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8" r:id="rId4"/>
    <p:sldId id="424" r:id="rId5"/>
    <p:sldId id="429" r:id="rId6"/>
    <p:sldId id="426" r:id="rId7"/>
    <p:sldId id="430" r:id="rId8"/>
    <p:sldId id="431" r:id="rId9"/>
    <p:sldId id="427" r:id="rId10"/>
    <p:sldId id="428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9853C-7326-4765-BEB9-1E69691F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7DFDB-7A24-44FD-9777-1207BD68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27C6D-5D26-405B-9A65-A7AD26C8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38CB80-8010-4401-9CF3-DE566249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5F2AE7-89EC-4E93-9FDB-954A5F57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56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EB1F7-BFAC-4096-B990-03BBCFA6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DE49FA-4B6D-473F-86D3-A9F88B8F6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39A9-9790-494A-A1E6-713067EB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57FC1A-0709-4068-8412-8A707E24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EA747B-D596-487E-A7BF-68ABFB01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517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AA1B5A-2D3C-41D3-B5BD-FBBB3A91E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CE3757-0E9B-4EF6-A68B-135042623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F3DFDD-E8A5-4BA0-B4CB-72D4B466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D7B16-FE88-41D6-8D6C-13853EAE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E674-5D64-4C51-BC95-9B469F45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262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317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031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992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495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509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207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816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4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6A5CC-83A3-4B0A-AE57-CE8A7303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A9D9-7EA9-4EB6-9B3C-ACF7C9AD3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68F41-8E41-449F-A4FD-5CD00827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BB07B-FD03-466E-AB9A-BF62F0B4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0460C-4956-47BE-A1EF-1438FEC1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434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182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293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266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00CD-F4CD-4906-8BE8-72F2D96B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11F863-F2A7-4465-BE8F-B594A0287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FE876-BF26-4244-AC36-AFE2A28D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CB7E1-BCE5-4627-9BA4-E47055A6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07167-7FCF-4C86-85C7-86A9D1A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21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CB855-00EA-46E9-8621-CF65BA97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146E8-952B-466B-8D79-6FFB99826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563893-2779-4AB7-AC23-A87EE32B2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68B51F-B351-4F2A-9804-5F18E2C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2BF91-0607-40A2-A89A-CB966CBC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96552-7861-43F3-907E-6557640F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266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8FE7F-2A5D-42FD-8B2D-CD8BFEE6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842F75-3C1C-4E29-939B-EB4DA2233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AB8128-A0F8-4589-A69C-157C01F5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D1E630-C69B-4AD0-BEA8-F35E4B66D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E93BC1-ED4B-43C4-BD92-6110DD90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F7B671-8B07-443D-83A7-577A165B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95716A-324B-4713-AC99-88F10E7F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4E06F6-0D8D-41E4-A53A-45914315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0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4D234-82D6-4D8F-8733-1552D614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B1587E-964C-457E-814A-16A4FD77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BB6A60-EBC3-4097-B61B-86457295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300B9-0DDF-4606-A459-44A9E06B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482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37108E-F36A-41F6-881C-3AEC4F0D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3E7887-CFE9-422E-AFAB-ECF0C383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0A48D7-FAB6-4AF5-A913-EA032D74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0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E4D2B-7A80-44B0-81A8-4933E69D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EF5DA-B17E-4DE0-B458-919975C1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0AE663-1A74-4C2B-8755-4A76ACE69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4D731-FD19-472D-9588-FA9A16A8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30E62A-BB3F-4A98-A74F-B7C2AC9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783CC-7278-4DFF-AAE3-CFD532C2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71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A5F83-A16A-4672-AF0A-88B5D58A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DF5844-2435-4AA6-B328-ED6BC82C0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B4597C-0508-40B0-BA99-25D898C50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07B05B-5255-45DD-A6B0-3F40E235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DD227-0966-4588-869F-85B752D7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E5AC38-43A5-4276-9F11-9B7F112A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417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FFD3CF-9CDA-4CED-9C97-77E57DE7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C8521D-CB4D-4E36-9FCF-DFCFB50F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58C6B-F06B-498C-93C2-FC8EA1FD1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BC2A-7BD7-4DD3-95B5-AAA2C044B57C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6B611-985B-4B37-BC66-726CCAB9F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74F3CD-4FC3-4339-8EBD-3832C5087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603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16/3/2025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2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9d-m77vUG2JkD8xorm9NA8E70gGjw1z/view?usp=drive_li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file/d/1TWU7zWqMeB-9cNFIZzcx02JEil5LK6Gl/view?usp=drive_link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vgaZDCV9pCbtbMOc71kFaeQZ09cLnAl/view?usp=drive_lin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drive.google.com/file/d/1kEQw0qDZs18jKt3e5tHINqUOeA_JGdXO/view?usp=drive_li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file/d/1NenG1IsLRxvQRw3Ae6Ing5VmPEJ7QlpE/view?usp=drive_link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HRQ0u4A_f60bBm6b91wVsH3pt1Us1SvE/view?usp=drive_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nEv4VLKgaiSrQ5aAiV7KxkIh-uOzCK_Y/view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AF217-E4B4-4028-8C68-F5ECEA590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85" y="279984"/>
            <a:ext cx="9144000" cy="1320216"/>
          </a:xfrm>
        </p:spPr>
        <p:txBody>
          <a:bodyPr/>
          <a:lstStyle/>
          <a:p>
            <a:r>
              <a:rPr lang="es-AR" dirty="0"/>
              <a:t>7B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F942FA-20F5-4D39-B037-3FF0C6DCA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885" y="2061995"/>
            <a:ext cx="10515600" cy="1655762"/>
          </a:xfrm>
        </p:spPr>
        <p:txBody>
          <a:bodyPr>
            <a:normAutofit/>
          </a:bodyPr>
          <a:lstStyle/>
          <a:p>
            <a:r>
              <a:rPr lang="es-ES" sz="6000" dirty="0"/>
              <a:t>WR</a:t>
            </a:r>
            <a:r>
              <a:rPr lang="es-AR" sz="6000" dirty="0"/>
              <a:t>ONG NAME, WRONG PLACE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1ED3D8-2174-E078-1878-9FED3CCA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14" y="3543929"/>
            <a:ext cx="4286572" cy="27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ACB1BB-9638-AADC-6B9E-CB8013AFB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7" y="605228"/>
            <a:ext cx="10384127" cy="6015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215BA3-6714-3C0F-A511-AAB30F15D423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96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5E59-C183-49A6-88AB-8FC86AE8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57367-4522-4601-B47C-CABA5BF2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53" y="1600201"/>
            <a:ext cx="11333747" cy="513748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61FDD7-0979-74F8-C9F7-9E7C4AE38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29" y="736158"/>
            <a:ext cx="10031542" cy="58472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0296BF-147B-2218-567B-01115175C662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56</a:t>
            </a:r>
            <a:endParaRPr lang="es-AR" dirty="0"/>
          </a:p>
        </p:txBody>
      </p:sp>
      <p:pic>
        <p:nvPicPr>
          <p:cNvPr id="7" name="Imagen 6">
            <a:hlinkClick r:id="rId3"/>
            <a:extLst>
              <a:ext uri="{FF2B5EF4-FFF2-40B4-BE49-F238E27FC236}">
                <a16:creationId xmlns:a16="http://schemas.microsoft.com/office/drawing/2014/main" id="{CC1486C4-2B67-7480-BA43-D8D42E80F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400" y="3609473"/>
            <a:ext cx="314441" cy="314441"/>
          </a:xfrm>
          <a:prstGeom prst="rect">
            <a:avLst/>
          </a:prstGeom>
        </p:spPr>
      </p:pic>
      <p:pic>
        <p:nvPicPr>
          <p:cNvPr id="9" name="Imagen 8">
            <a:hlinkClick r:id="rId5"/>
            <a:extLst>
              <a:ext uri="{FF2B5EF4-FFF2-40B4-BE49-F238E27FC236}">
                <a16:creationId xmlns:a16="http://schemas.microsoft.com/office/drawing/2014/main" id="{F18530CA-EF70-A857-F546-E3766A136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99" y="4201026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9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A262B-C4C6-ACDF-228C-220172D6A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DF4FE7C-F4CE-139A-E366-FE8E05694562}"/>
              </a:ext>
            </a:extLst>
          </p:cNvPr>
          <p:cNvSpPr txBox="1"/>
          <p:nvPr/>
        </p:nvSpPr>
        <p:spPr>
          <a:xfrm>
            <a:off x="10242884" y="354848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57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7E86DE-3BC8-9584-575D-CEFBD6CA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74" y="565484"/>
            <a:ext cx="5945366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E693-ED5D-4B71-4E37-239F03DB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26F1202-8416-1DCA-498A-2882D9EE0CD4}"/>
              </a:ext>
            </a:extLst>
          </p:cNvPr>
          <p:cNvSpPr txBox="1"/>
          <p:nvPr/>
        </p:nvSpPr>
        <p:spPr>
          <a:xfrm>
            <a:off x="10224678" y="274638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136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42AD66-1190-0FB8-DDDE-76D2ADA3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8" y="1443790"/>
            <a:ext cx="11028842" cy="4605586"/>
          </a:xfrm>
          <a:prstGeom prst="rect">
            <a:avLst/>
          </a:prstGeom>
        </p:spPr>
      </p:pic>
      <p:pic>
        <p:nvPicPr>
          <p:cNvPr id="13" name="Imagen 12">
            <a:hlinkClick r:id="rId3"/>
            <a:extLst>
              <a:ext uri="{FF2B5EF4-FFF2-40B4-BE49-F238E27FC236}">
                <a16:creationId xmlns:a16="http://schemas.microsoft.com/office/drawing/2014/main" id="{B971E928-4303-554B-6D7D-64929A5C3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594" y="2269069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0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2FA8B-527D-0BAE-6835-6B2302BD3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556BA63D-7ADE-0DBE-699E-FBBE1294F484}"/>
              </a:ext>
            </a:extLst>
          </p:cNvPr>
          <p:cNvSpPr txBox="1"/>
          <p:nvPr/>
        </p:nvSpPr>
        <p:spPr>
          <a:xfrm>
            <a:off x="10224678" y="274638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137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F4A79F-B79F-4D8E-51DD-03317DB6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3" y="1668379"/>
            <a:ext cx="11635870" cy="4164139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1C3C29C6-2C6B-47F3-46BD-DC42A1D726EA}"/>
              </a:ext>
            </a:extLst>
          </p:cNvPr>
          <p:cNvSpPr txBox="1">
            <a:spLocks/>
          </p:cNvSpPr>
          <p:nvPr/>
        </p:nvSpPr>
        <p:spPr>
          <a:xfrm>
            <a:off x="268706" y="586121"/>
            <a:ext cx="10515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dirty="0"/>
              <a:t>LET’S PRACTISE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827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34239-0211-4B32-D734-3D1AA6241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CCA1FB6-AE8D-091B-F848-0881518D043D}"/>
              </a:ext>
            </a:extLst>
          </p:cNvPr>
          <p:cNvSpPr txBox="1"/>
          <p:nvPr/>
        </p:nvSpPr>
        <p:spPr>
          <a:xfrm>
            <a:off x="10224678" y="274638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137</a:t>
            </a:r>
            <a:endParaRPr lang="es-A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B07EB59-076C-D52B-DE73-99188CBFD4D9}"/>
              </a:ext>
            </a:extLst>
          </p:cNvPr>
          <p:cNvSpPr txBox="1">
            <a:spLocks/>
          </p:cNvSpPr>
          <p:nvPr/>
        </p:nvSpPr>
        <p:spPr>
          <a:xfrm>
            <a:off x="268706" y="586121"/>
            <a:ext cx="10515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dirty="0"/>
              <a:t>LET’S CHECK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3672CD-01CF-FAE6-E965-35AA979B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1" y="1891982"/>
            <a:ext cx="11714063" cy="42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EED46-6C4D-3DF6-E3C8-4D194161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6ACB21A-21D6-4184-187A-9BDEA4314285}"/>
              </a:ext>
            </a:extLst>
          </p:cNvPr>
          <p:cNvSpPr txBox="1"/>
          <p:nvPr/>
        </p:nvSpPr>
        <p:spPr>
          <a:xfrm>
            <a:off x="10224678" y="274638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57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607B52-D408-5806-46EF-1C52EDD6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67" y="988694"/>
            <a:ext cx="5599215" cy="50992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072C3A-0E04-3F43-C2E0-61795421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6" y="1944152"/>
            <a:ext cx="4522884" cy="2969696"/>
          </a:xfrm>
          <a:prstGeom prst="rect">
            <a:avLst/>
          </a:prstGeom>
        </p:spPr>
      </p:pic>
      <p:pic>
        <p:nvPicPr>
          <p:cNvPr id="11" name="Imagen 10">
            <a:hlinkClick r:id="rId4"/>
            <a:extLst>
              <a:ext uri="{FF2B5EF4-FFF2-40B4-BE49-F238E27FC236}">
                <a16:creationId xmlns:a16="http://schemas.microsoft.com/office/drawing/2014/main" id="{4C3C42F9-CFEC-2183-FCA6-6B61C86D6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246" y="1057890"/>
            <a:ext cx="314441" cy="314441"/>
          </a:xfrm>
          <a:prstGeom prst="rect">
            <a:avLst/>
          </a:prstGeom>
        </p:spPr>
      </p:pic>
      <p:pic>
        <p:nvPicPr>
          <p:cNvPr id="12" name="Imagen 11">
            <a:hlinkClick r:id="rId6"/>
            <a:extLst>
              <a:ext uri="{FF2B5EF4-FFF2-40B4-BE49-F238E27FC236}">
                <a16:creationId xmlns:a16="http://schemas.microsoft.com/office/drawing/2014/main" id="{EE23CF16-CCE5-A7FA-D8A8-3EB87EFCB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526" y="3736922"/>
            <a:ext cx="314441" cy="314441"/>
          </a:xfrm>
          <a:prstGeom prst="rect">
            <a:avLst/>
          </a:prstGeom>
        </p:spPr>
      </p:pic>
      <p:pic>
        <p:nvPicPr>
          <p:cNvPr id="13" name="Imagen 12">
            <a:hlinkClick r:id="rId7"/>
            <a:extLst>
              <a:ext uri="{FF2B5EF4-FFF2-40B4-BE49-F238E27FC236}">
                <a16:creationId xmlns:a16="http://schemas.microsoft.com/office/drawing/2014/main" id="{226D474E-774B-2280-99A8-2EE25C72D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526" y="5148628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95E77-429C-2E75-423D-DDE0F75D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B9507A2-8FB6-EFEB-9636-4B542A4ACD77}"/>
              </a:ext>
            </a:extLst>
          </p:cNvPr>
          <p:cNvSpPr txBox="1"/>
          <p:nvPr/>
        </p:nvSpPr>
        <p:spPr>
          <a:xfrm>
            <a:off x="10224678" y="274638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57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148F69-77B9-CDBB-7663-D530EF1D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8" y="1420614"/>
            <a:ext cx="6078793" cy="40167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67536D-CC76-8867-4C89-D360ACDB8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423" y="1464285"/>
            <a:ext cx="6040764" cy="3929428"/>
          </a:xfrm>
          <a:prstGeom prst="rect">
            <a:avLst/>
          </a:prstGeom>
        </p:spPr>
      </p:pic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id="{2BB2BA7F-A5D1-10E8-0924-19FC2D693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1" y="5437385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5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Panorámica</PresentationFormat>
  <Paragraphs>12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1_Tema de Office</vt:lpstr>
      <vt:lpstr>7B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7B</dc:title>
  <dc:creator>Gladys</dc:creator>
  <cp:lastModifiedBy>Miss Clara</cp:lastModifiedBy>
  <cp:revision>4</cp:revision>
  <dcterms:created xsi:type="dcterms:W3CDTF">2020-11-24T00:27:53Z</dcterms:created>
  <dcterms:modified xsi:type="dcterms:W3CDTF">2025-03-16T21:41:47Z</dcterms:modified>
</cp:coreProperties>
</file>