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840" r:id="rId3"/>
    <p:sldId id="832" r:id="rId4"/>
    <p:sldId id="341" r:id="rId5"/>
    <p:sldId id="838" r:id="rId6"/>
    <p:sldId id="343" r:id="rId7"/>
    <p:sldId id="839" r:id="rId8"/>
    <p:sldId id="834" r:id="rId9"/>
    <p:sldId id="835" r:id="rId10"/>
    <p:sldId id="339" r:id="rId11"/>
    <p:sldId id="340" r:id="rId12"/>
    <p:sldId id="833" r:id="rId13"/>
    <p:sldId id="836" r:id="rId14"/>
    <p:sldId id="837" r:id="rId15"/>
    <p:sldId id="356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660"/>
  </p:normalViewPr>
  <p:slideViewPr>
    <p:cSldViewPr snapToGrid="0">
      <p:cViewPr>
        <p:scale>
          <a:sx n="78" d="100"/>
          <a:sy n="78" d="100"/>
        </p:scale>
        <p:origin x="4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5T18:27:26.6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23069 11112 0,'-25'0'1531,"0"0"-1484,25 25-31,-25-25-1,0 0 17,1 25-1,-1-25-16,0 0 17,0 0-1,0 0-15,1 0-1,-1 0 32,0 0 16,0 0-48,25 25 251,25-25-251,0 0 17,0 0 15,-1 0-1,-24 25-14,25-25-32,0 0 62,0 0 1,0 0-1,-1 0-46,1 0 46,-25 25-15,25-25-31,0 0 31,0 0-16,-25 24-31,25-24 62,-25 25-46,0 0 47,0 0-48,0 0 16,0-1 32,0 1-1,-25-25-46,0 0 15,0 0 32,0 0-32,0 0 47,1 0-62,-1 0 46,0 0 1,0 0 109,0 0 0,1 0-94,24-25 203,0 1-250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5T18:27:31.6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22374 12750 0,'25'0'188,"0"0"-126,0 0-46,-1 0 31,1 0 15,0 0-15,0 0-16,0 0 16,-1 0 31,1 0 16,-25 24-47,0 1 0,25-25-47,-25 25 31,0 0 0,0 0 1,0-1-1,0 1 0,-25-25 0,25 25-31,-25-25 32,1 0 14,-1 0 17,0 0-32,0 0 47,0 0-31,1 0 0,-1 0-16,0 0 141,25-25 109,0 0-234,0 1-31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5T18:27:36.9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22622 14362 0,'25'0'219,"0"0"-188,0 0 16,-25-25-15,24 25-17,1 0 16,0 0 1,0 0 15,0 0 15,-1 0 1,1 0-32,0 0 0,0 0 16,0 0 0,-25 25 109,0 0-140,-25 0 31,0-25-16,0 0-16,0 0 17,1 0-1,-1 0-15,0 0 15,0 0-16,0 0 48,1 0-1,-1 0 1,0 0-47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5T18:27:41.7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23143 15875 0,'0'-25'16,"25"25"31,0 0 15,0 0-46,-25-25 0,24 25 30,1 0 1,0 0 16,0 0-16,0 0 0,-1 0-1,1 0-14,0 0-32,0 0 62,0 0-15,-25 25 78,0 0-78,0 0 0,-25-25-32,25 25 1,-25-25 0,0 0-1,0 24 1,1-24 15,-1 0 16,0 0-31,0 0 15,0 0 16,50 0 172,0 0-188,0 0-16,0 0 32,-1 0 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5T18:27:46.5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23267 17363 0,'0'25'187,"25"-25"-140,0 25-31,0-25 15,-1 0 16,1 0-16,0 0 16,-25 25-47,25-25 31,0 24 16,-1-24-31,1 0 31,-25 25 0,0 0 31,-25-25 15,1 0-61,-1 0-1,0 0 0,0 0 0,0 0-15,1 0 62,-1 0-15,25-25-1,25 0 251,-1 25-266,1 0-16,0 0 16,0 0 62,-25-24-78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9-04T18:32:30.7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8409 18207 0,'25'0'750,"0"0"-750,0 0 15,-1 0 16,26 0-15,0 0 0,-26 0-1,26 0-15,-25 0 16,49 0 0,-24 0 15,-25 0-31,49 0 15,0 0 1,-49 0 0,25 0-1,24 0 17,-24 0-17,-1 0 16,-24 0-15,0 0 0,25 0-1,-25 0 1,-1 0 0,1 0 15,0 0-31,0 0 15,0 0 17,-1 0-1,1 0-31,0 0 16,0 0 15,0 0-31,-1 0 15,1 0 1,0 0 0,0 0-1,0 0 1,-1 0 0,1 0 15,0 0 0,0 0 0,0 0-15,-1 0 15,1 0 0,0 0-15,0 0 47,-25 335 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2D1AF1-C1E1-4263-BA74-4DA1699E89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66ECAB8-25F0-45B7-AA6B-79E46BC54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316888-8DA3-4626-A98A-A62A577D0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2E88BA-1B3D-470D-AFC1-CEDA2ABC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A183FE-450E-4E0B-AC9E-EBA4DAD4B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611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FE2012-42DF-47F0-9CA4-4E951E5ED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E7E099-DC69-48AF-AD75-89290C247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E638D5-E63B-4FCB-B9D6-436C0772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3E9264-9D01-4733-87AF-0CC5A22B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F3FA57-FF9D-4D5D-B06A-039C5FD9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4328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1624DD-7B94-4068-BBEF-FAC4747CA0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F3ED81-7774-4984-B662-3531AB3C2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500533-340B-4101-AC96-B2B736F0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802E4F-6185-4810-A31D-A305FCB7A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A1A823-AD3C-49DE-A1A7-6368C79C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9149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0EF617-FCC6-417D-9357-1AF8D8F8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B8266C-F1D6-4143-A1D7-B4E632702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054917-ABCF-4DEB-99AB-94DF86F6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2DA1F7-C213-4D40-9CB2-3380C0FE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44CEAF-A019-486E-8E9D-CE5683611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97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1EE34-20CA-42D7-B1F3-F09D5AA5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F75F76-B55A-40D6-9023-4F998FA0F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305182-BB1E-473B-B527-8C3B5DF72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8D240F-E081-4EE7-8EE8-9D8F255E8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8F41CF-93E9-49C9-87AF-670F95F36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2822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6CF484-362D-40E9-BC42-F3809900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6802AE-AD38-4032-A715-2CB2218C2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63F0F1-B3BC-4DD0-940A-A671C9547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3FA9DF-C8E8-40CD-A321-5B8427C3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BD99E-6F46-4D42-81FD-1A812DE31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5AC1DA-7E54-46B2-8A19-A20308C6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378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7A4E6-0666-482A-8479-E8C8A7A0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705920-5D20-4D7B-963D-5ABE742E6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6E29EA-3BEB-48C3-A752-B947B4832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A7BCB7E-38E4-4983-86F2-8D6B511E6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7295F3A-A414-4CE1-A546-A4967B675F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02FBC35-2536-4139-8EFD-8E53FD62E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3/11/2020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CD72BB1-40F6-431E-B10A-3C29C1D75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6A3C0F1-75E5-4B86-A94E-75C9E3837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635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F78B7-430D-4115-B5F9-7C4954142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8AD5F2-8649-44F9-975A-8143C147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3/11/2020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1586E5E-7140-4DA4-A630-7E3BDB827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7A883E-5272-4248-A1CB-367C27C5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3638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190DCE0-4E55-45BD-A33F-8F7EEF320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3/11/2020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3CEB3EC-5168-456C-AD65-0D216909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63CD57-39B9-498C-8A2D-D3CE45B86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8488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2D4C6D-866D-4077-ABF2-30659201B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7C4167-5BA6-4DB0-B40F-B699484F6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5FE81DE-62CA-4316-8FA1-6A4627996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56FDAF-3A3C-4A2D-8340-A6346A5C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B62995F-7AFF-460D-ADBB-4AD09DBF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9B6F28-09C1-4101-864F-555D8519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12085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46B8C-958E-400F-AC17-ED90B602D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E3DB6D4-74C2-4051-9622-7553FFB59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525699-C52E-4776-B18A-523378F77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EA241F-AC71-4282-8F50-A93ED4C3A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4141F-C214-4064-B38F-F279AFFA18F4}" type="datetimeFigureOut">
              <a:rPr lang="es-AR" smtClean="0"/>
              <a:t>3/11/2020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8732CF-B89C-40B5-8438-BF631019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A34A63-3CBE-4C2D-B0E9-30304CB28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6163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8F40F6A-02F3-4D2B-9DE8-55DAAE03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2E6638-0A19-4E37-9B23-A240A389B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A4A466-C2CF-4C8D-AFD7-E1FFC7441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4141F-C214-4064-B38F-F279AFFA18F4}" type="datetimeFigureOut">
              <a:rPr lang="es-AR" smtClean="0"/>
              <a:t>3/11/2020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167F39-3A12-47D8-B0D2-BE3B4BAC9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B266FA-D21B-4969-BF8F-3107012EB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B869D-6CEA-410E-AEFA-34DF6D9F5B1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9924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5.emf"/><Relationship Id="rId4" Type="http://schemas.openxmlformats.org/officeDocument/2006/relationships/customXml" Target="../ink/ink6.xml"/><Relationship Id="rId9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90.emf"/><Relationship Id="rId18" Type="http://schemas.openxmlformats.org/officeDocument/2006/relationships/customXml" Target="../ink/ink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3.png"/><Relationship Id="rId7" Type="http://schemas.openxmlformats.org/officeDocument/2006/relationships/image" Target="../media/image9.emf"/><Relationship Id="rId12" Type="http://schemas.openxmlformats.org/officeDocument/2006/relationships/customXml" Target="../ink/ink2.xml"/><Relationship Id="rId17" Type="http://schemas.openxmlformats.org/officeDocument/2006/relationships/image" Target="../media/image110.emf"/><Relationship Id="rId2" Type="http://schemas.openxmlformats.org/officeDocument/2006/relationships/audio" Target="../media/media1.mp3"/><Relationship Id="rId16" Type="http://schemas.openxmlformats.org/officeDocument/2006/relationships/customXml" Target="../ink/ink4.xml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8.emf"/><Relationship Id="rId11" Type="http://schemas.openxmlformats.org/officeDocument/2006/relationships/image" Target="../media/image80.emf"/><Relationship Id="rId5" Type="http://schemas.openxmlformats.org/officeDocument/2006/relationships/image" Target="../media/image7.emf"/><Relationship Id="rId15" Type="http://schemas.openxmlformats.org/officeDocument/2006/relationships/image" Target="../media/image100.emf"/><Relationship Id="rId10" Type="http://schemas.openxmlformats.org/officeDocument/2006/relationships/customXml" Target="../ink/ink1.xml"/><Relationship Id="rId19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6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165B0A1-5AB4-4661-AFED-BF19E52ED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255" y="164036"/>
            <a:ext cx="8149095" cy="22181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3B79AB6-9DAC-4CF5-82BF-2A771A60E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10" y="2340876"/>
            <a:ext cx="9242288" cy="414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21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38000">
              <a:schemeClr val="accent4">
                <a:lumMod val="60000"/>
                <a:lumOff val="4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97468C0B-A9B3-4A21-B871-0FD1D7B53090}"/>
                  </a:ext>
                </a:extLst>
              </p14:cNvPr>
              <p14:cNvContentPartPr/>
              <p14:nvPr/>
            </p14:nvContentPartPr>
            <p14:xfrm>
              <a:off x="733002" y="6535433"/>
              <a:ext cx="563040" cy="12573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97468C0B-A9B3-4A21-B871-0FD1D7B530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162" y="6469574"/>
                <a:ext cx="594360" cy="257447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4A_2.32">
            <a:hlinkClick r:id="" action="ppaction://media"/>
            <a:extLst>
              <a:ext uri="{FF2B5EF4-FFF2-40B4-BE49-F238E27FC236}">
                <a16:creationId xmlns:a16="http://schemas.microsoft.com/office/drawing/2014/main" id="{CA561EFB-3AB9-443C-B9A9-9E7333373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619" y="214336"/>
            <a:ext cx="609600" cy="6096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CAF6BDC-DC1C-466C-8CC6-943692EF7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4788" y="2461943"/>
            <a:ext cx="5494638" cy="426208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BFEAEB0-FD4F-46B3-81F4-DA014C38C1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74" y="1161382"/>
            <a:ext cx="6225870" cy="548742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BCABDA8-A672-47C8-94DE-D242CE2AE1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266" y="196837"/>
            <a:ext cx="2443046" cy="60009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28A9CF7C-F044-42DE-8058-E12D33B57B3B}"/>
              </a:ext>
            </a:extLst>
          </p:cNvPr>
          <p:cNvSpPr txBox="1"/>
          <p:nvPr/>
        </p:nvSpPr>
        <p:spPr>
          <a:xfrm>
            <a:off x="5920176" y="240094"/>
            <a:ext cx="35442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accent3">
                    <a:lumMod val="75000"/>
                  </a:schemeClr>
                </a:solidFill>
              </a:rPr>
              <a:t>From </a:t>
            </a:r>
            <a:r>
              <a:rPr lang="es-AR" sz="2000" b="1" dirty="0" err="1">
                <a:solidFill>
                  <a:schemeClr val="accent3">
                    <a:lumMod val="75000"/>
                  </a:schemeClr>
                </a:solidFill>
              </a:rPr>
              <a:t>Richard’s</a:t>
            </a:r>
            <a:r>
              <a:rPr lang="es-A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AR" sz="2000" b="1" dirty="0" err="1">
                <a:solidFill>
                  <a:schemeClr val="accent3">
                    <a:lumMod val="75000"/>
                  </a:schemeClr>
                </a:solidFill>
              </a:rPr>
              <a:t>point</a:t>
            </a:r>
            <a:r>
              <a:rPr lang="es-A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AR" sz="2000" b="1" dirty="0" err="1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es-AR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AR" sz="2000" b="1" dirty="0" err="1">
                <a:solidFill>
                  <a:schemeClr val="accent3">
                    <a:lumMod val="75000"/>
                  </a:schemeClr>
                </a:solidFill>
              </a:rPr>
              <a:t>view</a:t>
            </a:r>
            <a:r>
              <a:rPr lang="es-AR" sz="2000" b="1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605A8303-E7E0-449A-AFE9-535DE2E28EE2}"/>
              </a:ext>
            </a:extLst>
          </p:cNvPr>
          <p:cNvSpPr/>
          <p:nvPr/>
        </p:nvSpPr>
        <p:spPr>
          <a:xfrm>
            <a:off x="593124" y="519136"/>
            <a:ext cx="259492" cy="426292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FFFED336-FF95-4A66-8CF7-0DCCB38841E1}"/>
              </a:ext>
            </a:extLst>
          </p:cNvPr>
          <p:cNvSpPr/>
          <p:nvPr/>
        </p:nvSpPr>
        <p:spPr>
          <a:xfrm>
            <a:off x="6734432" y="779102"/>
            <a:ext cx="259492" cy="186524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304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38000">
              <a:schemeClr val="accent4">
                <a:lumMod val="60000"/>
                <a:lumOff val="4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0A0F3BF-5FC6-4940-8033-C95B4DE1C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09612"/>
            <a:ext cx="3718197" cy="2501772"/>
          </a:xfrm>
          <a:prstGeom prst="rect">
            <a:avLst/>
          </a:prstGeom>
        </p:spPr>
      </p:pic>
      <p:pic>
        <p:nvPicPr>
          <p:cNvPr id="13" name="4A_2.32">
            <a:hlinkClick r:id="" action="ppaction://media"/>
            <a:extLst>
              <a:ext uri="{FF2B5EF4-FFF2-40B4-BE49-F238E27FC236}">
                <a16:creationId xmlns:a16="http://schemas.microsoft.com/office/drawing/2014/main" id="{A94724BE-EB3E-4EEF-A219-CF4A9DD90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5097" y="346616"/>
            <a:ext cx="609600" cy="6096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45A76E1-1E7D-401F-9FFD-D7E364481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275" y="346616"/>
            <a:ext cx="4141264" cy="320614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2BD0174-BD02-49EC-B269-769A77A46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523" y="322783"/>
            <a:ext cx="2772162" cy="66684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0C1AD57-8CED-4A30-947C-8D05AAAF4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23" y="980523"/>
            <a:ext cx="3718197" cy="55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38000">
              <a:schemeClr val="accent4">
                <a:lumMod val="60000"/>
                <a:lumOff val="40000"/>
              </a:schemeClr>
            </a:gs>
            <a:gs pos="74000">
              <a:schemeClr val="accent4">
                <a:lumMod val="40000"/>
                <a:lumOff val="60000"/>
              </a:schemeClr>
            </a:gs>
            <a:gs pos="100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E3C4CD7-B306-42BB-990C-EA5CA0810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752" y="324231"/>
            <a:ext cx="1906479" cy="1436158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C7A6103-9227-481A-BAF6-0D8B1AEF6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0500" y="195359"/>
            <a:ext cx="4753638" cy="261974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00C8D28-03A7-4C71-8103-062D7CC62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137" y="3587687"/>
            <a:ext cx="5172797" cy="28102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DB45CB-37BD-4609-A069-9279E477D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643" y="221887"/>
            <a:ext cx="2924583" cy="30770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6DADDE-6DDC-4CF2-9FD2-9DE9A9C4B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250" y="3349529"/>
            <a:ext cx="4877481" cy="328658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48797AD-F6A4-48DC-A871-453A0BC15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9673" y="1581054"/>
            <a:ext cx="3071827" cy="171783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976B5F0-A0E7-4D25-9D81-639B371834EF}"/>
              </a:ext>
            </a:extLst>
          </p:cNvPr>
          <p:cNvSpPr txBox="1"/>
          <p:nvPr/>
        </p:nvSpPr>
        <p:spPr>
          <a:xfrm>
            <a:off x="-324435" y="2274838"/>
            <a:ext cx="3847692" cy="2308324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LIONEL MES</a:t>
            </a:r>
            <a:r>
              <a:rPr kumimoji="0" lang="es-AR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</a:t>
            </a:r>
            <a:r>
              <a:rPr kumimoji="0" lang="es-AR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’S</a:t>
            </a:r>
            <a:r>
              <a:rPr kumimoji="0" lang="es-AR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87226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AB5A7C12-3D4F-4436-859B-A46EB84E8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0255" y="280037"/>
            <a:ext cx="9801229" cy="62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99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385D6CF-78A6-49B9-9B14-14FBDDD64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600579"/>
            <a:ext cx="5271158" cy="58890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8B1847B-7DD6-4043-AE5A-10E5DED2C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865" y="961680"/>
            <a:ext cx="4452992" cy="5414672"/>
          </a:xfrm>
          <a:prstGeom prst="rect">
            <a:avLst/>
          </a:prstGeom>
        </p:spPr>
      </p:pic>
      <p:pic>
        <p:nvPicPr>
          <p:cNvPr id="2" name="4A_2.35">
            <a:hlinkClick r:id="" action="ppaction://media"/>
            <a:extLst>
              <a:ext uri="{FF2B5EF4-FFF2-40B4-BE49-F238E27FC236}">
                <a16:creationId xmlns:a16="http://schemas.microsoft.com/office/drawing/2014/main" id="{0513E019-1557-4402-94F6-B0003663B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9828" y="481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38000">
              <a:schemeClr val="accent4">
                <a:lumMod val="20000"/>
                <a:lumOff val="80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0217562-2A7C-4EAF-81BC-95F3BC7EC7F8}"/>
              </a:ext>
            </a:extLst>
          </p:cNvPr>
          <p:cNvSpPr txBox="1"/>
          <p:nvPr/>
        </p:nvSpPr>
        <p:spPr>
          <a:xfrm>
            <a:off x="506436" y="379828"/>
            <a:ext cx="4201553" cy="120032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WHO’S…?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A705E76-4F61-4385-BD74-28EDEB021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301" y="447451"/>
            <a:ext cx="3644530" cy="179546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62A50B-C765-4FE3-9A54-1F7C45509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3" y="1994520"/>
            <a:ext cx="4973933" cy="310099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10CE9B5-8700-423C-B936-D8DF2997B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080" y="3375624"/>
            <a:ext cx="7572007" cy="3304421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AF60B02-D754-401F-89CF-5440514DF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989" y="447451"/>
            <a:ext cx="3488788" cy="189608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B3167A3-564C-424C-B479-D8EB3DD75E34}"/>
              </a:ext>
            </a:extLst>
          </p:cNvPr>
          <p:cNvSpPr txBox="1"/>
          <p:nvPr/>
        </p:nvSpPr>
        <p:spPr>
          <a:xfrm>
            <a:off x="5022629" y="2242918"/>
            <a:ext cx="4254472" cy="1200329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s-A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WHOSE…?</a:t>
            </a:r>
          </a:p>
        </p:txBody>
      </p:sp>
    </p:spTree>
    <p:extLst>
      <p:ext uri="{BB962C8B-B14F-4D97-AF65-F5344CB8AC3E}">
        <p14:creationId xmlns:p14="http://schemas.microsoft.com/office/powerpoint/2010/main" val="121155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2AD868-0223-4FB5-BC0F-3EB9A54F8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CB45BCE-6AE8-4F47-9192-BDCAA8451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271" y="365125"/>
            <a:ext cx="9726967" cy="164245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78728F1-6253-4240-99AF-3EF724E3F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01" y="2208813"/>
            <a:ext cx="8238484" cy="18565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1D29498-4EB3-48AE-B75A-922F11A0E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01" y="4427091"/>
            <a:ext cx="9489724" cy="164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12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602A4B-079B-48C7-82C5-626EC5F1F6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	</a:t>
            </a:r>
            <a:r>
              <a:rPr lang="es-AR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E81645-E9AD-4422-A70A-4516E1F053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AR" sz="6600" dirty="0"/>
              <a:t>IS SHE HIS WIFE OR HIS SISTER?</a:t>
            </a:r>
            <a:r>
              <a:rPr lang="es-AR" sz="8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5185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B62BF-5004-4A79-9BB4-5C9F2392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592707"/>
          </a:xfrm>
        </p:spPr>
        <p:txBody>
          <a:bodyPr>
            <a:normAutofit/>
          </a:bodyPr>
          <a:lstStyle/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WHO ARE THESE PEOPLE?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18D37A3-52CE-4045-A30B-20FB3911F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65991" y="274639"/>
            <a:ext cx="2889029" cy="30133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C9803F-BD07-49E7-AE11-43A297D4F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604" y="831030"/>
            <a:ext cx="3267580" cy="25772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72FFBF-2F3B-49BB-8F06-2B9753A0D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5580" y="2755731"/>
            <a:ext cx="3088435" cy="24055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967B6B4-4490-4441-BD54-60728EE93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9917" y="3467148"/>
            <a:ext cx="3572492" cy="27280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62A5164-D2C4-44EF-8449-F09488459B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062" y="4931863"/>
            <a:ext cx="3430355" cy="18870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46FEB7B-A148-4327-AB1A-56F7C036DB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81184" y="3933056"/>
            <a:ext cx="2786816" cy="272801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9EE3E80-0D06-4E02-A587-97B15A21E039}"/>
              </a:ext>
            </a:extLst>
          </p:cNvPr>
          <p:cNvSpPr txBox="1"/>
          <p:nvPr/>
        </p:nvSpPr>
        <p:spPr>
          <a:xfrm>
            <a:off x="4369917" y="305151"/>
            <a:ext cx="115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srgbClr val="FF0000"/>
                </a:solidFill>
              </a:rPr>
              <a:t>Page 28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F0B05DE6-B8AA-4241-842C-8CFF5275F150}"/>
                  </a:ext>
                </a:extLst>
              </p14:cNvPr>
              <p14:cNvContentPartPr/>
              <p14:nvPr/>
            </p14:nvContentPartPr>
            <p14:xfrm>
              <a:off x="9712560" y="4000320"/>
              <a:ext cx="125640" cy="10764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F0B05DE6-B8AA-4241-842C-8CFF5275F15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96720" y="3936960"/>
                <a:ext cx="15696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8F2F0E35-AE1E-49CF-A6C9-E534ACD4EDFF}"/>
                  </a:ext>
                </a:extLst>
              </p14:cNvPr>
              <p14:cNvContentPartPr/>
              <p14:nvPr/>
            </p14:nvContentPartPr>
            <p14:xfrm>
              <a:off x="9578640" y="4590000"/>
              <a:ext cx="98640" cy="7164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8F2F0E35-AE1E-49CF-A6C9-E534ACD4EDF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62800" y="4526640"/>
                <a:ext cx="12996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AE0A9859-1DFB-4938-8DC8-14E49BAB9A2B}"/>
                  </a:ext>
                </a:extLst>
              </p14:cNvPr>
              <p14:cNvContentPartPr/>
              <p14:nvPr/>
            </p14:nvContentPartPr>
            <p14:xfrm>
              <a:off x="9667920" y="5161320"/>
              <a:ext cx="116640" cy="2736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AE0A9859-1DFB-4938-8DC8-14E49BAB9A2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52080" y="5097960"/>
                <a:ext cx="1479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34431BEB-1AFE-4889-911F-42B2FD988AA5}"/>
                  </a:ext>
                </a:extLst>
              </p14:cNvPr>
              <p14:cNvContentPartPr/>
              <p14:nvPr/>
            </p14:nvContentPartPr>
            <p14:xfrm>
              <a:off x="9855480" y="5697000"/>
              <a:ext cx="116640" cy="4500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34431BEB-1AFE-4889-911F-42B2FD988AA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39640" y="5633640"/>
                <a:ext cx="1479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4C464652-C950-422E-96B1-91EA10AE8BE5}"/>
                  </a:ext>
                </a:extLst>
              </p14:cNvPr>
              <p14:cNvContentPartPr/>
              <p14:nvPr/>
            </p14:nvContentPartPr>
            <p14:xfrm>
              <a:off x="9900120" y="6250680"/>
              <a:ext cx="89640" cy="5400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4C464652-C950-422E-96B1-91EA10AE8BE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884280" y="6187320"/>
                <a:ext cx="120960" cy="18072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4A_2.30">
            <a:hlinkClick r:id="" action="ppaction://media"/>
            <a:extLst>
              <a:ext uri="{FF2B5EF4-FFF2-40B4-BE49-F238E27FC236}">
                <a16:creationId xmlns:a16="http://schemas.microsoft.com/office/drawing/2014/main" id="{1A73DA7E-4618-4DF7-B2BE-4AE0339F7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82946" y="570992"/>
            <a:ext cx="609600" cy="6096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A6DAFFF-41F4-4C69-9462-E91CF966B4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63572" y="820036"/>
            <a:ext cx="2381582" cy="28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5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301F04-CF59-4EC5-8119-43747CDAF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   / Who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B3D91A-30D2-4458-95EB-F907C9E85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AR" sz="4400" dirty="0"/>
              <a:t>He </a:t>
            </a:r>
            <a:r>
              <a:rPr lang="es-AR" sz="4400" dirty="0" err="1"/>
              <a:t>is</a:t>
            </a:r>
            <a:r>
              <a:rPr lang="es-AR" sz="4400" dirty="0"/>
              <a:t> </a:t>
            </a:r>
            <a:r>
              <a:rPr lang="es-AR" sz="4400" dirty="0" err="1">
                <a:highlight>
                  <a:srgbClr val="FFFF00"/>
                </a:highlight>
              </a:rPr>
              <a:t>with</a:t>
            </a:r>
            <a:r>
              <a:rPr lang="es-AR" sz="4400" dirty="0"/>
              <a:t> </a:t>
            </a:r>
            <a:r>
              <a:rPr lang="es-AR" sz="4400" dirty="0" err="1"/>
              <a:t>his</a:t>
            </a:r>
            <a:r>
              <a:rPr lang="es-AR" sz="4400" dirty="0"/>
              <a:t> </a:t>
            </a:r>
            <a:r>
              <a:rPr lang="es-AR" sz="4400" dirty="0" err="1"/>
              <a:t>mother</a:t>
            </a:r>
            <a:r>
              <a:rPr lang="es-AR" sz="4400" dirty="0"/>
              <a:t>. </a:t>
            </a:r>
          </a:p>
          <a:p>
            <a:pPr marL="0" indent="0">
              <a:buNone/>
            </a:pPr>
            <a:r>
              <a:rPr lang="es-AR" sz="4400" dirty="0" err="1"/>
              <a:t>She</a:t>
            </a:r>
            <a:r>
              <a:rPr lang="es-AR" sz="4400" dirty="0"/>
              <a:t> </a:t>
            </a:r>
            <a:r>
              <a:rPr lang="es-AR" sz="4400" dirty="0" err="1"/>
              <a:t>is</a:t>
            </a:r>
            <a:r>
              <a:rPr lang="es-AR" sz="4400" dirty="0"/>
              <a:t> Justin </a:t>
            </a:r>
            <a:r>
              <a:rPr lang="es-AR" sz="4400" dirty="0" err="1"/>
              <a:t>Bieber</a:t>
            </a:r>
            <a:r>
              <a:rPr lang="es-AR" sz="4400" dirty="0" err="1">
                <a:highlight>
                  <a:srgbClr val="FFFF00"/>
                </a:highlight>
              </a:rPr>
              <a:t>’s</a:t>
            </a:r>
            <a:r>
              <a:rPr lang="es-AR" sz="4400" dirty="0">
                <a:highlight>
                  <a:srgbClr val="FFFF00"/>
                </a:highlight>
              </a:rPr>
              <a:t> </a:t>
            </a:r>
            <a:r>
              <a:rPr lang="es-AR" sz="4400" dirty="0" err="1"/>
              <a:t>mother</a:t>
            </a:r>
            <a:r>
              <a:rPr lang="es-AR" sz="4400" dirty="0"/>
              <a:t>.  </a:t>
            </a:r>
          </a:p>
          <a:p>
            <a:pPr marL="0" indent="0">
              <a:buNone/>
            </a:pPr>
            <a:endParaRPr lang="es-AR" sz="4400" dirty="0"/>
          </a:p>
          <a:p>
            <a:pPr marL="0" indent="0">
              <a:buNone/>
            </a:pPr>
            <a:r>
              <a:rPr lang="es-AR" sz="4400" dirty="0" err="1"/>
              <a:t>She</a:t>
            </a:r>
            <a:r>
              <a:rPr lang="es-AR" sz="4400" dirty="0"/>
              <a:t> </a:t>
            </a:r>
            <a:r>
              <a:rPr lang="es-AR" sz="4400" dirty="0" err="1"/>
              <a:t>is</a:t>
            </a:r>
            <a:r>
              <a:rPr lang="es-AR" sz="4400" dirty="0"/>
              <a:t> </a:t>
            </a:r>
            <a:r>
              <a:rPr lang="es-AR" sz="4400" dirty="0" err="1">
                <a:highlight>
                  <a:srgbClr val="FFFF00"/>
                </a:highlight>
              </a:rPr>
              <a:t>with</a:t>
            </a:r>
            <a:r>
              <a:rPr lang="es-AR" sz="4400" dirty="0"/>
              <a:t> </a:t>
            </a:r>
            <a:r>
              <a:rPr lang="es-AR" sz="4400" dirty="0" err="1"/>
              <a:t>her</a:t>
            </a:r>
            <a:r>
              <a:rPr lang="es-AR" sz="4400" dirty="0"/>
              <a:t> </a:t>
            </a:r>
            <a:r>
              <a:rPr lang="es-AR" sz="4400" dirty="0" err="1"/>
              <a:t>exboyfriend</a:t>
            </a:r>
            <a:r>
              <a:rPr lang="es-AR" sz="4400" dirty="0"/>
              <a:t>.</a:t>
            </a:r>
          </a:p>
          <a:p>
            <a:pPr marL="0" indent="0">
              <a:buNone/>
            </a:pPr>
            <a:r>
              <a:rPr lang="es-AR" sz="4400" dirty="0"/>
              <a:t>He </a:t>
            </a:r>
            <a:r>
              <a:rPr lang="es-AR" sz="4400" dirty="0" err="1"/>
              <a:t>is</a:t>
            </a:r>
            <a:r>
              <a:rPr lang="es-AR" sz="4400" dirty="0"/>
              <a:t> Carla </a:t>
            </a:r>
            <a:r>
              <a:rPr lang="es-AR" sz="4400" dirty="0" err="1"/>
              <a:t>Bruni</a:t>
            </a:r>
            <a:r>
              <a:rPr lang="es-AR" sz="4400" dirty="0" err="1">
                <a:highlight>
                  <a:srgbClr val="FFFF00"/>
                </a:highlight>
              </a:rPr>
              <a:t>’s</a:t>
            </a:r>
            <a:r>
              <a:rPr lang="es-AR" sz="4400" dirty="0"/>
              <a:t> </a:t>
            </a:r>
            <a:r>
              <a:rPr lang="es-AR" sz="4400" dirty="0" err="1"/>
              <a:t>ex-boyfriend</a:t>
            </a:r>
            <a:endParaRPr lang="es-AR" sz="4400" dirty="0"/>
          </a:p>
          <a:p>
            <a:pPr marL="0" indent="0">
              <a:buNone/>
            </a:pPr>
            <a:endParaRPr lang="es-AR" sz="4400" dirty="0"/>
          </a:p>
          <a:p>
            <a:r>
              <a:rPr lang="es-AR" sz="4400" dirty="0" err="1"/>
              <a:t>She</a:t>
            </a:r>
            <a:r>
              <a:rPr lang="es-AR" sz="4400" dirty="0"/>
              <a:t> </a:t>
            </a:r>
            <a:r>
              <a:rPr lang="es-AR" sz="4400" dirty="0" err="1"/>
              <a:t>is</a:t>
            </a:r>
            <a:r>
              <a:rPr lang="es-AR" sz="4400" dirty="0"/>
              <a:t> Jack </a:t>
            </a:r>
            <a:r>
              <a:rPr lang="es-AR" sz="4400" dirty="0" err="1"/>
              <a:t>Nicholson</a:t>
            </a:r>
            <a:r>
              <a:rPr lang="es-AR" sz="4400" dirty="0" err="1">
                <a:highlight>
                  <a:srgbClr val="FFFF00"/>
                </a:highlight>
              </a:rPr>
              <a:t>’s</a:t>
            </a:r>
            <a:r>
              <a:rPr lang="es-AR" sz="4400" dirty="0"/>
              <a:t> </a:t>
            </a:r>
            <a:r>
              <a:rPr lang="es-AR" sz="4400" dirty="0" err="1"/>
              <a:t>daughter</a:t>
            </a:r>
            <a:r>
              <a:rPr lang="es-AR" sz="4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0912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4B62BF-5004-4A79-9BB4-5C9F2392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5212"/>
            <a:ext cx="8229600" cy="592707"/>
          </a:xfrm>
        </p:spPr>
        <p:txBody>
          <a:bodyPr>
            <a:normAutofit/>
          </a:bodyPr>
          <a:lstStyle/>
          <a:p>
            <a:r>
              <a:rPr lang="es-A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18D37A3-52CE-4045-A30B-20FB3911F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196" y="4485270"/>
            <a:ext cx="2022036" cy="21090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7C9803F-BD07-49E7-AE11-43A297D4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289" y="4514123"/>
            <a:ext cx="2516970" cy="19852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972FFBF-2F3B-49BB-8F06-2B9753A0D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726" y="4514123"/>
            <a:ext cx="2608609" cy="203185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EA22749-4D4F-4377-958B-C57C8A23F13C}"/>
              </a:ext>
            </a:extLst>
          </p:cNvPr>
          <p:cNvSpPr/>
          <p:nvPr/>
        </p:nvSpPr>
        <p:spPr>
          <a:xfrm>
            <a:off x="-84168" y="354418"/>
            <a:ext cx="2877034" cy="1938992"/>
          </a:xfrm>
          <a:prstGeom prst="rect">
            <a:avLst/>
          </a:prstGeom>
          <a:scene3d>
            <a:camera prst="isometricRightUp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s-A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 ARE THESE THINGS?</a:t>
            </a:r>
            <a:endParaRPr lang="es-AR" sz="4000" dirty="0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9BBF144A-F298-4C8E-BF73-865C0D758ED4}"/>
              </a:ext>
            </a:extLst>
          </p:cNvPr>
          <p:cNvSpPr/>
          <p:nvPr/>
        </p:nvSpPr>
        <p:spPr>
          <a:xfrm>
            <a:off x="989137" y="2139100"/>
            <a:ext cx="730424" cy="1440160"/>
          </a:xfrm>
          <a:prstGeom prst="rightArrow">
            <a:avLst>
              <a:gd name="adj1" fmla="val 50000"/>
              <a:gd name="adj2" fmla="val 567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BF72D39-05F9-4DAC-B94E-2DAFD095E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580768"/>
            <a:ext cx="9838987" cy="307158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088B77F-51FA-419F-8160-019F9EEA3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198" y="4476624"/>
            <a:ext cx="1738798" cy="210903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2B04973-9300-45F6-88AF-469C309E7A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335" y="4514123"/>
            <a:ext cx="2359794" cy="201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7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E698A4-F87C-4B4B-8E65-D28ADF0D6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13076" cy="1325563"/>
          </a:xfrm>
        </p:spPr>
        <p:txBody>
          <a:bodyPr>
            <a:normAutofit/>
          </a:bodyPr>
          <a:lstStyle/>
          <a:p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wristband</a:t>
            </a: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 </a:t>
            </a:r>
            <a:r>
              <a:rPr lang="es-AR" sz="4000" b="1" dirty="0"/>
              <a:t> </a:t>
            </a:r>
            <a:r>
              <a:rPr lang="es-AR" sz="40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r>
              <a:rPr lang="es-AR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AR" sz="40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000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glasses</a:t>
            </a:r>
            <a:r>
              <a:rPr lang="es-AR" sz="4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2BA842-EAB3-4A88-B224-48CB67732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sz="4400" dirty="0" err="1">
                <a:highlight>
                  <a:srgbClr val="FFFF00"/>
                </a:highlight>
              </a:rPr>
              <a:t>It</a:t>
            </a:r>
            <a:r>
              <a:rPr lang="es-AR" sz="4400" dirty="0" err="1"/>
              <a:t>’s</a:t>
            </a:r>
            <a:r>
              <a:rPr lang="es-AR" sz="4400" dirty="0"/>
              <a:t> George </a:t>
            </a:r>
            <a:r>
              <a:rPr lang="es-AR" sz="4400" dirty="0" err="1"/>
              <a:t>Clooney</a:t>
            </a:r>
            <a:r>
              <a:rPr lang="es-AR" sz="4400" dirty="0" err="1">
                <a:highlight>
                  <a:srgbClr val="FFFF00"/>
                </a:highlight>
              </a:rPr>
              <a:t>’s</a:t>
            </a:r>
            <a:r>
              <a:rPr lang="es-AR" sz="4400" dirty="0">
                <a:highlight>
                  <a:srgbClr val="FFFF00"/>
                </a:highlight>
              </a:rPr>
              <a:t> </a:t>
            </a:r>
            <a:r>
              <a:rPr lang="es-AR" sz="4400" dirty="0" err="1"/>
              <a:t>wristband</a:t>
            </a:r>
            <a:r>
              <a:rPr lang="es-AR" sz="4400" dirty="0"/>
              <a:t>.</a:t>
            </a:r>
          </a:p>
          <a:p>
            <a:r>
              <a:rPr lang="es-AR" sz="4400" dirty="0" err="1">
                <a:highlight>
                  <a:srgbClr val="FFFF00"/>
                </a:highlight>
              </a:rPr>
              <a:t>They</a:t>
            </a:r>
            <a:r>
              <a:rPr lang="es-AR" sz="4400" dirty="0"/>
              <a:t> are Carla </a:t>
            </a:r>
            <a:r>
              <a:rPr lang="es-AR" sz="4400" dirty="0" err="1"/>
              <a:t>Bruni</a:t>
            </a:r>
            <a:r>
              <a:rPr lang="es-AR" sz="4400" dirty="0" err="1">
                <a:highlight>
                  <a:srgbClr val="FFFF00"/>
                </a:highlight>
              </a:rPr>
              <a:t>’s</a:t>
            </a:r>
            <a:r>
              <a:rPr lang="es-AR" sz="4400" dirty="0"/>
              <a:t> </a:t>
            </a:r>
            <a:r>
              <a:rPr lang="es-AR" sz="4400" dirty="0" err="1"/>
              <a:t>sunglasses</a:t>
            </a:r>
            <a:r>
              <a:rPr lang="es-AR" sz="4400" dirty="0"/>
              <a:t>.</a:t>
            </a:r>
          </a:p>
          <a:p>
            <a:endParaRPr lang="es-AR" sz="4400" dirty="0"/>
          </a:p>
          <a:p>
            <a:pPr marL="0" indent="0">
              <a:buNone/>
            </a:pPr>
            <a:r>
              <a:rPr lang="es-AR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</a:t>
            </a:r>
            <a:r>
              <a:rPr lang="es-AR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AR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t-</a:t>
            </a:r>
            <a:r>
              <a:rPr lang="es-AR" sz="44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shirt</a:t>
            </a:r>
            <a:r>
              <a:rPr lang="es-AR" sz="4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es-AR" sz="4400" dirty="0" err="1">
                <a:highlight>
                  <a:srgbClr val="FFFF00"/>
                </a:highlight>
              </a:rPr>
              <a:t>It</a:t>
            </a:r>
            <a:r>
              <a:rPr lang="es-AR" sz="4400" dirty="0"/>
              <a:t> </a:t>
            </a:r>
            <a:r>
              <a:rPr lang="es-AR" sz="4400" dirty="0" err="1"/>
              <a:t>is</a:t>
            </a:r>
            <a:r>
              <a:rPr lang="es-AR" sz="4400" dirty="0"/>
              <a:t> </a:t>
            </a:r>
            <a:r>
              <a:rPr lang="es-AR" sz="4400" dirty="0" err="1"/>
              <a:t>Messi</a:t>
            </a:r>
            <a:r>
              <a:rPr lang="es-AR" sz="4400" dirty="0" err="1">
                <a:highlight>
                  <a:srgbClr val="FFFF00"/>
                </a:highlight>
              </a:rPr>
              <a:t>’s</a:t>
            </a:r>
            <a:r>
              <a:rPr lang="es-AR" sz="4400" dirty="0"/>
              <a:t> t-</a:t>
            </a:r>
            <a:r>
              <a:rPr lang="es-AR" sz="4400" dirty="0" err="1"/>
              <a:t>shirt</a:t>
            </a:r>
            <a:endParaRPr lang="es-AR" sz="4400" dirty="0"/>
          </a:p>
        </p:txBody>
      </p:sp>
    </p:spTree>
    <p:extLst>
      <p:ext uri="{BB962C8B-B14F-4D97-AF65-F5344CB8AC3E}">
        <p14:creationId xmlns:p14="http://schemas.microsoft.com/office/powerpoint/2010/main" val="3271651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0B738C3-A083-4B93-B709-F3106FB4F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581" y="432279"/>
            <a:ext cx="8059675" cy="5993442"/>
          </a:xfrm>
          <a:prstGeom prst="rect">
            <a:avLst/>
          </a:prstGeom>
        </p:spPr>
      </p:pic>
      <p:pic>
        <p:nvPicPr>
          <p:cNvPr id="5" name="4A_2.31">
            <a:hlinkClick r:id="" action="ppaction://media"/>
            <a:extLst>
              <a:ext uri="{FF2B5EF4-FFF2-40B4-BE49-F238E27FC236}">
                <a16:creationId xmlns:a16="http://schemas.microsoft.com/office/drawing/2014/main" id="{E6905DA8-1FC6-429E-BB06-ABBD54048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9600" y="700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438117C-F52C-4BE3-B910-650C4A251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321" y="457138"/>
            <a:ext cx="7404470" cy="594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355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107</Words>
  <Application>Microsoft Office PowerPoint</Application>
  <PresentationFormat>Panorámica</PresentationFormat>
  <Paragraphs>24</Paragraphs>
  <Slides>15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 4A</vt:lpstr>
      <vt:lpstr>                                    WHO ARE THESE PEOPLE?</vt:lpstr>
      <vt:lpstr>Who is he with?    / Who is she with?</vt:lpstr>
      <vt:lpstr>                                    </vt:lpstr>
      <vt:lpstr>Whose is the wristband?   Whose are the glasses?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28</cp:revision>
  <dcterms:created xsi:type="dcterms:W3CDTF">2020-04-15T13:42:59Z</dcterms:created>
  <dcterms:modified xsi:type="dcterms:W3CDTF">2020-11-03T15:56:46Z</dcterms:modified>
</cp:coreProperties>
</file>