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589" r:id="rId3"/>
    <p:sldId id="590" r:id="rId4"/>
    <p:sldId id="591" r:id="rId5"/>
    <p:sldId id="709" r:id="rId6"/>
    <p:sldId id="710" r:id="rId7"/>
    <p:sldId id="711" r:id="rId8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4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25:47.895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5358 8062,'25'0,"0"0,0 0,-1 0,1 0,0 0,0 0,0 0,-1 0,1 0,25 0,-25 0,-1 0,1 0,0 0,0 0,24 0,-24 0,0 0,0 0,0 0,-1 0,26 0,-25 0,0 0,-1 0,1 0,0 0,0 0,0 0,0 0,-1 0,1 0,0 0,0 0,0 0,-1 0,1 0,0 0,0 0,0 0,-1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27:27.16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18455 13419,'74'25,"26"-25,-26 0,25 0,-24 0,-1 0,1 0,-1 0,-24 0,-1 0,1 0,-1 0,1 0,0 0,-1 0,26 0,-26 0,1 0,-25 0,24 0,1 0,-1 0,1 0,-25 0,0 0,24 0,-24 0,25 0,-25 0,24 0,-24 0,25 0,-1 0,1 0,24 0,-24 0,24 0,1 0,-1 0,-24 0,-1 0,26 0,-26 0,26 0,-1 0,1-25,-1 25,25 0,-24-24,-1 24,0 0,-24-25,24 25,-24 0,0 0,-26 0,1 0,25 0,-1 0,-24 0,0 0,25 0,-26 0,1 0,25 0,0 0,-26-25,1 25,25 0,-25 0,-1 0,1 0,50 0,-51 0,1 0,25-25,-25 25,-1 0,1 0,25 0,-25 0,-1 0,26 0,-25 0,24 0,-24 0,25 0,-1 0,-24 0,0 0,0 0,0 0,-1 0,26 0,-25 0,25 0,-26 0,1 0,0 0,0 0,0 0,-1 0,26 0,-25 0,0-25,-1 25,1 0,0 0,0 0,0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27:29.93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1414 14536,'25'0,"25"0,-1 0,50 0,50 0,25-25,74 0,25 0,99 0,74-24,75-1,-198 25,-1-49,-49 49,-75 0,1 0,-50 1,-75 24,1-25,24 25,-50 0,26 0,-1 0,-24 0,-1 0,26 0,-1 0,25 0,1 0,-1 0,0 0,0 0,50 0,-50 0,1 0,-1 0,50 0,-25 0,25 0,-25 0,74 0,-24 0,-50 0,-25 0,25 0,-50 0,26 0,-51 0,1 0,24 25,1-25,-26 0,1 24,-1-24,1 0,-25 0,24 0,-24 0,0 25,0-25,24 0,-24 0,0 25,25-25,-1 0,-24 0,25 0,-1 0,1 0,24 0,-24 25,-25-25,24 0,1 25,-25-25,0 0,-1 0,26 0,-25 0,0 0,-1 0,1 0,0 0,0 0,0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27:34.77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16272 14585,'25'0,"0"0,24 0,1 0,0 0,-1 0,1 0,-1 0,1 0,0 0,-1 0,26 0,-50 0,24 0,1 0,-1 0,26 0,-26 0,1 0,0 0,-26 0,26 25,0-25,-26 0,1 0,50 0,-75 25,24-25,26 0,-25 0,0 25,-1-25,1 0,0 0,25 0,-1 0,-24 0,25 0,-25 0,-1 24,1-24,0 0,0 0,24 0,-24 0,25 0,-25 0,24 0,-24 0,0 0,0 0,-1 0,1 0,0 0,0 0,0 0,-1 0,1 0,0 0,0 0,24 0,26 0,-26 0,1 0,-25 0,0 0,24 25,26-25,-26 0,1 0,0 0,-1 0,1 25,-1-25,-24 0,25 25,-25-25,24 0,-24 0,0 0,24 25,-24-25,25 0,-1 24,-24-24,0 0,0 25,49-25,-49 0,25 0,-26 0,1 25,25-25,-25 0,0 0,-1 0,26 0,-25 0,0 0,24 0,-24 0,0 0,0 0,49 0,-49 0,24 0,-24 0,25 0,-25 0,-1 0,1 0,0 0,25 0,-26 0,1 0,0 0,0 0,0 0,24 0,-24 0,25 0,-26 0,26 0,-25 0,0 0,0 0,-1 0,1 0,0 0,0 0,0-25,-1 25,1 0,0 0,0 0,0 0,-1 0,1-25,0 25,0 0,0 0,-25-24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27:40.14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15727 15602,'24'0,"51"0,-26 0,-24 0,25 0,24 0,-49 0,25 0,-26 0,1 0,25 0,-25 0,-1 0,26 0,-25 0,24 0,-24 0,0 0,0 0,0 0,-1 0,26 0,-25 0,24 0,-24 0,0 0,25 0,-1 0,-24 0,0 0,0 0,49 0,-24 0,-1 0,1 0,-25 0,24 0,26 0,-26 0,1 0,0 0,-1-25,1 25,-1 0,26 0,-26 0,1 0,0-24,-1 24,-24 0,50 0,-26-25,1 25,-25 0,24 0,1 0,-1 0,-24 0,0 0,25 0,-26 0,1 0,0 0,25 0,-26 0,1 0,25 0,-1 0,-24 0,25 0,-25 0,24 0,1 0,-25 0,-1 0,26 0,-25 0,25 25,-1-25,-24 0,25 0,-26 0,1 0,50 0,-1 0,-24 0,24 0,0 0,-24 0,0 0,-1 0,-24 0,49 0,-24 0,0 0,-1 0,-24 0,25 0,24 0,-24 0,-25 0,24 0,1 0,-1 0,1 0,24 0,-24 0,-25 0,24 0,1 0,0 0,24 0,-24 0,-1 0,1 0,-1 0,1 0,0 0,24 0,-24 0,-1 0,1 0,0 0,-1 0,1 0,24 0,-24 0,-1 0,1 0,0 0,-1 0,1 0,-1 0,26 0,-50 0,24 0,-24 0,25 0,-26 0,1 0,0 0,25 0,-25 0,-1 0,1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27:42.81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1489 16619,'24'0,"1"0,0 0,0 0,24 0,26 0,-1 0,1 0,-1 0,-24 25,24-25,-24 0,-1 0,-24 0,0 0,25 0,-26 0,1 25,25-25,-25 0,24 0,-24 0,0 0,0 0,-1 0,1 0,0 0,0 0,0 0,-1 0,1 0,0 0,0 0,0 0,-1 0,1 0,0 0,0 0,0 0,-1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27:45.69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17661 16669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27:49.66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14734 16669,'75'0,"-26"0,26 0,-1 0,1 0,24 25,-25-25,1 24,-1-24,0 0,1 0,-26 0,26 0,-25 0,24 0,-24 0,-26 0,26 0,0 0,-1 0,26 0,-26 0,1 0,-1 0,1 0,0 0,-1 0,1 0,24 0,-24 0,-25 0,24 0,1 0,0 0,24-24,-24 24,-1 0,1 0,-1 0,1-25,24 25,-24 0,0 0,-1 0,-24 0,25 0,24 0,-49 0,24 0,-24 0,25 0,-25 0,-1 0,26 0,-25 0,25 0,-1 0,-24 0,25 0,-26 0,1 0,0 0,0 0,24 0,-24 0,0 0,0 0,49 0,-49 0,25 0,-26 0,26 0,0 0,-1 0,-24 0,0 0,24 0,-24 0,0 0,0 0,24 0,-24 0,0 0,25 0,-1 0,-24 0,0 0,25 0,-26 0,1 0,25 0,-25-25,24 25,1-25,-25 25,24 0,1 0,-1 0,1 0,-25 0,24 0,1 0,0 0,-26 0,26 0,-25 0,24 0,-24 0,25 0,-25 0,49 0,-49 0,25 0,-1 0,1 0,-1 0,1 0,24 0,-24 0,0 0,-26 0,26 0,0 0,-1 0,1 0,-1 0,-24 0,25 0,24 0,-49 0,25 0,-1 0,1 0,0-25,-26 25,26 0,-25 0,49-24,-49 24,25 0,-26 0,26 0,0 0,-1 0,-24 0,25 0,-1 0,26 0,-26 0,1 0,-1 0,1 0,0 0,-1 0,1 0,-1 0,1-25,0 25,-1 0,1-25,0 25,-1 0,-24 0,25-25,-1 25,1 0,-25 0,24 0,-24 0,49 0,-49 0,25 0,-1 0,-24 0,50 0,-26 0,-24 0,25 0,-26 0,51 0,-50 0,24 0,-24 0,25 0,-1 0,1 0,-25 0,24 0,150 0,-150 0,-24 0,25 0,-25 0,-1 0,1 0,0 0,0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27:53.24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1538 17686,'75'0,"-26"0,1 25,24-25,1 0,-26 0,26 0,-1 0,1 0,-1 0,0 0,1 0,24 0,-25 0,1 0,-1 0,25 0,-24-25,-1 25,26-25,-1 25,-25 0,1 0,-1 0,0-25,1 25,-1 0,-24-25,24 25,-24 0,24 0,1 0,-1 0,1 0,-26 0,1 0,-1 0,-24 0,25 0,-1 0,1 0,0 0,-1 0,1 0,-1 0,26 0,-26 25,1-25,0 0,-1 0,1 25,24 0,1-25,-26 0,1 25,-25-25,24 0,1 0,-25 0,0 0,99 0,24 24,1 1,25-25,-50 0,25 25,24 0,-49-25,0 0,25 0,-25 0,-25 0,25 0,-49 0,-1 0,1 0,-26 0,26 0,-1 0,1 0,-26 0,26 0,-26 0,26 0,-26 0,1 0,-1 0,1 0,24 0,1 0,-25 0,24 0,0 0,1 0,-1 0,-24 0,24 0,1 0,-26 0,1 0,-1 0,1 0,0 0,-1 0,-24 0,25 0,-1 0,1 0,-25 0,24 0,-24 0,50 0,-51 0,26 0,-25 0,24 0,-24 0,0 0,0 0,0 0,-1 0,1 0,0 0,0 0,0 0,-1 0,-24-25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28:12.101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1811 5804,'25'0,"0"0,0 0,-1 0,1 0,0 0,25 0,-26 0,26 0,-25 0,0 0,24 0,-24 0,25 0,-26 0,26 0,-25 0,0 0,-1 0,1 0,0 0,0 0,24 0,-24 0,0 0,0 0,0 0,-1 0,1 0,0 0,0 0,24 0,-24 0,0 0,0 0,0 0,24 0,-24 0,0 0,0 0,0 0,-1 0,1 0,25 0,-25 0,24 0,-24 0,0 0,0 0,-1 0,1 0,25 0,-25 0,-1 0,1 0,0 0,0 0,0 0,-1 0,1 0,0 0,0 0,0 0,-1 0,1 0,0 0,25 0,-26 0,1 0,0 0,0 0,0 0,24 0,-24 0,25 0,-25 0,-1 0,1 0,0 0,0 0,24 0,-24-25,25 25,-25 0,24 0,-24 0,25 0,-26 0,1 0,0 0,25 0,-1 0,-24 0,25 0,-26 0,1 0,0 0,25 0,-26 0,1 0,0 0,0 0,0 0,-1 0,1 0,0 0,25 0,-25 0,24 0,-24 0,0 0,24 0,-24 0,25 0,-25 0,-25-24,49 24,-24 0,0 0,24-25,-24 25,0 0,0 0,0 0,-1 0,1 0,0 0,0 0,0 0,-1 0,1 0,0 0,0 0,0 0,-1 0,1 0,0 0,-25-25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28:15.284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15106 5854,'25'0,"0"0,0 0,0 0,-1 0,1 0,0 0,0 0,24 0,-24 0,0 0,0 0,0 0,-1 0,1 0,0 0,0 0,0 0,-1 0,1 0,0 0,0 0,0 0,0 0,-1 0,1 0,0 0,0 0,0 0,-1 0,1 0,0 0,0 0,0 0,-1 0,1 0,0 0,0 0,0 0,-1 0,1 0,0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25:50.949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16049 7987,'50'0,"-26"0,1 0,0 0,0 0,0 0,-1 0,1 0,0 0,0 0,0 0,-1 0,1 0,0 0,-25 25,25-25,0 0,-1 0,1 0,0 0,0 0,0 0,-1 0,1 0,0 0,0 0,0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28:20.052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1439 7888,'0'25,"25"-25,0 0,-25 24,24-24,1 0,0 0,0 25,0-25,-1 0,1 25,0-25,25 0,-26 0,1 0,0 0,0 0,0 0,0 0,-1 0,1 0,25 0,-25 0,-1 0,1 0,0 25,0-25,0 0,-1 0,1 0,25 0,-25 0,-1 0,1 0,0 0,0 0,0 0,-1 0,1 0,0 0,0 0,0 0,-1 0,1 0,0 0,0 0,0 0,-1 0,1 0,0 0,0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28:24.263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12279 7863,'24'0,"51"-25,-26 25,-24 0,25 0,0 0,-1 0,-24 0,0 0,24 0,-24 0,0-25,0 25,0 0,-1 0,26 0,-25 0,24 0,-24 0,0 0,0 0,0 0,-1 0,1 0,25 0,-25 0,-1 0,1 0,0 0,0 0,0 0,-1 0,1 0,0 0,0 0,24 0,-24 0,0 0,0 0,0 0,0 0,-1 0,1 0,0 0,0 0,0 0,-1 0,1 0,25 0,-25 0,-1 0,1 0,0 0,25 0,-26 0,1 0,0 0,0 0,0 0,24 0,-24 0,25 0,-26 0,1 0,0 0,0 0,0 0,-1 0,26 0,0 0,-26 0,26 0,-25 0,0 0,24 25,-24-25,0 0,25 0,-26 0,26 0,-25 0,0 0,-1 0,1 0,0 0,25 0,-26 0,26 0,-25 0,0 0,-1 0,1 0,0 0,0 0,24 0,-24 0,0 0,0 0,0 0,-1 0,1 0,0 0,0 0,0 0,-1 0,1 0,0 0,0 0,0 0,-1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28:28.864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14759 8930,'50'0,"-1"0,26 0,-26 0,1 0,0-25,-1 25,1 0,-1 0,1 0,-25 0,24-25,-24 25,25 0,-1 0,-24 0,0 0,25 0,-26 0,1 0,25 0,0 0,-26 0,1 0,25 0,-25 0,-1 0,1 0,25 0,-25 0,-1 0,1 0,0 0,0 0,24 0,-24 0,25 0,-25 0,-1 0,1-25,0 25,0 0,24 0,-24 0,25 0,-25 0,24 0,-24 0,25 0,-26 0,1 0,0 0,25 0,-25 0,-1 0,26 0,-25 0,0 0,-1 0,1 0,0 0,25 0,-26 0,26 0,-25 0,0 0,-1 0,1 0,0 0,0 0,24 0,-24 0,0 0,25 0,-1 0,1 0,-25 0,24 0,1 0,-1 0,-24 0,0 0,25 0,-25 0,-1 0,1 0,25 0,-25 0,-1 0,1 0,25 0,-1 0,-24 0,0 0,25 0,-26 0,1 0,25 0,-25 0,-1 0,1 0,0 0,0 0,0 0,24 0,-24 0,0 0,0 0,-1 0,1 0,0 0,0 0,0 0,24 0,-24 0,0 0,0 0,-1 0,1 0,0 0,0 0,0 0,0 0,-1 0,1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28:33.182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20439 10195,'25'0,"0"-25,0 25,0 0,-1 0,1 0,0 0,0 0,24 0,-24 0,0 0,0 0,0 0,-1 0,1 0,0 0,0 0,25 0,-26 0,1 0,0 0,0 0,0 0,-1 0,26 0,-25 0,24 0,-24 0,0 0,0 0,24 0,-24 0,0 0,25 0,-1 0,1 0,-25 0,24 0,1 0,-1 0,-24 0,0 0,25 0,-1 0,-24 0,0 0,0 0,49 0,-24 0,-1 0,1 0,0 0,-1 0,1 0,-1 0,1 0,-25 0,0 0,24 0,-24 0,0 0,0 0,24 0,-24 0,0 0,0 0,-1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28:39.401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2382 13891,'0'-25,"24"25,1 0,0-25,25 25,-26 0,1 0,0 0,0 0,0 0,-1 0,1 0,0 0,0 0,0 0,-1 0,26 0,-25 0,0 0,-1 0,1 0,0 0,0 0,0 0,0 0,24 0,-24 0,25 0,-26 0,1 0,0 0,0 0,0 0,-1 0,1 0,0 0,0 0,0 0,-1 0,1 0,25 0,-25 0,24 0,-24 0,25 0,-26 0,1 0,0 0,25 0,-26 0,26 0,-25 0,49 0,-49 0,0 0,0 0,24 0,-24 0,0 0,0 0,0 0,-1 0,1 0,25 0,-25 0,24 0,-24 0,0 0,0 0,24 0,-24 0,25 0,-26 0,26 0,0 0,-1 0,1 0,-1 0,-24 0,50 0,-51 0,26 0,-25 0,25 0,-26 0,1 0,0 0,0 0,0 0,-1 0,1 0,0 0,0 0,0 0,-1 0,1 0,0 0,0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28:43.033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2282 13047,'0'25,"25"-25,0 0,0 0,0 0,-1 25,1-25,0 0,25 0,-26 0,26 0,-25 0,0 0,-1 0,26 0,-25 0,0 0,24 0,-24 0,25 0,-26 0,1 0,0 0,0 0,0 0,0 0,-1 0,1 0,0 0,25 0,-26 0,1 0,0 0,0 0,0 0,-1 0,1 0,0 0,25 0,-26 0,26 0,-25 0,0 25,-1-25,1 0,0 0,25 0,-26 0,26 0,-25 0,24 0,-24 0,25 0,-25 0,-1 0,1 0,25 0,-25 0,24 0,-24 0,25 0,-25 24,-1-24,26 0,-25 0,0 0,-1 0,1 0,0 0,25 0,-50 25,24-25,1 0,25 0,-25 0,-1 0,1 0,0 0,0 0,0 0,-1 0,1 0,0 0,0 0,0 0,24 0,-24 0,0 0,0 0,-1 0,1 0,0 0,25 0,-25 0,-1 0,1 0,0 0,0-25,24 25,-24 0,25 0,-25 0,-1 0,1 0,0 0,0-24,24 24,1 0,-25 0,0-25,-1 25,1 0,0-25,0 25,0 0,-1 0,1 0,0 0,0 0,0 0,-1 0,1 0,-25-25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28:48.066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14685 13791,'25'0,"24"0,-24 25,0-25,0 25,24-25,-24 0,0 0,0 0,-1 25,1-25,25 0,-25 25,-1-25,1 0,25 0,-1 0,-24 24,0-24,25 0,-26 25,1-25,25 0,-1 0,1 0,-25 0,24 0,-24 0,50 0,-50 0,24 0,-24 0,25 0,-1 0,-24 0,0 0,24 0,-24 0,25 0,-25 0,24 0,-24 0,0 0,0 0,24 0,1 0,-25 0,-1 0,26 0,-25-25,0 25,24 0,1 0,-25 0,-1 0,26 0,-50-24,25 24,25-25,-26 25,1 0,0 0,0 0,0 0,24 0,-24-25,0 25,0 0,24 0,-24 0,25 0,-26-25,1 25,25-25,-25 25,24 0,-24 0,0 0,0-24,-1 24,1 0,0 0,0-25,0 25,24 0,-24 0,-25-25,25 25,0 0,-1 0,1 0,0 0,0 0,0 0,0 0,-1 0,1 0,0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29:15.65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1910 14511,'25'0,"25"0,-25 0,-1 0,26 0,0 0,-1 0,-24 0,25 0,-1 0,1 0,-25 0,24 0,1 0,-1 0,26 0,-26 0,1 0,0 0,-1 0,26 0,-26 0,1 0,24 0,1 0,-26 0,26 0,-26 0,1 0,0 0,-1-25,1 25,24 0,-24 0,-1 0,1 0,0 0,-1 0,1 0,24 0,-24 0,0 0,-1 0,1 0,-1 0,1 0,0 0,24 0,-24 0,24 0,-24 0,-1 0,1 0,-25 0,49 0,-49 0,24 0,-24 0,25 0,-25 0,-1 0,26 0,0 0,-25 0,-1 0,1 0,25 0,-25 0,-1 0,1 0,0 0,0 0,24 0,1 0,-25 0,0 0,24 0,-24 0,0 0,0 0,49 0,-49 0,0 0,-1 0,26 0,-25 0,0 0,24 0,26 0,-26 0,26 0,-26-25,1 25,24 0,-24-25,0 25,24-24,-24 24,-26 0,26 0,-25 0,49 0,-49 0,25 0,-26 0,26 0,0 0,-26 0,1 0,25 0,-25 0,-1 0,1 0,0 0,0 0,0 0,-1 0,-24-25,25 25,25 0,-25 0,49 0,-49 0,0 25,24-25,-24 0,0 0,0 0,49 24,-49-24,25 25,-26-25,51 0,-26 0,26 0,-26 0,1 25,24-25,-24 0,0 0,-1 0,26 0,-26 0,1 0,0 0,-1 0,-24 0,49 0,-49 0,25 0,-25 0,24 0,-24 0,25 0,-26 0,1 0,0 0,0 25,0-25,-1 0,1 0,25 25,-25-25,-1 0,1 0,0 0,0 0,24 0,-24 0,0 0,0 0,0 0,-1 0,1 0,0 0,0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29:22.17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17140 15652,'0'-25,"25"25,25-25,24 25,-24 0,24 0,1 0,-26 0,26 0,-1 0,-24 0,-1 0,-24 0,50 0,-26 0,-24 0,0 0,24 0,1 0,-25 0,0 0,24 0,-24 0,0 0,24 0,1 0,0 0,-26 0,26 0,-25 0,49 0,-49 0,25 0,-26 0,1 0,25 0,-25 0,-1 0,26 0,0 0,-25 0,-1 0,26 0,-25 0,24-25,-24 25,25 0,24 0,-24 0,-1 0,1 0,-25 0,24 0,26 0,-26 0,26-24,-26 24,1 0,24 0,-24 0,0 0,24 0,1 0,-26 0,26-25,-1 25,-24 0,-1 0,1 0,-25 0,49 0,-49 0,0 0,-1 0,26 0,0 0,-1 0,-24 0,0 0,0 0,-1 0,1 0,0 0,25 0,-25 0,24 0,-24 0,25-25,-1 25,-24 0,0 0,0 0,24-25,1 25,-25 0,-1 0,51 0,-50 0,-1 0,1 0,50 0,-51 0,1 0,0 0,25 0,-26 0,1 0,0 0,0 0,0 0,24 0,-24 0,25 0,-26 0,1 0,25 0,0 0,-26 0,1 0,0 0,25 0,-26 0,26 0,-25 0,24 0,-24 0,0 25,0-25,0 0,-1 0,26 0,0 25,-26-25,26 25,-25-25,0 0,-1 0,1 0,25 0,-25 0,-1 0,-24 24,25-24,0 0,0 0,0 0,-1 0,-24 25,25-25,0 0,0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29:25.09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1811 16644,'75'0,"49"0,-25 0,0 0,0 0,0 25,1-25,24 0,-25 0,-25 0,25 0,-24 25,24-25,-24 0,-1 24,0-24,1 0,-26 25,26-25,-1 0,1 0,-1 0,-24 0,24 0,-24 0,24 0,1 0,-26 0,1 25,-1-25,1 0,0 0,-1 0,1 0,-25 0,49 0,-24 0,-1 0,26 0,-26 0,1 0,24 0,1 0,-26 0,1 0,0 0,-1 0,1 0,-1 0,1 0,-25 0,0 0,24 0,-24 0,0 0,0 0,-1 0,1 0,0 0,0 0,0 0,-1 0,1 0,0 0,0 0,0 0,-1 0,1 0,0 0,-25-25,0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25:59.27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2307 12427,'25'0,"0"0,0 0,24 0,-24 0,0 0,0 0,-1 0,1 0,0 0,0 0,0 0,-1 0,1 0,0 0,25 0,-26 0,1 0,0 0,0 0,0 0,24 0,-24 0,0 0,0 0,0 0,-1 0,26 0,-25-25,0 25,-1 0,1 0,0 0,0 0,0 0,24 0,-24 0,0 0,0 0,24 0,-24 0,25 0,-26 0,1 0,0 0,0 0,24 0,-24 0,25 0,-1 0,-24 0,0 0,0 0,0 0,-1 0,1 0,0 0,0 0,0 0,0 0,-1 0,1 0,25 0,-25 0,-1 0,1 0,25 0,-25 0,-1 0,1 0,0 0,0 0,0 0,24 0,-24 0,0 0,0 0,-1 0,1 0,0 0,0 0,0 0,-1 0,26 0,-25 0,24 0,-24 0,0 0,0 0,24 0,-24 0,0 0,0 0,0 0,0 0,-1 0,26 0,0 0,-26 0,-24 25,50-25,-25 25,0-25,-1 0,1 0,0 0,0 0,0 25,-1-25,26 0,-25 0,0 0,-1 0,1 0,0 0,25 0,24 0,-24-25,24 25,-24-25,-26 25,26 0,0-25,-1 25,-24 0,0 0,25 0,-26 0,1 0,0 0,0 0,0 0,24 0,-24 0,25 0,-26 0,1 0,0 0,0 0,0 0,-1 0,26 0,0 0,-26 0,1 0,0 0,25 0,-26 0,1 0,25 0,-25 0,-1 0,26-24,0 24,-1 0,-24 0,0 0,25 0,-26 0,26 0,-25 0,0 0,-1 0,1 0,25 0,-25 0,24 0,-24 0,0 0,0 0,24 0,-24 0,0 0,24 0,1 0,0 0,-26 0,1 0,0 0,25 0,-26 0,1 0,0 0,0 0,0 0,-1 0,1 0,0 0,0 0,25 0,-26 0,1 0,0 0,0 0,0 0,-25-25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29:41.482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11014 14808,'49'0,"-24"0,0 0,0 0,-1 0,1 0,0 0,0 0,0 0,24 0,-24 0,0 0,0 0,0 0,-1 0,1 0,0 0,0 0,0 0,-1 0,1 0,0 0,0 0,0 0,-1 0,1 0,0 0,0 0,0 0,-1 0,26 0,-25 25,0-25,-1 0,1 0,0 0,25 0,-26 0,26 0,-25 0,0 0,-1 0,1 0,0 0,0 0,0 0,-1 0,26 0,-25 0,0 0,-1 0,1 0,0 0,0 0,0 0,0 0,-1 0,1 0,25 0,-25 0,24 0,-24 0,0 0,0 0,24 0,-24 0,25 0,-26 0,26 0,-25 0,0 0,-1 0,1 0,0 0,0 0,0 0,24 0,-24 0,0 0,0 0,-1 0,1 0,0 0,0 0,0 0,-1 0,1 0,0 0,0 0,0 0,0 0,-1 0,1 0,0 0,0 0,0 0,-1 0,1 0,0 0,0 0,0 0,-1 0,1 0,0 0,0 0,0 0,-1 0,1 0,0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29:44.345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2679 15627,'50'0,"24"0,-24 0,24 0,-24 0,24 0,-24 0,-25 0,24 0,26 0,-50 0,-1 0,1 0,25 0,-25 0,24 0,-24 0,0 0,0 0,-1 0,1 0,25 0,-25 0,24 0,-24 0,0 0,24 0,1 0,-25 0,0 0,24 0,1 0,0 0,-1 0,-24 0,25 0,24 0,-49 0,24 0,1 0,-25-25,49 25,-24 0,-25 0,24-25,1 25,-1 0,-24 0,25 0,-25 0,49 0,-49 0,0 0,-1-24,26 24,-25 0,0 0,24 0,-24 0,0 0,0 0,24 0,-24 0,25 0,-25 0,-1 0,1 0,25 0,-25 0,-1 0,1 0,0 0,0 0,0 0,-1 0,-24-25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29:47.643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6450 16917,'24'-25,"26"25,-25 0,0 0,24 0,1 0,-1 0,-24 0,0 0,25 0,-26 0,26 0,-25 0,0 0,-1 0,1 0,0 0,0 0,0 0,-1 0,1 0,0-25,0 25,0 0,24 0,-24 0,0 0,0 0,0 0,-1 0,1 0,0 0,0 0,0 0,-1 0,-24-25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5T02:56:08.56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1464 5953,'25'25,"-1"-25,1 0,0 0,0 0,0 25,-1-25,1 0,25 0,-25 0,-1 0,1 0,0 0,0 25,0-25,0 0,-1 0,1 0,0 0,0 0,0 0,-1 0,1 0,0 0,0 0,0 0,-1 0,1 0,0 0,25 0,-26 0,1 0,0 0,0 24,0-24,-1 0,1 0,0 0,25 0,-26 0,1 0,0 0,0 0,24 0,-24 0,0 0,0 0,0 0,-1 0,26 0,-25 0,0 0,-1 0,1 0,0 0,0 0,0 0,0 0,24 0,-24 0,0 0,0 0,-1 0,1 0,25 0,-25 0,-1 0,1 0,0 0,0 0,0 0,-1 0,1 0,25 0,-25 0,24 0,-24 0,0 0,0 0,-1 0,1 0,0 0,0 0,24 0,-24 0,0 0,0 0,0 0,-1 0,1 0,0 0,0 0,0 0,0 0,-1 0,1 0,25 0,-25 0,-1 0,1 0,0 0,0 0,24 0,-24 0,25 0,-25 0,-1 0,1 0,0 0,0 0,0 0,-1 0,26 0,-25 0,0 0,-1 0,1 0,0 0,0 0,0 0,-1 0,26 0,-25 0,0 0,-1 0,1 0,0 0,0 0,0-24,0 24,-1 0,26-25,-25 25,0 0,-1 0,1 0,0 0,0 0,0 0,-1 0,1 0,-25-25,0 0,0 0,25 25,0 0,24 0,-24 0,25 0,-25 0,-1 0,1 0,0 0,0 0,0 0,24 0,-24 0,0 0,24 0,-24 0,0 0,0 0,24 0,1 0,-25 0,24 0,-24 0,0 0,25 0,-25 0,24 0,-24 0,25 0,-26 0,26 0,-25 0,0 0,-1 0,1 0,0 0,0 0,0 0,-1 0,1 0,0 0,0 0,0 0,-1 0,1 0,0 0,0 0,0 0,-1 0,1 0,0 0,0 0,-25-24,0-1,0 0,0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5T02:56:18.70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7194 7665,'25'0,"-1"0,1 0,0 0,0 24,0-24,-1 0,1 0,0 0,25 0,-26 0,1 0,0 0,0 0,0 0,-1 25,1-25,0 0,0 0,0 0,-1 0,1 0,0 0,0 0,0 0,-1 0,1 0,0 0,0 0,0 0,-1 0,1 0,0 0,0 0,0 0,-1 0,1 0,0 0,0 0,0 0,0 0,-1 0,1 0,0 0,0 0,0 0,-1 0,1 0,0 0,0 0,0 0,-1 0,1 0,0 0,0 0,0 0,-1 0,1 0,0 0,0 0,0 0,-1 0,1 0,0 0,0 0,0 0,-1 0,1 0,0 0,0 0,0 0,-1 0,1 0,0 0,0 0,0 0,-1 0,-24-25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5T02:56:21.66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1538 8359,'25'0,"0"0,0 0,-1 0,26 0,0 0,-26 25,26-25,25 0,-1 0,-24 25,-1-25,1 0,-25 0,24 0,-24 0,0 25,24-25,-24 0,-25 24,25-24,0 0,0 0,-1 0,1 0,0 0,0 0,0 0,-1 0,1 0,0 0,0 0,0 0,24 0,-24 0,0 0,0 0,-1 0,26 0,-25 0,0 0,-1 0,1 0,0 0,0 0,0 0,0 0,-1 0,1 0,0 0,0 0,0 0,-1 0,1 0,0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5T02:56:29.07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4019 9823,'25'0,"-1"0,1 0,0 0,0-25,0 25,-1 0,1 0,0 0,0 0,0 0,-1 0,26 0,-25 0,24 0,1 0,-25-25,24 25,1 0,-25 0,0 0,49 0,-49 0,0 0,-1 0,26 0,0 0,-26 0,1 0,0 0,0 0,25-25,-26 25,1 0,25 0,-25 0,-1 0,26 0,0 0,-26 0,26 0,-25 0,24 0,-24 0,0 0,0 0,0 0,-1 0,1 0,25 0,-25 0,-1 0,1 0,25 0,-25 0,-1 0,1 0,0 0,0 0,0 0,-1 0,1 0,0 0,0 0,0 0,-1 0,1 0,0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5T02:56:40.24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2902 13568,'25'0,"0"0,0 0,25 0,-26 0,26 0,-25 0,0 0,-1 0,1 0,0 0,0 25,0-25,-1 0,1 0,0 0,0 0,0 25,-1-25,26 0,0 25,-26-25,1 0,0 0,0 0,0 0,-1 0,1 0,0 0,0 0,0 0,-1 0,1 0,0 0,0 0,0 0,-1 0,-24 24,25-24,0 0,0 0,0 0,0 0,24 0,-24 0,0 0,0 0,-1 0,1 0,0 0,0 0,24 0,-24 0,25 0,-25 0,-1 0,1 0,25 0,-25 0,-1 0,1 0,0 0,0 0,0 0,-1 0,1 0,25 0,-25 0,-1 0,1 0,0 0,0 0,0 0,-1 0,1 0,0 0,0 0,0 0,0 0,-1 25,1-25,0 0,0 0,0 0,-1 0,1 0,0 0,0 0,0 0,-1 0,1 0,0 0,0 0,24 0,-24 0,0 0,0 0,0 0,-1 0,1 0,0 0,0 0,0 0,-1 0,1 0,25 0,-25 0,24 0,-24 0,0 0,0 0,-1 0,1 0,25 0,24 0,-24 0,24-25,-24 25,-25 0,0 0,24 0,-24 0,0 0,0 0,24-24,1 24,-25 0,24 0,-24 0,25 0,-26 0,1 0,0 0,0 0,0 0,-1 0,1 0,0 0,0 0,0 0,-1 0,1 0,0 0,0 0,0 0,-1 0,1 0,0 0,0 0,0 0,0 0,-1 0,1 0,0 0,0 0,0 0,-1 0,26 0,-25 0,0 0,-1 0,1 0,0 0,0 0,0 0,-1 0,1 0,0 0,0 0,0 0,-1 0,1 0,0 0,0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5T02:56:53.19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1588 17363,'25'0,"-1"0,1 0,0 0,0 0,0 0,-1 0,1 0,0 0,0 0,0 0,0 0,-1 0,1 0,0 0,0 0,0 0,-1 0,1 0,25 0,-25 0,-1 0,1 0,25-25,-25 25,-1 0,1 0,0 0,0 0,0 0,-1 0,1 0,0 0,0 0,0 0,-1 0,1 0,0 0,0 0,0 0,-1 0,1 0,0 0,0 0,0 0,-1 0,1 0,0 0,0 0,0 0,-1 0,1 0,0 0,0 0,0 0,0 0,-1 0,1 0,0 0,0 0,0 0,-1 0,1 0,0 0,0 0,0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5T02:57:05.95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19571 7020,'25'0,"0"0,0 25,-1-25,26 0,-25 0,0 0,24 24,1-24,0 0,-1 25,1-25,-1 0,-24 0,50 0,-51 25,26-25,-25 0,24 0,1 0,0 0,-26 0,26 0,0 0,-1 0,-24 0,25 0,-26 0,51 0,-50 0,24 0,-24 0,25 0,-1 0,1 0,-25 0,0 0,24 0,-24 0,0 0,0 0,-1 0,1 0,25 0,-25 0,24 0,-24 0,0 0,0 0,49 0,-49 0,24 0,-24 0,50-25,-51 25,26 0,-25 0,24 0,1 0,-25-25,0 25,49 0,-49-24,0 24,0 0,49-25,-49 25,24 0,-24 0,50 0,-1-25,-24 25,-1-25,26 0,-26 25,1 0,24 0,-49 0,25-24,-26 24,26-25,-25 25,0 0,24 0,-24 0,0 0,0 0,24 0,1 0,-25 0,0-25,24 25,-24 0,0 0,24 0,1 0,-25 0,0 0,24 0,-24 0,0 0,0 0,-1 0,1 0,0 0,0 0,0 25,-1-25,1 0,0 0,0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26:05.086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15429 13395,'0'-25,"25"25,-1 0,1 0,0 0,25 0,-26 0,1 0,0 0,0 0,0 0,0 0,24 0,-24 0,0 0,0 0,-1 0,1 0,0 0,0 0,0 0,-1 0,1 0,0 0,0 0,0 0,-1 0,1 0,0 0,0 0,0 0,-1 0,1 0,0 0,0 0,0 0,-1 0,1 0,0 0,0 0,0 0,-25-25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5T02:57:15.96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16123 9327,'25'0,"0"0,25 0,-26 0,1 0,0 0,0 0,24 0,-24 0,0 0,25 0,-26 0,1 0,0 0,25 0,-1 0,-24 0,0 0,25 0,-26 0,1 0,0 0,25 0,-26 0,1 0,25 0,-25 0,24 0,-24 0,25 0,-26 0,1 0,25 0,-25 0,24 0,-24 0,0 0,0 0,-1 0,1 0,0 0,0 0,0 0,24 0,-24 0,0 0,0 0,-1 0,1 0,0 0,25 0,-25 0,24 0,-24 0,0 0,0 0,24 0,-24 0,0 0,0 0,-1 0,1 0,0 0,0 0,0 0,24 0,-24 0,0 0,0 0,-1 0,1 0,0 0,0 0,0 0,24 0,-24 0,0 0,0 0,-1 0,1 0,25 0,-25 0,-1 0,1 0,0 0,0 0,0 0,-1-25,1 25,0 0,0 0,0 0,0 0,-1 0,1 0,0 0,0 0,0 0,-1 0,1 0,25 0,-25 0,24 0,-24 0,0 0,0 0,-1-25,1 25,25 0,-1 0,-24 0,0-25,0 25,0 0,-1 0,1 0,0 0,0 0,0-25,-1 25,1 0,0 0,0 0,0 0,-1 0,1 0,0 0,0 0,0-24,0 24,-1 0,1-25,0 25,0 0,24 0,-24 0,0 0,25 0,-26 0,1 0,0 0,0 0,0 0,-1 0,1 0,0 0,0 0,0 0,24 0,-24 0,0 0,0 0,-1 0,1 0,0 0,0 0,0 0,-1 0,1 0,0 0,0 0,0 0,-1 0,26 0,-25 0,0 0,0 0,-1 0,1 0,0 0,0 0,0 0,-1 0,-24-25,25 25,-25-25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30:23.31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6251 12179,'99'0,"-24"0,24 0,-25 0,1 0,-1 0,1 0,-26 0,26 0,-26 0,-24 0,49 0,-49 0,25 0,-25 0,0 0,24 0,1 0,-25 0,-1 0,1 0,0 0,0 0,0 0,-1 0,1 0,0 0,0 0,0 0,-1 0,26 0,-25 0,24 0,-24 0,50 0,-26-25,1 25,-1 0,1 0,0 0,24-25,-24 25,-1 0,1 0,24 0,-24-24,0 24,24 0,0-25,-24 25,24 0,-24 0,0 0,-26 0,26 0,0 0,-1 0,-24 0,25 0,-1-25,-24 25,0 0,24-25,1 25,0 0,-25 0,24 0,1 0,24-25,-24 25,-1-24,1 24,0 0,-1-25,26 25,-51 0,26 0,0 0,-26 0,51 0,-50 0,-1 0,1 0,25 0,-25 0,-1 0,26 0,-25 0,25 0,-26 0,1 0,0 0,0 0,0 0,-1 0,1 0,0 0,0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30:25.38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4912 12105,'0'0,"-25"0,50 0,-1 0,26 0,25 0,-26 0,1 24,24-24,-24 0,-1 0,26 0,-26 0,26 25,-26-25,1 25,0-25,-26 0,51 25,-50-25,24 0,-24 0,25 0,-1 0,-24 25,0-25,24 25,1-25,-25 0,25 0,-26 0,1 0,0 0,0 0,0 0,-1 0,1 0,0 0,0 0,0 0,-1 0,1 0,0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30:37.22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15677 10021,'25'0,"0"0,-1 0,1 0,0 0,25 0,-26 0,1 0,25 0,-25 0,-1 0,1 0,25 0,-1 0,-24 0,0 0,25 0,-26 0,1-25,25 25,-1 0,-24 0,0 0,25 0,-26 0,1-25,25 25,-1 0,-24 0,0 0,25-24,-25 24,24 0,-24 0,0 0,24 0,-24 0,0 0,0 0,24 0,-24 0,25 0,-25 0,24 0,-24 0,0 0,0 0,24 0,-24 0,0 0,24 0,-24 0,25 0,-25 0,-1 0,1 0,0 0,0 0,0 0,-1 0,1 0,0 0,0 0,0 0,0 0,-1 0,1 0,0 0,0 0,0 0,24 0,-24 0,25 0,-1 0,-24 0,0 0,24 0,-24 0,25 0,-25 0,24 0,-24 0,25 0,-26 0,1 0,0 0,0 0,0 0,-1 0,1 0,0 0,0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30:39.38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21655 9947,'0'0,"25"0,-1 0,1 0,0 0,0 0,24 0,26 0,-26 0,1 0,0 0,-1 0,1 0,0 0,-1 0,-24 0,0 0,24 0,-24 0,0 0,0 0,49 0,-49 0,0-25,24 25,1 0,-25 0,24-25,1 25,0 0,24 0,-24 0,-1 0,1 0,0 0,-1 0,1 0,24 0,-24 0,-1 0,1 0,-25 0,24 0,26 0,-26 0,1 0,0 0,-1 0,1 0,-1 0,1 0,24 0,-24 0,0 0,-1 0,-24 0,25 0,24 0,-24 0,-25 0,24 0,-24 0,49 0,-49 0,25 0,-25 0,24 0,-24 0,25 0,-26 0,1 0,25 0,-25 0,-1 0,26 25,-25-25,0 0,-1 0,1 0,0 0,0 0,0 0,-1 0,1 0,0 0,0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30:41.94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18777 10021,'125'0,"-1"0,24 0,-24-25,0 25,-24 0,-26-25,25 25,-49 0,-25 0,24 0,1 0,0 0,-26 0,1 0,0 0,0 0,0 0,24 0,-24 0,25 0,-26 0,26 0,-25 0,0 0,24 0,-24 0,25 0,-26 0,26 0,-25 0,0 0,-1 0,26 0,0 0,-26 0,1 0,0 0,0 0,0 0,24 0,1 0,-25 0,24 0,-24 0,25 0,-25 0,-1 0,1 0,25 0,-25 0,-1 0,1 0,25 0,-25 0,-1 0,1 0,0 0,25 0,-26 0,1-24,25 24,-25-25,24 25,1 0,-25 0,-1 0,1 0,0 0,0 0,0 0,-1 0,1 0,0 0,-25-25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31:01.643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3523 5631,'24'0,"26"0,-25 0,0 0,-1 0,1 0,0 0,25 0,-26 0,26 0,-25 0,0 0,24 0,-24 0,0-25,25 25,-26 0,26 0,-25 0,24 0,1-25,-25 25,0-25,24 25,-24 0,0 0,24 0,-24 0,25 0,-25 0,-1 0,1 0,0 0,0 0,0 0,-1 0,1 0,0 0,0 0,0 0,-1 0,26 0,-25 0,0 0,-1 0,1 0,25 0,-25 0,0 0,-1 0,1 0,0 0,0 0,0 0,-1 0,26 0,-25 0,0 0,-1 0,1 0,0 0,0 0,0 0,-1 0,1 0,0 0,0 0,0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31:06.155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6970 6400,'25'0,"0"0,0 0,0 0,-1 0,1 0,0 0,0 0,0 0,0 0,-1 0,1 0,0 0,0 0,0 0,-1 0,1 0,0 0,0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31:10.972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1414 7094,'0'-25,"25"25,0 0,0 0,-1 0,1 0,0 0,0 0,0 0,-1 0,26 0,-25 0,24 0,-24 0,0 0,0 25,0-25,0 0,-1 0,1 0,0 25,0-25,0 0,-1 0,1 0,0 0,-25 25,25-25,0 0,-1 0,-24 25,25-25,25 0,-25 0,-1 0,1 0,0 0,0 0,0 0,-1 0,1 0,25 0,-25 0,-1 0,1 0,0 0,0 0,0 0,-1 0,1 0,0 0,0 0,0 0,-1 0,1 0,0 0,0 0,0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31:24.63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10145 17016,'25'0,"0"0,0 0,0 0,-1 0,26 0,-25 0,25 0,-26 0,26 0,-25 0,0 0,-1 0,1 0,0 0,25 0,-26 0,26 0,-25 0,24 0,-24 0,25 0,-25 0,24 0,-24 0,0 0,0 0,-1 0,1 0,0 0,0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26:10.484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10269 15453,'25'0,"0"0,0 0,0 0,0 0,-1 0,1 0,0 0,0 0,24 0,-24 0,25 0,-25 0,-1 0,1 0,0 0,0 0,0 0,-1 0,1 0,0 0,0 0,0 0,-1 0,1 0,0 0,0 0,0 0,-1 0,1 0,0 0,0 0,0 0,-1 0,1 0,0 0,0 0,24 0,-24 0,0 0,0 0,0 0,0 0,-1 0,1 0,0 0,0 0,0 0,-1 0,1 0,0 0,0 0,0 0,-1 0,1 0,0 0,0 0,0 0,-1 0,1 0,0 0,0 0,0 0,-1 0,1 0,0 0,0 0,0 0,-1 0,1 0,0 0,0 0,0 0,-1 0,1 0,0 0,-25-24,25 24,0 0,-1 0,1 0,0 0,0 0,0 0,-1 0,-24-25,0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31:29.886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20415 8235,'24'0,"1"-25,0 25,0 0,0 0,-1 0,1 0,0 0,0 0,0 0,-1 0,1 0,0 0,0 0,0 0,-1 0,1 0,0 0,0 0,0 0,0 0,-25-24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31:45.049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16669 12452,'25'0,"0"0,0-25,-1 25,1 0,0-25,25 25,-26 0,1 0,0 0,0 0,0 0,-1 0,1 0,0 0,0 0,0 0,-25 25,24-25,1 0,0 0,0 0,0 0,24 0,-49 25,25-25,0 0,0 0,-1 0,1 0,0 0,0 0,0 0,-1 0,-24 25,25-25,0 0,0 0,0 0,-1 0,1 0,0 0,0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5T02:53:10.14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1439 4366,'25'0,"24"0,-24 0,25 0,-25 0,24 0,-24 0,0 0,24 0,-24 0,0 24,25-24,-25 0,24 0,-24 0,0 0,0 0,-1 0,1 0,25 0,-25 0,24 0,-24 0,0 0,0 0,49 0,-49 0,24 0,-24 0,0 0,0 0,0 0,-1 0,1 0,0 0,0 0,0 0,-1 0,26 0,-25 0,24 25,-24-25,0 25,0-25,0 0,-1 0,1 25,0-25,0 0,0 0,0 0,-1 0,1 0,0 0,0 0,24 0,-24 0,0 0,0 0,0 0,-1 0,1 0,0 0,0 0,0 0,-1 0,1 0,0 0,0 0,0 0,-1 0,1 0,0 0,0 0,0 0,-1 0,-24 25,25-25,0 0,0 0,0 0,24 24,-24-24,0 0,0 0,-1 0,1 0,0 0,0 0,0 0,0 0,-1 0,1 0,0 0,0 0,24 0,-24 0,0 0,0 0,0 0,-1 0,1 0,0 0,0 0,0 0,-1 0,1 0,0 0,0 0,0 0,-1 0,26 0,-25 0,24 0,-24 0,0 0,0 0,0 0,-1 0,26 0,-25 0,24 0,-24 0,0 0,0 0,0 0,0 0,24-24,-24 24,0 0,0 0,-1 0,1 0,0 0,0 0,0 0,-1 0,1 0,0 0,0 0,0 0,-1 0,1 0,0-25,0 25,0 0,-25-25,49 25,-24 0,0 0,0 0,-1 0,1 0,0 0,0 0,0-25,-1 25,1 0,0 0,0 0,0-25,-1 25,1 0,0 0,0 0,0 0,-1 0,1 0,0 0,0 0,0 0,0 0,-1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5T02:53:18.49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8930 4862,'25'0,"0"0,-1 0,1 0,0 0,0 0,-25 25,25-25,-25 24,24-24,1 0,0 0,0 0,0 0,-1 25,1-25,0 0,0 0,0 0,0 0,-1 0,1 0,0 0,0 0,0 0,-1 0,1 0,0 0,0 0,0 0,-1 0,1 0,0 0,0 0,0 0,-1 0,1 0,0 0,0 0,0 0,-1 0,1 0,0 0,0 0,0 0,-1 0,1 0,0 0,25 0,-26-25,1 25,25 0,-25 0,-1 0,1 0,0-24,0 24,0 0,0-25,-1 25,1 0,0 0,0 0,0 0,-1 0,1 0,25-25,-25 25,-1 0,26 0,-25 0,0-25,-1 25,26 0,-50-25,25 25,0 0,-1 0,1 0,0 0,0 0,0 0,-1 0,1 0,0 0,0 0,0 0,-1 0,1 0,0 0,0 0,0 0,-1 0,1 0,0 0,0 0,0 0,0 0,-1 0,1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5T02:53:26.66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1414 6226,'0'-25,"25"25,0 0,0 0,-1 0,1 0,0 0,0 0,0 0,-1 0,1 0,0 0,0 0,0 0,-1 0,1 0,0 0,0 0,0 0,0 0,-1 0,1 0,0 0,0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5T02:53:30.46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5829 6226,'0'-25,"-24"25,24-25,49 25,-24 0,0 0,0 0,-1 0,1 0,0 0,0 0,24 0,-24 0,0 0,25 0,-25 0,-1 0,1 0,0 0,0 0,0 0,-1 0,1 0,0 0,0 0,0 0,-1 0,1 0,0 0,0 0,0 0,-1 0,1 0,0 0,0 25,0-25,-1 0,1 0,0 0,-25 25,50-25,-26 0,1 0,0 0,0 0,-25 25,25-25,24 0,-24 0,0 0,0 0,-1 0,1 0,0 0,0 0,0 0,0 0,-1 0,1 0,0 0,0 0,0 0,-1 0,1 0,0 0,0 0,0 0,-1 0,1 0,0 0,0 0,0 0,-1 0,1 0,0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5T02:53:35.71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8756 6276,'25'0,"0"0,0 0,0 0,-1 0,1 0,25 0,-25 0,-1 0,1 0,0 0,0 0,0 0,24 0,-24 0,0 0,0 0,-1 0,1 0,0 0,25 0,-25 0,-1 0,1 0,0 0,0 0,0 0,-1 0,1 0,0 0,0 0,0 0,-1 0,1 0,25 0,-25 0,-1 0,1 0,0 0,0 0,0 0,-1 0,1 0,0 0,0 0,0 0,-1 0,1 0,0 0,0 0,0 0,-1 0,1 0,0 0,0 0,0 0,-1 0,1 0,0 0,0 0,0 0,0 0,-1 0,1 0,0 0,0 0,0 0,-1 0,1 0,0 0,0 0,0 0,-1 0,1 0,0 0,0 0,0 0,-1 0,1 0,0 0,0 0,0 0,-1 0,-24-25,0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5T02:53:54.43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8533 9426,'50'0,"-25"0,24 0,1 0,-25 0,24 0,-24 0,0 25,0-25,24 0,-24 24,0-24,0 0,-1 0,1 0,0 25,0-25,0 0,-1 0,1 0,0 0,0 0,0 0,-1 0,1 0,0 0,0 0,0 0,0 0,-1 0,1 0,0 0,0 0,0 0,-1 0,1 0,0 0,0 0,0 0,-1 0,1 0,0 0,0 0,0 0,-1 0,1 0,0 0,0 0,0 0,-1 0,1 0,25 0,-25 0,-1 0,1 0,0 0,0 0,0 0,-1 0,1 0,0 0,0 0,0 0,-1 0,1 0,0 0,0 0,0 0,0 0,-1 0,1 0,0 0,0 0,0 0,-1 0,1 0,25 0,-25 0,-1 0,26 0,-25 0,0 0,-1 0,1 0,0 0,0 0,0 0,-1 0,1 0,25 0,-25 0,24 0,-24 0,0 0,0 0,-1 0,1 0,0 0,0 0,0 0,-1 0,1 0,0 0,0 0,0 0,0 0,-1 0,-24-25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5T02:54:17.81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17165 5383,'0'-25,"25"25,0 0,0 0,-1 0,1 0,0 0,0 0,0 0,-1 0,1 0,0 0,0 0,0 0,-1 0,1 0,0 0,0 0,0 0,-1 0,1 0,0 0,0 0,0-25,0 25,-1 0,1 0,0 0,0 0,0 0,-1 0,1 0,0 0,0 0,0 0,-1 0,1 0,0 0,0 0,0 0,-1 0,1 0,0 0,0 0,0 0,-1 0,1 0,0 0,0 0,0 0,-1 0,1 0,0 0,25 0,-26 0,1 0,0 0,0 0,0 0,-1 0,1 0,0 0,0 0,0 0,-1 0,1 0,0 0,0 0,0 0,0 0,-1 0,-24 25,25-25,0 0,0 25,0-25,-1 0,1 0,0 0,0 0,0 0,-1 24,1-24,0 0,0 0,0 0,-1 0,1 0,0 0,0 0,0 0,-1 0,1 0,0 0,0 0,0 0,-1 0,1 0,0 0,0 0,0 0,-1 0,1 0,0 0,0 0,0 0,-1 0,1 0,0 0,0 0,0 0,0 0,-1 0,1 0,0 0,0 0,0 0,-1 0,1 0,0 0,0 0,0 0,-1 0,1 0,0 0,0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5T02:54:22.28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12973 6201,'25'0,"0"0,0-25,-1 25,1-24,0-1,0 25,0 0,24-25,-49 0,25 25,0 0,0-25,-1 25,1 0,0 0,0 0,0 0,-1 0,1 0,0 0,0 0,0 0,0 0,-1 0,1 0,0 0,0 0,0 0,-1 0,1 0,25 0,-25 0,-1 0,26 0,-25 0,0 0,-1 0,26 0,0 0,-26 0,1 0,25 0,-25 0,-1 0,1 0,0 0,0 0,0 0,-1 0,1 0,0 0,25 0,-1 0,-24 0,0 0,0 0,0 0,24 0,-24 0,0 0,24 0,-24 0,0 0,0 0,0 0,-1 0,1 0,0 0,0 0,0 0,-1-24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26:18.501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20365 17363,'25'0,"24"0,1 0,-25 0,24 0,-24 0,0 0,0 0,0 0,-1 0,1 0,0 0,0 0,0 0,-1 0,1 0,0 0,0 0,0 0,0 0,-1 0,1 0,0 0,0 0,0 0,-1 0,1 0,0 0,0 0,0 0,-1 0,1 0,0 0,0 0,0 0,-1 0,1 0,0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5T02:54:46.74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22647 9550,'25'0,"0"0,-1 0,26 0,-25 0,24 0,-24 0,0 0,0 0,0 0,-1 0,26 0,-25 0,25 0,-26 0,1 0,0 0,0 0,0 0,-1 0,26 0,0 0,-26 0,1 0,0 0,0 0,0 0,-1 0,1 0,0 0,0 0,0 0,-1 0,1 0,0 0,0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5T02:54:50.36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12874 10294,'25'0,"0"0,-1 0,1 0,0 0,25 0,-26 0,26 0,-25 0,0 0,-1 0,1 0,0 0,0 0,0 0,-1 0,1 0,0 0,0 0,0 0,-1 0,1 0,0 0,0 0,0 0,0 0,-1 0,1 0,0 0,0 0,0 0,-1 0,1 0,0 0,0 0,0 0,-1 0,1 0,0 0,0 0,0 0,-1 0,1 0,0 0,0 0,0 0,-1 0,1 0,0 0,0 0,0 0,-1 0,1 0,0 0,0 0,0 0,-1 0,1 0,0 0,0 0,0 0,-1 0,1 0,0 0,0 0,0 0,0 0,-1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5T02:54:54.40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14635 10368,'25'0,"0"0,0 0,-1 0,-24-24,25 24,0 0,0 0,0 0,-1 0,1 0,0 0,0 0,0 0,-1 0,1 0,0 0,0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5T02:55:00.20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15106 10294,'0'-25,"25"0,0 25,0 0,-25-24,25 24,-1 0,1 0,0 0,0 0,0 0,-1 0,1 0,0 0,0 0,0 0,-1 0,1 0,0 0,0 0,0 0,-1 0,1 0,0 0,0 0,0 0,0 0,-1 0,1 0,0 0,0 0,0 0,-1 0,1 0,0 0,0 0,0 0,-1 0,1 0,0 0,0 0,0 0,-1 0,1 0,0 0,0 0,0 0,-1 0,1 0,0 0,0 0,0 0,-1 0,1 0,0 0,0 0,0 0,-1 0,1 0,0 0,0 0,0 0,-1 0,1 0,0 0,0-25,0 25,0 0,-1 0,1 0,0 0,0 0,0 0,-1 0,1 0,0 0,0 0,0 0,-1 0,1 0,0 0,0 0,0-25,-25 0,0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5T02:55:05.18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18207 10269,'25'0,"0"0,-1 0,1 0,0 0,0 0,0 0,24 0,-24 0,0 0,0 0,-1 0,1 0,0 0,0 0,0 0,24 0,-24 0,0 0,0 0,-1 0,1 0,0 0,0 0,0 0,24 0,-24 0,0 0,0 0,0 0,-1 0,1 0,0 0,0 0,24 0,-24 0,0 0,0 0,0 0,-1 0,1 0,0 0,0 0,0 0,-1 0,26 0,-25 0,0 0,-1 0,1 0,0 0,0 0,0 0,-1 0,1 0,25 0,-25 0,-1 0,1 0,0 0,0 0,0 0,0 0,-1 0,1 0,0 0,0 0,0 0,-1 0,1 0,0 0,0 0,0 0,-1 0,1 0,0 0,0 0,0 0,-1 0,1 0,0 0,0 0,0 0,-1 0,26 0,-25 0,0 0,-1 0,1 0,0 0,0 0,0 0,-1-25,26 25,-25 0,0 0,-1 0,1 0,0 0,0 0,0 0,0 0,-1 0,26 0,-25 0,0 0,-1 0,1 0,0 0,0 0,24 0,-24 0,0 0,0 0,0 0,24 0,-24 0,25-24,-26 24,1 0,0 0,0 0,0 0,24 0,-24 0,-25-25,50 25,-26 0,1 0,0 0,0-25,0 25,-1 0,1 0,0 0,0 0,0 0,-1 0,1 0,0 0,0 0,0 0,0 0,-1 0,1 0,0 0,0 0,-25-25,0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5T02:55:18.07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21010 11658,'25'0,"0"0,24-25,-24 25,0 0,0 0,-1 0,1 0,0 0,0 0,0 0,-1 0,26 0,-25 0,0 0,-1 0,1-24,0 24,0 0,24-25,-24 25,25 0,-25 0,24 0,-24 0,0 0,0 0,-1 0,1 0,0 0,0 0,0 0,-1 0,1 0,0 0,0 0,0 0,0 0,-1 0,1 0,0 0,0 0,0 0,-1 0,1 0,0 0,0 0,0 0,-1 0,1 0,0 0,0 0,0-25,-1 25,1 0,0 0,0 0,0 0,-1-25,1 25,0 0,25 0,-26 0,26 0,-50-25,25 25,0 0,-1 0,1 0,25 0,-25 0,-1 0,1 0,0 0,0 0,0 0,0 0,-1 0,1-24,25 24,-25 0,24-25,-24 25,0 0,0 0,-1 0,1 0,0 0,0 0,0 0,-1-25,1 25,0 0,0 0,0 0,-1 0,1 0,0 0,0 0,0 0,-1 0,1 0,0 0,0 0,-25-25,25 25,-1 0,1 0,0 0,0 0,0 0,-1 0,1 0,-25-25,50 25,0 0,49 0,-50 0,1 0,0 25,-26-25,26 0,0 0,-1 0,-24 25,25-25,-1 0,1 25,-25-25,24 0,1 0,-25 0,-1 0,1 25,0-25,0 0,0 0,24 0,-24 0,0 0,0 0,-1 0,1 0,0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7-10-25T02:55:32.72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21159 14387,'25'0,"-1"0,1 0,25 0,-25 0,-1 0,1 0,0 0,0 0,0 0,-1 0,1 0,0 0,0 0,0 0,-1 0,1 0,0 0,0 0,0 0,-1 0,1 0,0 0,0 0,0 0,-1 0,1 0,0 0,0 0,0 0,-1 0,1 0,0 0,0 0,0 0,0 0,-1 0,1 0,0 0,0 0,0 0,-1 0,1 0,0 0,0 0,0 0,-1 0,1 0,0 0,0 0,0 0,-1 0,1 0,0 0,0 0,0 0,-1 0,1 0,0 0,0 0,0 0,-1 0,1 0,0 0,0 0,0 0,-1 0,1 0,0 0,0 0,0 0,-1 0,1 0,0 0,0 0,0 0,0 0,-1 0,1 0,0 0,0 0,0 0,-1 0,1 0,25 0,-25 0,-25-25,24 25,1 0,0 0,0 0,0 0,-1 0,1 0,-25-25,25 25,0 0,0 0,-1 0,1 0,0 0,0 0,-25-25,25 25,-1 0,-24-25,25 25,0 0,0 0,-25-24,25 24,-1 0,1 0,0 0,0 0,0 0,-1 0,1 0,0 0,0 0,0 0,0-25,-1 25,1 0,-25-25,25 25,0-25,0 25,-1 0,-24-25,25 25,0 0,-25-24,25 24,0-25,-1 0,1 25,0-25,0 25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32:41.290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3225 3969,'50'0,"-26"0,26 0,-25 0,0 0,-1 0,1 0,0 0,25 0,-26 0,1 0,0 0,0 0,0 0,-1 0,1 0,0 0,25 0,-26 0,26 0,-25 0,0 0,24 0,-24 0,25 0,-25 0,24 0,-24 0,25 0,-26 0,1 0,0 0,0 0,0 0,-1 0,1 0,0 0,0 0,0 0,24 0,-24 0,0 0,0 0,-1 0,1 0,0 0,0 0,0 0,24 0,-24 0,0 0,0 0,-1 0,1 0,0 0,0 0,0 0,-1 0,1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32:44.756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6425 4614,'25'0,"-1"0,1 0,-25 24,25-24,0 0,0 0,-1 0,1 25,25-25,-25 0,-1 0,1 0,0 0,0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32:51.260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1538 5879,'25'0,"0"0,0 0,-1 0,1 0,0 0,25 0,-26 0,1 0,0 0,0 0,0 0,0 0,-1 0,1 0,0 0,0 0,0 0,-1 0,1 0,0 0,0 0,0 0,-1 0,1 0,0 0,0 0,0 0,-1 0,1 0,0 0,0 0,0 0,-1 0,26 0,-25 0,24 0,-24 0,0 0,0 0,0 0,-1 0,1 0,0 0,0 0,24 0,-24 0,0 0,0 0,0 0,-1 0,1 0,0 0,0 0,0 0,0 0,-1 0,1 0,25 0,-25 0,-1 0,1 0,0 0,0 0,0 0,-1 0,1 0,0 0,0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26:45.55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6673 14039,'0'-24,"25"24,-1 0,1 0,0 0,0 0,0 0,-1 0,26 0,-25 0,24 0,-24 0,25 0,-25 0,24 0,1 0,0 0,24 0,-24 0,-1-25,26 25,-26 0,1 0,24 0,1 0,-26 0,-24 0,25 0,-1 0,-24 0,49 0,-24 0,0 0,-1 0,1 0,0 0,-1 0,26 0,-26 0,1 0,-1 0,1 0,0 0,-1 0,26 0,-26 0,1 0,-25 0,24 0,1 0,-1 0,26 0,-26 0,1 0,0 0,-1 0,1 0,0 0,-1 0,1 0,-25 0,-1 0,26 0,-25 0,0 0,24 0,1 0,-25 0,-1 0,1 0,25 0,-25 0,-1 0,26 0,0 0,-26 0,1 0,25 0,-1 0,-24 0,0 0,25 0,-26 0,1 0,0 0,0 0,0 0,0 0,-1 0,1 0,0 0,25 0,-1 0,-24 0,0 0,24 0,-24 0,25 25,-25-25,49 0,-49 0,24 0,-24 0,50 24,-51-24,26 25,0-25,-1 0,26 0,-1 0,1 0,-1 0,0 0,26 0,-26 0,0 0,26 0,-26 0,0 0,1 0,-26 0,26 0,-26 0,-24 0,25 0,-25 0,24 0,26 0,-26 0,1 0,0 0,-1 0,1 0,-1 0,1 0,-25 0,24 0,-24 0,50 0,-51 0,51 0,-26 0,1 0,24 0,-24 0,0-25,24 25,1 0,-51 0,26 0,0-24,-1 24,1 0,-1-25,1 25,-25 0,49-25,-24 25,24 0,-24 0,-1 0,26-25,-26 25,1 0,24-25,-24 25,0 0,-1-24,-24 24,25 0,-1 0,-24 0,0 0,25 0,-26 0,1 0,25 0,-25 0,24 0,-24 0,0 0,24 0,-24 0,0 0,0 0,0 0,-1 0,1 0,0 0,0 0,0 0,-1 0,1 0,0 0,0 0,0 0,-1 0,-24-25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32:56.60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5061 7094,'-25'0,"50"0,-1 0,1 0,0 0,0 0,0 0,-1 0,1 0,0 0,0 0,0 0,-1 0,1 0,0 0,25 0,-26 0,26 0,-25 0,0 0,-1 0,1 0,0 0,0 0,0 0,-1 0,26 0,-25 0,0 0,-1 0,1 0,0 0,0 0,0 0,-1 0,1 0,0 0,25 0,-26 0,1 0,0 0,25 0,-25 0,-1 0,1 0,0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33:02.181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9252 7813,'0'-24,"25"24,0 0,0 0,0 0,0 0,-1 0,1 0,0 0,0 0,0 0,-1 0,1 0,0 0,0 0,0 0,-1 0,1 24,0-24,0 0,0 0,-1 0,1 0,0 0,0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33:08.58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3324 9054,'25'0,"0"0,0 0,-1 0,1 0,0 0,0 0,0 0,-1 0,1 0,25 0,-25 0,24 0,-24 0,0 0,0 0,-1 0,1 0,0 0,0 0,0 0,24 0,-24 0,0 0,0 0,0 0,-1 0,1 0,0 0,0 0,0 0,-1 0,1 25,0-25,0 0,0 0,-1 0,1 24,0-24,0 0,0 0,-1 0,1 25,0-25,0 0,0 0,-1 0,1 0,0 0,0 0,0 0,-1 0,1 0,0 0,0 0,0 0,-1 0,1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33:13.139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8360 9029,'24'0,"26"0,-25 0,-25 25,49-25,-24 0,0 0,25 0,-26 0,1 0,0 0,0 0,0 0,24 0,-24 0,25 0,-26 0,1 0,0 0,0 0,0 0,-1 0,1 0,0 0,0 0,0 0,-1 0,1 0,0 0,25 0,-26 0,26 0,-25 0,0 0,0 0,-1 0,1 0,25 0,-25 0,24 0,-24 0,25 0,-26 0,26 0,-25 0,0 0,-1 0,1 0,0 0,25 0,-26 0,1 0,0 0,0 0,0 0,-1 25,1-25,25 0,-25 0,-1 0,26 0,-25 0,0 0,-1 0,26 0,-25 0,0 0,0 0,-1 0,1 0,0 0,25 0,-26 0,1 0,25 0,-25 0,-1 0,1 0,25 0,-25 0,-1 0,1 0,0 0,0 0,24 0,-24 0,0 0,0 0,0 0,-1 0,1 0,0 0,0 0,0 0,-1 0,1 0,0 0,0 0,0 0,-1 0,1 0,0 0,0 0,0 0,0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33:19.968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8608 13543,'24'0,"1"0,0 0,25 0,-26 0,1 0,25 0,-25 0,-1 0,1 0,0 0,0 0,0 0,-1 0,1 0,25 0,-25 0,-1 0,1 0,0 0,0 0,0 0,-1 0,1 0,0 0,0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33:30.202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22300 5804,'25'0,"-1"0,1 0,0 0,0 0,0 0,-1 0,1 0,0 0,0 0,0 0,-1 0,1 0,0 0,0 0,0 0,-1 0,1 0,0 0,0 0,0 0,-1 0,1 0,0 0,0 0,0 0,-1 0,1 0,0 0,0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26:52.67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6549 15900,'-25'0,"50"0,0 0,24 0,-24 0,25 0,-26 0,1 0,25 0,-1 25,1-25,0 0,-1 24,1-24,24 0,-24 0,0 0,-1 0,1 0,-1 0,1 0,24 0,-24 0,0 0,-26 0,26 0,0 0,-1 0,1 0,-25 0,24 0,1 0,-1 0,-24 0,25 0,-25 0,49 0,-49 0,25 0,-26 0,26 0,0 0,-1 0,-24 0,0 0,24 0,-24 0,0 0,25 0,-1 0,-24 0,0 0,24 0,-24 0,0 0,25 0,-1 0,1 0,-25 0,24 0,-24 0,49 0,-24 0,0 0,-1 0,1 0,0 0,-1 0,1 0,-1 0,1 0,-25 0,24 0,1 0,0 0,-26 0,1 0,25 0,-1 0,1 0,-25 0,24 0,1 0,-25 25,0-25,24 0,-49 25,25-25,25 0,-26 0,1 0,0 0,0 0,0 0,24 0,1 0,24 0,-24 0,0 0,24-25,0 25,-24 0,0 0,-1 0,1 0,-1 0,1 0,24 0,-24 0,24 0,-24 0,25 0,-26 0,1 0,24 0,-24 0,-1 0,26 0,-26 0,26 0,-26 0,1 0,0 0,-1 0,1 0,-1 0,1 0,-25 0,24 0,1 0,0 0,-1 0,26 0,-26 0,1-25,0 25,-1 0,-24 0,49 0,-24 0,0 0,-1 0,1 0,24 0,-24 0,-1 0,26 0,-1 0,-24 0,-1 0,1 0,0 0,-1 0,1 0,24 0,-24 0,0 0,-1 0,1 0,-1 0,1 0,0 0,24 0,-24 0,-1 0,-24 0,25 0,-1 0,1 0,-25 0,-1 0,26 0,0 0,-25 0,-1 0,26 0,-25-24,0 24,24 0,1 0,-1 0,-24 0,25-25,-1 25,1 0,0 0,-26 0,1 0,25 0,-25 0,-1 0,1 0,25 0,-25 0,24 0,-24 0,0 0,0 0,-1 0,1 0,0 0,0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10-22T00:26:54.59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15553 15900,'99'0,"-24"0,24 0,-50 0,26 0,-1 0,-24 0,-1 0,26 0,-26 0,1 0,24 0,-24 0,0 0,-26 0,26 0,-25 0,49 0,-49 0,25 0,-1 0,26 0,-26 25,26-25,-1 24,1-24,-1 0,0 0,1 0,24 25,-49-25,-1 0,26 0,-51 0,26 25,0-25,-1 0,-24 0,25 25,-1-25,1 0,24 0,-24 0,-25 0,24 0,1 0,0 0,24 25,-24-25,-1 0,1 0,-1 0,1 0,0 0,-1 0,-24 0,0 0,24 0,-24 0,0 0,0 0,0 0,0 0,24 0,-24 0,0 0,0 0,24 0,-24 0,25 0,-26 0,1 0,0 0,0 0,0 0,-1 0,1 0,0 0,0 0,0 0,-25-25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EE89A7-3A51-4A08-8D4D-97B8212C6E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A128BB2-BBD1-48A2-A2DD-937F557C6C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10D991-A541-4CD0-A33B-6B8DC76C2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C6177-5BA1-4618-833F-983B28EB614C}" type="datetimeFigureOut">
              <a:rPr lang="es-AR" smtClean="0"/>
              <a:t>12/6/2020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CD0F20-4D9F-4E90-93D1-8E7C88D3D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9D73871-8FE0-4096-BEA5-F421714C3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6BE-5A8F-47BE-A687-A1E7CFB8A4B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01048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4F71DC-12A1-4C79-908B-B218A1C4E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A3D512D-C0B1-4349-9EA6-DF35200BD6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A965305-6ED1-4BF5-A573-43202D46B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C6177-5BA1-4618-833F-983B28EB614C}" type="datetimeFigureOut">
              <a:rPr lang="es-AR" smtClean="0"/>
              <a:t>12/6/2020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55F398B-7065-487E-80AA-DFF182656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D8D88B-AA9C-4500-B9AF-C86CED0BB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6BE-5A8F-47BE-A687-A1E7CFB8A4B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73669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8553E1E-2903-4819-8F42-19816AB868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9FD23FF-A6F3-4942-990B-5993C5F10F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D561AB-4642-482C-88A7-AA0AD8844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C6177-5BA1-4618-833F-983B28EB614C}" type="datetimeFigureOut">
              <a:rPr lang="es-AR" smtClean="0"/>
              <a:t>12/6/2020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75103D-DF41-4CF5-8EAC-F877D0FBA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EDCB402-79A3-43A7-B935-5C823423B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6BE-5A8F-47BE-A687-A1E7CFB8A4B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93521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8CE2E9-D0E5-4099-AA16-7AC137AB03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A967E9D-A4E8-4543-B593-BA29CA9ED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BF8B7E-EA14-438C-A5D4-B139178D5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C6177-5BA1-4618-833F-983B28EB614C}" type="datetimeFigureOut">
              <a:rPr lang="es-AR" smtClean="0"/>
              <a:t>12/6/2020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85BA998-812F-4353-956B-2E7F4751BF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E4BD45-BCE9-4DFF-BB25-66851567F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6BE-5A8F-47BE-A687-A1E7CFB8A4B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94841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D72308-A4F5-48F4-911E-B809CCEEE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31ED11A-7F29-4192-A73C-57F23AD97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FDB2F1-0585-45E6-BEB8-FFDF1F9E5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C6177-5BA1-4618-833F-983B28EB614C}" type="datetimeFigureOut">
              <a:rPr lang="es-AR" smtClean="0"/>
              <a:t>12/6/2020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102683-4380-427A-A426-456A67F55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901C5E-DF13-472F-814F-74CE65F3DC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6BE-5A8F-47BE-A687-A1E7CFB8A4B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78476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2DF060-7F51-4F6E-8410-CF5B526E4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2BB4979-24B6-475E-8A94-E90549381C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00ACD02-5721-4F65-8468-9886B600C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5B96328-480C-4D5C-8814-D8C8B44ED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C6177-5BA1-4618-833F-983B28EB614C}" type="datetimeFigureOut">
              <a:rPr lang="es-AR" smtClean="0"/>
              <a:t>12/6/2020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DB60173-64D6-4778-958F-8B69A9DB1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0DA2FF4-24BA-479B-BEC7-C58648C8E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6BE-5A8F-47BE-A687-A1E7CFB8A4B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14835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3E96C6-9844-40F2-B012-D3CBA5809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5370197-76EA-42F3-BC63-5764E8113B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7174AF3-0233-445B-961F-FF54F4C64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8EE5EE5-9559-41A4-A859-F7DA2FFED7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CBCA371-EDB7-48D1-9968-25DF3B42D8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D96E694-569E-405D-9DEC-FD9C0AA0E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C6177-5BA1-4618-833F-983B28EB614C}" type="datetimeFigureOut">
              <a:rPr lang="es-AR" smtClean="0"/>
              <a:t>12/6/2020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5485911-370B-4D3F-99AD-BDF229DA6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A9E048A-2A35-481D-A4FE-3B6D6DB97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6BE-5A8F-47BE-A687-A1E7CFB8A4B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834009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DC48B9-B2AF-4214-8A4F-A182884D8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3D33FFE-7988-468E-8A80-429C42019E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C6177-5BA1-4618-833F-983B28EB614C}" type="datetimeFigureOut">
              <a:rPr lang="es-AR" smtClean="0"/>
              <a:t>12/6/2020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FE4F612-3DAC-4317-8C49-9E20333F6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C2C277D-7C22-4456-B716-9D9F8FB82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6BE-5A8F-47BE-A687-A1E7CFB8A4B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03769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166FF1D-535B-474C-994B-035E91AFC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C6177-5BA1-4618-833F-983B28EB614C}" type="datetimeFigureOut">
              <a:rPr lang="es-AR" smtClean="0"/>
              <a:t>12/6/2020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AA939D8-30B6-4DFF-8934-CD70BE549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3E5EBED-9FA7-4FEB-BB66-571FA0BF7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6BE-5A8F-47BE-A687-A1E7CFB8A4B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6517809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73A8D6-2591-48E3-A217-DA3E0FF72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E1F3C5-F8E0-4341-9EB9-3049D822D8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B8101CC-7CB7-4A65-A22B-F11808397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BF9197D-C0B4-42DD-AC39-E5511EA555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C6177-5BA1-4618-833F-983B28EB614C}" type="datetimeFigureOut">
              <a:rPr lang="es-AR" smtClean="0"/>
              <a:t>12/6/2020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ED03AD5-B523-4B48-AAD9-DFA81D33F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E720D63-67EB-4B10-B641-7F1089866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6BE-5A8F-47BE-A687-A1E7CFB8A4B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20676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B09A41-AAE9-4976-A128-B206D2DF8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444BC12-42D8-4032-81F1-96BC286424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7116874-949C-4687-BB66-266CA209D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839163C-18F7-424F-A138-B37FF4B9F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5C6177-5BA1-4618-833F-983B28EB614C}" type="datetimeFigureOut">
              <a:rPr lang="es-AR" smtClean="0"/>
              <a:t>12/6/2020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BB3E151-829C-4790-8E96-FFF38C781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2198D14-16FA-48C2-940A-56C6F550E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B356BE-5A8F-47BE-A687-A1E7CFB8A4B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90618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A55F196-2BED-4351-A580-32CEBC455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D14BE1-9725-4616-8E24-A468BD760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B7272B-1781-4673-840A-E13D131D15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C6177-5BA1-4618-833F-983B28EB614C}" type="datetimeFigureOut">
              <a:rPr lang="es-AR" smtClean="0"/>
              <a:t>12/6/2020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7CA1B3E-BBA6-42FF-9367-10EDF72DCC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98AC5FC-5067-49B9-9BF9-201D2CC79F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356BE-5A8F-47BE-A687-A1E7CFB8A4B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49690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emf"/><Relationship Id="rId18" Type="http://schemas.openxmlformats.org/officeDocument/2006/relationships/customXml" Target="../ink/ink5.xml"/><Relationship Id="rId26" Type="http://schemas.openxmlformats.org/officeDocument/2006/relationships/customXml" Target="../ink/ink9.xml"/><Relationship Id="rId3" Type="http://schemas.microsoft.com/office/2007/relationships/media" Target="../media/media2.mp3"/><Relationship Id="rId21" Type="http://schemas.openxmlformats.org/officeDocument/2006/relationships/image" Target="../media/image10.emf"/><Relationship Id="rId7" Type="http://schemas.openxmlformats.org/officeDocument/2006/relationships/image" Target="../media/image2.png"/><Relationship Id="rId12" Type="http://schemas.openxmlformats.org/officeDocument/2006/relationships/customXml" Target="../ink/ink2.xml"/><Relationship Id="rId17" Type="http://schemas.openxmlformats.org/officeDocument/2006/relationships/image" Target="../media/image8.emf"/><Relationship Id="rId25" Type="http://schemas.openxmlformats.org/officeDocument/2006/relationships/image" Target="../media/image12.emf"/><Relationship Id="rId2" Type="http://schemas.openxmlformats.org/officeDocument/2006/relationships/audio" Target="../media/media1.mp3"/><Relationship Id="rId16" Type="http://schemas.openxmlformats.org/officeDocument/2006/relationships/customXml" Target="../ink/ink4.xml"/><Relationship Id="rId20" Type="http://schemas.openxmlformats.org/officeDocument/2006/relationships/customXml" Target="../ink/ink6.xml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openxmlformats.org/officeDocument/2006/relationships/image" Target="../media/image5.emf"/><Relationship Id="rId24" Type="http://schemas.openxmlformats.org/officeDocument/2006/relationships/customXml" Target="../ink/ink8.xml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7.emf"/><Relationship Id="rId23" Type="http://schemas.openxmlformats.org/officeDocument/2006/relationships/image" Target="../media/image11.emf"/><Relationship Id="rId10" Type="http://schemas.openxmlformats.org/officeDocument/2006/relationships/customXml" Target="../ink/ink1.xml"/><Relationship Id="rId19" Type="http://schemas.openxmlformats.org/officeDocument/2006/relationships/image" Target="../media/image9.emf"/><Relationship Id="rId4" Type="http://schemas.openxmlformats.org/officeDocument/2006/relationships/audio" Target="../media/media2.mp3"/><Relationship Id="rId9" Type="http://schemas.openxmlformats.org/officeDocument/2006/relationships/image" Target="../media/image4.png"/><Relationship Id="rId14" Type="http://schemas.openxmlformats.org/officeDocument/2006/relationships/customXml" Target="../ink/ink3.xml"/><Relationship Id="rId22" Type="http://schemas.openxmlformats.org/officeDocument/2006/relationships/customXml" Target="../ink/ink7.xml"/><Relationship Id="rId27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customXml" Target="../ink/ink12.xml"/><Relationship Id="rId18" Type="http://schemas.openxmlformats.org/officeDocument/2006/relationships/image" Target="../media/image20.emf"/><Relationship Id="rId26" Type="http://schemas.openxmlformats.org/officeDocument/2006/relationships/image" Target="../media/image24.emf"/><Relationship Id="rId39" Type="http://schemas.openxmlformats.org/officeDocument/2006/relationships/customXml" Target="../ink/ink25.xml"/><Relationship Id="rId3" Type="http://schemas.microsoft.com/office/2007/relationships/media" Target="../media/media2.mp3"/><Relationship Id="rId21" Type="http://schemas.openxmlformats.org/officeDocument/2006/relationships/customXml" Target="../ink/ink16.xml"/><Relationship Id="rId34" Type="http://schemas.openxmlformats.org/officeDocument/2006/relationships/image" Target="../media/image28.emf"/><Relationship Id="rId42" Type="http://schemas.openxmlformats.org/officeDocument/2006/relationships/image" Target="../media/image32.emf"/><Relationship Id="rId7" Type="http://schemas.openxmlformats.org/officeDocument/2006/relationships/image" Target="../media/image14.png"/><Relationship Id="rId12" Type="http://schemas.openxmlformats.org/officeDocument/2006/relationships/image" Target="../media/image17.emf"/><Relationship Id="rId17" Type="http://schemas.openxmlformats.org/officeDocument/2006/relationships/customXml" Target="../ink/ink14.xml"/><Relationship Id="rId25" Type="http://schemas.openxmlformats.org/officeDocument/2006/relationships/customXml" Target="../ink/ink18.xml"/><Relationship Id="rId33" Type="http://schemas.openxmlformats.org/officeDocument/2006/relationships/customXml" Target="../ink/ink22.xml"/><Relationship Id="rId38" Type="http://schemas.openxmlformats.org/officeDocument/2006/relationships/image" Target="../media/image30.emf"/><Relationship Id="rId2" Type="http://schemas.openxmlformats.org/officeDocument/2006/relationships/audio" Target="../media/media1.mp3"/><Relationship Id="rId16" Type="http://schemas.openxmlformats.org/officeDocument/2006/relationships/image" Target="../media/image19.emf"/><Relationship Id="rId20" Type="http://schemas.openxmlformats.org/officeDocument/2006/relationships/image" Target="../media/image21.emf"/><Relationship Id="rId29" Type="http://schemas.openxmlformats.org/officeDocument/2006/relationships/customXml" Target="../ink/ink20.xml"/><Relationship Id="rId41" Type="http://schemas.openxmlformats.org/officeDocument/2006/relationships/customXml" Target="../ink/ink26.xml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openxmlformats.org/officeDocument/2006/relationships/customXml" Target="../ink/ink11.xml"/><Relationship Id="rId24" Type="http://schemas.openxmlformats.org/officeDocument/2006/relationships/image" Target="../media/image23.emf"/><Relationship Id="rId32" Type="http://schemas.openxmlformats.org/officeDocument/2006/relationships/image" Target="../media/image27.emf"/><Relationship Id="rId37" Type="http://schemas.openxmlformats.org/officeDocument/2006/relationships/customXml" Target="../ink/ink24.xml"/><Relationship Id="rId40" Type="http://schemas.openxmlformats.org/officeDocument/2006/relationships/image" Target="../media/image31.emf"/><Relationship Id="rId5" Type="http://schemas.openxmlformats.org/officeDocument/2006/relationships/slideLayout" Target="../slideLayouts/slideLayout2.xml"/><Relationship Id="rId15" Type="http://schemas.openxmlformats.org/officeDocument/2006/relationships/customXml" Target="../ink/ink13.xml"/><Relationship Id="rId23" Type="http://schemas.openxmlformats.org/officeDocument/2006/relationships/customXml" Target="../ink/ink17.xml"/><Relationship Id="rId28" Type="http://schemas.openxmlformats.org/officeDocument/2006/relationships/image" Target="../media/image25.emf"/><Relationship Id="rId36" Type="http://schemas.openxmlformats.org/officeDocument/2006/relationships/image" Target="../media/image29.emf"/><Relationship Id="rId10" Type="http://schemas.openxmlformats.org/officeDocument/2006/relationships/image" Target="../media/image16.emf"/><Relationship Id="rId19" Type="http://schemas.openxmlformats.org/officeDocument/2006/relationships/customXml" Target="../ink/ink15.xml"/><Relationship Id="rId31" Type="http://schemas.openxmlformats.org/officeDocument/2006/relationships/customXml" Target="../ink/ink21.xml"/><Relationship Id="rId4" Type="http://schemas.openxmlformats.org/officeDocument/2006/relationships/audio" Target="../media/media2.mp3"/><Relationship Id="rId9" Type="http://schemas.openxmlformats.org/officeDocument/2006/relationships/customXml" Target="../ink/ink10.xml"/><Relationship Id="rId14" Type="http://schemas.openxmlformats.org/officeDocument/2006/relationships/image" Target="../media/image18.emf"/><Relationship Id="rId22" Type="http://schemas.openxmlformats.org/officeDocument/2006/relationships/image" Target="../media/image22.emf"/><Relationship Id="rId27" Type="http://schemas.openxmlformats.org/officeDocument/2006/relationships/customXml" Target="../ink/ink19.xml"/><Relationship Id="rId30" Type="http://schemas.openxmlformats.org/officeDocument/2006/relationships/image" Target="../media/image26.emf"/><Relationship Id="rId35" Type="http://schemas.openxmlformats.org/officeDocument/2006/relationships/customXml" Target="../ink/ink2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6.emf"/><Relationship Id="rId18" Type="http://schemas.openxmlformats.org/officeDocument/2006/relationships/customXml" Target="../ink/ink31.xml"/><Relationship Id="rId3" Type="http://schemas.microsoft.com/office/2007/relationships/media" Target="../media/media2.mp3"/><Relationship Id="rId21" Type="http://schemas.openxmlformats.org/officeDocument/2006/relationships/image" Target="../media/image40.emf"/><Relationship Id="rId7" Type="http://schemas.openxmlformats.org/officeDocument/2006/relationships/image" Target="../media/image33.png"/><Relationship Id="rId12" Type="http://schemas.openxmlformats.org/officeDocument/2006/relationships/customXml" Target="../ink/ink28.xml"/><Relationship Id="rId17" Type="http://schemas.openxmlformats.org/officeDocument/2006/relationships/image" Target="../media/image38.emf"/><Relationship Id="rId2" Type="http://schemas.openxmlformats.org/officeDocument/2006/relationships/audio" Target="../media/media1.mp3"/><Relationship Id="rId16" Type="http://schemas.openxmlformats.org/officeDocument/2006/relationships/customXml" Target="../ink/ink30.xml"/><Relationship Id="rId20" Type="http://schemas.openxmlformats.org/officeDocument/2006/relationships/customXml" Target="../ink/ink32.xml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11" Type="http://schemas.openxmlformats.org/officeDocument/2006/relationships/image" Target="../media/image35.emf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37.emf"/><Relationship Id="rId10" Type="http://schemas.openxmlformats.org/officeDocument/2006/relationships/customXml" Target="../ink/ink27.xml"/><Relationship Id="rId19" Type="http://schemas.openxmlformats.org/officeDocument/2006/relationships/image" Target="../media/image39.emf"/><Relationship Id="rId4" Type="http://schemas.openxmlformats.org/officeDocument/2006/relationships/audio" Target="../media/media2.mp3"/><Relationship Id="rId9" Type="http://schemas.openxmlformats.org/officeDocument/2006/relationships/image" Target="../media/image4.png"/><Relationship Id="rId14" Type="http://schemas.openxmlformats.org/officeDocument/2006/relationships/customXml" Target="../ink/ink2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emf"/><Relationship Id="rId13" Type="http://schemas.openxmlformats.org/officeDocument/2006/relationships/customXml" Target="../ink/ink36.xml"/><Relationship Id="rId18" Type="http://schemas.openxmlformats.org/officeDocument/2006/relationships/image" Target="../media/image49.emf"/><Relationship Id="rId26" Type="http://schemas.openxmlformats.org/officeDocument/2006/relationships/image" Target="../media/image53.emf"/><Relationship Id="rId39" Type="http://schemas.openxmlformats.org/officeDocument/2006/relationships/customXml" Target="../ink/ink49.xml"/><Relationship Id="rId3" Type="http://schemas.openxmlformats.org/officeDocument/2006/relationships/slideLayout" Target="../slideLayouts/slideLayout2.xml"/><Relationship Id="rId21" Type="http://schemas.openxmlformats.org/officeDocument/2006/relationships/customXml" Target="../ink/ink40.xml"/><Relationship Id="rId34" Type="http://schemas.openxmlformats.org/officeDocument/2006/relationships/image" Target="../media/image57.emf"/><Relationship Id="rId42" Type="http://schemas.openxmlformats.org/officeDocument/2006/relationships/image" Target="../media/image61.emf"/><Relationship Id="rId7" Type="http://schemas.openxmlformats.org/officeDocument/2006/relationships/customXml" Target="../ink/ink33.xml"/><Relationship Id="rId12" Type="http://schemas.openxmlformats.org/officeDocument/2006/relationships/image" Target="../media/image46.emf"/><Relationship Id="rId17" Type="http://schemas.openxmlformats.org/officeDocument/2006/relationships/customXml" Target="../ink/ink38.xml"/><Relationship Id="rId25" Type="http://schemas.openxmlformats.org/officeDocument/2006/relationships/customXml" Target="../ink/ink42.xml"/><Relationship Id="rId33" Type="http://schemas.openxmlformats.org/officeDocument/2006/relationships/customXml" Target="../ink/ink46.xml"/><Relationship Id="rId38" Type="http://schemas.openxmlformats.org/officeDocument/2006/relationships/image" Target="../media/image59.emf"/><Relationship Id="rId2" Type="http://schemas.openxmlformats.org/officeDocument/2006/relationships/audio" Target="../media/media2.mp3"/><Relationship Id="rId16" Type="http://schemas.openxmlformats.org/officeDocument/2006/relationships/image" Target="../media/image48.emf"/><Relationship Id="rId20" Type="http://schemas.openxmlformats.org/officeDocument/2006/relationships/image" Target="../media/image50.emf"/><Relationship Id="rId29" Type="http://schemas.openxmlformats.org/officeDocument/2006/relationships/customXml" Target="../ink/ink44.xml"/><Relationship Id="rId41" Type="http://schemas.openxmlformats.org/officeDocument/2006/relationships/customXml" Target="../ink/ink50.xml"/><Relationship Id="rId1" Type="http://schemas.microsoft.com/office/2007/relationships/media" Target="../media/media2.mp3"/><Relationship Id="rId6" Type="http://schemas.openxmlformats.org/officeDocument/2006/relationships/image" Target="../media/image1.png"/><Relationship Id="rId11" Type="http://schemas.openxmlformats.org/officeDocument/2006/relationships/customXml" Target="../ink/ink35.xml"/><Relationship Id="rId24" Type="http://schemas.openxmlformats.org/officeDocument/2006/relationships/image" Target="../media/image52.emf"/><Relationship Id="rId32" Type="http://schemas.openxmlformats.org/officeDocument/2006/relationships/image" Target="../media/image56.emf"/><Relationship Id="rId37" Type="http://schemas.openxmlformats.org/officeDocument/2006/relationships/customXml" Target="../ink/ink48.xml"/><Relationship Id="rId40" Type="http://schemas.openxmlformats.org/officeDocument/2006/relationships/image" Target="../media/image60.emf"/><Relationship Id="rId5" Type="http://schemas.openxmlformats.org/officeDocument/2006/relationships/image" Target="../media/image43.png"/><Relationship Id="rId15" Type="http://schemas.openxmlformats.org/officeDocument/2006/relationships/customXml" Target="../ink/ink37.xml"/><Relationship Id="rId23" Type="http://schemas.openxmlformats.org/officeDocument/2006/relationships/customXml" Target="../ink/ink41.xml"/><Relationship Id="rId28" Type="http://schemas.openxmlformats.org/officeDocument/2006/relationships/image" Target="../media/image54.emf"/><Relationship Id="rId36" Type="http://schemas.openxmlformats.org/officeDocument/2006/relationships/image" Target="../media/image58.emf"/><Relationship Id="rId10" Type="http://schemas.openxmlformats.org/officeDocument/2006/relationships/image" Target="../media/image45.emf"/><Relationship Id="rId19" Type="http://schemas.openxmlformats.org/officeDocument/2006/relationships/customXml" Target="../ink/ink39.xml"/><Relationship Id="rId31" Type="http://schemas.openxmlformats.org/officeDocument/2006/relationships/customXml" Target="../ink/ink45.xml"/><Relationship Id="rId44" Type="http://schemas.openxmlformats.org/officeDocument/2006/relationships/image" Target="../media/image62.emf"/><Relationship Id="rId4" Type="http://schemas.openxmlformats.org/officeDocument/2006/relationships/image" Target="../media/image42.png"/><Relationship Id="rId9" Type="http://schemas.openxmlformats.org/officeDocument/2006/relationships/customXml" Target="../ink/ink34.xml"/><Relationship Id="rId14" Type="http://schemas.openxmlformats.org/officeDocument/2006/relationships/image" Target="../media/image47.emf"/><Relationship Id="rId22" Type="http://schemas.openxmlformats.org/officeDocument/2006/relationships/image" Target="../media/image51.emf"/><Relationship Id="rId27" Type="http://schemas.openxmlformats.org/officeDocument/2006/relationships/customXml" Target="../ink/ink43.xml"/><Relationship Id="rId30" Type="http://schemas.openxmlformats.org/officeDocument/2006/relationships/image" Target="../media/image55.emf"/><Relationship Id="rId35" Type="http://schemas.openxmlformats.org/officeDocument/2006/relationships/customXml" Target="../ink/ink47.xml"/><Relationship Id="rId43" Type="http://schemas.openxmlformats.org/officeDocument/2006/relationships/customXml" Target="../ink/ink51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5.xml"/><Relationship Id="rId18" Type="http://schemas.openxmlformats.org/officeDocument/2006/relationships/image" Target="../media/image70.emf"/><Relationship Id="rId26" Type="http://schemas.openxmlformats.org/officeDocument/2006/relationships/image" Target="../media/image74.emf"/><Relationship Id="rId39" Type="http://schemas.openxmlformats.org/officeDocument/2006/relationships/customXml" Target="../ink/ink68.xml"/><Relationship Id="rId3" Type="http://schemas.openxmlformats.org/officeDocument/2006/relationships/slideLayout" Target="../slideLayouts/slideLayout2.xml"/><Relationship Id="rId21" Type="http://schemas.openxmlformats.org/officeDocument/2006/relationships/customXml" Target="../ink/ink59.xml"/><Relationship Id="rId34" Type="http://schemas.openxmlformats.org/officeDocument/2006/relationships/image" Target="../media/image78.emf"/><Relationship Id="rId42" Type="http://schemas.openxmlformats.org/officeDocument/2006/relationships/image" Target="../media/image82.emf"/><Relationship Id="rId47" Type="http://schemas.openxmlformats.org/officeDocument/2006/relationships/customXml" Target="../ink/ink72.xml"/><Relationship Id="rId50" Type="http://schemas.openxmlformats.org/officeDocument/2006/relationships/image" Target="../media/image86.emf"/><Relationship Id="rId7" Type="http://schemas.openxmlformats.org/officeDocument/2006/relationships/customXml" Target="../ink/ink52.xml"/><Relationship Id="rId12" Type="http://schemas.openxmlformats.org/officeDocument/2006/relationships/image" Target="../media/image67.emf"/><Relationship Id="rId17" Type="http://schemas.openxmlformats.org/officeDocument/2006/relationships/customXml" Target="../ink/ink57.xml"/><Relationship Id="rId25" Type="http://schemas.openxmlformats.org/officeDocument/2006/relationships/customXml" Target="../ink/ink61.xml"/><Relationship Id="rId33" Type="http://schemas.openxmlformats.org/officeDocument/2006/relationships/customXml" Target="../ink/ink65.xml"/><Relationship Id="rId38" Type="http://schemas.openxmlformats.org/officeDocument/2006/relationships/image" Target="../media/image80.emf"/><Relationship Id="rId46" Type="http://schemas.openxmlformats.org/officeDocument/2006/relationships/image" Target="../media/image84.emf"/><Relationship Id="rId2" Type="http://schemas.openxmlformats.org/officeDocument/2006/relationships/audio" Target="../media/media3.mp3"/><Relationship Id="rId16" Type="http://schemas.openxmlformats.org/officeDocument/2006/relationships/image" Target="../media/image69.emf"/><Relationship Id="rId20" Type="http://schemas.openxmlformats.org/officeDocument/2006/relationships/image" Target="../media/image71.emf"/><Relationship Id="rId29" Type="http://schemas.openxmlformats.org/officeDocument/2006/relationships/customXml" Target="../ink/ink63.xml"/><Relationship Id="rId41" Type="http://schemas.openxmlformats.org/officeDocument/2006/relationships/customXml" Target="../ink/ink69.xml"/><Relationship Id="rId54" Type="http://schemas.openxmlformats.org/officeDocument/2006/relationships/image" Target="../media/image88.emf"/><Relationship Id="rId1" Type="http://schemas.microsoft.com/office/2007/relationships/media" Target="../media/media3.mp3"/><Relationship Id="rId6" Type="http://schemas.openxmlformats.org/officeDocument/2006/relationships/image" Target="../media/image1.png"/><Relationship Id="rId11" Type="http://schemas.openxmlformats.org/officeDocument/2006/relationships/customXml" Target="../ink/ink54.xml"/><Relationship Id="rId24" Type="http://schemas.openxmlformats.org/officeDocument/2006/relationships/image" Target="../media/image73.emf"/><Relationship Id="rId32" Type="http://schemas.openxmlformats.org/officeDocument/2006/relationships/image" Target="../media/image77.emf"/><Relationship Id="rId37" Type="http://schemas.openxmlformats.org/officeDocument/2006/relationships/customXml" Target="../ink/ink67.xml"/><Relationship Id="rId40" Type="http://schemas.openxmlformats.org/officeDocument/2006/relationships/image" Target="../media/image81.emf"/><Relationship Id="rId45" Type="http://schemas.openxmlformats.org/officeDocument/2006/relationships/customXml" Target="../ink/ink71.xml"/><Relationship Id="rId53" Type="http://schemas.openxmlformats.org/officeDocument/2006/relationships/customXml" Target="../ink/ink75.xml"/><Relationship Id="rId5" Type="http://schemas.openxmlformats.org/officeDocument/2006/relationships/image" Target="../media/image64.png"/><Relationship Id="rId15" Type="http://schemas.openxmlformats.org/officeDocument/2006/relationships/customXml" Target="../ink/ink56.xml"/><Relationship Id="rId23" Type="http://schemas.openxmlformats.org/officeDocument/2006/relationships/customXml" Target="../ink/ink60.xml"/><Relationship Id="rId28" Type="http://schemas.openxmlformats.org/officeDocument/2006/relationships/image" Target="../media/image75.emf"/><Relationship Id="rId36" Type="http://schemas.openxmlformats.org/officeDocument/2006/relationships/image" Target="../media/image79.emf"/><Relationship Id="rId49" Type="http://schemas.openxmlformats.org/officeDocument/2006/relationships/customXml" Target="../ink/ink73.xml"/><Relationship Id="rId10" Type="http://schemas.openxmlformats.org/officeDocument/2006/relationships/image" Target="../media/image66.emf"/><Relationship Id="rId19" Type="http://schemas.openxmlformats.org/officeDocument/2006/relationships/customXml" Target="../ink/ink58.xml"/><Relationship Id="rId31" Type="http://schemas.openxmlformats.org/officeDocument/2006/relationships/customXml" Target="../ink/ink64.xml"/><Relationship Id="rId44" Type="http://schemas.openxmlformats.org/officeDocument/2006/relationships/image" Target="../media/image83.emf"/><Relationship Id="rId52" Type="http://schemas.openxmlformats.org/officeDocument/2006/relationships/image" Target="../media/image87.emf"/><Relationship Id="rId4" Type="http://schemas.openxmlformats.org/officeDocument/2006/relationships/image" Target="../media/image63.png"/><Relationship Id="rId9" Type="http://schemas.openxmlformats.org/officeDocument/2006/relationships/customXml" Target="../ink/ink53.xml"/><Relationship Id="rId14" Type="http://schemas.openxmlformats.org/officeDocument/2006/relationships/image" Target="../media/image68.emf"/><Relationship Id="rId22" Type="http://schemas.openxmlformats.org/officeDocument/2006/relationships/image" Target="../media/image72.emf"/><Relationship Id="rId27" Type="http://schemas.openxmlformats.org/officeDocument/2006/relationships/customXml" Target="../ink/ink62.xml"/><Relationship Id="rId30" Type="http://schemas.openxmlformats.org/officeDocument/2006/relationships/image" Target="../media/image76.emf"/><Relationship Id="rId35" Type="http://schemas.openxmlformats.org/officeDocument/2006/relationships/customXml" Target="../ink/ink66.xml"/><Relationship Id="rId43" Type="http://schemas.openxmlformats.org/officeDocument/2006/relationships/customXml" Target="../ink/ink70.xml"/><Relationship Id="rId48" Type="http://schemas.openxmlformats.org/officeDocument/2006/relationships/image" Target="../media/image85.emf"/><Relationship Id="rId8" Type="http://schemas.openxmlformats.org/officeDocument/2006/relationships/image" Target="../media/image65.emf"/><Relationship Id="rId51" Type="http://schemas.openxmlformats.org/officeDocument/2006/relationships/customXml" Target="../ink/ink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CB77A0-DA33-4994-AF56-7107F46B007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AR" b="1" dirty="0"/>
              <a:t>2C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3EC716D-68F1-4ED6-B23F-6C5FD85B35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endParaRPr lang="es-AR" dirty="0"/>
          </a:p>
          <a:p>
            <a:r>
              <a:rPr lang="es-AR" sz="6000" dirty="0"/>
              <a:t>ONE DARK OCTOBER EVENING</a:t>
            </a:r>
          </a:p>
        </p:txBody>
      </p:sp>
    </p:spTree>
    <p:extLst>
      <p:ext uri="{BB962C8B-B14F-4D97-AF65-F5344CB8AC3E}">
        <p14:creationId xmlns:p14="http://schemas.microsoft.com/office/powerpoint/2010/main" val="3716892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C_Reading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12424" y="1955304"/>
            <a:ext cx="609600" cy="609600"/>
          </a:xfrm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776" y="260649"/>
            <a:ext cx="8678863" cy="101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223" y="1323375"/>
            <a:ext cx="7920880" cy="529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Track50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96815" y="486916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5" name="4 Entrada de lápiz"/>
              <p14:cNvContentPartPr/>
              <p14:nvPr/>
            </p14:nvContentPartPr>
            <p14:xfrm>
              <a:off x="3452880" y="2902320"/>
              <a:ext cx="402120" cy="360"/>
            </p14:xfrm>
          </p:contentPart>
        </mc:Choice>
        <mc:Fallback>
          <p:pic>
            <p:nvPicPr>
              <p:cNvPr id="5" name="4 Entrada de lápiz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437040" y="2838960"/>
                <a:ext cx="4334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6" name="5 Entrada de lápiz"/>
              <p14:cNvContentPartPr/>
              <p14:nvPr/>
            </p14:nvContentPartPr>
            <p14:xfrm>
              <a:off x="7301640" y="2875320"/>
              <a:ext cx="241560" cy="9360"/>
            </p14:xfrm>
          </p:contentPart>
        </mc:Choice>
        <mc:Fallback>
          <p:pic>
            <p:nvPicPr>
              <p:cNvPr id="6" name="5 Entrada de lápiz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285800" y="2811960"/>
                <a:ext cx="27288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7" name="6 Entrada de lápiz"/>
              <p14:cNvContentPartPr/>
              <p14:nvPr/>
            </p14:nvContentPartPr>
            <p14:xfrm>
              <a:off x="2354520" y="4447080"/>
              <a:ext cx="2179440" cy="45000"/>
            </p14:xfrm>
          </p:contentPart>
        </mc:Choice>
        <mc:Fallback>
          <p:pic>
            <p:nvPicPr>
              <p:cNvPr id="7" name="6 Entrada de lápiz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338680" y="4383720"/>
                <a:ext cx="221076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8" name="7 Entrada de lápiz"/>
              <p14:cNvContentPartPr/>
              <p14:nvPr/>
            </p14:nvContentPartPr>
            <p14:xfrm>
              <a:off x="7078440" y="4804200"/>
              <a:ext cx="375480" cy="18360"/>
            </p14:xfrm>
          </p:contentPart>
        </mc:Choice>
        <mc:Fallback>
          <p:pic>
            <p:nvPicPr>
              <p:cNvPr id="8" name="7 Entrada de lápiz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062600" y="4740840"/>
                <a:ext cx="40680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9" name="8 Entrada de lápiz"/>
              <p14:cNvContentPartPr/>
              <p14:nvPr/>
            </p14:nvContentPartPr>
            <p14:xfrm>
              <a:off x="5220840" y="5536440"/>
              <a:ext cx="777240" cy="27000"/>
            </p14:xfrm>
          </p:contentPart>
        </mc:Choice>
        <mc:Fallback>
          <p:pic>
            <p:nvPicPr>
              <p:cNvPr id="9" name="8 Entrada de lápiz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205000" y="5473080"/>
                <a:ext cx="80856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0" name="9 Entrada de lápiz"/>
              <p14:cNvContentPartPr/>
              <p14:nvPr/>
            </p14:nvContentPartPr>
            <p14:xfrm>
              <a:off x="8855400" y="6250680"/>
              <a:ext cx="366480" cy="360"/>
            </p14:xfrm>
          </p:contentPart>
        </mc:Choice>
        <mc:Fallback>
          <p:pic>
            <p:nvPicPr>
              <p:cNvPr id="10" name="9 Entrada de lápiz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839560" y="6187320"/>
                <a:ext cx="3978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1" name="10 Entrada de lápiz"/>
              <p14:cNvContentPartPr/>
              <p14:nvPr/>
            </p14:nvContentPartPr>
            <p14:xfrm>
              <a:off x="3926280" y="4991760"/>
              <a:ext cx="3170160" cy="71640"/>
            </p14:xfrm>
          </p:contentPart>
        </mc:Choice>
        <mc:Fallback>
          <p:pic>
            <p:nvPicPr>
              <p:cNvPr id="11" name="10 Entrada de lápiz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910440" y="4928400"/>
                <a:ext cx="320148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2" name="11 Entrada de lápiz"/>
              <p14:cNvContentPartPr/>
              <p14:nvPr/>
            </p14:nvContentPartPr>
            <p14:xfrm>
              <a:off x="3872640" y="5724000"/>
              <a:ext cx="3250800" cy="36000"/>
            </p14:xfrm>
          </p:contentPart>
        </mc:Choice>
        <mc:Fallback>
          <p:pic>
            <p:nvPicPr>
              <p:cNvPr id="12" name="11 Entrada de lápiz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856800" y="5660640"/>
                <a:ext cx="328212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13" name="12 Entrada de lápiz"/>
              <p14:cNvContentPartPr/>
              <p14:nvPr/>
            </p14:nvContentPartPr>
            <p14:xfrm>
              <a:off x="7123080" y="5724000"/>
              <a:ext cx="1384560" cy="54000"/>
            </p14:xfrm>
          </p:contentPart>
        </mc:Choice>
        <mc:Fallback>
          <p:pic>
            <p:nvPicPr>
              <p:cNvPr id="13" name="12 Entrada de lápiz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7107240" y="5660640"/>
                <a:ext cx="1415880" cy="18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1249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58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882040" y="410749"/>
            <a:ext cx="1328760" cy="562074"/>
          </a:xfrm>
        </p:spPr>
        <p:txBody>
          <a:bodyPr>
            <a:normAutofit fontScale="90000"/>
          </a:bodyPr>
          <a:lstStyle/>
          <a:p>
            <a:r>
              <a:rPr lang="es-AR" dirty="0"/>
              <a:t> 0.57                                                         </a:t>
            </a:r>
          </a:p>
        </p:txBody>
      </p:sp>
      <p:pic>
        <p:nvPicPr>
          <p:cNvPr id="4" name="2C_Reading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52560" y="431908"/>
            <a:ext cx="609600" cy="609600"/>
          </a:xfrm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628800"/>
            <a:ext cx="8316468" cy="49693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Track50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31204" y="5373216"/>
            <a:ext cx="609600" cy="6096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DFF6DA8-16DD-4777-8C77-B93C336B627F}"/>
              </a:ext>
            </a:extLst>
          </p:cNvPr>
          <p:cNvSpPr txBox="1"/>
          <p:nvPr/>
        </p:nvSpPr>
        <p:spPr>
          <a:xfrm>
            <a:off x="2135560" y="4437112"/>
            <a:ext cx="158417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EEB3A2B-2DBB-410A-BACD-11775EE55A20}"/>
              </a:ext>
            </a:extLst>
          </p:cNvPr>
          <p:cNvSpPr txBox="1"/>
          <p:nvPr/>
        </p:nvSpPr>
        <p:spPr>
          <a:xfrm>
            <a:off x="2135560" y="4806444"/>
            <a:ext cx="14401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endParaRPr lang="es-AR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6AAF31E-05F8-4E60-86E5-7F0E28ECDAA9}"/>
              </a:ext>
            </a:extLst>
          </p:cNvPr>
          <p:cNvSpPr txBox="1"/>
          <p:nvPr/>
        </p:nvSpPr>
        <p:spPr>
          <a:xfrm>
            <a:off x="2274212" y="4437113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u="sng" dirty="0"/>
              <a:t>ONE EVENING IN OCTOBER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5" name="4 Entrada de lápiz"/>
              <p14:cNvContentPartPr/>
              <p14:nvPr/>
            </p14:nvContentPartPr>
            <p14:xfrm>
              <a:off x="8167800" y="4786200"/>
              <a:ext cx="1804320" cy="54000"/>
            </p14:xfrm>
          </p:contentPart>
        </mc:Choice>
        <mc:Fallback>
          <p:pic>
            <p:nvPicPr>
              <p:cNvPr id="5" name="4 Entrada de lápiz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151960" y="4722840"/>
                <a:ext cx="1835640" cy="1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6" name="5 Entrada de lápiz"/>
              <p14:cNvContentPartPr/>
              <p14:nvPr/>
            </p14:nvContentPartPr>
            <p14:xfrm>
              <a:off x="2033040" y="5081040"/>
              <a:ext cx="3045600" cy="152280"/>
            </p14:xfrm>
          </p:contentPart>
        </mc:Choice>
        <mc:Fallback>
          <p:pic>
            <p:nvPicPr>
              <p:cNvPr id="6" name="5 Entrada de lápiz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017200" y="5017680"/>
                <a:ext cx="3076920" cy="27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0" name="9 Entrada de lápiz"/>
              <p14:cNvContentPartPr/>
              <p14:nvPr/>
            </p14:nvContentPartPr>
            <p14:xfrm>
              <a:off x="7381920" y="5250600"/>
              <a:ext cx="1813320" cy="98640"/>
            </p14:xfrm>
          </p:contentPart>
        </mc:Choice>
        <mc:Fallback>
          <p:pic>
            <p:nvPicPr>
              <p:cNvPr id="10" name="9 Entrada de lápiz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366080" y="5187240"/>
                <a:ext cx="184464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1" name="10 Entrada de lápiz"/>
              <p14:cNvContentPartPr/>
              <p14:nvPr/>
            </p14:nvContentPartPr>
            <p14:xfrm>
              <a:off x="7185720" y="5590080"/>
              <a:ext cx="2304000" cy="27000"/>
            </p14:xfrm>
          </p:contentPart>
        </mc:Choice>
        <mc:Fallback>
          <p:pic>
            <p:nvPicPr>
              <p:cNvPr id="11" name="10 Entrada de lápiz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169880" y="5526720"/>
                <a:ext cx="233532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2" name="11 Entrada de lápiz"/>
              <p14:cNvContentPartPr/>
              <p14:nvPr/>
            </p14:nvContentPartPr>
            <p14:xfrm>
              <a:off x="2060040" y="5982840"/>
              <a:ext cx="509040" cy="18360"/>
            </p14:xfrm>
          </p:contentPart>
        </mc:Choice>
        <mc:Fallback>
          <p:pic>
            <p:nvPicPr>
              <p:cNvPr id="12" name="11 Entrada de lápiz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044200" y="5919480"/>
                <a:ext cx="54036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3" name="12 Entrada de lápiz"/>
              <p14:cNvContentPartPr/>
              <p14:nvPr/>
            </p14:nvContentPartPr>
            <p14:xfrm>
              <a:off x="7881960" y="6000840"/>
              <a:ext cx="360" cy="360"/>
            </p14:xfrm>
          </p:contentPart>
        </mc:Choice>
        <mc:Fallback>
          <p:pic>
            <p:nvPicPr>
              <p:cNvPr id="13" name="12 Entrada de lápiz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866120" y="5937480"/>
                <a:ext cx="316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4" name="13 Entrada de lápiz"/>
              <p14:cNvContentPartPr/>
              <p14:nvPr/>
            </p14:nvContentPartPr>
            <p14:xfrm>
              <a:off x="6828240" y="5938200"/>
              <a:ext cx="3268800" cy="80640"/>
            </p14:xfrm>
          </p:contentPart>
        </mc:Choice>
        <mc:Fallback>
          <p:pic>
            <p:nvPicPr>
              <p:cNvPr id="14" name="13 Entrada de lápiz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812400" y="5874840"/>
                <a:ext cx="3300120" cy="20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5" name="14 Entrada de lápiz"/>
              <p14:cNvContentPartPr/>
              <p14:nvPr/>
            </p14:nvContentPartPr>
            <p14:xfrm>
              <a:off x="2077680" y="6339960"/>
              <a:ext cx="2964960" cy="72000"/>
            </p14:xfrm>
          </p:contentPart>
        </mc:Choice>
        <mc:Fallback>
          <p:pic>
            <p:nvPicPr>
              <p:cNvPr id="15" name="14 Entrada de lápiz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061840" y="6276600"/>
                <a:ext cx="299628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6" name="15 Entrada de lápiz"/>
              <p14:cNvContentPartPr/>
              <p14:nvPr/>
            </p14:nvContentPartPr>
            <p14:xfrm>
              <a:off x="2175960" y="2053800"/>
              <a:ext cx="1464840" cy="36000"/>
            </p14:xfrm>
          </p:contentPart>
        </mc:Choice>
        <mc:Fallback>
          <p:pic>
            <p:nvPicPr>
              <p:cNvPr id="16" name="15 Entrada de lápiz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160120" y="1990440"/>
                <a:ext cx="149616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7" name="16 Entrada de lápiz"/>
              <p14:cNvContentPartPr/>
              <p14:nvPr/>
            </p14:nvContentPartPr>
            <p14:xfrm>
              <a:off x="6962160" y="2107440"/>
              <a:ext cx="384480" cy="360"/>
            </p14:xfrm>
          </p:contentPart>
        </mc:Choice>
        <mc:Fallback>
          <p:pic>
            <p:nvPicPr>
              <p:cNvPr id="17" name="16 Entrada de lápiz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946320" y="2044080"/>
                <a:ext cx="4158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8" name="17 Entrada de lápiz"/>
              <p14:cNvContentPartPr/>
              <p14:nvPr/>
            </p14:nvContentPartPr>
            <p14:xfrm>
              <a:off x="2042040" y="2839680"/>
              <a:ext cx="464760" cy="45000"/>
            </p14:xfrm>
          </p:contentPart>
        </mc:Choice>
        <mc:Fallback>
          <p:pic>
            <p:nvPicPr>
              <p:cNvPr id="18" name="17 Entrada de lápiz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026200" y="2776320"/>
                <a:ext cx="49608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9" name="18 Entrada de lápiz"/>
              <p14:cNvContentPartPr/>
              <p14:nvPr/>
            </p14:nvContentPartPr>
            <p14:xfrm>
              <a:off x="5944440" y="2812680"/>
              <a:ext cx="1196640" cy="18360"/>
            </p14:xfrm>
          </p:contentPart>
        </mc:Choice>
        <mc:Fallback>
          <p:pic>
            <p:nvPicPr>
              <p:cNvPr id="19" name="18 Entrada de lápiz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928600" y="2749320"/>
                <a:ext cx="122796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0" name="19 Entrada de lápiz"/>
              <p14:cNvContentPartPr/>
              <p14:nvPr/>
            </p14:nvContentPartPr>
            <p14:xfrm>
              <a:off x="6837240" y="3187800"/>
              <a:ext cx="1509480" cy="27360"/>
            </p14:xfrm>
          </p:contentPart>
        </mc:Choice>
        <mc:Fallback>
          <p:pic>
            <p:nvPicPr>
              <p:cNvPr id="20" name="19 Entrada de lápiz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821400" y="3124440"/>
                <a:ext cx="154080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1" name="20 Entrada de lápiz"/>
              <p14:cNvContentPartPr/>
              <p14:nvPr/>
            </p14:nvContentPartPr>
            <p14:xfrm>
              <a:off x="8882040" y="3661200"/>
              <a:ext cx="821880" cy="9360"/>
            </p14:xfrm>
          </p:contentPart>
        </mc:Choice>
        <mc:Fallback>
          <p:pic>
            <p:nvPicPr>
              <p:cNvPr id="21" name="20 Entrada de lápiz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866200" y="3597840"/>
                <a:ext cx="85320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2" name="21 Entrada de lápiz"/>
              <p14:cNvContentPartPr/>
              <p14:nvPr/>
            </p14:nvContentPartPr>
            <p14:xfrm>
              <a:off x="2381520" y="4982760"/>
              <a:ext cx="1089720" cy="18360"/>
            </p14:xfrm>
          </p:contentPart>
        </mc:Choice>
        <mc:Fallback>
          <p:pic>
            <p:nvPicPr>
              <p:cNvPr id="22" name="21 Entrada de lápiz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365680" y="4919400"/>
                <a:ext cx="112104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3" name="22 Entrada de lápiz"/>
              <p14:cNvContentPartPr/>
              <p14:nvPr/>
            </p14:nvContentPartPr>
            <p14:xfrm>
              <a:off x="2345520" y="4696920"/>
              <a:ext cx="1286280" cy="45000"/>
            </p14:xfrm>
          </p:contentPart>
        </mc:Choice>
        <mc:Fallback>
          <p:pic>
            <p:nvPicPr>
              <p:cNvPr id="23" name="22 Entrada de lápiz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2329680" y="4633560"/>
                <a:ext cx="131760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4" name="23 Entrada de lápiz"/>
              <p14:cNvContentPartPr/>
              <p14:nvPr/>
            </p14:nvContentPartPr>
            <p14:xfrm>
              <a:off x="6810600" y="4938120"/>
              <a:ext cx="1134360" cy="80640"/>
            </p14:xfrm>
          </p:contentPart>
        </mc:Choice>
        <mc:Fallback>
          <p:pic>
            <p:nvPicPr>
              <p:cNvPr id="24" name="23 Entrada de lápiz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794760" y="4874760"/>
                <a:ext cx="1165680" cy="207360"/>
              </a:xfrm>
              <a:prstGeom prst="rect">
                <a:avLst/>
              </a:prstGeom>
            </p:spPr>
          </p:pic>
        </mc:Fallback>
      </mc:AlternateContent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AC20BC70-C8DF-4C34-B814-04EADE5C5796}"/>
              </a:ext>
            </a:extLst>
          </p:cNvPr>
          <p:cNvCxnSpPr/>
          <p:nvPr/>
        </p:nvCxnSpPr>
        <p:spPr>
          <a:xfrm flipH="1">
            <a:off x="7185720" y="691786"/>
            <a:ext cx="15645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38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58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59459" y="326895"/>
            <a:ext cx="1186249" cy="349701"/>
          </a:xfrm>
        </p:spPr>
        <p:txBody>
          <a:bodyPr>
            <a:normAutofit fontScale="90000"/>
          </a:bodyPr>
          <a:lstStyle/>
          <a:p>
            <a:r>
              <a:rPr lang="es-AR" dirty="0"/>
              <a:t>                                                             </a:t>
            </a:r>
          </a:p>
        </p:txBody>
      </p:sp>
      <p:pic>
        <p:nvPicPr>
          <p:cNvPr id="4" name="2C_Reading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5407" y="326895"/>
            <a:ext cx="609600" cy="609600"/>
          </a:xfrm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544" y="4869161"/>
            <a:ext cx="8326128" cy="1872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5203" y="341509"/>
            <a:ext cx="8035627" cy="42844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Track50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12872" y="5054022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5" name="4 Entrada de lápiz"/>
              <p14:cNvContentPartPr/>
              <p14:nvPr/>
            </p14:nvContentPartPr>
            <p14:xfrm>
              <a:off x="2211600" y="5179320"/>
              <a:ext cx="2670480" cy="54000"/>
            </p14:xfrm>
          </p:contentPart>
        </mc:Choice>
        <mc:Fallback>
          <p:pic>
            <p:nvPicPr>
              <p:cNvPr id="5" name="4 Entrada de lápiz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195760" y="5115960"/>
                <a:ext cx="2701800" cy="1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6" name="5 Entrada de lápiz"/>
              <p14:cNvContentPartPr/>
              <p14:nvPr/>
            </p14:nvContentPartPr>
            <p14:xfrm>
              <a:off x="7694400" y="5572080"/>
              <a:ext cx="2125800" cy="63000"/>
            </p14:xfrm>
          </p:contentPart>
        </mc:Choice>
        <mc:Fallback>
          <p:pic>
            <p:nvPicPr>
              <p:cNvPr id="6" name="5 Entrada de lápiz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678560" y="5508720"/>
                <a:ext cx="215712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7" name="6 Entrada de lápiz"/>
              <p14:cNvContentPartPr/>
              <p14:nvPr/>
            </p14:nvContentPartPr>
            <p14:xfrm>
              <a:off x="2175960" y="5991840"/>
              <a:ext cx="1420200" cy="45000"/>
            </p14:xfrm>
          </p:contentPart>
        </mc:Choice>
        <mc:Fallback>
          <p:pic>
            <p:nvPicPr>
              <p:cNvPr id="7" name="6 Entrada de lápiz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160120" y="5928480"/>
                <a:ext cx="145152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8" name="7 Entrada de lápiz"/>
              <p14:cNvContentPartPr/>
              <p14:nvPr/>
            </p14:nvContentPartPr>
            <p14:xfrm>
              <a:off x="5489040" y="5330880"/>
              <a:ext cx="1080720" cy="9360"/>
            </p14:xfrm>
          </p:contentPart>
        </mc:Choice>
        <mc:Fallback>
          <p:pic>
            <p:nvPicPr>
              <p:cNvPr id="8" name="7 Entrada de lápiz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473200" y="5267520"/>
                <a:ext cx="111204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9" name="8 Entrada de lápiz"/>
              <p14:cNvContentPartPr/>
              <p14:nvPr/>
            </p14:nvContentPartPr>
            <p14:xfrm>
              <a:off x="2488440" y="5590080"/>
              <a:ext cx="1045080" cy="36000"/>
            </p14:xfrm>
          </p:contentPart>
        </mc:Choice>
        <mc:Fallback>
          <p:pic>
            <p:nvPicPr>
              <p:cNvPr id="9" name="8 Entrada de lápiz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472600" y="5526720"/>
                <a:ext cx="107640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0" name="9 Entrada de lápiz"/>
              <p14:cNvContentPartPr/>
              <p14:nvPr/>
            </p14:nvContentPartPr>
            <p14:xfrm>
              <a:off x="3846000" y="6063120"/>
              <a:ext cx="375120" cy="27360"/>
            </p14:xfrm>
          </p:contentPart>
        </mc:Choice>
        <mc:Fallback>
          <p:pic>
            <p:nvPicPr>
              <p:cNvPr id="10" name="9 Entrada de lápiz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830160" y="5999760"/>
                <a:ext cx="406440" cy="15408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Rectángulo 10">
            <a:extLst>
              <a:ext uri="{FF2B5EF4-FFF2-40B4-BE49-F238E27FC236}">
                <a16:creationId xmlns:a16="http://schemas.microsoft.com/office/drawing/2014/main" id="{A12A88AE-B238-41F7-97FF-C6929F1BB34E}"/>
              </a:ext>
            </a:extLst>
          </p:cNvPr>
          <p:cNvSpPr/>
          <p:nvPr/>
        </p:nvSpPr>
        <p:spPr>
          <a:xfrm>
            <a:off x="1762743" y="484506"/>
            <a:ext cx="593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dirty="0"/>
              <a:t>1.53</a:t>
            </a:r>
          </a:p>
        </p:txBody>
      </p: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1A5D51D9-B4C9-41C7-8600-97032B40B088}"/>
              </a:ext>
            </a:extLst>
          </p:cNvPr>
          <p:cNvCxnSpPr/>
          <p:nvPr/>
        </p:nvCxnSpPr>
        <p:spPr>
          <a:xfrm flipH="1">
            <a:off x="1260389" y="630656"/>
            <a:ext cx="32127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486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3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58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752" y="476673"/>
            <a:ext cx="4320480" cy="619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EDAA6EC-01DC-4731-9825-10EA2B49D52D}"/>
              </a:ext>
            </a:extLst>
          </p:cNvPr>
          <p:cNvSpPr txBox="1"/>
          <p:nvPr/>
        </p:nvSpPr>
        <p:spPr>
          <a:xfrm>
            <a:off x="2279576" y="1340768"/>
            <a:ext cx="1152128" cy="1754326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es-AR" b="1" dirty="0">
                <a:solidFill>
                  <a:srgbClr val="FF0000"/>
                </a:solidFill>
              </a:rPr>
              <a:t>Use </a:t>
            </a:r>
            <a:r>
              <a:rPr lang="es-AR" b="1" dirty="0" err="1">
                <a:solidFill>
                  <a:srgbClr val="FF0000"/>
                </a:solidFill>
              </a:rPr>
              <a:t>the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pictures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to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memorize</a:t>
            </a:r>
            <a:r>
              <a:rPr lang="es-AR" b="1" dirty="0">
                <a:solidFill>
                  <a:srgbClr val="FF0000"/>
                </a:solidFill>
              </a:rPr>
              <a:t> and </a:t>
            </a:r>
            <a:r>
              <a:rPr lang="es-AR" b="1" dirty="0" err="1">
                <a:solidFill>
                  <a:srgbClr val="FF0000"/>
                </a:solidFill>
              </a:rPr>
              <a:t>tell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the</a:t>
            </a:r>
            <a:r>
              <a:rPr lang="es-AR" b="1" dirty="0">
                <a:solidFill>
                  <a:srgbClr val="FF0000"/>
                </a:solidFill>
              </a:rPr>
              <a:t> </a:t>
            </a:r>
            <a:r>
              <a:rPr lang="es-AR" b="1" dirty="0" err="1">
                <a:solidFill>
                  <a:srgbClr val="FF0000"/>
                </a:solidFill>
              </a:rPr>
              <a:t>story</a:t>
            </a:r>
            <a:endParaRPr lang="es-A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3767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927649" y="274638"/>
            <a:ext cx="5440635" cy="1143000"/>
          </a:xfrm>
          <a:ln w="76200">
            <a:solidFill>
              <a:srgbClr val="FFFF66"/>
            </a:solidFill>
          </a:ln>
        </p:spPr>
        <p:txBody>
          <a:bodyPr/>
          <a:lstStyle/>
          <a:p>
            <a:r>
              <a:rPr lang="es-AR" dirty="0"/>
              <a:t>HAPPY ENDING</a:t>
            </a:r>
          </a:p>
        </p:txBody>
      </p:sp>
      <p:pic>
        <p:nvPicPr>
          <p:cNvPr id="2253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1484785"/>
            <a:ext cx="4355976" cy="4935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566" y="1844824"/>
            <a:ext cx="4599434" cy="449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Track50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64352" y="548680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" name="2 Entrada de lápiz"/>
              <p14:cNvContentPartPr/>
              <p14:nvPr/>
            </p14:nvContentPartPr>
            <p14:xfrm>
              <a:off x="2051040" y="2098440"/>
              <a:ext cx="1964880" cy="80640"/>
            </p14:xfrm>
          </p:contentPart>
        </mc:Choice>
        <mc:Fallback>
          <p:pic>
            <p:nvPicPr>
              <p:cNvPr id="3" name="2 Entrada de lápiz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35200" y="2035080"/>
                <a:ext cx="1996200" cy="20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4" name="3 Entrada de lápiz"/>
              <p14:cNvContentPartPr/>
              <p14:nvPr/>
            </p14:nvContentPartPr>
            <p14:xfrm>
              <a:off x="4113840" y="2759400"/>
              <a:ext cx="696600" cy="18000"/>
            </p14:xfrm>
          </p:contentPart>
        </mc:Choice>
        <mc:Fallback>
          <p:pic>
            <p:nvPicPr>
              <p:cNvPr id="4" name="3 Entrada de lápiz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98000" y="2696040"/>
                <a:ext cx="72792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6" name="5 Entrada de lápiz"/>
              <p14:cNvContentPartPr/>
              <p14:nvPr/>
            </p14:nvContentPartPr>
            <p14:xfrm>
              <a:off x="2077680" y="3009240"/>
              <a:ext cx="607680" cy="36000"/>
            </p14:xfrm>
          </p:contentPart>
        </mc:Choice>
        <mc:Fallback>
          <p:pic>
            <p:nvPicPr>
              <p:cNvPr id="6" name="5 Entrada de lápiz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061840" y="2945880"/>
                <a:ext cx="63900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7" name="6 Entrada de lápiz"/>
              <p14:cNvContentPartPr/>
              <p14:nvPr/>
            </p14:nvContentPartPr>
            <p14:xfrm>
              <a:off x="2970840" y="3509280"/>
              <a:ext cx="759240" cy="27360"/>
            </p14:xfrm>
          </p:contentPart>
        </mc:Choice>
        <mc:Fallback>
          <p:pic>
            <p:nvPicPr>
              <p:cNvPr id="7" name="6 Entrada de lápiz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955000" y="3445920"/>
                <a:ext cx="79056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8" name="7 Entrada de lápiz"/>
              <p14:cNvContentPartPr/>
              <p14:nvPr/>
            </p14:nvContentPartPr>
            <p14:xfrm>
              <a:off x="2568720" y="4884480"/>
              <a:ext cx="1768680" cy="45000"/>
            </p14:xfrm>
          </p:contentPart>
        </mc:Choice>
        <mc:Fallback>
          <p:pic>
            <p:nvPicPr>
              <p:cNvPr id="8" name="7 Entrada de lápiz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552880" y="4821120"/>
                <a:ext cx="180000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9" name="8 Entrada de lápiz"/>
              <p14:cNvContentPartPr/>
              <p14:nvPr/>
            </p14:nvContentPartPr>
            <p14:xfrm>
              <a:off x="2095680" y="6241680"/>
              <a:ext cx="607680" cy="9360"/>
            </p14:xfrm>
          </p:contentPart>
        </mc:Choice>
        <mc:Fallback>
          <p:pic>
            <p:nvPicPr>
              <p:cNvPr id="9" name="8 Entrada de lápiz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079840" y="6178320"/>
                <a:ext cx="63900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0" name="9 Entrada de lápiz"/>
              <p14:cNvContentPartPr/>
              <p14:nvPr/>
            </p14:nvContentPartPr>
            <p14:xfrm>
              <a:off x="8569560" y="2473560"/>
              <a:ext cx="1527480" cy="89640"/>
            </p14:xfrm>
          </p:contentPart>
        </mc:Choice>
        <mc:Fallback>
          <p:pic>
            <p:nvPicPr>
              <p:cNvPr id="10" name="9 Entrada de lápiz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8553720" y="2410200"/>
                <a:ext cx="1558800" cy="21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1" name="10 Entrada de lápiz"/>
              <p14:cNvContentPartPr/>
              <p14:nvPr/>
            </p14:nvContentPartPr>
            <p14:xfrm>
              <a:off x="7328280" y="3286080"/>
              <a:ext cx="1795320" cy="72000"/>
            </p14:xfrm>
          </p:contentPart>
        </mc:Choice>
        <mc:Fallback>
          <p:pic>
            <p:nvPicPr>
              <p:cNvPr id="11" name="10 Entrada de lápiz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312440" y="3222720"/>
                <a:ext cx="182664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2" name="11 Entrada de lápiz"/>
              <p14:cNvContentPartPr/>
              <p14:nvPr/>
            </p14:nvContentPartPr>
            <p14:xfrm>
              <a:off x="3774360" y="4304160"/>
              <a:ext cx="1572120" cy="80640"/>
            </p14:xfrm>
          </p:contentPart>
        </mc:Choice>
        <mc:Fallback>
          <p:pic>
            <p:nvPicPr>
              <p:cNvPr id="12" name="11 Entrada de lápiz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3758520" y="4240800"/>
                <a:ext cx="1603440" cy="20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3" name="12 Entrada de lápiz"/>
              <p14:cNvContentPartPr/>
              <p14:nvPr/>
            </p14:nvContentPartPr>
            <p14:xfrm>
              <a:off x="3283320" y="4357800"/>
              <a:ext cx="589680" cy="54000"/>
            </p14:xfrm>
          </p:contentPart>
        </mc:Choice>
        <mc:Fallback>
          <p:pic>
            <p:nvPicPr>
              <p:cNvPr id="13" name="12 Entrada de lápiz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267480" y="4294440"/>
                <a:ext cx="621000" cy="1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4" name="13 Entrada de lápiz"/>
              <p14:cNvContentPartPr/>
              <p14:nvPr/>
            </p14:nvContentPartPr>
            <p14:xfrm>
              <a:off x="7167720" y="3580920"/>
              <a:ext cx="1054080" cy="27000"/>
            </p14:xfrm>
          </p:contentPart>
        </mc:Choice>
        <mc:Fallback>
          <p:pic>
            <p:nvPicPr>
              <p:cNvPr id="14" name="13 Entrada de lápiz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7151880" y="3517560"/>
                <a:ext cx="108540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5" name="14 Entrada de lápiz"/>
              <p14:cNvContentPartPr/>
              <p14:nvPr/>
            </p14:nvContentPartPr>
            <p14:xfrm>
              <a:off x="9319800" y="3562920"/>
              <a:ext cx="1277280" cy="18360"/>
            </p14:xfrm>
          </p:contentPart>
        </mc:Choice>
        <mc:Fallback>
          <p:pic>
            <p:nvPicPr>
              <p:cNvPr id="15" name="14 Entrada de lápiz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9303960" y="3499560"/>
                <a:ext cx="130860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6" name="15 Entrada de lápiz"/>
              <p14:cNvContentPartPr/>
              <p14:nvPr/>
            </p14:nvContentPartPr>
            <p14:xfrm>
              <a:off x="8283720" y="3562920"/>
              <a:ext cx="1116720" cy="45000"/>
            </p14:xfrm>
          </p:contentPart>
        </mc:Choice>
        <mc:Fallback>
          <p:pic>
            <p:nvPicPr>
              <p:cNvPr id="16" name="15 Entrada de lápiz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267880" y="3499560"/>
                <a:ext cx="114804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7" name="16 Entrada de lápiz"/>
              <p14:cNvContentPartPr/>
              <p14:nvPr/>
            </p14:nvContentPartPr>
            <p14:xfrm>
              <a:off x="2792280" y="2000160"/>
              <a:ext cx="732600" cy="27360"/>
            </p14:xfrm>
          </p:contentPart>
        </mc:Choice>
        <mc:Fallback>
          <p:pic>
            <p:nvPicPr>
              <p:cNvPr id="17" name="16 Entrada de lápiz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776440" y="1936800"/>
                <a:ext cx="76392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8" name="17 Entrada de lápiz"/>
              <p14:cNvContentPartPr/>
              <p14:nvPr/>
            </p14:nvContentPartPr>
            <p14:xfrm>
              <a:off x="4033200" y="2304000"/>
              <a:ext cx="170280" cy="360"/>
            </p14:xfrm>
          </p:contentPart>
        </mc:Choice>
        <mc:Fallback>
          <p:pic>
            <p:nvPicPr>
              <p:cNvPr id="18" name="17 Entrada de lápiz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017360" y="2240640"/>
                <a:ext cx="2016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9" name="18 Entrada de lápiz"/>
              <p14:cNvContentPartPr/>
              <p14:nvPr/>
            </p14:nvContentPartPr>
            <p14:xfrm>
              <a:off x="2033040" y="2544840"/>
              <a:ext cx="527400" cy="36360"/>
            </p14:xfrm>
          </p:contentPart>
        </mc:Choice>
        <mc:Fallback>
          <p:pic>
            <p:nvPicPr>
              <p:cNvPr id="19" name="18 Entrada de lápiz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017200" y="2481480"/>
                <a:ext cx="55872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0" name="19 Entrada de lápiz"/>
              <p14:cNvContentPartPr/>
              <p14:nvPr/>
            </p14:nvContentPartPr>
            <p14:xfrm>
              <a:off x="5176200" y="6125760"/>
              <a:ext cx="348840" cy="360"/>
            </p14:xfrm>
          </p:contentPart>
        </mc:Choice>
        <mc:Fallback>
          <p:pic>
            <p:nvPicPr>
              <p:cNvPr id="20" name="19 Entrada de lápiz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160360" y="6062400"/>
                <a:ext cx="3801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1" name="20 Entrada de lápiz"/>
              <p14:cNvContentPartPr/>
              <p14:nvPr/>
            </p14:nvContentPartPr>
            <p14:xfrm>
              <a:off x="8873400" y="2946960"/>
              <a:ext cx="187920" cy="18000"/>
            </p14:xfrm>
          </p:contentPart>
        </mc:Choice>
        <mc:Fallback>
          <p:pic>
            <p:nvPicPr>
              <p:cNvPr id="21" name="20 Entrada de lápiz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8857560" y="2883600"/>
                <a:ext cx="21924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2" name="21 Entrada de lápiz"/>
              <p14:cNvContentPartPr/>
              <p14:nvPr/>
            </p14:nvContentPartPr>
            <p14:xfrm>
              <a:off x="7524840" y="4464720"/>
              <a:ext cx="375480" cy="27360"/>
            </p14:xfrm>
          </p:contentPart>
        </mc:Choice>
        <mc:Fallback>
          <p:pic>
            <p:nvPicPr>
              <p:cNvPr id="22" name="21 Entrada de lápiz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509000" y="4401360"/>
                <a:ext cx="406800" cy="154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882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8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359696" y="274638"/>
            <a:ext cx="4680520" cy="850106"/>
          </a:xfrm>
          <a:ln w="76200">
            <a:solidFill>
              <a:srgbClr val="FF3300"/>
            </a:solidFill>
          </a:ln>
        </p:spPr>
        <p:txBody>
          <a:bodyPr/>
          <a:lstStyle/>
          <a:p>
            <a:r>
              <a:rPr lang="es-AR" dirty="0"/>
              <a:t>SAD ENDING</a:t>
            </a: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1196752"/>
            <a:ext cx="3932024" cy="5256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976" y="1319141"/>
            <a:ext cx="4679602" cy="551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Track5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832304" y="44624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" name="2 Entrada de lápiz"/>
              <p14:cNvContentPartPr/>
              <p14:nvPr/>
            </p14:nvContentPartPr>
            <p14:xfrm>
              <a:off x="2042040" y="1571760"/>
              <a:ext cx="1723680" cy="53640"/>
            </p14:xfrm>
          </p:contentPart>
        </mc:Choice>
        <mc:Fallback>
          <p:pic>
            <p:nvPicPr>
              <p:cNvPr id="3" name="2 Entrada de lápiz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026200" y="1508400"/>
                <a:ext cx="1755000" cy="18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5" name="4 Entrada de lápiz"/>
              <p14:cNvContentPartPr/>
              <p14:nvPr/>
            </p14:nvContentPartPr>
            <p14:xfrm>
              <a:off x="4738800" y="1723320"/>
              <a:ext cx="911160" cy="54000"/>
            </p14:xfrm>
          </p:contentPart>
        </mc:Choice>
        <mc:Fallback>
          <p:pic>
            <p:nvPicPr>
              <p:cNvPr id="5" name="4 Entrada de lápiz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722960" y="1659960"/>
                <a:ext cx="942480" cy="1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6" name="5 Entrada de lápiz"/>
              <p14:cNvContentPartPr/>
              <p14:nvPr/>
            </p14:nvContentPartPr>
            <p14:xfrm>
              <a:off x="2033040" y="2232360"/>
              <a:ext cx="205920" cy="9360"/>
            </p14:xfrm>
          </p:contentPart>
        </mc:Choice>
        <mc:Fallback>
          <p:pic>
            <p:nvPicPr>
              <p:cNvPr id="6" name="5 Entrada de lápiz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017200" y="2169000"/>
                <a:ext cx="23724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7" name="6 Entrada de lápiz"/>
              <p14:cNvContentPartPr/>
              <p14:nvPr/>
            </p14:nvContentPartPr>
            <p14:xfrm>
              <a:off x="3613800" y="2223360"/>
              <a:ext cx="669960" cy="27360"/>
            </p14:xfrm>
          </p:contentPart>
        </mc:Choice>
        <mc:Fallback>
          <p:pic>
            <p:nvPicPr>
              <p:cNvPr id="7" name="6 Entrada de lápiz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597960" y="2160000"/>
                <a:ext cx="70128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8" name="7 Entrada de lápiz"/>
              <p14:cNvContentPartPr/>
              <p14:nvPr/>
            </p14:nvContentPartPr>
            <p14:xfrm>
              <a:off x="4676160" y="2241360"/>
              <a:ext cx="777240" cy="18360"/>
            </p14:xfrm>
          </p:contentPart>
        </mc:Choice>
        <mc:Fallback>
          <p:pic>
            <p:nvPicPr>
              <p:cNvPr id="8" name="7 Entrada de lápiz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660320" y="2178000"/>
                <a:ext cx="80856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9" name="8 Entrada de lápiz"/>
              <p14:cNvContentPartPr/>
              <p14:nvPr/>
            </p14:nvContentPartPr>
            <p14:xfrm>
              <a:off x="4595880" y="3393360"/>
              <a:ext cx="1045080" cy="27000"/>
            </p14:xfrm>
          </p:contentPart>
        </mc:Choice>
        <mc:Fallback>
          <p:pic>
            <p:nvPicPr>
              <p:cNvPr id="9" name="8 Entrada de lápiz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580040" y="3330000"/>
                <a:ext cx="107640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0" name="9 Entrada de lápiz"/>
              <p14:cNvContentPartPr/>
              <p14:nvPr/>
            </p14:nvContentPartPr>
            <p14:xfrm>
              <a:off x="7703400" y="1919880"/>
              <a:ext cx="1116720" cy="27000"/>
            </p14:xfrm>
          </p:contentPart>
        </mc:Choice>
        <mc:Fallback>
          <p:pic>
            <p:nvPicPr>
              <p:cNvPr id="10" name="9 Entrada de lápiz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687560" y="1856520"/>
                <a:ext cx="114804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1" name="10 Entrada de lápiz"/>
              <p14:cNvContentPartPr/>
              <p14:nvPr/>
            </p14:nvContentPartPr>
            <p14:xfrm>
              <a:off x="6194280" y="2170080"/>
              <a:ext cx="723600" cy="62640"/>
            </p14:xfrm>
          </p:contentPart>
        </mc:Choice>
        <mc:Fallback>
          <p:pic>
            <p:nvPicPr>
              <p:cNvPr id="11" name="10 Entrada de lápiz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178440" y="2106720"/>
                <a:ext cx="754920" cy="18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2" name="11 Entrada de lápiz"/>
              <p14:cNvContentPartPr/>
              <p14:nvPr/>
            </p14:nvContentPartPr>
            <p14:xfrm>
              <a:off x="9676920" y="3438000"/>
              <a:ext cx="375480" cy="360"/>
            </p14:xfrm>
          </p:contentPart>
        </mc:Choice>
        <mc:Fallback>
          <p:pic>
            <p:nvPicPr>
              <p:cNvPr id="12" name="11 Entrada de lápiz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9661080" y="3374640"/>
                <a:ext cx="4068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3" name="12 Entrada de lápiz"/>
              <p14:cNvContentPartPr/>
              <p14:nvPr/>
            </p14:nvContentPartPr>
            <p14:xfrm>
              <a:off x="6158640" y="3705840"/>
              <a:ext cx="625320" cy="360"/>
            </p14:xfrm>
          </p:contentPart>
        </mc:Choice>
        <mc:Fallback>
          <p:pic>
            <p:nvPicPr>
              <p:cNvPr id="13" name="12 Entrada de lápiz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142800" y="3642480"/>
                <a:ext cx="6566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14" name="13 Entrada de lápiz"/>
              <p14:cNvContentPartPr/>
              <p14:nvPr/>
            </p14:nvContentPartPr>
            <p14:xfrm>
              <a:off x="6792600" y="3723840"/>
              <a:ext cx="152280" cy="9000"/>
            </p14:xfrm>
          </p:contentPart>
        </mc:Choice>
        <mc:Fallback>
          <p:pic>
            <p:nvPicPr>
              <p:cNvPr id="14" name="13 Entrada de lápiz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776760" y="3660480"/>
                <a:ext cx="18360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15" name="14 Entrada de lápiz"/>
              <p14:cNvContentPartPr/>
              <p14:nvPr/>
            </p14:nvContentPartPr>
            <p14:xfrm>
              <a:off x="6962160" y="3643200"/>
              <a:ext cx="723960" cy="63000"/>
            </p14:xfrm>
          </p:contentPart>
        </mc:Choice>
        <mc:Fallback>
          <p:pic>
            <p:nvPicPr>
              <p:cNvPr id="15" name="14 Entrada de lápiz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946320" y="3579840"/>
                <a:ext cx="75528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16" name="15 Entrada de lápiz"/>
              <p14:cNvContentPartPr/>
              <p14:nvPr/>
            </p14:nvContentPartPr>
            <p14:xfrm>
              <a:off x="8078520" y="3643200"/>
              <a:ext cx="1429200" cy="54000"/>
            </p14:xfrm>
          </p:contentPart>
        </mc:Choice>
        <mc:Fallback>
          <p:pic>
            <p:nvPicPr>
              <p:cNvPr id="16" name="15 Entrada de lápiz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062680" y="3579840"/>
                <a:ext cx="1460520" cy="18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17" name="16 Entrada de lápiz"/>
              <p14:cNvContentPartPr/>
              <p14:nvPr/>
            </p14:nvContentPartPr>
            <p14:xfrm>
              <a:off x="9087600" y="4098600"/>
              <a:ext cx="1500480" cy="98640"/>
            </p14:xfrm>
          </p:contentPart>
        </mc:Choice>
        <mc:Fallback>
          <p:pic>
            <p:nvPicPr>
              <p:cNvPr id="17" name="16 Entrada de lápiz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9071760" y="4035240"/>
                <a:ext cx="153180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18" name="17 Entrada de lápiz"/>
              <p14:cNvContentPartPr/>
              <p14:nvPr/>
            </p14:nvContentPartPr>
            <p14:xfrm>
              <a:off x="9141240" y="5063040"/>
              <a:ext cx="1188000" cy="116640"/>
            </p14:xfrm>
          </p:contentPart>
        </mc:Choice>
        <mc:Fallback>
          <p:pic>
            <p:nvPicPr>
              <p:cNvPr id="18" name="17 Entrada de lápiz"/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9125400" y="4999680"/>
                <a:ext cx="1219320" cy="24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19" name="18 Entrada de lápiz"/>
              <p14:cNvContentPartPr/>
              <p14:nvPr/>
            </p14:nvContentPartPr>
            <p14:xfrm>
              <a:off x="2685000" y="1428840"/>
              <a:ext cx="625320" cy="360"/>
            </p14:xfrm>
          </p:contentPart>
        </mc:Choice>
        <mc:Fallback>
          <p:pic>
            <p:nvPicPr>
              <p:cNvPr id="19" name="18 Entrada de lápiz"/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669160" y="1365480"/>
                <a:ext cx="6566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0" name="19 Entrada de lápiz"/>
              <p14:cNvContentPartPr/>
              <p14:nvPr/>
            </p14:nvContentPartPr>
            <p14:xfrm>
              <a:off x="3837000" y="1661040"/>
              <a:ext cx="134280" cy="18000"/>
            </p14:xfrm>
          </p:contentPart>
        </mc:Choice>
        <mc:Fallback>
          <p:pic>
            <p:nvPicPr>
              <p:cNvPr id="20" name="19 Entrada de lápiz"/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821160" y="1597680"/>
                <a:ext cx="16560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1" name="20 Entrada de lápiz"/>
              <p14:cNvContentPartPr/>
              <p14:nvPr/>
            </p14:nvContentPartPr>
            <p14:xfrm>
              <a:off x="2077680" y="2116440"/>
              <a:ext cx="661320" cy="360"/>
            </p14:xfrm>
          </p:contentPart>
        </mc:Choice>
        <mc:Fallback>
          <p:pic>
            <p:nvPicPr>
              <p:cNvPr id="21" name="20 Entrada de lápiz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061840" y="2053080"/>
                <a:ext cx="6926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22" name="21 Entrada de lápiz"/>
              <p14:cNvContentPartPr/>
              <p14:nvPr/>
            </p14:nvContentPartPr>
            <p14:xfrm>
              <a:off x="3336960" y="2553840"/>
              <a:ext cx="446760" cy="360"/>
            </p14:xfrm>
          </p:contentPart>
        </mc:Choice>
        <mc:Fallback>
          <p:pic>
            <p:nvPicPr>
              <p:cNvPr id="22" name="21 Entrada de lápiz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321120" y="2490480"/>
                <a:ext cx="4780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23" name="22 Entrada de lápiz"/>
              <p14:cNvContentPartPr/>
              <p14:nvPr/>
            </p14:nvContentPartPr>
            <p14:xfrm>
              <a:off x="4854720" y="2804040"/>
              <a:ext cx="214920" cy="9000"/>
            </p14:xfrm>
          </p:contentPart>
        </mc:Choice>
        <mc:Fallback>
          <p:pic>
            <p:nvPicPr>
              <p:cNvPr id="23" name="22 Entrada de lápiz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838880" y="2740680"/>
                <a:ext cx="24624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24" name="23 Entrada de lápiz"/>
              <p14:cNvContentPartPr/>
              <p14:nvPr/>
            </p14:nvContentPartPr>
            <p14:xfrm>
              <a:off x="2720640" y="3259440"/>
              <a:ext cx="545040" cy="27000"/>
            </p14:xfrm>
          </p:contentPart>
        </mc:Choice>
        <mc:Fallback>
          <p:pic>
            <p:nvPicPr>
              <p:cNvPr id="24" name="23 Entrada de lápiz"/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2704800" y="3196080"/>
                <a:ext cx="57636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25" name="24 Entrada de lápiz"/>
              <p14:cNvContentPartPr/>
              <p14:nvPr/>
            </p14:nvContentPartPr>
            <p14:xfrm>
              <a:off x="4533600" y="3250440"/>
              <a:ext cx="1098720" cy="18360"/>
            </p14:xfrm>
          </p:contentPart>
        </mc:Choice>
        <mc:Fallback>
          <p:pic>
            <p:nvPicPr>
              <p:cNvPr id="25" name="24 Entrada de lápiz"/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4517760" y="3187080"/>
                <a:ext cx="113004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26" name="25 Entrada de lápiz"/>
              <p14:cNvContentPartPr/>
              <p14:nvPr/>
            </p14:nvContentPartPr>
            <p14:xfrm>
              <a:off x="4622880" y="4875480"/>
              <a:ext cx="259200" cy="360"/>
            </p14:xfrm>
          </p:contentPart>
        </mc:Choice>
        <mc:Fallback>
          <p:pic>
            <p:nvPicPr>
              <p:cNvPr id="26" name="25 Entrada de lápiz"/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607040" y="4812120"/>
                <a:ext cx="29052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27" name="26 Entrada de lápiz"/>
              <p14:cNvContentPartPr/>
              <p14:nvPr/>
            </p14:nvContentPartPr>
            <p14:xfrm>
              <a:off x="9552000" y="2089440"/>
              <a:ext cx="268200" cy="360"/>
            </p14:xfrm>
          </p:contentPart>
        </mc:Choice>
        <mc:Fallback>
          <p:pic>
            <p:nvPicPr>
              <p:cNvPr id="27" name="26 Entrada de lápiz"/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9536160" y="2026080"/>
                <a:ext cx="299520" cy="127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8029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1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26</Words>
  <Application>Microsoft Office PowerPoint</Application>
  <PresentationFormat>Panorámica</PresentationFormat>
  <Paragraphs>10</Paragraphs>
  <Slides>7</Slides>
  <Notes>0</Notes>
  <HiddenSlides>0</HiddenSlides>
  <MMClips>8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Tema de Office</vt:lpstr>
      <vt:lpstr>2C</vt:lpstr>
      <vt:lpstr>Presentación de PowerPoint</vt:lpstr>
      <vt:lpstr> 0.57                                                         </vt:lpstr>
      <vt:lpstr>                                                             </vt:lpstr>
      <vt:lpstr>Presentación de PowerPoint</vt:lpstr>
      <vt:lpstr>HAPPY ENDING</vt:lpstr>
      <vt:lpstr>SAD ENDING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2C</dc:title>
  <dc:creator>Gladys</dc:creator>
  <cp:lastModifiedBy>Gladys</cp:lastModifiedBy>
  <cp:revision>1</cp:revision>
  <dcterms:created xsi:type="dcterms:W3CDTF">2020-06-13T00:31:30Z</dcterms:created>
  <dcterms:modified xsi:type="dcterms:W3CDTF">2020-06-13T00:38:30Z</dcterms:modified>
</cp:coreProperties>
</file>