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12" r:id="rId3"/>
    <p:sldId id="713" r:id="rId4"/>
    <p:sldId id="714" r:id="rId5"/>
    <p:sldId id="715" r:id="rId6"/>
    <p:sldId id="717" r:id="rId7"/>
    <p:sldId id="718" r:id="rId8"/>
    <p:sldId id="719" r:id="rId9"/>
    <p:sldId id="720" r:id="rId10"/>
    <p:sldId id="721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16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56" autoAdjust="0"/>
  </p:normalViewPr>
  <p:slideViewPr>
    <p:cSldViewPr snapToGrid="0">
      <p:cViewPr varScale="1">
        <p:scale>
          <a:sx n="79" d="100"/>
          <a:sy n="79" d="100"/>
        </p:scale>
        <p:origin x="-99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E89A7-3A51-4A08-8D4D-97B8212C6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128BB2-BBD1-48A2-A2DD-937F557C6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10D991-A541-4CD0-A33B-6B8DC76C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CD0F20-4D9F-4E90-93D1-8E7C88D3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D73871-8FE0-4096-BEA5-F421714C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104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4F71DC-12A1-4C79-908B-B218A1C4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A3D512D-C0B1-4349-9EA6-DF35200B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65305-6ED1-4BF5-A573-43202D46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5F398B-7065-487E-80AA-DFF18265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D8D88B-AA9C-4500-B9AF-C86CED0B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6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8553E1E-2903-4819-8F42-19816AB86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9FD23FF-A6F3-4942-990B-5993C5F10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D561AB-4642-482C-88A7-AA0AD884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75103D-DF41-4CF5-8EAC-F877D0F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DCB402-79A3-43A7-B935-5C823423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352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8CE2E9-D0E5-4099-AA16-7AC137AB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967E9D-A4E8-4543-B593-BA29CA9E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BF8B7E-EA14-438C-A5D4-B139178D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5BA998-812F-4353-956B-2E7F4751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E4BD45-BCE9-4DFF-BB25-66851567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484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D72308-A4F5-48F4-911E-B809CCEE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1ED11A-7F29-4192-A73C-57F23AD9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FDB2F1-0585-45E6-BEB8-FFDF1F9E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102683-4380-427A-A426-456A67F5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901C5E-DF13-472F-814F-74CE65F3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8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2DF060-7F51-4F6E-8410-CF5B526E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BB4979-24B6-475E-8A94-E90549381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0ACD02-5721-4F65-8468-9886B600C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5B96328-480C-4D5C-8814-D8C8B44E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B60173-64D6-4778-958F-8B69A9DB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0DA2FF4-24BA-479B-BEC7-C58648C8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48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3E96C6-9844-40F2-B012-D3CBA580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370197-76EA-42F3-BC63-5764E8113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7174AF3-0233-445B-961F-FF54F4C64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8EE5EE5-9559-41A4-A859-F7DA2FFED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CBCA371-EDB7-48D1-9968-25DF3B42D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D96E694-569E-405D-9DEC-FD9C0AA0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485911-370B-4D3F-99AD-BDF229DA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A9E048A-2A35-481D-A4FE-3B6D6DB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4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DC48B9-B2AF-4214-8A4F-A182884D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3D33FFE-7988-468E-8A80-429C4201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FE4F612-3DAC-4317-8C49-9E20333F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2C277D-7C22-4456-B716-9D9F8FB8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376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166FF1D-535B-474C-994B-035E91AF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A939D8-30B6-4DFF-8934-CD70BE54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3E5EBED-9FA7-4FEB-BB66-571FA0BF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178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73A8D6-2591-48E3-A217-DA3E0FF7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E1F3C5-F8E0-4341-9EB9-3049D822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B8101CC-7CB7-4A65-A22B-F11808397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BF9197D-C0B4-42DD-AC39-E5511EA5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D03AD5-B523-4B48-AAD9-DFA81D33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E720D63-67EB-4B10-B641-7F10898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06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B09A41-AAE9-4976-A128-B206D2DF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444BC12-42D8-4032-81F1-96BC28642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7116874-949C-4687-BB66-266CA209D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839163C-18F7-424F-A138-B37FF4B9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B3E151-829C-4790-8E96-FFF38C7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198D14-16FA-48C2-940A-56C6F55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06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A55F196-2BED-4351-A580-32CEBC45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D14BE1-9725-4616-8E24-A468BD760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B7272B-1781-4673-840A-E13D131D1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6177-5BA1-4618-833F-983B28EB614C}" type="datetimeFigureOut">
              <a:rPr lang="es-AR" smtClean="0"/>
              <a:t>14/9/2023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CA1B3E-BBA6-42FF-9367-10EDF72DC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8AC5FC-5067-49B9-9BF9-201D2CC79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56BE-5A8F-47BE-A687-A1E7CFB8A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96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p3"/><Relationship Id="rId7" Type="http://schemas.openxmlformats.org/officeDocument/2006/relationships/image" Target="../media/image2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B77A0-DA33-4994-AF56-7107F46B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/>
              <a:t>4</a:t>
            </a:r>
            <a:r>
              <a:rPr lang="es-AR" b="1" dirty="0"/>
              <a:t> </a:t>
            </a:r>
            <a:r>
              <a:rPr lang="es-AR" b="1" dirty="0" smtClean="0"/>
              <a:t>B</a:t>
            </a:r>
            <a:endParaRPr lang="es-AR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3EC716D-68F1-4ED6-B23F-6C5FD85B3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MANNERS</a:t>
            </a:r>
            <a:endParaRPr lang="es-AR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37" y="5610224"/>
            <a:ext cx="4048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8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2" y="83253"/>
            <a:ext cx="6629400" cy="657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69" y="2021305"/>
            <a:ext cx="238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07" y="5398168"/>
            <a:ext cx="238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5502442" y="4215063"/>
            <a:ext cx="962527" cy="51735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5983705" y="2658978"/>
            <a:ext cx="962527" cy="51735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4122821" y="5807242"/>
            <a:ext cx="1568116" cy="51735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63" y="3593431"/>
            <a:ext cx="238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7" y="300789"/>
            <a:ext cx="6588060" cy="39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09" y="1503947"/>
            <a:ext cx="5222774" cy="45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B 2.46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790" y="4616116"/>
            <a:ext cx="609600" cy="609600"/>
          </a:xfrm>
          <a:prstGeom prst="rect">
            <a:avLst/>
          </a:prstGeom>
        </p:spPr>
      </p:pic>
      <p:pic>
        <p:nvPicPr>
          <p:cNvPr id="5" name="4B 2.47 Pronuncia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87596" y="441158"/>
            <a:ext cx="609600" cy="6096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6127" y="54168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i="1" dirty="0" err="1" smtClean="0"/>
              <a:t>thum</a:t>
            </a:r>
            <a:r>
              <a:rPr lang="es-AR" b="1" i="1" dirty="0" err="1" smtClean="0"/>
              <a:t>b</a:t>
            </a:r>
            <a:r>
              <a:rPr lang="es-AR" i="1" dirty="0" smtClean="0"/>
              <a:t>.  </a:t>
            </a:r>
            <a:r>
              <a:rPr lang="es-AR" i="1" dirty="0" err="1" smtClean="0"/>
              <a:t>cas</a:t>
            </a:r>
            <a:r>
              <a:rPr lang="es-AR" b="1" i="1" dirty="0" err="1" smtClean="0"/>
              <a:t>t</a:t>
            </a:r>
            <a:r>
              <a:rPr lang="es-AR" i="1" dirty="0" err="1" smtClean="0"/>
              <a:t>le</a:t>
            </a:r>
            <a:r>
              <a:rPr lang="es-AR" i="1" dirty="0"/>
              <a:t>. </a:t>
            </a:r>
            <a:r>
              <a:rPr lang="es-AR" i="1" dirty="0" err="1" smtClean="0"/>
              <a:t>s</a:t>
            </a:r>
            <a:r>
              <a:rPr lang="es-AR" b="1" i="1" dirty="0" err="1" smtClean="0"/>
              <a:t>c</a:t>
            </a:r>
            <a:r>
              <a:rPr lang="es-AR" i="1" dirty="0" err="1" smtClean="0"/>
              <a:t>ience</a:t>
            </a:r>
            <a:r>
              <a:rPr lang="es-AR" i="1" dirty="0"/>
              <a:t>, </a:t>
            </a:r>
            <a:r>
              <a:rPr lang="es-AR" b="1" i="1" dirty="0" err="1"/>
              <a:t>k</a:t>
            </a:r>
            <a:r>
              <a:rPr lang="es-AR" i="1" dirty="0" err="1"/>
              <a:t>nee</a:t>
            </a:r>
            <a:r>
              <a:rPr lang="es-AR" i="1" dirty="0"/>
              <a:t>. </a:t>
            </a:r>
            <a:r>
              <a:rPr lang="es-AR" i="1" dirty="0" err="1" smtClean="0"/>
              <a:t>ans</a:t>
            </a:r>
            <a:r>
              <a:rPr lang="es-AR" b="1" i="1" dirty="0" err="1" smtClean="0"/>
              <a:t>w</a:t>
            </a:r>
            <a:r>
              <a:rPr lang="es-AR" i="1" dirty="0" err="1" smtClean="0"/>
              <a:t>er</a:t>
            </a:r>
            <a:r>
              <a:rPr lang="es-AR" i="1" dirty="0"/>
              <a:t>, </a:t>
            </a:r>
            <a:r>
              <a:rPr lang="es-AR" i="1" dirty="0" err="1" smtClean="0"/>
              <a:t>si</a:t>
            </a:r>
            <a:r>
              <a:rPr lang="es-AR" b="1" i="1" dirty="0" err="1" smtClean="0"/>
              <a:t>g</a:t>
            </a:r>
            <a:r>
              <a:rPr lang="es-AR" i="1" dirty="0" err="1" smtClean="0"/>
              <a:t>n</a:t>
            </a:r>
            <a:r>
              <a:rPr lang="es-AR" i="1" dirty="0"/>
              <a:t>,</a:t>
            </a:r>
            <a:r>
              <a:rPr lang="es-AR" i="1" dirty="0" smtClean="0"/>
              <a:t> </a:t>
            </a:r>
            <a:r>
              <a:rPr lang="es-AR" i="1" dirty="0" err="1" smtClean="0"/>
              <a:t>clim</a:t>
            </a:r>
            <a:r>
              <a:rPr lang="es-AR" b="1" i="1" dirty="0" err="1" smtClean="0"/>
              <a:t>b</a:t>
            </a:r>
            <a:r>
              <a:rPr lang="es-AR" i="1" dirty="0"/>
              <a:t>. </a:t>
            </a:r>
            <a:r>
              <a:rPr lang="es-AR" i="1" dirty="0" err="1"/>
              <a:t>s</a:t>
            </a:r>
            <a:r>
              <a:rPr lang="es-AR" b="1" i="1" dirty="0" err="1" smtClean="0"/>
              <a:t>c</a:t>
            </a:r>
            <a:r>
              <a:rPr lang="es-AR" i="1" dirty="0" err="1" smtClean="0"/>
              <a:t>issors</a:t>
            </a:r>
            <a:r>
              <a:rPr lang="es-AR" i="1" dirty="0" smtClean="0"/>
              <a:t>, </a:t>
            </a:r>
            <a:endParaRPr lang="es-AR" i="1" dirty="0"/>
          </a:p>
          <a:p>
            <a:r>
              <a:rPr lang="es-AR" i="1" dirty="0" err="1" smtClean="0"/>
              <a:t>ex</a:t>
            </a:r>
            <a:r>
              <a:rPr lang="es-AR" b="1" i="1" dirty="0" err="1" smtClean="0"/>
              <a:t>h</a:t>
            </a:r>
            <a:r>
              <a:rPr lang="es-AR" i="1" dirty="0" err="1" smtClean="0"/>
              <a:t>austed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3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" y="1553476"/>
            <a:ext cx="6070848" cy="6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058" y="280134"/>
            <a:ext cx="3172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MANNERS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77944" y="228072"/>
            <a:ext cx="4788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LAWS OR RULES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56208" y="449412"/>
            <a:ext cx="921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6442" y="2359604"/>
            <a:ext cx="555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sentences using </a:t>
            </a:r>
            <a:r>
              <a:rPr lang="en-US" b="1" i="1" dirty="0"/>
              <a:t>should/ shouldn't </a:t>
            </a:r>
            <a:r>
              <a:rPr lang="en-US" dirty="0" smtClean="0"/>
              <a:t>for something which </a:t>
            </a:r>
            <a:r>
              <a:rPr lang="en-US" dirty="0"/>
              <a:t>you </a:t>
            </a:r>
            <a:r>
              <a:rPr lang="en-US" dirty="0" smtClean="0"/>
              <a:t>think </a:t>
            </a:r>
            <a:r>
              <a:rPr lang="en-US" dirty="0"/>
              <a:t>is a </a:t>
            </a:r>
            <a:r>
              <a:rPr lang="en-US" dirty="0" smtClean="0"/>
              <a:t>question of </a:t>
            </a:r>
            <a:r>
              <a:rPr lang="en-US" u="sng" dirty="0" smtClean="0"/>
              <a:t>manners</a:t>
            </a:r>
            <a:r>
              <a:rPr lang="en-US" dirty="0"/>
              <a:t>, and w</a:t>
            </a:r>
            <a:r>
              <a:rPr lang="en-US" dirty="0" smtClean="0"/>
              <a:t>ith </a:t>
            </a:r>
            <a:r>
              <a:rPr lang="en-US" b="1" i="1" dirty="0"/>
              <a:t>m</a:t>
            </a:r>
            <a:r>
              <a:rPr lang="en-US" b="1" i="1" dirty="0" smtClean="0"/>
              <a:t>ust </a:t>
            </a:r>
            <a:r>
              <a:rPr lang="en-US" b="1" i="1" dirty="0"/>
              <a:t>/ mustn't / have to </a:t>
            </a:r>
            <a:r>
              <a:rPr lang="en-US" dirty="0" smtClean="0"/>
              <a:t>for  something which </a:t>
            </a:r>
            <a:r>
              <a:rPr lang="en-US" dirty="0"/>
              <a:t>is </a:t>
            </a:r>
            <a:r>
              <a:rPr lang="en-US" u="sng" dirty="0"/>
              <a:t>a </a:t>
            </a:r>
            <a:r>
              <a:rPr lang="en-US" u="sng" dirty="0" smtClean="0"/>
              <a:t>law or a </a:t>
            </a:r>
            <a:r>
              <a:rPr lang="en-US" u="sng" dirty="0"/>
              <a:t>rule.</a:t>
            </a:r>
            <a:endParaRPr lang="es-AR" u="sng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7" y="1203464"/>
            <a:ext cx="5097112" cy="53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34464" y="212875"/>
            <a:ext cx="54494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dirty="0"/>
              <a:t>about each thing in t</a:t>
            </a:r>
            <a:r>
              <a:rPr lang="en-US" dirty="0" smtClean="0"/>
              <a:t>he </a:t>
            </a:r>
            <a:r>
              <a:rPr lang="en-US" i="1" dirty="0"/>
              <a:t>Good </a:t>
            </a:r>
            <a:r>
              <a:rPr lang="en-US" i="1" dirty="0" smtClean="0"/>
              <a:t>Manners </a:t>
            </a:r>
            <a:r>
              <a:rPr lang="en-US" dirty="0" smtClean="0"/>
              <a:t>questionnaire. Do </a:t>
            </a:r>
            <a:r>
              <a:rPr lang="en-US" dirty="0"/>
              <a:t>you </a:t>
            </a:r>
            <a:r>
              <a:rPr lang="en-US" dirty="0" smtClean="0"/>
              <a:t>think </a:t>
            </a:r>
            <a:r>
              <a:rPr lang="en-US" b="1" dirty="0"/>
              <a:t>it's good </a:t>
            </a:r>
            <a:r>
              <a:rPr lang="en-US" b="1" dirty="0" smtClean="0"/>
              <a:t>manners</a:t>
            </a:r>
            <a:r>
              <a:rPr lang="en-US" b="1" dirty="0"/>
              <a:t>. bad manners, or not </a:t>
            </a:r>
            <a:r>
              <a:rPr lang="en-US" b="1" dirty="0" smtClean="0"/>
              <a:t>important / </a:t>
            </a:r>
            <a:r>
              <a:rPr lang="es-AR" b="1" dirty="0" err="1" smtClean="0"/>
              <a:t>not</a:t>
            </a:r>
            <a:r>
              <a:rPr lang="es-AR" b="1" dirty="0" smtClean="0"/>
              <a:t> </a:t>
            </a:r>
            <a:r>
              <a:rPr lang="es-AR" b="1" dirty="0" err="1" smtClean="0"/>
              <a:t>necessary</a:t>
            </a:r>
            <a:r>
              <a:rPr lang="es-AR" b="1" dirty="0"/>
              <a:t> </a:t>
            </a:r>
            <a:r>
              <a:rPr lang="es-AR" b="1" dirty="0" smtClean="0"/>
              <a:t> to …</a:t>
            </a:r>
            <a:endParaRPr lang="es-AR" b="1" dirty="0"/>
          </a:p>
          <a:p>
            <a:r>
              <a:rPr lang="en-US" i="1" dirty="0" smtClean="0"/>
              <a:t>Example:  I </a:t>
            </a:r>
            <a:r>
              <a:rPr lang="en-US" i="1" dirty="0"/>
              <a:t>think it is very rude to criticize the </a:t>
            </a:r>
            <a:r>
              <a:rPr lang="en-US" dirty="0"/>
              <a:t> </a:t>
            </a:r>
            <a:r>
              <a:rPr lang="en-US" i="1" dirty="0" smtClean="0"/>
              <a:t>food </a:t>
            </a:r>
            <a:r>
              <a:rPr lang="en-US" i="1" dirty="0"/>
              <a:t>if you are in somebody's </a:t>
            </a:r>
            <a:r>
              <a:rPr lang="en-US" dirty="0" smtClean="0"/>
              <a:t>house</a:t>
            </a:r>
            <a:endParaRPr lang="en-US" dirty="0"/>
          </a:p>
          <a:p>
            <a:r>
              <a:rPr lang="en-US" i="1" dirty="0"/>
              <a:t> </a:t>
            </a:r>
            <a:r>
              <a:rPr lang="en-US" i="1" dirty="0" smtClean="0"/>
              <a:t>                 I </a:t>
            </a:r>
            <a:r>
              <a:rPr lang="en-US" i="1" dirty="0"/>
              <a:t>think it depends. It's OK if you know the </a:t>
            </a:r>
            <a:r>
              <a:rPr lang="en-US" i="1" dirty="0" smtClean="0"/>
              <a:t>person very well </a:t>
            </a:r>
            <a:r>
              <a:rPr lang="en-US" i="1" dirty="0"/>
              <a:t>or if </a:t>
            </a:r>
            <a:r>
              <a:rPr lang="en-US" dirty="0"/>
              <a:t>it's </a:t>
            </a:r>
            <a:r>
              <a:rPr lang="en-US" i="1" dirty="0"/>
              <a:t>a member of your </a:t>
            </a:r>
            <a:r>
              <a:rPr lang="en-US" dirty="0"/>
              <a:t>family ...</a:t>
            </a:r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0" y="212875"/>
            <a:ext cx="4711099" cy="17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5" y="2619631"/>
            <a:ext cx="10515600" cy="38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34" y="745957"/>
            <a:ext cx="10214937" cy="50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4" y="858306"/>
            <a:ext cx="9776828" cy="525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9" y="1454520"/>
            <a:ext cx="11270132" cy="40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6" y="1058779"/>
            <a:ext cx="10485873" cy="46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1" y="986307"/>
            <a:ext cx="6335797" cy="57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811880"/>
            <a:ext cx="68405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423483" y="3846297"/>
            <a:ext cx="416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Vicarious</a:t>
            </a:r>
            <a:r>
              <a:rPr lang="es-MX" dirty="0" smtClean="0"/>
              <a:t> </a:t>
            </a:r>
            <a:r>
              <a:rPr lang="es-MX" dirty="0" err="1" smtClean="0"/>
              <a:t>embarrasment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secondhand</a:t>
            </a:r>
            <a:r>
              <a:rPr lang="es-MX" dirty="0" smtClean="0"/>
              <a:t> </a:t>
            </a:r>
            <a:r>
              <a:rPr lang="es-MX" dirty="0" err="1" smtClean="0"/>
              <a:t>embarrassment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31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50" y="522623"/>
            <a:ext cx="629761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9" y="2077093"/>
            <a:ext cx="6250824" cy="41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B 2.41 Vocabul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2410" y="1217948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04474" y="4232469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56874" y="4384869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519990" y="4432524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52074" y="4432524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</a:t>
            </a:r>
            <a:endParaRPr lang="es-AR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37119" y="4777850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</a:t>
            </a:r>
            <a:endParaRPr lang="es-AR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37119" y="5089779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37119" y="5443126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4</a:t>
            </a:r>
            <a:endParaRPr lang="es-AR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552074" y="5844199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3</a:t>
            </a:r>
            <a:endParaRPr lang="es-AR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45140" y="5114213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6</a:t>
            </a:r>
            <a:endParaRPr lang="es-AR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37119" y="4059444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7</a:t>
            </a:r>
            <a:endParaRPr lang="es-AR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37119" y="3658913"/>
            <a:ext cx="28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5</a:t>
            </a:r>
            <a:endParaRPr lang="es-AR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75619" y="3164305"/>
            <a:ext cx="5065337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8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53" y="600749"/>
            <a:ext cx="5051173" cy="573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92" y="481263"/>
            <a:ext cx="6573350" cy="56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2" y="661738"/>
            <a:ext cx="5200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927432" y="5546558"/>
            <a:ext cx="29357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5211" y="5879432"/>
            <a:ext cx="26389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1359568" y="1167063"/>
            <a:ext cx="3056021" cy="12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31942" y="2009275"/>
            <a:ext cx="4352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053520" y="3942347"/>
            <a:ext cx="32681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31942" y="3077216"/>
            <a:ext cx="47284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</a:t>
            </a:r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MX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should</a:t>
            </a:r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MX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do?</a:t>
            </a:r>
            <a:endParaRPr lang="es-A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2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3" y="135723"/>
            <a:ext cx="5931569" cy="66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656221" y="1925053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576136" y="3982453"/>
            <a:ext cx="1840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79" y="2421024"/>
            <a:ext cx="4838124" cy="12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31902"/>
            <a:ext cx="5442284" cy="6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6703595" y="5638800"/>
            <a:ext cx="2440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" y="590802"/>
            <a:ext cx="2847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67" y="617872"/>
            <a:ext cx="7611098" cy="3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B 2.42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836" y="2360948"/>
            <a:ext cx="609600" cy="6096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379496"/>
            <a:ext cx="6863034" cy="22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493044"/>
            <a:ext cx="6921083" cy="169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2299034"/>
            <a:ext cx="6684754" cy="139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4083460"/>
            <a:ext cx="5966493" cy="25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B 2.43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83316" y="493044"/>
            <a:ext cx="609600" cy="609600"/>
          </a:xfrm>
          <a:prstGeom prst="rect">
            <a:avLst/>
          </a:prstGeom>
        </p:spPr>
      </p:pic>
      <p:pic>
        <p:nvPicPr>
          <p:cNvPr id="5" name="4B 2.44 Grammar Ba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83316" y="2691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40" y="811881"/>
            <a:ext cx="7223018" cy="232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B 2.45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1271337"/>
            <a:ext cx="609600" cy="6096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5" y="4128824"/>
            <a:ext cx="6728577" cy="223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1" y="336192"/>
            <a:ext cx="7892716" cy="58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042611" y="1123129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938211" y="2093677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has to</a:t>
            </a:r>
            <a:endParaRPr lang="es-A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943727" y="3441213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had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697579" y="4415771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01917" y="5101571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02966" y="5751276"/>
            <a:ext cx="137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/>
              <a:t>d</a:t>
            </a:r>
            <a:r>
              <a:rPr lang="es-MX" sz="1600" b="1" dirty="0" err="1" smtClean="0"/>
              <a:t>idn’t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have</a:t>
            </a:r>
            <a:r>
              <a:rPr lang="es-MX" sz="1600" b="1" dirty="0" smtClean="0"/>
              <a:t> to</a:t>
            </a:r>
            <a:endParaRPr lang="es-AR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87318" y="1448163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Did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08622" y="2463009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ad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87318" y="2463191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Have</a:t>
            </a:r>
            <a:endParaRPr lang="es-AR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912895" y="3803069"/>
            <a:ext cx="98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w</a:t>
            </a:r>
            <a:r>
              <a:rPr lang="es-MX" b="1" dirty="0" err="1" smtClean="0"/>
              <a:t>on’t</a:t>
            </a:r>
            <a:r>
              <a:rPr lang="es-MX" b="1" dirty="0" smtClean="0"/>
              <a:t> </a:t>
            </a:r>
            <a:r>
              <a:rPr lang="es-MX" b="1" dirty="0" err="1" smtClean="0"/>
              <a:t>have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15327" y="1448163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to</a:t>
            </a:r>
            <a:endParaRPr lang="es-AR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751222" y="5101571"/>
            <a:ext cx="9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Does</a:t>
            </a:r>
            <a:endParaRPr lang="es-AR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431506" y="2794882"/>
            <a:ext cx="108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n</a:t>
            </a:r>
            <a:r>
              <a:rPr lang="es-MX" b="1" dirty="0" err="1" smtClean="0"/>
              <a:t>ot</a:t>
            </a:r>
            <a:r>
              <a:rPr lang="es-MX" b="1" dirty="0" smtClean="0"/>
              <a:t> </a:t>
            </a:r>
            <a:r>
              <a:rPr lang="es-MX" b="1" dirty="0" err="1" smtClean="0"/>
              <a:t>having</a:t>
            </a:r>
            <a:r>
              <a:rPr lang="es-MX" b="1" dirty="0" smtClean="0"/>
              <a:t> to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219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173</Words>
  <Application>Microsoft Office PowerPoint</Application>
  <PresentationFormat>Personalizado</PresentationFormat>
  <Paragraphs>43</Paragraphs>
  <Slides>18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4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2C</dc:title>
  <dc:creator>Gladys</dc:creator>
  <cp:lastModifiedBy>gladysmaba@outlook.com</cp:lastModifiedBy>
  <cp:revision>30</cp:revision>
  <dcterms:created xsi:type="dcterms:W3CDTF">2020-06-13T00:31:30Z</dcterms:created>
  <dcterms:modified xsi:type="dcterms:W3CDTF">2023-09-14T16:59:57Z</dcterms:modified>
</cp:coreProperties>
</file>