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712" r:id="rId3"/>
    <p:sldId id="713" r:id="rId4"/>
    <p:sldId id="714" r:id="rId5"/>
    <p:sldId id="715" r:id="rId6"/>
    <p:sldId id="717" r:id="rId7"/>
    <p:sldId id="718" r:id="rId8"/>
    <p:sldId id="719" r:id="rId9"/>
    <p:sldId id="720" r:id="rId10"/>
    <p:sldId id="721" r:id="rId11"/>
    <p:sldId id="723" r:id="rId12"/>
    <p:sldId id="724" r:id="rId13"/>
    <p:sldId id="725" r:id="rId14"/>
    <p:sldId id="726" r:id="rId15"/>
    <p:sldId id="727" r:id="rId16"/>
    <p:sldId id="728" r:id="rId17"/>
    <p:sldId id="729" r:id="rId18"/>
    <p:sldId id="716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56" autoAdjust="0"/>
  </p:normalViewPr>
  <p:slideViewPr>
    <p:cSldViewPr snapToGrid="0">
      <p:cViewPr varScale="1">
        <p:scale>
          <a:sx n="79" d="100"/>
          <a:sy n="79" d="100"/>
        </p:scale>
        <p:origin x="-996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EEE89A7-3A51-4A08-8D4D-97B8212C6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A128BB2-BBD1-48A2-A2DD-937F557C6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E10D991-A541-4CD0-A33B-6B8DC76C2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ECD0F20-4D9F-4E90-93D1-8E7C88D3D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9D73871-8FE0-4096-BEA5-F421714C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1048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B4F71DC-12A1-4C79-908B-B218A1C4E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A3D512D-C0B1-4349-9EA6-DF35200BD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A965305-6ED1-4BF5-A573-43202D46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55F398B-7065-487E-80AA-DFF182656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2D8D88B-AA9C-4500-B9AF-C86CED0BB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366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8553E1E-2903-4819-8F42-19816AB86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9FD23FF-A6F3-4942-990B-5993C5F10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D561AB-4642-482C-88A7-AA0AD8844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E75103D-DF41-4CF5-8EAC-F877D0FB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EDCB402-79A3-43A7-B935-5C823423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3521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08CE2E9-D0E5-4099-AA16-7AC137AB0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A967E9D-A4E8-4543-B593-BA29CA9ED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BBF8B7E-EA14-438C-A5D4-B139178D5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85BA998-812F-4353-956B-2E7F4751B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EE4BD45-BCE9-4DFF-BB25-66851567F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94841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D72308-A4F5-48F4-911E-B809CCEEE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31ED11A-7F29-4192-A73C-57F23AD97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1FDB2F1-0585-45E6-BEB8-FFDF1F9E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7102683-4380-427A-A426-456A67F5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6901C5E-DF13-472F-814F-74CE65F3D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84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2DF060-7F51-4F6E-8410-CF5B526E4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2BB4979-24B6-475E-8A94-E90549381C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00ACD02-5721-4F65-8468-9886B600C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5B96328-480C-4D5C-8814-D8C8B44E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DB60173-64D6-4778-958F-8B69A9DB1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0DA2FF4-24BA-479B-BEC7-C58648C8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483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3E96C6-9844-40F2-B012-D3CBA5809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5370197-76EA-42F3-BC63-5764E8113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7174AF3-0233-445B-961F-FF54F4C64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E8EE5EE5-9559-41A4-A859-F7DA2FFED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0CBCA371-EDB7-48D1-9968-25DF3B42D8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1D96E694-569E-405D-9DEC-FD9C0AA0E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25485911-370B-4D3F-99AD-BDF229DA6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9A9E048A-2A35-481D-A4FE-3B6D6DB97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83400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DC48B9-B2AF-4214-8A4F-A182884D8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13D33FFE-7988-468E-8A80-429C42019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8FE4F612-3DAC-4317-8C49-9E20333F6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7C2C277D-7C22-4456-B716-9D9F8FB82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03769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4166FF1D-535B-474C-994B-035E91AFC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DAA939D8-30B6-4DFF-8934-CD70BE549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83E5EBED-9FA7-4FEB-BB66-571FA0BF7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178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173A8D6-2591-48E3-A217-DA3E0FF72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AE1F3C5-F8E0-4341-9EB9-3049D822D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B8101CC-7CB7-4A65-A22B-F11808397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BF9197D-C0B4-42DD-AC39-E5511EA55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ED03AD5-B523-4B48-AAD9-DFA81D33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E720D63-67EB-4B10-B641-7F1089866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0676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6B09A41-AAE9-4976-A128-B206D2DF8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4444BC12-42D8-4032-81F1-96BC286424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7116874-949C-4687-BB66-266CA209D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839163C-18F7-424F-A138-B37FF4B9F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BB3E151-829C-4790-8E96-FFF38C7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2198D14-16FA-48C2-940A-56C6F550E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9061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A55F196-2BED-4351-A580-32CEBC45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4D14BE1-9725-4616-8E24-A468BD760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EB7272B-1781-4673-840A-E13D131D15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C6177-5BA1-4618-833F-983B28EB614C}" type="datetimeFigureOut">
              <a:rPr lang="es-AR" smtClean="0"/>
              <a:t>14/9/2023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7CA1B3E-BBA6-42FF-9367-10EDF72DCC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98AC5FC-5067-49B9-9BF9-201D2CC79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969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7.mp3"/><Relationship Id="rId7" Type="http://schemas.openxmlformats.org/officeDocument/2006/relationships/image" Target="../media/image2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4.mp3"/><Relationship Id="rId7" Type="http://schemas.openxmlformats.org/officeDocument/2006/relationships/image" Target="../media/image1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CB77A0-DA33-4994-AF56-7107F46B00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 smtClean="0"/>
              <a:t>4</a:t>
            </a:r>
            <a:r>
              <a:rPr lang="es-AR" b="1" dirty="0"/>
              <a:t> </a:t>
            </a:r>
            <a:r>
              <a:rPr lang="es-AR" b="1" dirty="0" smtClean="0"/>
              <a:t>B</a:t>
            </a:r>
            <a:endParaRPr lang="es-AR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3EC716D-68F1-4ED6-B23F-6C5FD85B35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MX" sz="6000" dirty="0" smtClean="0"/>
              <a:t>MANNERS</a:t>
            </a:r>
            <a:endParaRPr lang="es-AR" sz="6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437" y="5610224"/>
            <a:ext cx="404812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89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232" y="83253"/>
            <a:ext cx="6629400" cy="657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569" y="2021305"/>
            <a:ext cx="2381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6507" y="5398168"/>
            <a:ext cx="2381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Elipse"/>
          <p:cNvSpPr/>
          <p:nvPr/>
        </p:nvSpPr>
        <p:spPr>
          <a:xfrm>
            <a:off x="5502442" y="4215063"/>
            <a:ext cx="962527" cy="517358"/>
          </a:xfrm>
          <a:prstGeom prst="ellipse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5983705" y="2658978"/>
            <a:ext cx="962527" cy="517358"/>
          </a:xfrm>
          <a:prstGeom prst="ellipse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4122821" y="5807242"/>
            <a:ext cx="1568116" cy="517358"/>
          </a:xfrm>
          <a:prstGeom prst="ellipse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463" y="3593431"/>
            <a:ext cx="2381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9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97" y="300789"/>
            <a:ext cx="6588060" cy="391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809" y="1503947"/>
            <a:ext cx="5222774" cy="4513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4B 2.46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2790" y="4616116"/>
            <a:ext cx="609600" cy="609600"/>
          </a:xfrm>
          <a:prstGeom prst="rect">
            <a:avLst/>
          </a:prstGeom>
        </p:spPr>
      </p:pic>
      <p:pic>
        <p:nvPicPr>
          <p:cNvPr id="5" name="4B 2.47 Pronunciatio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87596" y="441158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576127" y="541688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i="1" dirty="0" err="1" smtClean="0"/>
              <a:t>thum</a:t>
            </a:r>
            <a:r>
              <a:rPr lang="es-AR" b="1" i="1" dirty="0" err="1" smtClean="0"/>
              <a:t>b</a:t>
            </a:r>
            <a:r>
              <a:rPr lang="es-AR" i="1" dirty="0" smtClean="0"/>
              <a:t>.  </a:t>
            </a:r>
            <a:r>
              <a:rPr lang="es-AR" i="1" dirty="0" err="1" smtClean="0"/>
              <a:t>cas</a:t>
            </a:r>
            <a:r>
              <a:rPr lang="es-AR" b="1" i="1" dirty="0" err="1" smtClean="0"/>
              <a:t>t</a:t>
            </a:r>
            <a:r>
              <a:rPr lang="es-AR" i="1" dirty="0" err="1" smtClean="0"/>
              <a:t>le</a:t>
            </a:r>
            <a:r>
              <a:rPr lang="es-AR" i="1" dirty="0"/>
              <a:t>. </a:t>
            </a:r>
            <a:r>
              <a:rPr lang="es-AR" i="1" dirty="0" err="1" smtClean="0"/>
              <a:t>s</a:t>
            </a:r>
            <a:r>
              <a:rPr lang="es-AR" b="1" i="1" dirty="0" err="1" smtClean="0"/>
              <a:t>c</a:t>
            </a:r>
            <a:r>
              <a:rPr lang="es-AR" i="1" dirty="0" err="1" smtClean="0"/>
              <a:t>ience</a:t>
            </a:r>
            <a:r>
              <a:rPr lang="es-AR" i="1" dirty="0"/>
              <a:t>, </a:t>
            </a:r>
            <a:r>
              <a:rPr lang="es-AR" b="1" i="1" dirty="0" err="1"/>
              <a:t>k</a:t>
            </a:r>
            <a:r>
              <a:rPr lang="es-AR" i="1" dirty="0" err="1"/>
              <a:t>nee</a:t>
            </a:r>
            <a:r>
              <a:rPr lang="es-AR" i="1" dirty="0"/>
              <a:t>. </a:t>
            </a:r>
            <a:r>
              <a:rPr lang="es-AR" i="1" dirty="0" err="1" smtClean="0"/>
              <a:t>ans</a:t>
            </a:r>
            <a:r>
              <a:rPr lang="es-AR" b="1" i="1" dirty="0" err="1" smtClean="0"/>
              <a:t>w</a:t>
            </a:r>
            <a:r>
              <a:rPr lang="es-AR" i="1" dirty="0" err="1" smtClean="0"/>
              <a:t>er</a:t>
            </a:r>
            <a:r>
              <a:rPr lang="es-AR" i="1" dirty="0"/>
              <a:t>, </a:t>
            </a:r>
            <a:r>
              <a:rPr lang="es-AR" i="1" dirty="0" err="1" smtClean="0"/>
              <a:t>si</a:t>
            </a:r>
            <a:r>
              <a:rPr lang="es-AR" b="1" i="1" dirty="0" err="1" smtClean="0"/>
              <a:t>g</a:t>
            </a:r>
            <a:r>
              <a:rPr lang="es-AR" i="1" dirty="0" err="1" smtClean="0"/>
              <a:t>n</a:t>
            </a:r>
            <a:r>
              <a:rPr lang="es-AR" i="1" dirty="0"/>
              <a:t>,</a:t>
            </a:r>
            <a:r>
              <a:rPr lang="es-AR" i="1" dirty="0" smtClean="0"/>
              <a:t> </a:t>
            </a:r>
            <a:r>
              <a:rPr lang="es-AR" i="1" dirty="0" err="1" smtClean="0"/>
              <a:t>clim</a:t>
            </a:r>
            <a:r>
              <a:rPr lang="es-AR" b="1" i="1" dirty="0" err="1" smtClean="0"/>
              <a:t>b</a:t>
            </a:r>
            <a:r>
              <a:rPr lang="es-AR" i="1" dirty="0"/>
              <a:t>. </a:t>
            </a:r>
            <a:r>
              <a:rPr lang="es-AR" i="1" dirty="0" err="1"/>
              <a:t>s</a:t>
            </a:r>
            <a:r>
              <a:rPr lang="es-AR" b="1" i="1" dirty="0" err="1" smtClean="0"/>
              <a:t>c</a:t>
            </a:r>
            <a:r>
              <a:rPr lang="es-AR" i="1" dirty="0" err="1" smtClean="0"/>
              <a:t>issors</a:t>
            </a:r>
            <a:r>
              <a:rPr lang="es-AR" i="1" dirty="0" smtClean="0"/>
              <a:t>, </a:t>
            </a:r>
            <a:endParaRPr lang="es-AR" i="1" dirty="0"/>
          </a:p>
          <a:p>
            <a:r>
              <a:rPr lang="es-AR" i="1" dirty="0" err="1" smtClean="0"/>
              <a:t>ex</a:t>
            </a:r>
            <a:r>
              <a:rPr lang="es-AR" b="1" i="1" dirty="0" err="1" smtClean="0"/>
              <a:t>h</a:t>
            </a:r>
            <a:r>
              <a:rPr lang="es-AR" i="1" dirty="0" err="1" smtClean="0"/>
              <a:t>austed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4390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76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32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42" y="1553476"/>
            <a:ext cx="6070848" cy="69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71058" y="280134"/>
            <a:ext cx="31723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MANNERS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877944" y="228072"/>
            <a:ext cx="47881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LAWS OR RULES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456208" y="449412"/>
            <a:ext cx="9219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</a:t>
            </a:r>
            <a:r>
              <a:rPr lang="es-E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</a:t>
            </a:r>
            <a:endParaRPr lang="es-E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26442" y="2359604"/>
            <a:ext cx="55500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</a:t>
            </a:r>
            <a:r>
              <a:rPr lang="en-US" dirty="0" smtClean="0"/>
              <a:t>ake sentences using </a:t>
            </a:r>
            <a:r>
              <a:rPr lang="en-US" b="1" i="1" dirty="0"/>
              <a:t>should/ shouldn't </a:t>
            </a:r>
            <a:r>
              <a:rPr lang="en-US" dirty="0" smtClean="0"/>
              <a:t>for something which </a:t>
            </a:r>
            <a:r>
              <a:rPr lang="en-US" dirty="0"/>
              <a:t>you </a:t>
            </a:r>
            <a:r>
              <a:rPr lang="en-US" dirty="0" smtClean="0"/>
              <a:t>think </a:t>
            </a:r>
            <a:r>
              <a:rPr lang="en-US" dirty="0"/>
              <a:t>is a </a:t>
            </a:r>
            <a:r>
              <a:rPr lang="en-US" dirty="0" smtClean="0"/>
              <a:t>question of </a:t>
            </a:r>
            <a:r>
              <a:rPr lang="en-US" u="sng" dirty="0" smtClean="0"/>
              <a:t>manners</a:t>
            </a:r>
            <a:r>
              <a:rPr lang="en-US" dirty="0"/>
              <a:t>, and w</a:t>
            </a:r>
            <a:r>
              <a:rPr lang="en-US" dirty="0" smtClean="0"/>
              <a:t>ith </a:t>
            </a:r>
            <a:r>
              <a:rPr lang="en-US" b="1" i="1" dirty="0"/>
              <a:t>m</a:t>
            </a:r>
            <a:r>
              <a:rPr lang="en-US" b="1" i="1" dirty="0" smtClean="0"/>
              <a:t>ust </a:t>
            </a:r>
            <a:r>
              <a:rPr lang="en-US" b="1" i="1" dirty="0"/>
              <a:t>/ mustn't / have to </a:t>
            </a:r>
            <a:r>
              <a:rPr lang="en-US" dirty="0" smtClean="0"/>
              <a:t>for  something which </a:t>
            </a:r>
            <a:r>
              <a:rPr lang="en-US" dirty="0"/>
              <a:t>is </a:t>
            </a:r>
            <a:r>
              <a:rPr lang="en-US" u="sng" dirty="0"/>
              <a:t>a </a:t>
            </a:r>
            <a:r>
              <a:rPr lang="en-US" u="sng" dirty="0" smtClean="0"/>
              <a:t>law or a </a:t>
            </a:r>
            <a:r>
              <a:rPr lang="en-US" u="sng" dirty="0"/>
              <a:t>rule.</a:t>
            </a:r>
            <a:endParaRPr lang="es-AR" u="sng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457" y="1203464"/>
            <a:ext cx="5097112" cy="5337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17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634464" y="212875"/>
            <a:ext cx="54494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alk </a:t>
            </a:r>
            <a:r>
              <a:rPr lang="en-US" dirty="0"/>
              <a:t>about each thing in t</a:t>
            </a:r>
            <a:r>
              <a:rPr lang="en-US" dirty="0" smtClean="0"/>
              <a:t>he </a:t>
            </a:r>
            <a:r>
              <a:rPr lang="en-US" i="1" dirty="0"/>
              <a:t>Good </a:t>
            </a:r>
            <a:r>
              <a:rPr lang="en-US" i="1" dirty="0" smtClean="0"/>
              <a:t>Manners </a:t>
            </a:r>
            <a:r>
              <a:rPr lang="en-US" dirty="0" smtClean="0"/>
              <a:t>questionnaire. Do </a:t>
            </a:r>
            <a:r>
              <a:rPr lang="en-US" dirty="0"/>
              <a:t>you </a:t>
            </a:r>
            <a:r>
              <a:rPr lang="en-US" dirty="0" smtClean="0"/>
              <a:t>think </a:t>
            </a:r>
            <a:r>
              <a:rPr lang="en-US" b="1" dirty="0"/>
              <a:t>it's good </a:t>
            </a:r>
            <a:r>
              <a:rPr lang="en-US" b="1" dirty="0" smtClean="0"/>
              <a:t>manners</a:t>
            </a:r>
            <a:r>
              <a:rPr lang="en-US" b="1" dirty="0"/>
              <a:t>. bad manners, or not </a:t>
            </a:r>
            <a:r>
              <a:rPr lang="en-US" b="1" dirty="0" smtClean="0"/>
              <a:t>important / </a:t>
            </a:r>
            <a:r>
              <a:rPr lang="es-AR" b="1" dirty="0" err="1" smtClean="0"/>
              <a:t>not</a:t>
            </a:r>
            <a:r>
              <a:rPr lang="es-AR" b="1" dirty="0" smtClean="0"/>
              <a:t> </a:t>
            </a:r>
            <a:r>
              <a:rPr lang="es-AR" b="1" dirty="0" err="1" smtClean="0"/>
              <a:t>necessary</a:t>
            </a:r>
            <a:r>
              <a:rPr lang="es-AR" b="1" dirty="0"/>
              <a:t> </a:t>
            </a:r>
            <a:r>
              <a:rPr lang="es-AR" b="1" dirty="0" smtClean="0"/>
              <a:t> to …</a:t>
            </a:r>
            <a:endParaRPr lang="es-AR" b="1" dirty="0"/>
          </a:p>
          <a:p>
            <a:r>
              <a:rPr lang="en-US" i="1" dirty="0" smtClean="0"/>
              <a:t>Example:  I </a:t>
            </a:r>
            <a:r>
              <a:rPr lang="en-US" i="1" dirty="0"/>
              <a:t>think it is very rude to criticize the </a:t>
            </a:r>
            <a:r>
              <a:rPr lang="en-US" dirty="0"/>
              <a:t> </a:t>
            </a:r>
            <a:r>
              <a:rPr lang="en-US" i="1" dirty="0" smtClean="0"/>
              <a:t>food </a:t>
            </a:r>
            <a:r>
              <a:rPr lang="en-US" i="1" dirty="0"/>
              <a:t>if you are in somebody's </a:t>
            </a:r>
            <a:r>
              <a:rPr lang="en-US" dirty="0" smtClean="0"/>
              <a:t>house</a:t>
            </a:r>
            <a:endParaRPr lang="en-US" dirty="0"/>
          </a:p>
          <a:p>
            <a:r>
              <a:rPr lang="en-US" i="1" dirty="0"/>
              <a:t> </a:t>
            </a:r>
            <a:r>
              <a:rPr lang="en-US" i="1" dirty="0" smtClean="0"/>
              <a:t>                 I </a:t>
            </a:r>
            <a:r>
              <a:rPr lang="en-US" i="1" dirty="0"/>
              <a:t>think it depends. It's OK if you know the </a:t>
            </a:r>
            <a:r>
              <a:rPr lang="en-US" i="1" dirty="0" smtClean="0"/>
              <a:t>person very well </a:t>
            </a:r>
            <a:r>
              <a:rPr lang="en-US" i="1" dirty="0"/>
              <a:t>or if </a:t>
            </a:r>
            <a:r>
              <a:rPr lang="en-US" dirty="0"/>
              <a:t>it's </a:t>
            </a:r>
            <a:r>
              <a:rPr lang="en-US" i="1" dirty="0"/>
              <a:t>a member of your </a:t>
            </a:r>
            <a:r>
              <a:rPr lang="en-US" dirty="0"/>
              <a:t>family ...</a:t>
            </a:r>
            <a:endParaRPr lang="es-A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20" y="212875"/>
            <a:ext cx="4711099" cy="170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95" y="2619631"/>
            <a:ext cx="10515600" cy="382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17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234" y="745957"/>
            <a:ext cx="10214937" cy="500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682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94" y="858306"/>
            <a:ext cx="9776828" cy="5258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411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89" y="1454520"/>
            <a:ext cx="11270132" cy="405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95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36" y="1058779"/>
            <a:ext cx="10485873" cy="466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25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91" y="986307"/>
            <a:ext cx="6335797" cy="571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2" y="811880"/>
            <a:ext cx="6840538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7423483" y="3846297"/>
            <a:ext cx="4162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Vicarious</a:t>
            </a:r>
            <a:r>
              <a:rPr lang="es-MX" dirty="0" smtClean="0"/>
              <a:t> </a:t>
            </a:r>
            <a:r>
              <a:rPr lang="es-MX" dirty="0" err="1" smtClean="0"/>
              <a:t>embarrasment</a:t>
            </a:r>
            <a:r>
              <a:rPr lang="es-MX" dirty="0" smtClean="0"/>
              <a:t> </a:t>
            </a:r>
            <a:r>
              <a:rPr lang="es-MX" dirty="0" err="1" smtClean="0"/>
              <a:t>or</a:t>
            </a:r>
            <a:r>
              <a:rPr lang="es-MX" dirty="0" smtClean="0"/>
              <a:t> </a:t>
            </a:r>
          </a:p>
          <a:p>
            <a:r>
              <a:rPr lang="es-MX" dirty="0" err="1" smtClean="0"/>
              <a:t>secondhand</a:t>
            </a:r>
            <a:r>
              <a:rPr lang="es-MX" dirty="0" smtClean="0"/>
              <a:t> </a:t>
            </a:r>
            <a:r>
              <a:rPr lang="es-MX" dirty="0" err="1" smtClean="0"/>
              <a:t>embarrassment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731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150" y="522623"/>
            <a:ext cx="6297612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19" y="2077093"/>
            <a:ext cx="6250824" cy="416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4B 2.41 Vocabular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2410" y="1217948"/>
            <a:ext cx="609600" cy="6096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704474" y="4232469"/>
            <a:ext cx="288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856874" y="4384869"/>
            <a:ext cx="288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1519990" y="4432524"/>
            <a:ext cx="288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552074" y="4432524"/>
            <a:ext cx="288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2</a:t>
            </a:r>
            <a:endParaRPr lang="es-AR" sz="20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537119" y="4777850"/>
            <a:ext cx="288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1</a:t>
            </a:r>
            <a:endParaRPr lang="es-AR" sz="20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537119" y="5089779"/>
            <a:ext cx="288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537119" y="5443126"/>
            <a:ext cx="288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4</a:t>
            </a:r>
            <a:endParaRPr lang="es-AR" sz="20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552074" y="5844199"/>
            <a:ext cx="288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3</a:t>
            </a:r>
            <a:endParaRPr lang="es-AR" sz="20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545140" y="5114213"/>
            <a:ext cx="288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6</a:t>
            </a:r>
            <a:endParaRPr lang="es-AR" sz="20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537119" y="4059444"/>
            <a:ext cx="288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7</a:t>
            </a:r>
            <a:endParaRPr lang="es-AR" sz="20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1537119" y="3658913"/>
            <a:ext cx="288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5</a:t>
            </a:r>
            <a:endParaRPr lang="es-AR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75619" y="3164305"/>
            <a:ext cx="5065337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580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8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153" y="600749"/>
            <a:ext cx="5051173" cy="5734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52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592" y="481263"/>
            <a:ext cx="6573350" cy="5687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42" y="661738"/>
            <a:ext cx="5200650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8927432" y="5546558"/>
            <a:ext cx="293570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5795211" y="5879432"/>
            <a:ext cx="263892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 flipV="1">
            <a:off x="1359568" y="1167063"/>
            <a:ext cx="3056021" cy="12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231942" y="2009275"/>
            <a:ext cx="43520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8053520" y="3942347"/>
            <a:ext cx="326819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231942" y="3077216"/>
            <a:ext cx="472841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What</a:t>
            </a:r>
            <a:r>
              <a:rPr lang="es-MX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MX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should</a:t>
            </a:r>
            <a:r>
              <a:rPr lang="es-MX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MX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you</a:t>
            </a:r>
            <a:r>
              <a:rPr lang="es-MX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do?</a:t>
            </a:r>
            <a:endParaRPr lang="es-A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729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93" y="135723"/>
            <a:ext cx="5931569" cy="661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4656221" y="1925053"/>
            <a:ext cx="1600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1576136" y="3982453"/>
            <a:ext cx="18408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679" y="2421024"/>
            <a:ext cx="4838124" cy="126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231902"/>
            <a:ext cx="5442284" cy="6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9 Conector recto"/>
          <p:cNvCxnSpPr/>
          <p:nvPr/>
        </p:nvCxnSpPr>
        <p:spPr>
          <a:xfrm>
            <a:off x="6703595" y="5638800"/>
            <a:ext cx="244040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04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49" y="590802"/>
            <a:ext cx="28479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467" y="617872"/>
            <a:ext cx="7611098" cy="3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4B 2.42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836" y="2360948"/>
            <a:ext cx="609600" cy="609600"/>
          </a:xfrm>
          <a:prstGeom prst="rect">
            <a:avLst/>
          </a:prstGeom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4379496"/>
            <a:ext cx="6863034" cy="2295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09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98" y="493044"/>
            <a:ext cx="6921083" cy="169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98" y="2299034"/>
            <a:ext cx="6684754" cy="139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147" y="4083460"/>
            <a:ext cx="5966493" cy="257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4B 2.43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883316" y="493044"/>
            <a:ext cx="609600" cy="609600"/>
          </a:xfrm>
          <a:prstGeom prst="rect">
            <a:avLst/>
          </a:prstGeom>
        </p:spPr>
      </p:pic>
      <p:pic>
        <p:nvPicPr>
          <p:cNvPr id="5" name="4B 2.44 Grammar Bank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883316" y="26915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85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340" y="811881"/>
            <a:ext cx="7223018" cy="232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4B 2.45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48800" y="1271337"/>
            <a:ext cx="609600" cy="60960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485" y="4128824"/>
            <a:ext cx="6728577" cy="2238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63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431" y="336192"/>
            <a:ext cx="7892716" cy="587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042611" y="1123129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ave</a:t>
            </a:r>
            <a:r>
              <a:rPr lang="es-MX" b="1" dirty="0" smtClean="0"/>
              <a:t> to</a:t>
            </a:r>
            <a:endParaRPr lang="es-AR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6938211" y="2093677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has to</a:t>
            </a:r>
            <a:endParaRPr lang="es-AR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2943727" y="3441213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had</a:t>
            </a:r>
            <a:r>
              <a:rPr lang="es-MX" b="1" dirty="0" smtClean="0"/>
              <a:t> to</a:t>
            </a:r>
            <a:endParaRPr lang="es-AR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697579" y="4415771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ave</a:t>
            </a:r>
            <a:r>
              <a:rPr lang="es-MX" b="1" dirty="0" smtClean="0"/>
              <a:t> to</a:t>
            </a:r>
            <a:endParaRPr lang="es-AR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5301917" y="5101571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ave</a:t>
            </a:r>
            <a:r>
              <a:rPr lang="es-MX" b="1" dirty="0" smtClean="0"/>
              <a:t> to</a:t>
            </a:r>
            <a:endParaRPr lang="es-AR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702966" y="5751276"/>
            <a:ext cx="1371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err="1"/>
              <a:t>d</a:t>
            </a:r>
            <a:r>
              <a:rPr lang="es-MX" sz="1600" b="1" dirty="0" err="1" smtClean="0"/>
              <a:t>idn’t</a:t>
            </a:r>
            <a:r>
              <a:rPr lang="es-MX" sz="1600" b="1" dirty="0" smtClean="0"/>
              <a:t> </a:t>
            </a:r>
            <a:r>
              <a:rPr lang="es-MX" sz="1600" b="1" dirty="0" err="1" smtClean="0"/>
              <a:t>have</a:t>
            </a:r>
            <a:r>
              <a:rPr lang="es-MX" sz="1600" b="1" dirty="0" smtClean="0"/>
              <a:t> to</a:t>
            </a:r>
            <a:endParaRPr lang="es-AR" sz="16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787318" y="1448163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Did</a:t>
            </a:r>
            <a:endParaRPr lang="es-AR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808622" y="2463009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ad</a:t>
            </a:r>
            <a:r>
              <a:rPr lang="es-MX" b="1" dirty="0" smtClean="0"/>
              <a:t> to</a:t>
            </a:r>
            <a:endParaRPr lang="es-AR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787318" y="2463191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Have</a:t>
            </a:r>
            <a:endParaRPr lang="es-AR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4912895" y="3803069"/>
            <a:ext cx="986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w</a:t>
            </a:r>
            <a:r>
              <a:rPr lang="es-MX" b="1" dirty="0" err="1" smtClean="0"/>
              <a:t>on’t</a:t>
            </a:r>
            <a:r>
              <a:rPr lang="es-MX" b="1" dirty="0" smtClean="0"/>
              <a:t> </a:t>
            </a:r>
            <a:r>
              <a:rPr lang="es-MX" b="1" dirty="0" err="1" smtClean="0"/>
              <a:t>have</a:t>
            </a:r>
            <a:r>
              <a:rPr lang="es-MX" b="1" dirty="0" smtClean="0"/>
              <a:t> to</a:t>
            </a:r>
            <a:endParaRPr lang="es-AR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4315327" y="1448163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ave</a:t>
            </a:r>
            <a:r>
              <a:rPr lang="es-MX" b="1" dirty="0" smtClean="0"/>
              <a:t> to</a:t>
            </a:r>
            <a:endParaRPr lang="es-AR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2751222" y="5101571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Does</a:t>
            </a:r>
            <a:endParaRPr lang="es-AR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7431506" y="2794882"/>
            <a:ext cx="1086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n</a:t>
            </a:r>
            <a:r>
              <a:rPr lang="es-MX" b="1" dirty="0" err="1" smtClean="0"/>
              <a:t>ot</a:t>
            </a:r>
            <a:r>
              <a:rPr lang="es-MX" b="1" dirty="0" smtClean="0"/>
              <a:t> </a:t>
            </a:r>
            <a:r>
              <a:rPr lang="es-MX" b="1" dirty="0" err="1" smtClean="0"/>
              <a:t>having</a:t>
            </a:r>
            <a:r>
              <a:rPr lang="es-MX" b="1" dirty="0" smtClean="0"/>
              <a:t> to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62193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173</Words>
  <Application>Microsoft Office PowerPoint</Application>
  <PresentationFormat>Personalizado</PresentationFormat>
  <Paragraphs>43</Paragraphs>
  <Slides>18</Slides>
  <Notes>0</Notes>
  <HiddenSlides>0</HiddenSlides>
  <MMClips>7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4 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2C</dc:title>
  <dc:creator>Gladys</dc:creator>
  <cp:lastModifiedBy>gladysmaba@outlook.com</cp:lastModifiedBy>
  <cp:revision>30</cp:revision>
  <dcterms:created xsi:type="dcterms:W3CDTF">2020-06-13T00:31:30Z</dcterms:created>
  <dcterms:modified xsi:type="dcterms:W3CDTF">2023-09-14T16:59:57Z</dcterms:modified>
</cp:coreProperties>
</file>