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74" r:id="rId5"/>
    <p:sldId id="275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66" r:id="rId15"/>
    <p:sldId id="267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EA2932-EFA7-4AAA-B53C-268C2224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804D82E-C623-4ABA-8D43-D4834467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242687-1E8B-4477-93C2-37A9721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E2C138D-974B-4924-AE65-9358E0F1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CBD001-A79F-4388-9CAD-6EDD0B9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648D42-8E6F-4C5B-A8DF-8245FEA8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190F623-01DD-4787-9B1C-8BF301C5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0DC891-3450-4C73-8BCD-E8B0519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8C32E0-ACC8-449B-A707-EFF2C40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CB203C-DC95-433A-AD68-9C802830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3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8FB7D84-85FF-4C7D-9934-D3F534B56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71ADE79-22C9-4C5F-9AF2-2E4FF67AD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075B5E-451A-4FF9-96DA-5CE91F9F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A720B9-42C1-4E50-9B05-D2799D1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16E898-10AF-4B61-8F89-6B36E53A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061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D5D6E2-FA86-4AB7-A2D6-F9659748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9D9673D-321B-478E-A3E4-C65BADB6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4ABD08-7B58-48C5-8D4F-88B2657E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C8E6DF-DB1C-48F3-B578-8033A69C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3BD4CF-EEA3-4364-ACEE-B03E48C2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98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5D242D-5989-4FDD-B18B-59D7CEA7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FDE4696-F90B-44A4-82B5-7F371D63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B8A297-EBD2-4CCE-AA38-A554D432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1799933-E717-4737-82D5-0D093873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F53875-6D6F-443F-AAC7-D377237D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606B74-9ACA-4140-8BFE-FC030C4C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23004-D379-4A63-A735-373083811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990138B-0EB5-4D31-A211-F8C2D5AE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087435-5D9D-4F4E-A2E7-290FF851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4A7599-8196-4EAC-9714-9E45DBFB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028075-3777-465C-BD42-70127F10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EBE993-BC5A-4946-B0F3-C98F441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1B5C84B-7A3C-4512-B4EE-7DDC7499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26D4215-A9C5-4422-A348-07780D2A4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3EBC34B-3DE2-40EC-9A5D-F17B29DC9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2C990E8-E333-40FD-A4E3-FBAB7821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AB47C6-5805-4A88-9AF3-E0AC48B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F7E7033-BFCD-4433-9298-A575956A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F626640-4176-48C0-8E37-9EB7114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D2E7D4-B59F-4987-9510-5614C5C6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F01A35B-AF89-413E-887A-3DA3661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F75FED3-3B2A-4380-8530-39123869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6D9A11A-975E-44E0-AE16-9B9268FB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8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3DD02FE-0DC1-4A50-B440-973BFC1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2E68D2D-6C81-46EC-8E99-3FAD2D7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31DCED9-884A-4715-B701-8F27A989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58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1A07D1-F0A9-486B-BA92-0F28DD7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DB9A9F-44E8-4423-A5DC-642FCD5C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D02BA7-58E0-413E-BEB2-84C97D11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182F90E-542C-49B6-AE46-F82EDF9A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ECFA7F7-190C-4EBE-8A5E-9BC09CE8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13E481B-8A0A-46DA-9B48-AF8459B6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23B662-1520-46AE-A7D3-8060B2E9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8E600D-C1D2-403F-8F82-20B9476F4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11BCDF6-4EFC-459A-9B39-53744BD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912A84-9F34-4072-B872-8D69A236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CB3F0A7-D72B-429A-A355-9D4F1D5B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3D006E2-D3EE-47C6-8BE7-B36AFD0F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3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28C43FC-7C1F-4283-8B93-0DEE87A4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62A8BF-2423-45A1-AF69-B80827BB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A1A1D0-ADE6-43C2-A333-078F2AF6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A118-E99A-4B95-950B-F5DB93412EBF}" type="datetimeFigureOut">
              <a:rPr lang="es-AR" smtClean="0"/>
              <a:t>12/5/2026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786B43-1B65-40CC-AC3C-3FB5F4F30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F362B3-50FD-428C-A5BE-B26D1F78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5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7" y="459994"/>
            <a:ext cx="2762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67" y="459994"/>
            <a:ext cx="616426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94" y="574294"/>
            <a:ext cx="2133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7" y="2417281"/>
            <a:ext cx="7421372" cy="25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19" y="2417280"/>
            <a:ext cx="3858577" cy="25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" y="5200205"/>
            <a:ext cx="4113847" cy="3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47" y="5731860"/>
            <a:ext cx="1825886" cy="2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13" y="4544407"/>
            <a:ext cx="2972831" cy="22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43990" y="174184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56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48849" y="1513097"/>
            <a:ext cx="6096000" cy="46883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</a:pPr>
            <a:r>
              <a:rPr lang="es-AR" sz="2800" b="1" dirty="0"/>
              <a:t>1 </a:t>
            </a:r>
            <a:r>
              <a:rPr lang="es-AR" sz="2800" dirty="0" err="1"/>
              <a:t>five</a:t>
            </a:r>
            <a:r>
              <a:rPr lang="es-AR" sz="2800" dirty="0"/>
              <a:t> minutes </a:t>
            </a:r>
            <a:r>
              <a:rPr lang="es-AR" sz="2800" b="1" dirty="0" err="1"/>
              <a:t>ago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2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night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3 </a:t>
            </a:r>
            <a:r>
              <a:rPr lang="es-AR" sz="2800" dirty="0" err="1"/>
              <a:t>yesterday</a:t>
            </a:r>
            <a:r>
              <a:rPr lang="es-AR" sz="2800" dirty="0"/>
              <a:t> </a:t>
            </a:r>
            <a:r>
              <a:rPr lang="es-AR" sz="2800" dirty="0" err="1"/>
              <a:t>morning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800" b="1" dirty="0"/>
              <a:t>4 </a:t>
            </a:r>
            <a:r>
              <a:rPr lang="en-US" sz="2800" dirty="0"/>
              <a:t>the day before yesterday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5 </a:t>
            </a:r>
            <a:r>
              <a:rPr lang="es-AR" sz="2800" dirty="0" err="1"/>
              <a:t>three</a:t>
            </a:r>
            <a:r>
              <a:rPr lang="es-AR" sz="2800" dirty="0"/>
              <a:t> </a:t>
            </a:r>
            <a:r>
              <a:rPr lang="es-AR" sz="2800" dirty="0" err="1"/>
              <a:t>days</a:t>
            </a:r>
            <a:r>
              <a:rPr lang="es-AR" sz="2800" dirty="0"/>
              <a:t> </a:t>
            </a:r>
            <a:r>
              <a:rPr lang="es-AR" sz="2800" b="1" dirty="0" err="1"/>
              <a:t>ago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6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week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7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month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8 </a:t>
            </a:r>
            <a:r>
              <a:rPr lang="es-AR" sz="2800" b="1" dirty="0" err="1"/>
              <a:t>last</a:t>
            </a:r>
            <a:r>
              <a:rPr lang="es-AR" sz="2800" dirty="0"/>
              <a:t> </a:t>
            </a:r>
            <a:r>
              <a:rPr lang="es-AR" sz="2800" dirty="0" err="1"/>
              <a:t>summer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9 </a:t>
            </a:r>
            <a:r>
              <a:rPr lang="es-AR" sz="2800" dirty="0"/>
              <a:t>a </a:t>
            </a:r>
            <a:r>
              <a:rPr lang="es-AR" sz="2800" dirty="0" err="1"/>
              <a:t>year</a:t>
            </a:r>
            <a:r>
              <a:rPr lang="es-AR" sz="2800" dirty="0"/>
              <a:t> </a:t>
            </a:r>
            <a:r>
              <a:rPr lang="es-AR" sz="2800" b="1" dirty="0" err="1"/>
              <a:t>ago</a:t>
            </a:r>
            <a:r>
              <a:rPr lang="es-AR" sz="2800" dirty="0"/>
              <a:t> </a:t>
            </a:r>
          </a:p>
          <a:p>
            <a:pPr>
              <a:lnSpc>
                <a:spcPts val="3600"/>
              </a:lnSpc>
            </a:pPr>
            <a:r>
              <a:rPr lang="es-AR" sz="2800" b="1" dirty="0"/>
              <a:t>10 </a:t>
            </a:r>
            <a:r>
              <a:rPr lang="es-AR" sz="2800" dirty="0"/>
              <a:t>in 2017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05017" y="383212"/>
            <a:ext cx="727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Past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time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expressions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F4e_ElemSB_7.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0672" y="1693039"/>
            <a:ext cx="609600" cy="6096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443990" y="626514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696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76222" y="940205"/>
            <a:ext cx="5288096" cy="452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watch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football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on</a:t>
            </a:r>
            <a:r>
              <a:rPr lang="es-MX" sz="2200" b="1" dirty="0" smtClean="0">
                <a:solidFill>
                  <a:srgbClr val="FF0000"/>
                </a:solidFill>
              </a:rPr>
              <a:t> TV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call</a:t>
            </a:r>
            <a:r>
              <a:rPr lang="es-MX" sz="2200" b="1" dirty="0" smtClean="0">
                <a:solidFill>
                  <a:srgbClr val="FF0000"/>
                </a:solidFill>
              </a:rPr>
              <a:t> a taxi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study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for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an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exam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cook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dinner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arrive</a:t>
            </a:r>
            <a:r>
              <a:rPr lang="es-MX" sz="2200" b="1" dirty="0" smtClean="0">
                <a:solidFill>
                  <a:srgbClr val="FF0000"/>
                </a:solidFill>
              </a:rPr>
              <a:t> at </a:t>
            </a:r>
            <a:r>
              <a:rPr lang="es-MX" sz="2200" b="1" dirty="0" err="1" smtClean="0">
                <a:solidFill>
                  <a:srgbClr val="FF0000"/>
                </a:solidFill>
              </a:rPr>
              <a:t>work</a:t>
            </a:r>
            <a:r>
              <a:rPr lang="es-MX" sz="2200" b="1" dirty="0" smtClean="0">
                <a:solidFill>
                  <a:srgbClr val="FF0000"/>
                </a:solidFill>
              </a:rPr>
              <a:t>/</a:t>
            </a:r>
            <a:r>
              <a:rPr lang="es-MX" sz="2200" b="1" dirty="0" err="1" smtClean="0">
                <a:solidFill>
                  <a:srgbClr val="FF0000"/>
                </a:solidFill>
              </a:rPr>
              <a:t>university</a:t>
            </a:r>
            <a:r>
              <a:rPr lang="es-MX" sz="2200" b="1" dirty="0" smtClean="0">
                <a:solidFill>
                  <a:srgbClr val="FF0000"/>
                </a:solidFill>
              </a:rPr>
              <a:t> late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listen to </a:t>
            </a:r>
            <a:r>
              <a:rPr lang="es-MX" sz="2200" b="1" dirty="0" err="1" smtClean="0">
                <a:solidFill>
                  <a:srgbClr val="FF0000"/>
                </a:solidFill>
              </a:rPr>
              <a:t>the</a:t>
            </a:r>
            <a:r>
              <a:rPr lang="es-MX" sz="2200" b="1" dirty="0" smtClean="0">
                <a:solidFill>
                  <a:srgbClr val="FF0000"/>
                </a:solidFill>
              </a:rPr>
              <a:t> radio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start</a:t>
            </a:r>
            <a:r>
              <a:rPr lang="es-MX" sz="2200" b="1" dirty="0" smtClean="0">
                <a:solidFill>
                  <a:srgbClr val="FF0000"/>
                </a:solidFill>
              </a:rPr>
              <a:t> a new </a:t>
            </a:r>
            <a:r>
              <a:rPr lang="es-MX" sz="2200" b="1" dirty="0" err="1" smtClean="0">
                <a:solidFill>
                  <a:srgbClr val="FF0000"/>
                </a:solidFill>
              </a:rPr>
              <a:t>book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study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until</a:t>
            </a:r>
            <a:r>
              <a:rPr lang="es-MX" sz="2200" b="1" dirty="0" smtClean="0">
                <a:solidFill>
                  <a:srgbClr val="FF0000"/>
                </a:solidFill>
              </a:rPr>
              <a:t> late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r>
              <a:rPr lang="es-MX" sz="2200" b="1" dirty="0" err="1" smtClean="0">
                <a:solidFill>
                  <a:srgbClr val="FF0000"/>
                </a:solidFill>
              </a:rPr>
              <a:t>Did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you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play</a:t>
            </a:r>
            <a:r>
              <a:rPr lang="es-MX" sz="2200" b="1" dirty="0" smtClean="0">
                <a:solidFill>
                  <a:srgbClr val="FF0000"/>
                </a:solidFill>
              </a:rPr>
              <a:t> a </a:t>
            </a:r>
            <a:r>
              <a:rPr lang="es-MX" sz="2200" b="1" dirty="0" err="1" smtClean="0">
                <a:solidFill>
                  <a:srgbClr val="FF0000"/>
                </a:solidFill>
              </a:rPr>
              <a:t>computer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or</a:t>
            </a:r>
            <a:r>
              <a:rPr lang="es-MX" sz="2200" b="1" dirty="0" smtClean="0">
                <a:solidFill>
                  <a:srgbClr val="FF0000"/>
                </a:solidFill>
              </a:rPr>
              <a:t> video </a:t>
            </a:r>
            <a:r>
              <a:rPr lang="es-MX" sz="2200" b="1" dirty="0" err="1" smtClean="0">
                <a:solidFill>
                  <a:srgbClr val="FF0000"/>
                </a:solidFill>
              </a:rPr>
              <a:t>game</a:t>
            </a:r>
            <a:r>
              <a:rPr lang="es-MX" sz="2200" b="1" dirty="0" smtClean="0">
                <a:solidFill>
                  <a:srgbClr val="FF0000"/>
                </a:solidFill>
              </a:rPr>
              <a:t> </a:t>
            </a:r>
            <a:r>
              <a:rPr lang="es-MX" sz="2200" b="1" dirty="0" err="1" smtClean="0">
                <a:solidFill>
                  <a:srgbClr val="FF0000"/>
                </a:solidFill>
              </a:rPr>
              <a:t>yesterday</a:t>
            </a:r>
            <a:r>
              <a:rPr lang="es-MX" sz="22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900"/>
              </a:lnSpc>
            </a:pPr>
            <a:endParaRPr lang="es-AR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9" y="268902"/>
            <a:ext cx="5919043" cy="58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06728" y="5470035"/>
            <a:ext cx="387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Yes, I </a:t>
            </a:r>
            <a:r>
              <a:rPr lang="es-MX" sz="2000" dirty="0" err="1" smtClean="0">
                <a:solidFill>
                  <a:srgbClr val="FF0000"/>
                </a:solidFill>
              </a:rPr>
              <a:t>did</a:t>
            </a:r>
            <a:r>
              <a:rPr lang="es-MX" sz="2000" dirty="0" smtClean="0">
                <a:solidFill>
                  <a:srgbClr val="FF0000"/>
                </a:solidFill>
              </a:rPr>
              <a:t> / No, I </a:t>
            </a:r>
            <a:r>
              <a:rPr lang="es-MX" sz="2000" dirty="0" err="1" smtClean="0">
                <a:solidFill>
                  <a:srgbClr val="FF0000"/>
                </a:solidFill>
              </a:rPr>
              <a:t>didn’t</a:t>
            </a:r>
            <a:endParaRPr lang="es-AR" sz="20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43990" y="626514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7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8407" y="795885"/>
            <a:ext cx="609600" cy="6096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048000" y="2274838"/>
            <a:ext cx="6096000" cy="36588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s-AR" sz="2600" b="1" dirty="0"/>
              <a:t>1 </a:t>
            </a:r>
            <a:r>
              <a:rPr lang="es-AR" sz="2600" dirty="0" err="1"/>
              <a:t>play</a:t>
            </a:r>
            <a:r>
              <a:rPr lang="es-AR" sz="2600" dirty="0"/>
              <a:t> </a:t>
            </a:r>
            <a:r>
              <a:rPr lang="es-AR" sz="2600" dirty="0" err="1"/>
              <a:t>tennis</a:t>
            </a:r>
            <a:r>
              <a:rPr lang="es-AR" sz="2600" dirty="0"/>
              <a:t>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2 </a:t>
            </a:r>
            <a:r>
              <a:rPr lang="es-AR" sz="2600" dirty="0" err="1"/>
              <a:t>travel</a:t>
            </a:r>
            <a:r>
              <a:rPr lang="es-AR" sz="2600" dirty="0"/>
              <a:t> </a:t>
            </a:r>
            <a:r>
              <a:rPr lang="es-AR" sz="2600" dirty="0" err="1"/>
              <a:t>by</a:t>
            </a:r>
            <a:r>
              <a:rPr lang="es-AR" sz="2600" dirty="0"/>
              <a:t> </a:t>
            </a:r>
            <a:r>
              <a:rPr lang="es-AR" sz="2600" dirty="0" err="1"/>
              <a:t>train</a:t>
            </a:r>
            <a:r>
              <a:rPr lang="es-AR" sz="2600" dirty="0"/>
              <a:t>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3 </a:t>
            </a:r>
            <a:r>
              <a:rPr lang="es-AR" sz="2600" dirty="0" err="1"/>
              <a:t>cook</a:t>
            </a:r>
            <a:r>
              <a:rPr lang="es-AR" sz="2600" dirty="0"/>
              <a:t> lunch </a:t>
            </a:r>
          </a:p>
          <a:p>
            <a:pPr>
              <a:lnSpc>
                <a:spcPts val="3500"/>
              </a:lnSpc>
            </a:pPr>
            <a:r>
              <a:rPr lang="en-US" sz="2600" b="1" dirty="0"/>
              <a:t>4 </a:t>
            </a:r>
            <a:r>
              <a:rPr lang="en-US" sz="2600" dirty="0"/>
              <a:t>wait for a bus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5 </a:t>
            </a:r>
            <a:r>
              <a:rPr lang="es-AR" sz="2600" dirty="0" err="1"/>
              <a:t>play</a:t>
            </a:r>
            <a:r>
              <a:rPr lang="es-AR" sz="2600" dirty="0"/>
              <a:t> </a:t>
            </a:r>
            <a:r>
              <a:rPr lang="es-AR" sz="2600" dirty="0" err="1"/>
              <a:t>the</a:t>
            </a:r>
            <a:r>
              <a:rPr lang="es-AR" sz="2600" dirty="0"/>
              <a:t> guitar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6 </a:t>
            </a:r>
            <a:r>
              <a:rPr lang="es-AR" sz="2600" dirty="0" err="1"/>
              <a:t>study</a:t>
            </a:r>
            <a:r>
              <a:rPr lang="es-AR" sz="2600" dirty="0"/>
              <a:t> English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7 </a:t>
            </a:r>
            <a:r>
              <a:rPr lang="es-AR" sz="2600" dirty="0" err="1"/>
              <a:t>watch</a:t>
            </a:r>
            <a:r>
              <a:rPr lang="es-AR" sz="2600" dirty="0"/>
              <a:t> TV </a:t>
            </a:r>
          </a:p>
          <a:p>
            <a:pPr>
              <a:lnSpc>
                <a:spcPts val="3500"/>
              </a:lnSpc>
            </a:pPr>
            <a:r>
              <a:rPr lang="es-AR" sz="2600" b="1" dirty="0"/>
              <a:t>8 </a:t>
            </a:r>
            <a:r>
              <a:rPr lang="es-AR" sz="2600" dirty="0"/>
              <a:t>listen to </a:t>
            </a:r>
            <a:r>
              <a:rPr lang="es-AR" sz="2600" dirty="0" err="1"/>
              <a:t>music</a:t>
            </a:r>
            <a:r>
              <a:rPr lang="es-AR" sz="2600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8180" y="406648"/>
            <a:ext cx="10224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YESTERDAY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Listen and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make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true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sentences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about</a:t>
            </a:r>
            <a:r>
              <a:rPr lang="es-ES" sz="3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ES" sz="3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yourself</a:t>
            </a:r>
            <a:endParaRPr lang="es-E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339954" y="2774803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4" y="1013552"/>
            <a:ext cx="10273339" cy="41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43990" y="626514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6" y="685799"/>
            <a:ext cx="9648655" cy="60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11353" y="2521752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I </a:t>
            </a:r>
            <a:r>
              <a:rPr lang="es-MX" b="1" dirty="0" err="1" smtClean="0">
                <a:solidFill>
                  <a:srgbClr val="FF0000"/>
                </a:solidFill>
              </a:rPr>
              <a:t>studied</a:t>
            </a:r>
            <a:r>
              <a:rPr lang="es-MX" b="1" dirty="0" smtClean="0">
                <a:solidFill>
                  <a:srgbClr val="FF0000"/>
                </a:solidFill>
              </a:rPr>
              <a:t> English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07407" y="24945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49039" y="2894657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Did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you</a:t>
            </a:r>
            <a:r>
              <a:rPr lang="es-MX" b="1" dirty="0" smtClean="0">
                <a:solidFill>
                  <a:srgbClr val="FF0000"/>
                </a:solidFill>
              </a:rPr>
              <a:t> listen to </a:t>
            </a:r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news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12207" y="27993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64607" y="29517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1356" y="3311196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He </a:t>
            </a:r>
            <a:r>
              <a:rPr lang="es-MX" b="1" dirty="0" err="1" smtClean="0">
                <a:solidFill>
                  <a:srgbClr val="FF0000"/>
                </a:solidFill>
              </a:rPr>
              <a:t>didn’t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cook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69407" y="3256547"/>
            <a:ext cx="264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11354" y="3707047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Did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she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play</a:t>
            </a:r>
            <a:r>
              <a:rPr lang="es-MX" b="1" dirty="0" smtClean="0">
                <a:solidFill>
                  <a:srgbClr val="FF0000"/>
                </a:solidFill>
              </a:rPr>
              <a:t> sport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11355" y="4104359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They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worked</a:t>
            </a:r>
            <a:r>
              <a:rPr lang="es-MX" b="1" dirty="0" smtClean="0">
                <a:solidFill>
                  <a:srgbClr val="FF0000"/>
                </a:solidFill>
              </a:rPr>
              <a:t> late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11356" y="4476034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She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travelled</a:t>
            </a:r>
            <a:r>
              <a:rPr lang="es-MX" b="1" dirty="0" smtClean="0">
                <a:solidFill>
                  <a:srgbClr val="FF0000"/>
                </a:solidFill>
              </a:rPr>
              <a:t> a </a:t>
            </a:r>
            <a:r>
              <a:rPr lang="es-MX" b="1" dirty="0" err="1" smtClean="0">
                <a:solidFill>
                  <a:srgbClr val="FF0000"/>
                </a:solidFill>
              </a:rPr>
              <a:t>lot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89907" y="5953362"/>
            <a:ext cx="29171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rgbClr val="FF0000"/>
                </a:solidFill>
              </a:rPr>
              <a:t>Anna </a:t>
            </a:r>
            <a:r>
              <a:rPr lang="es-MX" sz="1700" b="1" dirty="0" err="1" smtClean="0">
                <a:solidFill>
                  <a:srgbClr val="FF0000"/>
                </a:solidFill>
              </a:rPr>
              <a:t>asked</a:t>
            </a:r>
            <a:r>
              <a:rPr lang="es-MX" sz="1700" b="1" dirty="0" smtClean="0">
                <a:solidFill>
                  <a:srgbClr val="FF0000"/>
                </a:solidFill>
              </a:rPr>
              <a:t> a </a:t>
            </a:r>
            <a:r>
              <a:rPr lang="es-MX" sz="1700" b="1" dirty="0" err="1" smtClean="0">
                <a:solidFill>
                  <a:srgbClr val="FF0000"/>
                </a:solidFill>
              </a:rPr>
              <a:t>lot</a:t>
            </a:r>
            <a:r>
              <a:rPr lang="es-MX" sz="1700" b="1" dirty="0" smtClean="0">
                <a:solidFill>
                  <a:srgbClr val="FF0000"/>
                </a:solidFill>
              </a:rPr>
              <a:t> of </a:t>
            </a:r>
            <a:r>
              <a:rPr lang="es-MX" sz="1700" b="1" dirty="0" err="1" smtClean="0">
                <a:solidFill>
                  <a:srgbClr val="FF0000"/>
                </a:solidFill>
              </a:rPr>
              <a:t>questions</a:t>
            </a:r>
            <a:endParaRPr lang="es-AR" sz="17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42432" y="4845366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Jack </a:t>
            </a:r>
            <a:r>
              <a:rPr lang="es-MX" b="1" dirty="0" err="1" smtClean="0">
                <a:solidFill>
                  <a:srgbClr val="FF0000"/>
                </a:solidFill>
              </a:rPr>
              <a:t>worked</a:t>
            </a:r>
            <a:r>
              <a:rPr lang="es-MX" b="1" dirty="0" smtClean="0">
                <a:solidFill>
                  <a:srgbClr val="FF0000"/>
                </a:solidFill>
              </a:rPr>
              <a:t> in New York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31805" y="5214698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I </a:t>
            </a:r>
            <a:r>
              <a:rPr lang="es-MX" b="1" dirty="0" err="1" smtClean="0">
                <a:solidFill>
                  <a:srgbClr val="FF0000"/>
                </a:solidFill>
              </a:rPr>
              <a:t>called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my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parents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49039" y="5584030"/>
            <a:ext cx="2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didn’t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live</a:t>
            </a:r>
            <a:r>
              <a:rPr lang="es-MX" b="1" dirty="0" smtClean="0">
                <a:solidFill>
                  <a:srgbClr val="FF0000"/>
                </a:solidFill>
              </a:rPr>
              <a:t> in France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519611" y="666661"/>
            <a:ext cx="129690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48" y="466227"/>
            <a:ext cx="6082799" cy="54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51847" y="3355867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cry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52472" y="3737810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played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04021" y="3027947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Did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11215" y="2763196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idn’t</a:t>
            </a:r>
            <a:r>
              <a:rPr lang="es-MX" sz="2000" b="1" dirty="0" smtClean="0">
                <a:solidFill>
                  <a:srgbClr val="00B0F0"/>
                </a:solidFill>
              </a:rPr>
              <a:t> </a:t>
            </a:r>
            <a:r>
              <a:rPr lang="es-MX" sz="2000" b="1" dirty="0" err="1" smtClean="0">
                <a:solidFill>
                  <a:srgbClr val="00B0F0"/>
                </a:solidFill>
              </a:rPr>
              <a:t>call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41032" y="436038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idn’t</a:t>
            </a:r>
            <a:r>
              <a:rPr lang="es-MX" sz="2000" b="1" dirty="0" smtClean="0">
                <a:solidFill>
                  <a:srgbClr val="00B0F0"/>
                </a:solidFill>
              </a:rPr>
              <a:t> listen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82878" y="476049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Did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45832" y="540076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booked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47081" y="4760495"/>
            <a:ext cx="15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dance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19611" y="666661"/>
            <a:ext cx="129690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85763"/>
            <a:ext cx="5688012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8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" y="4751930"/>
            <a:ext cx="1350640" cy="129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0" y="344625"/>
            <a:ext cx="5872505" cy="21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8" y="2596002"/>
            <a:ext cx="5817274" cy="9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1" y="3585349"/>
            <a:ext cx="5313061" cy="60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43" y="344625"/>
            <a:ext cx="5703494" cy="94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43" y="1436845"/>
            <a:ext cx="5656317" cy="7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43" y="2316538"/>
            <a:ext cx="5623628" cy="126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55" y="3726460"/>
            <a:ext cx="5707282" cy="70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6" y="6208063"/>
            <a:ext cx="57927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15" y="4435778"/>
            <a:ext cx="2288562" cy="17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01" y="4613281"/>
            <a:ext cx="2002736" cy="157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28" y="4629946"/>
            <a:ext cx="1638127" cy="170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005070" y="925417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624988" y="1562559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764795" y="1560723"/>
            <a:ext cx="760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115366" y="1871031"/>
            <a:ext cx="497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326395" y="1871031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136354" y="2170468"/>
            <a:ext cx="497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961263" y="2199846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946313" y="2869894"/>
            <a:ext cx="760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1126507" y="569205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40661" y="3784298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542183" y="571042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9091201" y="571042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086559" y="3233450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6383303" y="1195331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7302347" y="1788967"/>
            <a:ext cx="497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9544222" y="1707616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9765155" y="2054646"/>
            <a:ext cx="1361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8566009" y="2612527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6330497" y="3233450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784058" y="4081119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6383303" y="4346155"/>
            <a:ext cx="9190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6542572" y="4081119"/>
            <a:ext cx="497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389563" y="2879220"/>
            <a:ext cx="497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2326395" y="1215529"/>
            <a:ext cx="760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254238" y="5200969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56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16010"/>
              </p:ext>
            </p:extLst>
          </p:nvPr>
        </p:nvGraphicFramePr>
        <p:xfrm>
          <a:off x="936434" y="980500"/>
          <a:ext cx="10322805" cy="54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935"/>
                <a:gridCol w="3440935"/>
                <a:gridCol w="3440935"/>
              </a:tblGrid>
              <a:tr h="70508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/d/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/t/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/id/</a:t>
                      </a:r>
                      <a:endParaRPr lang="es-AR" sz="2400" dirty="0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played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looked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decided</a:t>
                      </a:r>
                      <a:endParaRPr lang="es-AR" dirty="0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used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booked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needed</a:t>
                      </a:r>
                      <a:endParaRPr lang="es-AR" dirty="0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realized</a:t>
                      </a:r>
                      <a:r>
                        <a:rPr lang="es-MX" baseline="0" dirty="0" smtClean="0"/>
                        <a:t> 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asked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phoned</a:t>
                      </a:r>
                      <a:r>
                        <a:rPr lang="es-MX" baseline="0" dirty="0" smtClean="0"/>
                        <a:t>  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replied</a:t>
                      </a:r>
                      <a:r>
                        <a:rPr lang="es-MX" baseline="0" dirty="0" smtClean="0"/>
                        <a:t>   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saved</a:t>
                      </a:r>
                      <a:r>
                        <a:rPr lang="es-MX" baseline="0" dirty="0" smtClean="0"/>
                        <a:t>    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travelled</a:t>
                      </a:r>
                      <a:r>
                        <a:rPr lang="es-MX" baseline="0" dirty="0" smtClean="0"/>
                        <a:t>   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968289" y="80916"/>
            <a:ext cx="1285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-ED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11018"/>
              </p:ext>
            </p:extLst>
          </p:nvPr>
        </p:nvGraphicFramePr>
        <p:xfrm>
          <a:off x="958468" y="1233888"/>
          <a:ext cx="10322805" cy="54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935"/>
                <a:gridCol w="3440935"/>
                <a:gridCol w="3440935"/>
              </a:tblGrid>
              <a:tr h="705081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played</a:t>
                      </a:r>
                      <a:r>
                        <a:rPr lang="es-MX" dirty="0" smtClean="0"/>
                        <a:t>   -   </a:t>
                      </a:r>
                      <a:r>
                        <a:rPr lang="es-MX" dirty="0" err="1" smtClean="0"/>
                        <a:t>didn’t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play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looked</a:t>
                      </a:r>
                      <a:r>
                        <a:rPr lang="es-MX" baseline="0" dirty="0" smtClean="0"/>
                        <a:t>   -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look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decided</a:t>
                      </a:r>
                      <a:r>
                        <a:rPr lang="es-MX" baseline="0" dirty="0" smtClean="0"/>
                        <a:t>   - 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decide</a:t>
                      </a:r>
                      <a:endParaRPr lang="es-AR" dirty="0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used</a:t>
                      </a:r>
                      <a:r>
                        <a:rPr lang="es-MX" dirty="0" smtClean="0"/>
                        <a:t>     </a:t>
                      </a:r>
                      <a:r>
                        <a:rPr lang="es-MX" dirty="0" smtClean="0"/>
                        <a:t>-    </a:t>
                      </a:r>
                      <a:r>
                        <a:rPr lang="es-MX" dirty="0" err="1" smtClean="0"/>
                        <a:t>didn’t</a:t>
                      </a:r>
                      <a:r>
                        <a:rPr lang="es-MX" dirty="0" smtClean="0"/>
                        <a:t> use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booked</a:t>
                      </a:r>
                      <a:r>
                        <a:rPr lang="es-MX" dirty="0" smtClean="0"/>
                        <a:t>    -   </a:t>
                      </a:r>
                      <a:r>
                        <a:rPr lang="es-MX" dirty="0" err="1" smtClean="0"/>
                        <a:t>didn’t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book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needed</a:t>
                      </a:r>
                      <a:r>
                        <a:rPr lang="es-MX" dirty="0" smtClean="0"/>
                        <a:t>    -    </a:t>
                      </a:r>
                      <a:r>
                        <a:rPr lang="es-MX" dirty="0" err="1" smtClean="0"/>
                        <a:t>didn’t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need</a:t>
                      </a:r>
                      <a:r>
                        <a:rPr lang="es-MX" dirty="0" smtClean="0"/>
                        <a:t> </a:t>
                      </a:r>
                      <a:endParaRPr lang="es-AR" dirty="0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realized</a:t>
                      </a:r>
                      <a:r>
                        <a:rPr lang="es-MX" baseline="0" dirty="0" smtClean="0"/>
                        <a:t>  -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realize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asked</a:t>
                      </a:r>
                      <a:r>
                        <a:rPr lang="es-MX" dirty="0" smtClean="0"/>
                        <a:t>       -   </a:t>
                      </a:r>
                      <a:r>
                        <a:rPr lang="es-MX" dirty="0" err="1" smtClean="0"/>
                        <a:t>didn’t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ask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phoned</a:t>
                      </a:r>
                      <a:r>
                        <a:rPr lang="es-MX" baseline="0" dirty="0" smtClean="0"/>
                        <a:t>   -  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phone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replied</a:t>
                      </a:r>
                      <a:r>
                        <a:rPr lang="es-MX" baseline="0" dirty="0" smtClean="0"/>
                        <a:t>    -  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reply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saved</a:t>
                      </a:r>
                      <a:r>
                        <a:rPr lang="es-MX" baseline="0" dirty="0" smtClean="0"/>
                        <a:t>     -   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save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343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travelled</a:t>
                      </a:r>
                      <a:r>
                        <a:rPr lang="es-MX" baseline="0" dirty="0" smtClean="0"/>
                        <a:t>   -   </a:t>
                      </a:r>
                      <a:r>
                        <a:rPr lang="es-MX" baseline="0" dirty="0" err="1" smtClean="0"/>
                        <a:t>didn’t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travel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5078213" y="136001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80400" y="1192883"/>
            <a:ext cx="9585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SIMPLE PAST –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affirmative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negative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5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45" y="1014190"/>
            <a:ext cx="7703655" cy="515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016826" y="4049947"/>
            <a:ext cx="90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asked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6826" y="4597119"/>
            <a:ext cx="12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decided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42931" y="5087636"/>
            <a:ext cx="90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replied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16826" y="5554071"/>
            <a:ext cx="1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d</a:t>
            </a:r>
            <a:r>
              <a:rPr lang="es-MX" b="1" dirty="0" err="1" smtClean="0">
                <a:solidFill>
                  <a:srgbClr val="FF0000"/>
                </a:solidFill>
              </a:rPr>
              <a:t>idn’t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want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43990" y="615497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7.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9611" y="65772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8" y="285215"/>
            <a:ext cx="9256406" cy="34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53" y="3901635"/>
            <a:ext cx="7809045" cy="25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1297753" y="2148289"/>
            <a:ext cx="2062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667497" y="1463407"/>
            <a:ext cx="1069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202375" y="1782896"/>
            <a:ext cx="2275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420299" y="2489811"/>
            <a:ext cx="2655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0519611" y="1647162"/>
            <a:ext cx="129690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136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6" y="1255924"/>
            <a:ext cx="8948232" cy="474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837282" y="2754217"/>
            <a:ext cx="706514" cy="17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837282" y="4052372"/>
            <a:ext cx="706514" cy="17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10519611" y="666661"/>
            <a:ext cx="129690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136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5" y="522424"/>
            <a:ext cx="7339243" cy="364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F4e_ElemSB_7.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1277" y="522424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1" y="4852815"/>
            <a:ext cx="6419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F4e_ElemSB_7.1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0222" y="4111758"/>
            <a:ext cx="609600" cy="609600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2665117" y="5728771"/>
            <a:ext cx="1022683" cy="401680"/>
          </a:xfrm>
          <a:prstGeom prst="ellipse">
            <a:avLst/>
          </a:prstGeom>
          <a:noFill/>
          <a:ln w="38100">
            <a:solidFill>
              <a:srgbClr val="ED1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6080222" y="5728771"/>
            <a:ext cx="1022683" cy="401680"/>
          </a:xfrm>
          <a:prstGeom prst="ellipse">
            <a:avLst/>
          </a:prstGeom>
          <a:noFill/>
          <a:ln w="38100">
            <a:solidFill>
              <a:srgbClr val="ED1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1803411" y="6015210"/>
            <a:ext cx="1022683" cy="429886"/>
          </a:xfrm>
          <a:prstGeom prst="ellipse">
            <a:avLst/>
          </a:prstGeom>
          <a:noFill/>
          <a:ln w="38100">
            <a:solidFill>
              <a:srgbClr val="ED1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45" y="2965455"/>
            <a:ext cx="4263991" cy="27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443990" y="615497"/>
            <a:ext cx="129690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57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314</Words>
  <Application>Microsoft Office PowerPoint</Application>
  <PresentationFormat>Personalizado</PresentationFormat>
  <Paragraphs>96</Paragraphs>
  <Slides>15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71</cp:revision>
  <dcterms:created xsi:type="dcterms:W3CDTF">2020-04-08T01:26:02Z</dcterms:created>
  <dcterms:modified xsi:type="dcterms:W3CDTF">2026-05-12T19:45:20Z</dcterms:modified>
</cp:coreProperties>
</file>