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717" r:id="rId2"/>
    <p:sldId id="718" r:id="rId3"/>
    <p:sldId id="725" r:id="rId4"/>
    <p:sldId id="719" r:id="rId5"/>
    <p:sldId id="720" r:id="rId6"/>
    <p:sldId id="721" r:id="rId7"/>
    <p:sldId id="722" r:id="rId8"/>
    <p:sldId id="723" r:id="rId9"/>
    <p:sldId id="724" r:id="rId10"/>
    <p:sldId id="726" r:id="rId11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0AC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8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46EA7CD-BFAB-4D1D-AAE8-D7CA2FD9AA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E8B3345E-E969-431E-AE64-014BA9B730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2F519AE-2357-4285-B33A-A50FD442A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7A22-558F-456C-BBCC-AF301DEA31C8}" type="datetimeFigureOut">
              <a:rPr lang="es-AR" smtClean="0"/>
              <a:t>29/5/2025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1A81531-DABB-4FF7-BDA6-23533D245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4D4E2DF-0B61-486E-8477-332713847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4D8D-AD87-4017-B11E-5319812386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73166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95CE5AB-C4ED-4F14-AD94-D47EC75C3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EAEC0177-2C4C-4B91-8814-093B65C97D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41D293D-79F1-4623-94A1-AA8DD6383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7A22-558F-456C-BBCC-AF301DEA31C8}" type="datetimeFigureOut">
              <a:rPr lang="es-AR" smtClean="0"/>
              <a:t>29/5/2025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24E566F-F4F5-45B6-9505-269C2831F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F3E56BD-88B4-4ECC-95DB-C9393CD7E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4D8D-AD87-4017-B11E-5319812386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90962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11C2E1CE-B69D-4113-9141-310EF3FD85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D9BE9841-371C-432E-A107-35B4076023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E3D0D78-DE6A-4930-B672-47315E448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7A22-558F-456C-BBCC-AF301DEA31C8}" type="datetimeFigureOut">
              <a:rPr lang="es-AR" smtClean="0"/>
              <a:t>29/5/2025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A4C4D4D-F76B-4AFA-B621-9AA287B82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86E82A2-5921-4017-998E-8B78C51BD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4D8D-AD87-4017-B11E-5319812386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8245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EF87A40-BDE8-4315-8BC2-42B172802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38715FFB-87BA-4E3E-835E-7CB2EFB6D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57D8F0D9-63EE-477A-A8D7-0EAD21716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7A22-558F-456C-BBCC-AF301DEA31C8}" type="datetimeFigureOut">
              <a:rPr lang="es-AR" smtClean="0"/>
              <a:t>29/5/2025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B141ADC-678E-482B-B8D0-BB479A36C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F32494E-A35C-44C9-8A54-C2FB84D4C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4D8D-AD87-4017-B11E-5319812386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60882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89BE5D9-EA0F-460E-9BD0-0D4851162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52339EED-106B-4283-9EB1-B60ED47D1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3943F9F-3744-45CD-89CB-DBE8E9CC6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7A22-558F-456C-BBCC-AF301DEA31C8}" type="datetimeFigureOut">
              <a:rPr lang="es-AR" smtClean="0"/>
              <a:t>29/5/2025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8F0BEB1-3D97-47A3-B62F-B658AE82B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AB8CFA7-1C6D-4EC3-85C9-6C168AA38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4D8D-AD87-4017-B11E-5319812386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92760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12525F2-9EA5-4809-8BF9-8F07C0DCC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1F19A7D-44E4-48FE-AC49-867A0307C8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51DB41DB-4681-4FE1-9C9C-4B0C7549C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68B11021-B6CD-4E39-B7F2-E719D8568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7A22-558F-456C-BBCC-AF301DEA31C8}" type="datetimeFigureOut">
              <a:rPr lang="es-AR" smtClean="0"/>
              <a:t>29/5/2025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97D981B8-C8F9-4CA6-BE51-0DC70436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CA2EEDD-9159-49A5-BB23-7A92DA272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4D8D-AD87-4017-B11E-5319812386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48356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E4DFA88-7D61-4B04-AC5B-149238F44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FEAC91D3-9F4C-4122-851F-B068E5E29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4600F3A6-A77B-4F0C-9C45-50751D8C5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CD90B664-9E59-4A8C-BF4D-DA47E02CB2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DE833550-A2BE-4C1B-87FB-D86739B8AF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61D47751-977E-4ABA-85C4-A680EE267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7A22-558F-456C-BBCC-AF301DEA31C8}" type="datetimeFigureOut">
              <a:rPr lang="es-AR" smtClean="0"/>
              <a:t>29/5/2025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CA922137-F7F3-4A81-BDC9-3B1EA4911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16B4A516-08E5-4E40-ABE7-483723CDC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4D8D-AD87-4017-B11E-5319812386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02589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F672BA8-C4AF-4F89-BCC5-115C4A42C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062FAF6C-6E1C-4830-B1D3-6B768526C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7A22-558F-456C-BBCC-AF301DEA31C8}" type="datetimeFigureOut">
              <a:rPr lang="es-AR" smtClean="0"/>
              <a:t>29/5/2025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F0639D46-C038-4091-9794-A716789A0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9DBB8542-B82E-443F-B191-832E2F4EF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4D8D-AD87-4017-B11E-5319812386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5810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3610610D-55E7-4056-85FE-4C7E59076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7A22-558F-456C-BBCC-AF301DEA31C8}" type="datetimeFigureOut">
              <a:rPr lang="es-AR" smtClean="0"/>
              <a:t>29/5/2025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9848330D-49C4-44CE-A377-15563D8A8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7D578E54-5B55-4A5B-B743-FAB5DE6D5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4D8D-AD87-4017-B11E-5319812386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06413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E6828C6-F180-430C-B513-B9EEA9CA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254F4E8-AFAD-4E43-9951-AD27EE88E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FA6FEC73-37BB-4DFA-B9ED-4F0F0F1137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1B3D7563-7BD0-44B7-A62F-34798489C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7A22-558F-456C-BBCC-AF301DEA31C8}" type="datetimeFigureOut">
              <a:rPr lang="es-AR" smtClean="0"/>
              <a:t>29/5/2025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C758BFEF-55A3-4B69-AB4C-3D40582DC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4A86F8EF-709E-40F6-A296-83B89C7A5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4D8D-AD87-4017-B11E-5319812386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54984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5534A49-CDA6-4569-AC4F-27B51ABE6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1656E11D-01D2-415D-B7D1-D730D05134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5A9A84DD-3B56-40E3-AF9A-66F94E887C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F527D257-0445-4104-9C0B-9073B2876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7A22-558F-456C-BBCC-AF301DEA31C8}" type="datetimeFigureOut">
              <a:rPr lang="es-AR" smtClean="0"/>
              <a:t>29/5/2025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A6AB6A1D-F4C6-49B7-BEA8-4997C7BBF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E3E7A46A-FEB6-45BF-B001-6A3162F2A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4D8D-AD87-4017-B11E-5319812386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97527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44FF5EFD-7FDE-425F-BDAE-A7CC63BC6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ACA9042E-2195-43B6-8922-FF5992EBD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A069077-2840-4ED9-8864-AF0E78CF65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07A22-558F-456C-BBCC-AF301DEA31C8}" type="datetimeFigureOut">
              <a:rPr lang="es-AR" smtClean="0"/>
              <a:t>29/5/2025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E64BECF-7CB5-4F42-90FC-9EA1D9E2F9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24B2959-A8DB-4229-87B1-066E5E907C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84D8D-AD87-4017-B11E-5319812386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6850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438401"/>
            <a:ext cx="113157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851" y="2998415"/>
            <a:ext cx="4542297" cy="284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59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56" y="438651"/>
            <a:ext cx="4849227" cy="168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062" y="1883945"/>
            <a:ext cx="485775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2 Conector recto"/>
          <p:cNvCxnSpPr/>
          <p:nvPr/>
        </p:nvCxnSpPr>
        <p:spPr>
          <a:xfrm>
            <a:off x="8746958" y="2442411"/>
            <a:ext cx="15761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6083969" y="2727158"/>
            <a:ext cx="6015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7724274" y="2446422"/>
            <a:ext cx="85825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7447547" y="6087980"/>
            <a:ext cx="2514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94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06" y="210688"/>
            <a:ext cx="4954003" cy="642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4 Conector recto"/>
          <p:cNvCxnSpPr/>
          <p:nvPr/>
        </p:nvCxnSpPr>
        <p:spPr>
          <a:xfrm>
            <a:off x="1082842" y="1696452"/>
            <a:ext cx="23115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4267200" y="1331495"/>
            <a:ext cx="13274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4018547" y="1696452"/>
            <a:ext cx="1082842" cy="0"/>
          </a:xfrm>
          <a:prstGeom prst="line">
            <a:avLst/>
          </a:prstGeom>
          <a:ln w="28575">
            <a:solidFill>
              <a:srgbClr val="130A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 flipV="1">
            <a:off x="3184357" y="3288631"/>
            <a:ext cx="1780674" cy="80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917406" y="3288631"/>
            <a:ext cx="21656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4824662" y="2959768"/>
            <a:ext cx="9264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3882189" y="1993231"/>
            <a:ext cx="1082842" cy="0"/>
          </a:xfrm>
          <a:prstGeom prst="line">
            <a:avLst/>
          </a:prstGeom>
          <a:ln w="28575">
            <a:solidFill>
              <a:srgbClr val="130A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3842083" y="2618873"/>
            <a:ext cx="1082842" cy="0"/>
          </a:xfrm>
          <a:prstGeom prst="line">
            <a:avLst/>
          </a:prstGeom>
          <a:ln w="28575">
            <a:solidFill>
              <a:srgbClr val="130A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917406" y="3597442"/>
            <a:ext cx="1541045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 flipV="1">
            <a:off x="5197641" y="3296652"/>
            <a:ext cx="673768" cy="16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 flipV="1">
            <a:off x="3043988" y="3605463"/>
            <a:ext cx="1780674" cy="80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 flipV="1">
            <a:off x="1082842" y="3898231"/>
            <a:ext cx="1780674" cy="802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 flipV="1">
            <a:off x="3926303" y="3898231"/>
            <a:ext cx="1361575" cy="8021"/>
          </a:xfrm>
          <a:prstGeom prst="line">
            <a:avLst/>
          </a:prstGeom>
          <a:ln w="28575">
            <a:solidFill>
              <a:srgbClr val="130A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>
            <a:off x="4114799" y="4239125"/>
            <a:ext cx="1082842" cy="0"/>
          </a:xfrm>
          <a:prstGeom prst="line">
            <a:avLst/>
          </a:prstGeom>
          <a:ln w="28575">
            <a:solidFill>
              <a:srgbClr val="130A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>
            <a:off x="1194131" y="4576010"/>
            <a:ext cx="1082842" cy="0"/>
          </a:xfrm>
          <a:prstGeom prst="line">
            <a:avLst/>
          </a:prstGeom>
          <a:ln w="28575">
            <a:solidFill>
              <a:srgbClr val="130A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>
            <a:off x="4594057" y="4576010"/>
            <a:ext cx="1082842" cy="0"/>
          </a:xfrm>
          <a:prstGeom prst="line">
            <a:avLst/>
          </a:prstGeom>
          <a:ln w="28575">
            <a:solidFill>
              <a:srgbClr val="130A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>
            <a:off x="917406" y="4888831"/>
            <a:ext cx="818146" cy="0"/>
          </a:xfrm>
          <a:prstGeom prst="line">
            <a:avLst/>
          </a:prstGeom>
          <a:ln w="28575">
            <a:solidFill>
              <a:srgbClr val="130A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"/>
          <p:cNvCxnSpPr/>
          <p:nvPr/>
        </p:nvCxnSpPr>
        <p:spPr>
          <a:xfrm>
            <a:off x="965029" y="5201652"/>
            <a:ext cx="154104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 flipV="1">
            <a:off x="3297652" y="5205663"/>
            <a:ext cx="1780674" cy="802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/>
          <p:nvPr/>
        </p:nvCxnSpPr>
        <p:spPr>
          <a:xfrm>
            <a:off x="917406" y="5213684"/>
            <a:ext cx="154104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EF4e_PreintSB_8.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30477" y="192776"/>
            <a:ext cx="609600" cy="6096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933" y="1179094"/>
            <a:ext cx="5777853" cy="2879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" name="39 Conector recto"/>
          <p:cNvCxnSpPr/>
          <p:nvPr/>
        </p:nvCxnSpPr>
        <p:spPr>
          <a:xfrm>
            <a:off x="6459954" y="2273968"/>
            <a:ext cx="154104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"/>
          <p:cNvCxnSpPr/>
          <p:nvPr/>
        </p:nvCxnSpPr>
        <p:spPr>
          <a:xfrm>
            <a:off x="6588291" y="2959768"/>
            <a:ext cx="154104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"/>
          <p:cNvCxnSpPr/>
          <p:nvPr/>
        </p:nvCxnSpPr>
        <p:spPr>
          <a:xfrm>
            <a:off x="6459954" y="3649576"/>
            <a:ext cx="154104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Rectángulo"/>
          <p:cNvSpPr/>
          <p:nvPr/>
        </p:nvSpPr>
        <p:spPr>
          <a:xfrm>
            <a:off x="6070933" y="4586899"/>
            <a:ext cx="57778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You </a:t>
            </a:r>
            <a:r>
              <a:rPr lang="en-GB" b="1" dirty="0"/>
              <a:t>should think carefully </a:t>
            </a:r>
            <a:r>
              <a:rPr lang="en-GB" dirty="0"/>
              <a:t>about what kind of partner you really want: someone who can support you and show you the way in life, or someone who will discover life with you. You </a:t>
            </a:r>
            <a:r>
              <a:rPr lang="en-GB" b="1" dirty="0"/>
              <a:t>shouldn’t make a decision in a hurry</a:t>
            </a:r>
            <a:r>
              <a:rPr lang="en-GB" dirty="0"/>
              <a:t>. When you’re clearer about what you want, then you can decide if you’re going to stay with this man or not. Good luck!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22967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9843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11" y="397794"/>
            <a:ext cx="7805832" cy="383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045" y="4492792"/>
            <a:ext cx="5853405" cy="173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EF4e_PreintSB_8.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96926" y="397795"/>
            <a:ext cx="609600" cy="609600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660" y="397795"/>
            <a:ext cx="4857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20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646" y="302292"/>
            <a:ext cx="6651206" cy="613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474495" y="3497179"/>
            <a:ext cx="1684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i="1" dirty="0" err="1">
                <a:solidFill>
                  <a:srgbClr val="FF0000"/>
                </a:solidFill>
              </a:rPr>
              <a:t>s</a:t>
            </a:r>
            <a:r>
              <a:rPr lang="es-MX" sz="2400" b="1" i="1" dirty="0" err="1" smtClean="0">
                <a:solidFill>
                  <a:srgbClr val="FF0000"/>
                </a:solidFill>
              </a:rPr>
              <a:t>houldn’t</a:t>
            </a:r>
            <a:endParaRPr lang="es-AR" sz="2400" b="1" i="1" dirty="0">
              <a:solidFill>
                <a:srgbClr val="FF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518610" y="4572910"/>
            <a:ext cx="1684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i="1" dirty="0" err="1">
                <a:solidFill>
                  <a:srgbClr val="FF0000"/>
                </a:solidFill>
              </a:rPr>
              <a:t>s</a:t>
            </a:r>
            <a:r>
              <a:rPr lang="es-MX" sz="2400" b="1" i="1" dirty="0" err="1" smtClean="0">
                <a:solidFill>
                  <a:srgbClr val="FF0000"/>
                </a:solidFill>
              </a:rPr>
              <a:t>houldn’t</a:t>
            </a:r>
            <a:endParaRPr lang="es-AR" sz="2400" b="1" i="1" dirty="0">
              <a:solidFill>
                <a:srgbClr val="FF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518610" y="4905784"/>
            <a:ext cx="1684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i="1" dirty="0" err="1" smtClean="0">
                <a:solidFill>
                  <a:srgbClr val="FF0000"/>
                </a:solidFill>
              </a:rPr>
              <a:t>should</a:t>
            </a:r>
            <a:endParaRPr lang="es-AR" sz="2400" b="1" i="1" dirty="0">
              <a:solidFill>
                <a:srgbClr val="FF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518610" y="4215974"/>
            <a:ext cx="1684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i="1" dirty="0" err="1" smtClean="0">
                <a:solidFill>
                  <a:srgbClr val="FF0000"/>
                </a:solidFill>
              </a:rPr>
              <a:t>should</a:t>
            </a:r>
            <a:endParaRPr lang="es-AR" sz="2400" b="1" i="1" dirty="0">
              <a:solidFill>
                <a:srgbClr val="FF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518610" y="3851016"/>
            <a:ext cx="1684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i="1" dirty="0" err="1" smtClean="0">
                <a:solidFill>
                  <a:srgbClr val="FF0000"/>
                </a:solidFill>
              </a:rPr>
              <a:t>should</a:t>
            </a:r>
            <a:endParaRPr lang="es-AR" sz="2400" b="1" i="1" dirty="0">
              <a:solidFill>
                <a:srgbClr val="FF00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518610" y="5278763"/>
            <a:ext cx="1684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i="1" dirty="0" err="1" smtClean="0">
                <a:solidFill>
                  <a:srgbClr val="FF0000"/>
                </a:solidFill>
              </a:rPr>
              <a:t>should</a:t>
            </a:r>
            <a:endParaRPr lang="es-AR" sz="2400" b="1" i="1" dirty="0">
              <a:solidFill>
                <a:srgbClr val="FF000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518610" y="5615647"/>
            <a:ext cx="1684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i="1" dirty="0" err="1" smtClean="0">
                <a:solidFill>
                  <a:srgbClr val="FF0000"/>
                </a:solidFill>
              </a:rPr>
              <a:t>should</a:t>
            </a:r>
            <a:endParaRPr lang="es-AR" sz="2400" b="1" i="1" dirty="0">
              <a:solidFill>
                <a:srgbClr val="FF000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518609" y="5988524"/>
            <a:ext cx="1684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i="1" dirty="0" err="1">
                <a:solidFill>
                  <a:srgbClr val="FF0000"/>
                </a:solidFill>
              </a:rPr>
              <a:t>s</a:t>
            </a:r>
            <a:r>
              <a:rPr lang="es-MX" sz="2400" b="1" i="1" dirty="0" err="1" smtClean="0">
                <a:solidFill>
                  <a:srgbClr val="FF0000"/>
                </a:solidFill>
              </a:rPr>
              <a:t>houldn’t</a:t>
            </a:r>
            <a:endParaRPr lang="es-AR" sz="2400" b="1" i="1" dirty="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306" y="497556"/>
            <a:ext cx="4762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07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747" y="263229"/>
            <a:ext cx="7555831" cy="630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75" y="425367"/>
            <a:ext cx="4762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298156" y="3533274"/>
            <a:ext cx="2477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i="1" dirty="0" err="1">
                <a:solidFill>
                  <a:srgbClr val="FF0000"/>
                </a:solidFill>
              </a:rPr>
              <a:t>s</a:t>
            </a:r>
            <a:r>
              <a:rPr lang="es-MX" sz="2400" b="1" i="1" dirty="0" err="1" smtClean="0">
                <a:solidFill>
                  <a:srgbClr val="FF0000"/>
                </a:solidFill>
              </a:rPr>
              <a:t>hould</a:t>
            </a:r>
            <a:r>
              <a:rPr lang="es-MX" sz="2400" b="1" i="1" dirty="0" smtClean="0">
                <a:solidFill>
                  <a:srgbClr val="FF0000"/>
                </a:solidFill>
              </a:rPr>
              <a:t> </a:t>
            </a:r>
            <a:r>
              <a:rPr lang="es-MX" sz="2400" b="1" i="1" dirty="0" err="1" smtClean="0">
                <a:solidFill>
                  <a:srgbClr val="FF0000"/>
                </a:solidFill>
              </a:rPr>
              <a:t>book</a:t>
            </a:r>
            <a:endParaRPr lang="es-AR" sz="2400" b="1" i="1" dirty="0">
              <a:solidFill>
                <a:srgbClr val="FF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298156" y="2711116"/>
            <a:ext cx="2140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i="1" dirty="0" err="1">
                <a:solidFill>
                  <a:srgbClr val="FF0000"/>
                </a:solidFill>
              </a:rPr>
              <a:t>s</a:t>
            </a:r>
            <a:r>
              <a:rPr lang="es-MX" sz="2400" b="1" i="1" dirty="0" err="1" smtClean="0">
                <a:solidFill>
                  <a:srgbClr val="FF0000"/>
                </a:solidFill>
              </a:rPr>
              <a:t>hould</a:t>
            </a:r>
            <a:r>
              <a:rPr lang="es-MX" sz="2400" b="1" i="1" dirty="0" smtClean="0">
                <a:solidFill>
                  <a:srgbClr val="FF0000"/>
                </a:solidFill>
              </a:rPr>
              <a:t> </a:t>
            </a:r>
            <a:r>
              <a:rPr lang="es-MX" sz="2400" b="1" i="1" dirty="0" err="1" smtClean="0">
                <a:solidFill>
                  <a:srgbClr val="FF0000"/>
                </a:solidFill>
              </a:rPr>
              <a:t>wear</a:t>
            </a:r>
            <a:endParaRPr lang="es-AR" sz="2400" b="1" i="1" dirty="0">
              <a:solidFill>
                <a:srgbClr val="FF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600198" y="3882189"/>
            <a:ext cx="2569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i="1" dirty="0" err="1" smtClean="0">
                <a:solidFill>
                  <a:srgbClr val="FF0000"/>
                </a:solidFill>
              </a:rPr>
              <a:t>shouldn’t</a:t>
            </a:r>
            <a:r>
              <a:rPr lang="es-MX" sz="2400" b="1" i="1" dirty="0" smtClean="0">
                <a:solidFill>
                  <a:srgbClr val="FF0000"/>
                </a:solidFill>
              </a:rPr>
              <a:t> be</a:t>
            </a:r>
            <a:endParaRPr lang="es-AR" sz="2400" b="1" i="1" dirty="0">
              <a:solidFill>
                <a:srgbClr val="FF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330240" y="4243137"/>
            <a:ext cx="2108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i="1" dirty="0" err="1">
                <a:solidFill>
                  <a:srgbClr val="FF0000"/>
                </a:solidFill>
              </a:rPr>
              <a:t>s</a:t>
            </a:r>
            <a:r>
              <a:rPr lang="es-MX" sz="2400" b="1" i="1" dirty="0" err="1" smtClean="0">
                <a:solidFill>
                  <a:srgbClr val="FF0000"/>
                </a:solidFill>
              </a:rPr>
              <a:t>hould</a:t>
            </a:r>
            <a:r>
              <a:rPr lang="es-MX" sz="2400" b="1" i="1" dirty="0" smtClean="0">
                <a:solidFill>
                  <a:srgbClr val="FF0000"/>
                </a:solidFill>
              </a:rPr>
              <a:t> relax</a:t>
            </a:r>
            <a:endParaRPr lang="es-AR" sz="2400" b="1" i="1" dirty="0">
              <a:solidFill>
                <a:srgbClr val="FF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188369" y="5001126"/>
            <a:ext cx="19611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i="1" dirty="0" err="1" smtClean="0">
                <a:solidFill>
                  <a:srgbClr val="FF0000"/>
                </a:solidFill>
              </a:rPr>
              <a:t>shouldn’t</a:t>
            </a:r>
            <a:r>
              <a:rPr lang="es-MX" sz="2200" b="1" i="1" dirty="0" smtClean="0">
                <a:solidFill>
                  <a:srgbClr val="FF0000"/>
                </a:solidFill>
              </a:rPr>
              <a:t> drive</a:t>
            </a:r>
            <a:endParaRPr lang="es-AR" sz="2200" b="1" i="1" dirty="0">
              <a:solidFill>
                <a:srgbClr val="FF00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694446" y="5335759"/>
            <a:ext cx="2080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i="1" dirty="0" err="1">
                <a:solidFill>
                  <a:srgbClr val="FF0000"/>
                </a:solidFill>
              </a:rPr>
              <a:t>s</a:t>
            </a:r>
            <a:r>
              <a:rPr lang="es-MX" sz="2400" b="1" i="1" dirty="0" err="1" smtClean="0">
                <a:solidFill>
                  <a:srgbClr val="FF0000"/>
                </a:solidFill>
              </a:rPr>
              <a:t>hould</a:t>
            </a:r>
            <a:r>
              <a:rPr lang="es-MX" sz="2400" b="1" i="1" dirty="0" smtClean="0">
                <a:solidFill>
                  <a:srgbClr val="FF0000"/>
                </a:solidFill>
              </a:rPr>
              <a:t> </a:t>
            </a:r>
            <a:r>
              <a:rPr lang="es-MX" sz="2400" b="1" i="1" dirty="0" err="1" smtClean="0">
                <a:solidFill>
                  <a:srgbClr val="FF0000"/>
                </a:solidFill>
              </a:rPr>
              <a:t>spend</a:t>
            </a:r>
            <a:endParaRPr lang="es-AR" sz="2400" b="1" i="1" dirty="0">
              <a:solidFill>
                <a:srgbClr val="FF000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188369" y="5793414"/>
            <a:ext cx="1961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i="1" dirty="0" err="1" smtClean="0">
                <a:solidFill>
                  <a:srgbClr val="FF0000"/>
                </a:solidFill>
              </a:rPr>
              <a:t>shouldn’t</a:t>
            </a:r>
            <a:r>
              <a:rPr lang="es-MX" sz="2400" b="1" i="1" dirty="0" smtClean="0">
                <a:solidFill>
                  <a:srgbClr val="FF0000"/>
                </a:solidFill>
              </a:rPr>
              <a:t> </a:t>
            </a:r>
            <a:r>
              <a:rPr lang="es-MX" sz="2400" b="1" i="1" dirty="0" err="1" smtClean="0">
                <a:solidFill>
                  <a:srgbClr val="FF0000"/>
                </a:solidFill>
              </a:rPr>
              <a:t>buy</a:t>
            </a:r>
            <a:endParaRPr lang="es-AR" sz="2400" b="1" i="1" dirty="0">
              <a:solidFill>
                <a:srgbClr val="FF000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707105" y="3091662"/>
            <a:ext cx="20276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i="1" dirty="0" err="1">
                <a:solidFill>
                  <a:srgbClr val="FF0000"/>
                </a:solidFill>
              </a:rPr>
              <a:t>s</a:t>
            </a:r>
            <a:r>
              <a:rPr lang="es-MX" sz="2200" b="1" i="1" dirty="0" err="1" smtClean="0">
                <a:solidFill>
                  <a:srgbClr val="FF0000"/>
                </a:solidFill>
              </a:rPr>
              <a:t>hould</a:t>
            </a:r>
            <a:r>
              <a:rPr lang="es-MX" sz="2200" b="1" i="1" dirty="0" smtClean="0">
                <a:solidFill>
                  <a:srgbClr val="FF0000"/>
                </a:solidFill>
              </a:rPr>
              <a:t> </a:t>
            </a:r>
            <a:r>
              <a:rPr lang="es-MX" sz="2200" b="1" i="1" dirty="0" err="1" smtClean="0">
                <a:solidFill>
                  <a:srgbClr val="FF0000"/>
                </a:solidFill>
              </a:rPr>
              <a:t>study</a:t>
            </a:r>
            <a:endParaRPr lang="es-AR" sz="2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48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26" y="434965"/>
            <a:ext cx="5038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375096" y="125700"/>
            <a:ext cx="1306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get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2926" y="760273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/>
              <a:t>7</a:t>
            </a:r>
            <a:r>
              <a:rPr lang="en-GB" dirty="0"/>
              <a:t> get angry</a:t>
            </a:r>
            <a:endParaRPr lang="es-AR" dirty="0"/>
          </a:p>
          <a:p>
            <a:r>
              <a:rPr lang="en-GB" b="1" dirty="0"/>
              <a:t>3</a:t>
            </a:r>
            <a:r>
              <a:rPr lang="en-GB" dirty="0"/>
              <a:t> get divorced</a:t>
            </a:r>
            <a:endParaRPr lang="es-AR" dirty="0"/>
          </a:p>
          <a:p>
            <a:r>
              <a:rPr lang="en-GB" b="1" dirty="0"/>
              <a:t>5</a:t>
            </a:r>
            <a:r>
              <a:rPr lang="en-GB" dirty="0"/>
              <a:t> get fit</a:t>
            </a:r>
            <a:endParaRPr lang="es-AR" dirty="0"/>
          </a:p>
          <a:p>
            <a:r>
              <a:rPr lang="en-GB" b="1" dirty="0"/>
              <a:t>4</a:t>
            </a:r>
            <a:r>
              <a:rPr lang="en-GB" dirty="0"/>
              <a:t> get lost</a:t>
            </a:r>
            <a:endParaRPr lang="es-AR" dirty="0"/>
          </a:p>
          <a:p>
            <a:r>
              <a:rPr lang="en-GB" b="1" dirty="0"/>
              <a:t>2</a:t>
            </a:r>
            <a:r>
              <a:rPr lang="en-GB" dirty="0"/>
              <a:t> get married</a:t>
            </a:r>
            <a:endParaRPr lang="es-AR" dirty="0"/>
          </a:p>
          <a:p>
            <a:r>
              <a:rPr lang="en-GB" b="1" dirty="0"/>
              <a:t>1 </a:t>
            </a:r>
            <a:r>
              <a:rPr lang="en-GB" dirty="0"/>
              <a:t>get nervous</a:t>
            </a:r>
            <a:endParaRPr lang="es-AR" dirty="0"/>
          </a:p>
          <a:p>
            <a:r>
              <a:rPr lang="en-GB" b="1" dirty="0"/>
              <a:t>6</a:t>
            </a:r>
            <a:r>
              <a:rPr lang="en-GB" dirty="0"/>
              <a:t> get ready </a:t>
            </a:r>
            <a:endParaRPr lang="es-A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25" y="3018422"/>
            <a:ext cx="33813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52926" y="3399652"/>
            <a:ext cx="3220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9 </a:t>
            </a:r>
            <a:r>
              <a:rPr lang="en-GB" dirty="0"/>
              <a:t>get better / get worse</a:t>
            </a:r>
            <a:endParaRPr lang="es-AR" dirty="0"/>
          </a:p>
          <a:p>
            <a:r>
              <a:rPr lang="en-GB" b="1" dirty="0"/>
              <a:t>8</a:t>
            </a:r>
            <a:r>
              <a:rPr lang="en-GB" dirty="0"/>
              <a:t> get colder</a:t>
            </a:r>
            <a:endParaRPr lang="es-AR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26" y="4227094"/>
            <a:ext cx="209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52926" y="4596517"/>
            <a:ext cx="24263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11</a:t>
            </a:r>
            <a:r>
              <a:rPr lang="en-GB" dirty="0"/>
              <a:t> get a job</a:t>
            </a:r>
            <a:endParaRPr lang="es-AR" dirty="0"/>
          </a:p>
          <a:p>
            <a:r>
              <a:rPr lang="en-GB" b="1" dirty="0"/>
              <a:t>12</a:t>
            </a:r>
            <a:r>
              <a:rPr lang="en-GB" dirty="0"/>
              <a:t> get a newspaper</a:t>
            </a:r>
            <a:endParaRPr lang="es-AR" dirty="0"/>
          </a:p>
          <a:p>
            <a:r>
              <a:rPr lang="en-GB" b="1" dirty="0"/>
              <a:t>10</a:t>
            </a:r>
            <a:r>
              <a:rPr lang="en-GB" dirty="0"/>
              <a:t> get a ticket</a:t>
            </a:r>
            <a:endParaRPr lang="es-AR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720" y="1158541"/>
            <a:ext cx="3629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5027446" y="1466624"/>
            <a:ext cx="26910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16</a:t>
            </a:r>
            <a:r>
              <a:rPr lang="en-GB" dirty="0"/>
              <a:t> get into a car </a:t>
            </a:r>
            <a:endParaRPr lang="es-AR" dirty="0"/>
          </a:p>
          <a:p>
            <a:r>
              <a:rPr lang="en-GB" b="1" dirty="0"/>
              <a:t>15</a:t>
            </a:r>
            <a:r>
              <a:rPr lang="en-GB" dirty="0"/>
              <a:t> get on a bus</a:t>
            </a:r>
            <a:endParaRPr lang="es-AR" dirty="0"/>
          </a:p>
          <a:p>
            <a:r>
              <a:rPr lang="en-GB" b="1" dirty="0"/>
              <a:t>13 </a:t>
            </a:r>
            <a:r>
              <a:rPr lang="en-GB" dirty="0"/>
              <a:t>get on with somebody</a:t>
            </a:r>
            <a:endParaRPr lang="es-AR" dirty="0"/>
          </a:p>
          <a:p>
            <a:r>
              <a:rPr lang="en-GB" b="1" dirty="0"/>
              <a:t>14 </a:t>
            </a:r>
            <a:r>
              <a:rPr lang="en-GB" dirty="0"/>
              <a:t>get up</a:t>
            </a:r>
            <a:endParaRPr lang="es-AR" dirty="0"/>
          </a:p>
        </p:txBody>
      </p:sp>
      <p:sp>
        <p:nvSpPr>
          <p:cNvPr id="9" name="8 Rectángulo"/>
          <p:cNvSpPr/>
          <p:nvPr/>
        </p:nvSpPr>
        <p:spPr>
          <a:xfrm>
            <a:off x="5070385" y="312265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/>
              <a:t>18 </a:t>
            </a:r>
            <a:r>
              <a:rPr lang="en-GB" dirty="0"/>
              <a:t>get home</a:t>
            </a:r>
            <a:endParaRPr lang="es-AR" dirty="0"/>
          </a:p>
          <a:p>
            <a:r>
              <a:rPr lang="en-GB" b="1" dirty="0"/>
              <a:t>19</a:t>
            </a:r>
            <a:r>
              <a:rPr lang="en-GB" dirty="0"/>
              <a:t> get to school</a:t>
            </a:r>
            <a:endParaRPr lang="es-AR" dirty="0"/>
          </a:p>
          <a:p>
            <a:r>
              <a:rPr lang="en-GB" b="1" dirty="0"/>
              <a:t>17</a:t>
            </a:r>
            <a:r>
              <a:rPr lang="en-GB" dirty="0"/>
              <a:t> get to work</a:t>
            </a:r>
            <a:endParaRPr lang="es-AR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014" y="2697939"/>
            <a:ext cx="18478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5027446" y="4713731"/>
            <a:ext cx="19794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21 </a:t>
            </a:r>
            <a:r>
              <a:rPr lang="en-GB" dirty="0"/>
              <a:t>get an email </a:t>
            </a:r>
            <a:endParaRPr lang="es-AR" dirty="0"/>
          </a:p>
          <a:p>
            <a:r>
              <a:rPr lang="en-GB" b="1" dirty="0"/>
              <a:t>20</a:t>
            </a:r>
            <a:r>
              <a:rPr lang="en-GB" dirty="0"/>
              <a:t> get a present</a:t>
            </a:r>
            <a:endParaRPr lang="es-AR" dirty="0"/>
          </a:p>
          <a:p>
            <a:r>
              <a:rPr lang="en-GB" b="1" dirty="0"/>
              <a:t>22 </a:t>
            </a:r>
            <a:r>
              <a:rPr lang="en-GB" dirty="0"/>
              <a:t>get a prize</a:t>
            </a:r>
            <a:endParaRPr lang="es-AR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89" y="4310767"/>
            <a:ext cx="17145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59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97" y="119063"/>
            <a:ext cx="7419975" cy="661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918" y="5306178"/>
            <a:ext cx="34575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9027694" y="150148"/>
            <a:ext cx="229402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7</a:t>
            </a:r>
            <a:r>
              <a:rPr lang="en-GB" dirty="0"/>
              <a:t> get angry</a:t>
            </a:r>
            <a:endParaRPr lang="es-AR" dirty="0"/>
          </a:p>
          <a:p>
            <a:r>
              <a:rPr lang="en-GB" b="1" dirty="0"/>
              <a:t>3</a:t>
            </a:r>
            <a:r>
              <a:rPr lang="en-GB" dirty="0"/>
              <a:t> get divorced</a:t>
            </a:r>
            <a:endParaRPr lang="es-AR" dirty="0"/>
          </a:p>
          <a:p>
            <a:r>
              <a:rPr lang="en-GB" b="1" dirty="0"/>
              <a:t>5</a:t>
            </a:r>
            <a:r>
              <a:rPr lang="en-GB" dirty="0"/>
              <a:t> get fit</a:t>
            </a:r>
            <a:endParaRPr lang="es-AR" dirty="0"/>
          </a:p>
          <a:p>
            <a:r>
              <a:rPr lang="en-GB" b="1" dirty="0"/>
              <a:t>4</a:t>
            </a:r>
            <a:r>
              <a:rPr lang="en-GB" dirty="0"/>
              <a:t> get lost</a:t>
            </a:r>
            <a:endParaRPr lang="es-AR" dirty="0"/>
          </a:p>
          <a:p>
            <a:r>
              <a:rPr lang="en-GB" b="1" dirty="0"/>
              <a:t>2</a:t>
            </a:r>
            <a:r>
              <a:rPr lang="en-GB" dirty="0"/>
              <a:t> get married</a:t>
            </a:r>
            <a:endParaRPr lang="es-AR" dirty="0"/>
          </a:p>
          <a:p>
            <a:r>
              <a:rPr lang="en-GB" b="1" dirty="0"/>
              <a:t>1 </a:t>
            </a:r>
            <a:r>
              <a:rPr lang="en-GB" dirty="0"/>
              <a:t>get nervous</a:t>
            </a:r>
            <a:endParaRPr lang="es-AR" dirty="0"/>
          </a:p>
          <a:p>
            <a:r>
              <a:rPr lang="en-GB" b="1" dirty="0"/>
              <a:t>6</a:t>
            </a:r>
            <a:r>
              <a:rPr lang="en-GB" dirty="0"/>
              <a:t> get ready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680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246" y="109538"/>
            <a:ext cx="7439025" cy="663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271" y="5158540"/>
            <a:ext cx="19431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75204"/>
            <a:ext cx="2827421" cy="1254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21" y="376990"/>
            <a:ext cx="22574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91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708" y="644442"/>
            <a:ext cx="5459982" cy="2411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208" y="3429000"/>
            <a:ext cx="5213527" cy="239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885" y="2838801"/>
            <a:ext cx="1826461" cy="141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87" y="1055771"/>
            <a:ext cx="19431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30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5329</TotalTime>
  <Words>199</Words>
  <Application>Microsoft Office PowerPoint</Application>
  <PresentationFormat>Personalizado</PresentationFormat>
  <Paragraphs>47</Paragraphs>
  <Slides>10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Gladys</dc:creator>
  <cp:lastModifiedBy>gladysmaba@outlook.com</cp:lastModifiedBy>
  <cp:revision>243</cp:revision>
  <dcterms:created xsi:type="dcterms:W3CDTF">2020-06-13T00:44:49Z</dcterms:created>
  <dcterms:modified xsi:type="dcterms:W3CDTF">2025-05-29T14:02:59Z</dcterms:modified>
</cp:coreProperties>
</file>