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803" r:id="rId5"/>
    <p:sldMasterId id="2147483841" r:id="rId6"/>
  </p:sldMasterIdLst>
  <p:notesMasterIdLst>
    <p:notesMasterId r:id="rId22"/>
  </p:notesMasterIdLst>
  <p:handoutMasterIdLst>
    <p:handoutMasterId r:id="rId23"/>
  </p:handoutMasterIdLst>
  <p:sldIdLst>
    <p:sldId id="336" r:id="rId7"/>
    <p:sldId id="1645" r:id="rId8"/>
    <p:sldId id="1646" r:id="rId9"/>
    <p:sldId id="569" r:id="rId10"/>
    <p:sldId id="570" r:id="rId11"/>
    <p:sldId id="571" r:id="rId12"/>
    <p:sldId id="576" r:id="rId13"/>
    <p:sldId id="574" r:id="rId14"/>
    <p:sldId id="572" r:id="rId15"/>
    <p:sldId id="573" r:id="rId16"/>
    <p:sldId id="1708" r:id="rId17"/>
    <p:sldId id="1720" r:id="rId18"/>
    <p:sldId id="1721" r:id="rId19"/>
    <p:sldId id="1707" r:id="rId20"/>
    <p:sldId id="286" r:id="rId21"/>
  </p:sldIdLst>
  <p:sldSz cx="9144000" cy="5143500" type="screen16x9"/>
  <p:notesSz cx="9144000" cy="6858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D7C4EB04-13FC-485A-B1B7-1DE4DE07C878}">
          <p14:sldIdLst>
            <p14:sldId id="336"/>
            <p14:sldId id="1645"/>
            <p14:sldId id="1646"/>
            <p14:sldId id="569"/>
            <p14:sldId id="570"/>
            <p14:sldId id="571"/>
            <p14:sldId id="576"/>
            <p14:sldId id="574"/>
            <p14:sldId id="572"/>
            <p14:sldId id="573"/>
            <p14:sldId id="1708"/>
            <p14:sldId id="1720"/>
            <p14:sldId id="1721"/>
            <p14:sldId id="1707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6" orient="horz" pos="1667">
          <p15:clr>
            <a:srgbClr val="A4A3A4"/>
          </p15:clr>
        </p15:guide>
        <p15:guide id="7" orient="horz" pos="16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C" initials="P" lastIdx="2" clrIdx="0"/>
  <p:cmAuthor id="1" name="Microsoft Office User" initials="MOU" lastIdx="1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FERRAGUD, LEANDRO" initials="FL" lastIdx="2" clrIdx="2">
    <p:extLst>
      <p:ext uri="{19B8F6BF-5375-455C-9EA6-DF929625EA0E}">
        <p15:presenceInfo xmlns:p15="http://schemas.microsoft.com/office/powerpoint/2012/main" userId="S::RY14346@grupo.ypf.com::bd5082b0-0384-4ab4-ba1e-2fab032684b5" providerId="AD"/>
      </p:ext>
    </p:extLst>
  </p:cmAuthor>
  <p:cmAuthor id="3" name="ORZOLA, MAXIMILIANO" initials="OM" lastIdx="1" clrIdx="3">
    <p:extLst>
      <p:ext uri="{19B8F6BF-5375-455C-9EA6-DF929625EA0E}">
        <p15:presenceInfo xmlns:p15="http://schemas.microsoft.com/office/powerpoint/2012/main" userId="S::Y149385@grupo.ypf.com::a8cd9746-9082-483f-aeba-c2cb4f12b61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D3"/>
    <a:srgbClr val="009FE3"/>
    <a:srgbClr val="00DFBC"/>
    <a:srgbClr val="0451E4"/>
    <a:srgbClr val="01EABF"/>
    <a:srgbClr val="5ADCEC"/>
    <a:srgbClr val="15A7BB"/>
    <a:srgbClr val="848DAF"/>
    <a:srgbClr val="838DAF"/>
    <a:srgbClr val="342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3910" autoAdjust="0"/>
  </p:normalViewPr>
  <p:slideViewPr>
    <p:cSldViewPr>
      <p:cViewPr varScale="1">
        <p:scale>
          <a:sx n="143" d="100"/>
          <a:sy n="143" d="100"/>
        </p:scale>
        <p:origin x="732" y="102"/>
      </p:cViewPr>
      <p:guideLst>
        <p:guide pos="2880"/>
        <p:guide orient="horz" pos="1667"/>
        <p:guide orient="horz" pos="1665"/>
      </p:guideLst>
    </p:cSldViewPr>
  </p:slideViewPr>
  <p:outlineViewPr>
    <p:cViewPr>
      <p:scale>
        <a:sx n="33" d="100"/>
        <a:sy n="33" d="100"/>
      </p:scale>
      <p:origin x="0" y="-2002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4" d="100"/>
          <a:sy n="114" d="100"/>
        </p:scale>
        <p:origin x="-2406" y="-10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07F3D-FC6B-A149-AC61-EDB1DDD1E1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809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196B3-BE22-DA46-A461-B1EFBC506113}" type="datetime1">
              <a:rPr lang="es-AR" smtClean="0"/>
              <a:pPr/>
              <a:t>20/9/2022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9B691-F3B1-4546-BD99-9E8FF2701CC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1975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9B691-F3B1-4546-BD99-9E8FF2701CC4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5330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9B691-F3B1-4546-BD99-9E8FF2701CC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616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9B691-F3B1-4546-BD99-9E8FF2701CC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03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9B691-F3B1-4546-BD99-9E8FF2701CC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441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9B691-F3B1-4546-BD99-9E8FF2701CC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288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9B691-F3B1-4546-BD99-9E8FF2701CC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502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9B691-F3B1-4546-BD99-9E8FF2701CC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726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9B691-F3B1-4546-BD99-9E8FF2701CC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193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9B691-F3B1-4546-BD99-9E8FF2701CC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193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9B691-F3B1-4546-BD99-9E8FF2701CC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623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9B691-F3B1-4546-BD99-9E8FF2701CC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544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9B691-F3B1-4546-BD99-9E8FF2701CC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103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9B691-F3B1-4546-BD99-9E8FF2701CC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973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9B691-F3B1-4546-BD99-9E8FF2701CC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635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15615BE-C868-4CF3-B194-4883C97DE7BD}"/>
              </a:ext>
            </a:extLst>
          </p:cNvPr>
          <p:cNvSpPr/>
          <p:nvPr userDrawn="1"/>
        </p:nvSpPr>
        <p:spPr>
          <a:xfrm>
            <a:off x="-4572" y="-17188"/>
            <a:ext cx="9148572" cy="4919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Graphic 4">
            <a:extLst>
              <a:ext uri="{FF2B5EF4-FFF2-40B4-BE49-F238E27FC236}">
                <a16:creationId xmlns:a16="http://schemas.microsoft.com/office/drawing/2014/main" id="{BFB24A03-0880-4EE9-81D3-4D2B2BE03529}"/>
              </a:ext>
            </a:extLst>
          </p:cNvPr>
          <p:cNvSpPr/>
          <p:nvPr userDrawn="1"/>
        </p:nvSpPr>
        <p:spPr>
          <a:xfrm>
            <a:off x="7086600" y="2283718"/>
            <a:ext cx="2057189" cy="1226992"/>
          </a:xfrm>
          <a:custGeom>
            <a:avLst/>
            <a:gdLst>
              <a:gd name="connsiteX0" fmla="*/ 9144000 w 9144000"/>
              <a:gd name="connsiteY0" fmla="*/ 0 h 5133566"/>
              <a:gd name="connsiteX1" fmla="*/ 9144000 w 9144000"/>
              <a:gd name="connsiteY1" fmla="*/ 2686606 h 5133566"/>
              <a:gd name="connsiteX2" fmla="*/ 8890000 w 9144000"/>
              <a:gd name="connsiteY2" fmla="*/ 2940466 h 5133566"/>
              <a:gd name="connsiteX3" fmla="*/ 254423 w 9144000"/>
              <a:gd name="connsiteY3" fmla="*/ 2940466 h 5133566"/>
              <a:gd name="connsiteX4" fmla="*/ 423 w 9144000"/>
              <a:gd name="connsiteY4" fmla="*/ 2686606 h 5133566"/>
              <a:gd name="connsiteX5" fmla="*/ 423 w 9144000"/>
              <a:gd name="connsiteY5" fmla="*/ 0 h 5133566"/>
              <a:gd name="connsiteX6" fmla="*/ 0 w 9144000"/>
              <a:gd name="connsiteY6" fmla="*/ 0 h 5133566"/>
              <a:gd name="connsiteX7" fmla="*/ 0 w 9144000"/>
              <a:gd name="connsiteY7" fmla="*/ 5133567 h 5133566"/>
              <a:gd name="connsiteX8" fmla="*/ 423 w 9144000"/>
              <a:gd name="connsiteY8" fmla="*/ 5133567 h 5133566"/>
              <a:gd name="connsiteX9" fmla="*/ 423 w 9144000"/>
              <a:gd name="connsiteY9" fmla="*/ 3913598 h 5133566"/>
              <a:gd name="connsiteX10" fmla="*/ 254423 w 9144000"/>
              <a:gd name="connsiteY10" fmla="*/ 3659738 h 5133566"/>
              <a:gd name="connsiteX11" fmla="*/ 8890000 w 9144000"/>
              <a:gd name="connsiteY11" fmla="*/ 3659738 h 5133566"/>
              <a:gd name="connsiteX12" fmla="*/ 9144000 w 9144000"/>
              <a:gd name="connsiteY12" fmla="*/ 3913598 h 5133566"/>
              <a:gd name="connsiteX13" fmla="*/ 9144000 w 9144000"/>
              <a:gd name="connsiteY13" fmla="*/ 5133567 h 5133566"/>
              <a:gd name="connsiteX14" fmla="*/ 9144000 w 9144000"/>
              <a:gd name="connsiteY14" fmla="*/ 5133567 h 5133566"/>
              <a:gd name="connsiteX15" fmla="*/ 9144000 w 9144000"/>
              <a:gd name="connsiteY15" fmla="*/ 0 h 5133566"/>
              <a:gd name="connsiteX16" fmla="*/ 9144000 w 9144000"/>
              <a:gd name="connsiteY16" fmla="*/ 0 h 5133566"/>
              <a:gd name="connsiteX0" fmla="*/ 9144000 w 9144000"/>
              <a:gd name="connsiteY0" fmla="*/ 0 h 5133567"/>
              <a:gd name="connsiteX1" fmla="*/ 9144000 w 9144000"/>
              <a:gd name="connsiteY1" fmla="*/ 2686606 h 5133567"/>
              <a:gd name="connsiteX2" fmla="*/ 8890000 w 9144000"/>
              <a:gd name="connsiteY2" fmla="*/ 2940466 h 5133567"/>
              <a:gd name="connsiteX3" fmla="*/ 254423 w 9144000"/>
              <a:gd name="connsiteY3" fmla="*/ 2940466 h 5133567"/>
              <a:gd name="connsiteX4" fmla="*/ 423 w 9144000"/>
              <a:gd name="connsiteY4" fmla="*/ 2686606 h 5133567"/>
              <a:gd name="connsiteX5" fmla="*/ 423 w 9144000"/>
              <a:gd name="connsiteY5" fmla="*/ 0 h 5133567"/>
              <a:gd name="connsiteX6" fmla="*/ 0 w 9144000"/>
              <a:gd name="connsiteY6" fmla="*/ 5133567 h 5133567"/>
              <a:gd name="connsiteX7" fmla="*/ 423 w 9144000"/>
              <a:gd name="connsiteY7" fmla="*/ 5133567 h 5133567"/>
              <a:gd name="connsiteX8" fmla="*/ 423 w 9144000"/>
              <a:gd name="connsiteY8" fmla="*/ 3913598 h 5133567"/>
              <a:gd name="connsiteX9" fmla="*/ 254423 w 9144000"/>
              <a:gd name="connsiteY9" fmla="*/ 3659738 h 5133567"/>
              <a:gd name="connsiteX10" fmla="*/ 8890000 w 9144000"/>
              <a:gd name="connsiteY10" fmla="*/ 3659738 h 5133567"/>
              <a:gd name="connsiteX11" fmla="*/ 9144000 w 9144000"/>
              <a:gd name="connsiteY11" fmla="*/ 3913598 h 5133567"/>
              <a:gd name="connsiteX12" fmla="*/ 9144000 w 9144000"/>
              <a:gd name="connsiteY12" fmla="*/ 5133567 h 5133567"/>
              <a:gd name="connsiteX13" fmla="*/ 9144000 w 9144000"/>
              <a:gd name="connsiteY13" fmla="*/ 5133567 h 5133567"/>
              <a:gd name="connsiteX14" fmla="*/ 9144000 w 9144000"/>
              <a:gd name="connsiteY14" fmla="*/ 0 h 5133567"/>
              <a:gd name="connsiteX15" fmla="*/ 9144000 w 9144000"/>
              <a:gd name="connsiteY15" fmla="*/ 0 h 5133567"/>
              <a:gd name="connsiteX0" fmla="*/ 9144000 w 9144000"/>
              <a:gd name="connsiteY0" fmla="*/ 0 h 5133567"/>
              <a:gd name="connsiteX1" fmla="*/ 9144000 w 9144000"/>
              <a:gd name="connsiteY1" fmla="*/ 2686606 h 5133567"/>
              <a:gd name="connsiteX2" fmla="*/ 8890000 w 9144000"/>
              <a:gd name="connsiteY2" fmla="*/ 2940466 h 5133567"/>
              <a:gd name="connsiteX3" fmla="*/ 254423 w 9144000"/>
              <a:gd name="connsiteY3" fmla="*/ 2940466 h 5133567"/>
              <a:gd name="connsiteX4" fmla="*/ 423 w 9144000"/>
              <a:gd name="connsiteY4" fmla="*/ 2686606 h 5133567"/>
              <a:gd name="connsiteX5" fmla="*/ 0 w 9144000"/>
              <a:gd name="connsiteY5" fmla="*/ 5133567 h 5133567"/>
              <a:gd name="connsiteX6" fmla="*/ 423 w 9144000"/>
              <a:gd name="connsiteY6" fmla="*/ 5133567 h 5133567"/>
              <a:gd name="connsiteX7" fmla="*/ 423 w 9144000"/>
              <a:gd name="connsiteY7" fmla="*/ 3913598 h 5133567"/>
              <a:gd name="connsiteX8" fmla="*/ 254423 w 9144000"/>
              <a:gd name="connsiteY8" fmla="*/ 3659738 h 5133567"/>
              <a:gd name="connsiteX9" fmla="*/ 8890000 w 9144000"/>
              <a:gd name="connsiteY9" fmla="*/ 3659738 h 5133567"/>
              <a:gd name="connsiteX10" fmla="*/ 9144000 w 9144000"/>
              <a:gd name="connsiteY10" fmla="*/ 3913598 h 5133567"/>
              <a:gd name="connsiteX11" fmla="*/ 9144000 w 9144000"/>
              <a:gd name="connsiteY11" fmla="*/ 5133567 h 5133567"/>
              <a:gd name="connsiteX12" fmla="*/ 9144000 w 9144000"/>
              <a:gd name="connsiteY12" fmla="*/ 5133567 h 5133567"/>
              <a:gd name="connsiteX13" fmla="*/ 9144000 w 9144000"/>
              <a:gd name="connsiteY13" fmla="*/ 0 h 5133567"/>
              <a:gd name="connsiteX14" fmla="*/ 9144000 w 9144000"/>
              <a:gd name="connsiteY14" fmla="*/ 0 h 5133567"/>
              <a:gd name="connsiteX0" fmla="*/ 9144000 w 9144000"/>
              <a:gd name="connsiteY0" fmla="*/ 0 h 5133567"/>
              <a:gd name="connsiteX1" fmla="*/ 9144000 w 9144000"/>
              <a:gd name="connsiteY1" fmla="*/ 2686606 h 5133567"/>
              <a:gd name="connsiteX2" fmla="*/ 8890000 w 9144000"/>
              <a:gd name="connsiteY2" fmla="*/ 2940466 h 5133567"/>
              <a:gd name="connsiteX3" fmla="*/ 254423 w 9144000"/>
              <a:gd name="connsiteY3" fmla="*/ 2940466 h 5133567"/>
              <a:gd name="connsiteX4" fmla="*/ 423 w 9144000"/>
              <a:gd name="connsiteY4" fmla="*/ 2686606 h 5133567"/>
              <a:gd name="connsiteX5" fmla="*/ 0 w 9144000"/>
              <a:gd name="connsiteY5" fmla="*/ 5133567 h 5133567"/>
              <a:gd name="connsiteX6" fmla="*/ 423 w 9144000"/>
              <a:gd name="connsiteY6" fmla="*/ 3913598 h 5133567"/>
              <a:gd name="connsiteX7" fmla="*/ 254423 w 9144000"/>
              <a:gd name="connsiteY7" fmla="*/ 3659738 h 5133567"/>
              <a:gd name="connsiteX8" fmla="*/ 8890000 w 9144000"/>
              <a:gd name="connsiteY8" fmla="*/ 3659738 h 5133567"/>
              <a:gd name="connsiteX9" fmla="*/ 9144000 w 9144000"/>
              <a:gd name="connsiteY9" fmla="*/ 3913598 h 5133567"/>
              <a:gd name="connsiteX10" fmla="*/ 9144000 w 9144000"/>
              <a:gd name="connsiteY10" fmla="*/ 5133567 h 5133567"/>
              <a:gd name="connsiteX11" fmla="*/ 9144000 w 9144000"/>
              <a:gd name="connsiteY11" fmla="*/ 5133567 h 5133567"/>
              <a:gd name="connsiteX12" fmla="*/ 9144000 w 9144000"/>
              <a:gd name="connsiteY12" fmla="*/ 0 h 5133567"/>
              <a:gd name="connsiteX13" fmla="*/ 9144000 w 9144000"/>
              <a:gd name="connsiteY13" fmla="*/ 0 h 5133567"/>
              <a:gd name="connsiteX0" fmla="*/ 9143577 w 9143577"/>
              <a:gd name="connsiteY0" fmla="*/ 0 h 5133567"/>
              <a:gd name="connsiteX1" fmla="*/ 9143577 w 9143577"/>
              <a:gd name="connsiteY1" fmla="*/ 2686606 h 5133567"/>
              <a:gd name="connsiteX2" fmla="*/ 8889577 w 9143577"/>
              <a:gd name="connsiteY2" fmla="*/ 2940466 h 5133567"/>
              <a:gd name="connsiteX3" fmla="*/ 254000 w 9143577"/>
              <a:gd name="connsiteY3" fmla="*/ 2940466 h 5133567"/>
              <a:gd name="connsiteX4" fmla="*/ 0 w 9143577"/>
              <a:gd name="connsiteY4" fmla="*/ 2686606 h 5133567"/>
              <a:gd name="connsiteX5" fmla="*/ 0 w 9143577"/>
              <a:gd name="connsiteY5" fmla="*/ 3913598 h 5133567"/>
              <a:gd name="connsiteX6" fmla="*/ 254000 w 9143577"/>
              <a:gd name="connsiteY6" fmla="*/ 3659738 h 5133567"/>
              <a:gd name="connsiteX7" fmla="*/ 8889577 w 9143577"/>
              <a:gd name="connsiteY7" fmla="*/ 3659738 h 5133567"/>
              <a:gd name="connsiteX8" fmla="*/ 9143577 w 9143577"/>
              <a:gd name="connsiteY8" fmla="*/ 3913598 h 5133567"/>
              <a:gd name="connsiteX9" fmla="*/ 9143577 w 9143577"/>
              <a:gd name="connsiteY9" fmla="*/ 5133567 h 5133567"/>
              <a:gd name="connsiteX10" fmla="*/ 9143577 w 9143577"/>
              <a:gd name="connsiteY10" fmla="*/ 5133567 h 5133567"/>
              <a:gd name="connsiteX11" fmla="*/ 9143577 w 9143577"/>
              <a:gd name="connsiteY11" fmla="*/ 0 h 5133567"/>
              <a:gd name="connsiteX12" fmla="*/ 9143577 w 9143577"/>
              <a:gd name="connsiteY12" fmla="*/ 0 h 5133567"/>
              <a:gd name="connsiteX0" fmla="*/ 9143577 w 9143577"/>
              <a:gd name="connsiteY0" fmla="*/ 0 h 5133567"/>
              <a:gd name="connsiteX1" fmla="*/ 9143577 w 9143577"/>
              <a:gd name="connsiteY1" fmla="*/ 2686606 h 5133567"/>
              <a:gd name="connsiteX2" fmla="*/ 8889577 w 9143577"/>
              <a:gd name="connsiteY2" fmla="*/ 2940466 h 5133567"/>
              <a:gd name="connsiteX3" fmla="*/ 254000 w 9143577"/>
              <a:gd name="connsiteY3" fmla="*/ 2940466 h 5133567"/>
              <a:gd name="connsiteX4" fmla="*/ 0 w 9143577"/>
              <a:gd name="connsiteY4" fmla="*/ 2686606 h 5133567"/>
              <a:gd name="connsiteX5" fmla="*/ 0 w 9143577"/>
              <a:gd name="connsiteY5" fmla="*/ 3913598 h 5133567"/>
              <a:gd name="connsiteX6" fmla="*/ 254000 w 9143577"/>
              <a:gd name="connsiteY6" fmla="*/ 3659738 h 5133567"/>
              <a:gd name="connsiteX7" fmla="*/ 8889577 w 9143577"/>
              <a:gd name="connsiteY7" fmla="*/ 3659738 h 5133567"/>
              <a:gd name="connsiteX8" fmla="*/ 9143577 w 9143577"/>
              <a:gd name="connsiteY8" fmla="*/ 3913598 h 5133567"/>
              <a:gd name="connsiteX9" fmla="*/ 9143577 w 9143577"/>
              <a:gd name="connsiteY9" fmla="*/ 5133567 h 5133567"/>
              <a:gd name="connsiteX10" fmla="*/ 9143577 w 9143577"/>
              <a:gd name="connsiteY10" fmla="*/ 5133567 h 5133567"/>
              <a:gd name="connsiteX11" fmla="*/ 9143577 w 9143577"/>
              <a:gd name="connsiteY11" fmla="*/ 0 h 5133567"/>
              <a:gd name="connsiteX0" fmla="*/ 9143577 w 9143577"/>
              <a:gd name="connsiteY0" fmla="*/ 2446961 h 2446961"/>
              <a:gd name="connsiteX1" fmla="*/ 9143577 w 9143577"/>
              <a:gd name="connsiteY1" fmla="*/ 0 h 2446961"/>
              <a:gd name="connsiteX2" fmla="*/ 8889577 w 9143577"/>
              <a:gd name="connsiteY2" fmla="*/ 253860 h 2446961"/>
              <a:gd name="connsiteX3" fmla="*/ 254000 w 9143577"/>
              <a:gd name="connsiteY3" fmla="*/ 253860 h 2446961"/>
              <a:gd name="connsiteX4" fmla="*/ 0 w 9143577"/>
              <a:gd name="connsiteY4" fmla="*/ 0 h 2446961"/>
              <a:gd name="connsiteX5" fmla="*/ 0 w 9143577"/>
              <a:gd name="connsiteY5" fmla="*/ 1226992 h 2446961"/>
              <a:gd name="connsiteX6" fmla="*/ 254000 w 9143577"/>
              <a:gd name="connsiteY6" fmla="*/ 973132 h 2446961"/>
              <a:gd name="connsiteX7" fmla="*/ 8889577 w 9143577"/>
              <a:gd name="connsiteY7" fmla="*/ 973132 h 2446961"/>
              <a:gd name="connsiteX8" fmla="*/ 9143577 w 9143577"/>
              <a:gd name="connsiteY8" fmla="*/ 1226992 h 2446961"/>
              <a:gd name="connsiteX9" fmla="*/ 9143577 w 9143577"/>
              <a:gd name="connsiteY9" fmla="*/ 2446961 h 2446961"/>
              <a:gd name="connsiteX10" fmla="*/ 9143577 w 9143577"/>
              <a:gd name="connsiteY10" fmla="*/ 2446961 h 2446961"/>
              <a:gd name="connsiteX0" fmla="*/ 9143577 w 9143577"/>
              <a:gd name="connsiteY0" fmla="*/ 2446961 h 2446961"/>
              <a:gd name="connsiteX1" fmla="*/ 9143577 w 9143577"/>
              <a:gd name="connsiteY1" fmla="*/ 0 h 2446961"/>
              <a:gd name="connsiteX2" fmla="*/ 8889577 w 9143577"/>
              <a:gd name="connsiteY2" fmla="*/ 253860 h 2446961"/>
              <a:gd name="connsiteX3" fmla="*/ 254000 w 9143577"/>
              <a:gd name="connsiteY3" fmla="*/ 253860 h 2446961"/>
              <a:gd name="connsiteX4" fmla="*/ 0 w 9143577"/>
              <a:gd name="connsiteY4" fmla="*/ 0 h 2446961"/>
              <a:gd name="connsiteX5" fmla="*/ 0 w 9143577"/>
              <a:gd name="connsiteY5" fmla="*/ 1226992 h 2446961"/>
              <a:gd name="connsiteX6" fmla="*/ 254000 w 9143577"/>
              <a:gd name="connsiteY6" fmla="*/ 973132 h 2446961"/>
              <a:gd name="connsiteX7" fmla="*/ 8889577 w 9143577"/>
              <a:gd name="connsiteY7" fmla="*/ 973132 h 2446961"/>
              <a:gd name="connsiteX8" fmla="*/ 9143577 w 9143577"/>
              <a:gd name="connsiteY8" fmla="*/ 1226992 h 2446961"/>
              <a:gd name="connsiteX9" fmla="*/ 9143577 w 9143577"/>
              <a:gd name="connsiteY9" fmla="*/ 2446961 h 2446961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254000 w 9143577"/>
              <a:gd name="connsiteY3" fmla="*/ 253860 h 1226992"/>
              <a:gd name="connsiteX4" fmla="*/ 0 w 9143577"/>
              <a:gd name="connsiteY4" fmla="*/ 0 h 1226992"/>
              <a:gd name="connsiteX5" fmla="*/ 0 w 9143577"/>
              <a:gd name="connsiteY5" fmla="*/ 1226992 h 1226992"/>
              <a:gd name="connsiteX6" fmla="*/ 254000 w 9143577"/>
              <a:gd name="connsiteY6" fmla="*/ 973132 h 1226992"/>
              <a:gd name="connsiteX7" fmla="*/ 8889577 w 9143577"/>
              <a:gd name="connsiteY7" fmla="*/ 973132 h 1226992"/>
              <a:gd name="connsiteX8" fmla="*/ 9143577 w 9143577"/>
              <a:gd name="connsiteY8" fmla="*/ 1226992 h 1226992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7086388 w 9143577"/>
              <a:gd name="connsiteY3" fmla="*/ 249932 h 1226992"/>
              <a:gd name="connsiteX4" fmla="*/ 254000 w 9143577"/>
              <a:gd name="connsiteY4" fmla="*/ 253860 h 1226992"/>
              <a:gd name="connsiteX5" fmla="*/ 0 w 9143577"/>
              <a:gd name="connsiteY5" fmla="*/ 0 h 1226992"/>
              <a:gd name="connsiteX6" fmla="*/ 0 w 9143577"/>
              <a:gd name="connsiteY6" fmla="*/ 1226992 h 1226992"/>
              <a:gd name="connsiteX7" fmla="*/ 254000 w 9143577"/>
              <a:gd name="connsiteY7" fmla="*/ 973132 h 1226992"/>
              <a:gd name="connsiteX8" fmla="*/ 8889577 w 9143577"/>
              <a:gd name="connsiteY8" fmla="*/ 973132 h 1226992"/>
              <a:gd name="connsiteX9" fmla="*/ 9143577 w 9143577"/>
              <a:gd name="connsiteY9" fmla="*/ 1226992 h 1226992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7086388 w 9143577"/>
              <a:gd name="connsiteY3" fmla="*/ 249932 h 1226992"/>
              <a:gd name="connsiteX4" fmla="*/ 254000 w 9143577"/>
              <a:gd name="connsiteY4" fmla="*/ 253860 h 1226992"/>
              <a:gd name="connsiteX5" fmla="*/ 0 w 9143577"/>
              <a:gd name="connsiteY5" fmla="*/ 0 h 1226992"/>
              <a:gd name="connsiteX6" fmla="*/ 0 w 9143577"/>
              <a:gd name="connsiteY6" fmla="*/ 1226992 h 1226992"/>
              <a:gd name="connsiteX7" fmla="*/ 254000 w 9143577"/>
              <a:gd name="connsiteY7" fmla="*/ 973132 h 1226992"/>
              <a:gd name="connsiteX8" fmla="*/ 7105438 w 9143577"/>
              <a:gd name="connsiteY8" fmla="*/ 964307 h 1226992"/>
              <a:gd name="connsiteX9" fmla="*/ 8889577 w 9143577"/>
              <a:gd name="connsiteY9" fmla="*/ 973132 h 1226992"/>
              <a:gd name="connsiteX10" fmla="*/ 9143577 w 9143577"/>
              <a:gd name="connsiteY10" fmla="*/ 1226992 h 1226992"/>
              <a:gd name="connsiteX0" fmla="*/ 9489530 w 9489530"/>
              <a:gd name="connsiteY0" fmla="*/ 1226992 h 1226992"/>
              <a:gd name="connsiteX1" fmla="*/ 9489530 w 9489530"/>
              <a:gd name="connsiteY1" fmla="*/ 0 h 1226992"/>
              <a:gd name="connsiteX2" fmla="*/ 9235530 w 9489530"/>
              <a:gd name="connsiteY2" fmla="*/ 253860 h 1226992"/>
              <a:gd name="connsiteX3" fmla="*/ 7432341 w 9489530"/>
              <a:gd name="connsiteY3" fmla="*/ 249932 h 1226992"/>
              <a:gd name="connsiteX4" fmla="*/ 599953 w 9489530"/>
              <a:gd name="connsiteY4" fmla="*/ 253860 h 1226992"/>
              <a:gd name="connsiteX5" fmla="*/ 345953 w 9489530"/>
              <a:gd name="connsiteY5" fmla="*/ 1226992 h 1226992"/>
              <a:gd name="connsiteX6" fmla="*/ 599953 w 9489530"/>
              <a:gd name="connsiteY6" fmla="*/ 973132 h 1226992"/>
              <a:gd name="connsiteX7" fmla="*/ 7451391 w 9489530"/>
              <a:gd name="connsiteY7" fmla="*/ 964307 h 1226992"/>
              <a:gd name="connsiteX8" fmla="*/ 9235530 w 9489530"/>
              <a:gd name="connsiteY8" fmla="*/ 973132 h 1226992"/>
              <a:gd name="connsiteX9" fmla="*/ 9489530 w 9489530"/>
              <a:gd name="connsiteY9" fmla="*/ 1226992 h 1226992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7086388 w 9143577"/>
              <a:gd name="connsiteY3" fmla="*/ 249932 h 1226992"/>
              <a:gd name="connsiteX4" fmla="*/ 0 w 9143577"/>
              <a:gd name="connsiteY4" fmla="*/ 1226992 h 1226992"/>
              <a:gd name="connsiteX5" fmla="*/ 254000 w 9143577"/>
              <a:gd name="connsiteY5" fmla="*/ 973132 h 1226992"/>
              <a:gd name="connsiteX6" fmla="*/ 7105438 w 9143577"/>
              <a:gd name="connsiteY6" fmla="*/ 964307 h 1226992"/>
              <a:gd name="connsiteX7" fmla="*/ 8889577 w 9143577"/>
              <a:gd name="connsiteY7" fmla="*/ 973132 h 1226992"/>
              <a:gd name="connsiteX8" fmla="*/ 9143577 w 9143577"/>
              <a:gd name="connsiteY8" fmla="*/ 1226992 h 1226992"/>
              <a:gd name="connsiteX0" fmla="*/ 9143577 w 9143577"/>
              <a:gd name="connsiteY0" fmla="*/ 1226992 h 1252176"/>
              <a:gd name="connsiteX1" fmla="*/ 9143577 w 9143577"/>
              <a:gd name="connsiteY1" fmla="*/ 0 h 1252176"/>
              <a:gd name="connsiteX2" fmla="*/ 8889577 w 9143577"/>
              <a:gd name="connsiteY2" fmla="*/ 253860 h 1252176"/>
              <a:gd name="connsiteX3" fmla="*/ 7086388 w 9143577"/>
              <a:gd name="connsiteY3" fmla="*/ 249932 h 1252176"/>
              <a:gd name="connsiteX4" fmla="*/ 0 w 9143577"/>
              <a:gd name="connsiteY4" fmla="*/ 1226992 h 1252176"/>
              <a:gd name="connsiteX5" fmla="*/ 7105438 w 9143577"/>
              <a:gd name="connsiteY5" fmla="*/ 964307 h 1252176"/>
              <a:gd name="connsiteX6" fmla="*/ 8889577 w 9143577"/>
              <a:gd name="connsiteY6" fmla="*/ 973132 h 1252176"/>
              <a:gd name="connsiteX7" fmla="*/ 9143577 w 9143577"/>
              <a:gd name="connsiteY7" fmla="*/ 1226992 h 1252176"/>
              <a:gd name="connsiteX0" fmla="*/ 2057189 w 2057189"/>
              <a:gd name="connsiteY0" fmla="*/ 1226992 h 1226992"/>
              <a:gd name="connsiteX1" fmla="*/ 2057189 w 2057189"/>
              <a:gd name="connsiteY1" fmla="*/ 0 h 1226992"/>
              <a:gd name="connsiteX2" fmla="*/ 1803189 w 2057189"/>
              <a:gd name="connsiteY2" fmla="*/ 253860 h 1226992"/>
              <a:gd name="connsiteX3" fmla="*/ 0 w 2057189"/>
              <a:gd name="connsiteY3" fmla="*/ 249932 h 1226992"/>
              <a:gd name="connsiteX4" fmla="*/ 19050 w 2057189"/>
              <a:gd name="connsiteY4" fmla="*/ 964307 h 1226992"/>
              <a:gd name="connsiteX5" fmla="*/ 1803189 w 2057189"/>
              <a:gd name="connsiteY5" fmla="*/ 973132 h 1226992"/>
              <a:gd name="connsiteX6" fmla="*/ 2057189 w 2057189"/>
              <a:gd name="connsiteY6" fmla="*/ 1226992 h 122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7189" h="1226992">
                <a:moveTo>
                  <a:pt x="2057189" y="1226992"/>
                </a:moveTo>
                <a:lnTo>
                  <a:pt x="2057189" y="0"/>
                </a:lnTo>
                <a:cubicBezTo>
                  <a:pt x="2057189" y="140215"/>
                  <a:pt x="1943481" y="253860"/>
                  <a:pt x="1803189" y="253860"/>
                </a:cubicBezTo>
                <a:lnTo>
                  <a:pt x="0" y="249932"/>
                </a:lnTo>
                <a:lnTo>
                  <a:pt x="19050" y="964307"/>
                </a:lnTo>
                <a:lnTo>
                  <a:pt x="1803189" y="973132"/>
                </a:lnTo>
                <a:cubicBezTo>
                  <a:pt x="1943481" y="973132"/>
                  <a:pt x="2057189" y="1086776"/>
                  <a:pt x="2057189" y="1226992"/>
                </a:cubicBezTo>
                <a:close/>
              </a:path>
            </a:pathLst>
          </a:custGeom>
          <a:solidFill>
            <a:srgbClr val="0451E4"/>
          </a:solidFill>
          <a:ln w="8467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8" name="Graphic 4">
            <a:extLst>
              <a:ext uri="{FF2B5EF4-FFF2-40B4-BE49-F238E27FC236}">
                <a16:creationId xmlns:a16="http://schemas.microsoft.com/office/drawing/2014/main" id="{5E8AA07E-B7E5-E047-AD96-60F1E1A1B328}"/>
              </a:ext>
            </a:extLst>
          </p:cNvPr>
          <p:cNvSpPr/>
          <p:nvPr userDrawn="1"/>
        </p:nvSpPr>
        <p:spPr>
          <a:xfrm>
            <a:off x="212" y="2283718"/>
            <a:ext cx="7099088" cy="1226992"/>
          </a:xfrm>
          <a:custGeom>
            <a:avLst/>
            <a:gdLst>
              <a:gd name="connsiteX0" fmla="*/ 9144000 w 9144000"/>
              <a:gd name="connsiteY0" fmla="*/ 0 h 5133566"/>
              <a:gd name="connsiteX1" fmla="*/ 9144000 w 9144000"/>
              <a:gd name="connsiteY1" fmla="*/ 2686606 h 5133566"/>
              <a:gd name="connsiteX2" fmla="*/ 8890000 w 9144000"/>
              <a:gd name="connsiteY2" fmla="*/ 2940466 h 5133566"/>
              <a:gd name="connsiteX3" fmla="*/ 254423 w 9144000"/>
              <a:gd name="connsiteY3" fmla="*/ 2940466 h 5133566"/>
              <a:gd name="connsiteX4" fmla="*/ 423 w 9144000"/>
              <a:gd name="connsiteY4" fmla="*/ 2686606 h 5133566"/>
              <a:gd name="connsiteX5" fmla="*/ 423 w 9144000"/>
              <a:gd name="connsiteY5" fmla="*/ 0 h 5133566"/>
              <a:gd name="connsiteX6" fmla="*/ 0 w 9144000"/>
              <a:gd name="connsiteY6" fmla="*/ 0 h 5133566"/>
              <a:gd name="connsiteX7" fmla="*/ 0 w 9144000"/>
              <a:gd name="connsiteY7" fmla="*/ 5133567 h 5133566"/>
              <a:gd name="connsiteX8" fmla="*/ 423 w 9144000"/>
              <a:gd name="connsiteY8" fmla="*/ 5133567 h 5133566"/>
              <a:gd name="connsiteX9" fmla="*/ 423 w 9144000"/>
              <a:gd name="connsiteY9" fmla="*/ 3913598 h 5133566"/>
              <a:gd name="connsiteX10" fmla="*/ 254423 w 9144000"/>
              <a:gd name="connsiteY10" fmla="*/ 3659738 h 5133566"/>
              <a:gd name="connsiteX11" fmla="*/ 8890000 w 9144000"/>
              <a:gd name="connsiteY11" fmla="*/ 3659738 h 5133566"/>
              <a:gd name="connsiteX12" fmla="*/ 9144000 w 9144000"/>
              <a:gd name="connsiteY12" fmla="*/ 3913598 h 5133566"/>
              <a:gd name="connsiteX13" fmla="*/ 9144000 w 9144000"/>
              <a:gd name="connsiteY13" fmla="*/ 5133567 h 5133566"/>
              <a:gd name="connsiteX14" fmla="*/ 9144000 w 9144000"/>
              <a:gd name="connsiteY14" fmla="*/ 5133567 h 5133566"/>
              <a:gd name="connsiteX15" fmla="*/ 9144000 w 9144000"/>
              <a:gd name="connsiteY15" fmla="*/ 0 h 5133566"/>
              <a:gd name="connsiteX16" fmla="*/ 9144000 w 9144000"/>
              <a:gd name="connsiteY16" fmla="*/ 0 h 5133566"/>
              <a:gd name="connsiteX0" fmla="*/ 9144000 w 9144000"/>
              <a:gd name="connsiteY0" fmla="*/ 0 h 5133567"/>
              <a:gd name="connsiteX1" fmla="*/ 9144000 w 9144000"/>
              <a:gd name="connsiteY1" fmla="*/ 2686606 h 5133567"/>
              <a:gd name="connsiteX2" fmla="*/ 8890000 w 9144000"/>
              <a:gd name="connsiteY2" fmla="*/ 2940466 h 5133567"/>
              <a:gd name="connsiteX3" fmla="*/ 254423 w 9144000"/>
              <a:gd name="connsiteY3" fmla="*/ 2940466 h 5133567"/>
              <a:gd name="connsiteX4" fmla="*/ 423 w 9144000"/>
              <a:gd name="connsiteY4" fmla="*/ 2686606 h 5133567"/>
              <a:gd name="connsiteX5" fmla="*/ 423 w 9144000"/>
              <a:gd name="connsiteY5" fmla="*/ 0 h 5133567"/>
              <a:gd name="connsiteX6" fmla="*/ 0 w 9144000"/>
              <a:gd name="connsiteY6" fmla="*/ 5133567 h 5133567"/>
              <a:gd name="connsiteX7" fmla="*/ 423 w 9144000"/>
              <a:gd name="connsiteY7" fmla="*/ 5133567 h 5133567"/>
              <a:gd name="connsiteX8" fmla="*/ 423 w 9144000"/>
              <a:gd name="connsiteY8" fmla="*/ 3913598 h 5133567"/>
              <a:gd name="connsiteX9" fmla="*/ 254423 w 9144000"/>
              <a:gd name="connsiteY9" fmla="*/ 3659738 h 5133567"/>
              <a:gd name="connsiteX10" fmla="*/ 8890000 w 9144000"/>
              <a:gd name="connsiteY10" fmla="*/ 3659738 h 5133567"/>
              <a:gd name="connsiteX11" fmla="*/ 9144000 w 9144000"/>
              <a:gd name="connsiteY11" fmla="*/ 3913598 h 5133567"/>
              <a:gd name="connsiteX12" fmla="*/ 9144000 w 9144000"/>
              <a:gd name="connsiteY12" fmla="*/ 5133567 h 5133567"/>
              <a:gd name="connsiteX13" fmla="*/ 9144000 w 9144000"/>
              <a:gd name="connsiteY13" fmla="*/ 5133567 h 5133567"/>
              <a:gd name="connsiteX14" fmla="*/ 9144000 w 9144000"/>
              <a:gd name="connsiteY14" fmla="*/ 0 h 5133567"/>
              <a:gd name="connsiteX15" fmla="*/ 9144000 w 9144000"/>
              <a:gd name="connsiteY15" fmla="*/ 0 h 5133567"/>
              <a:gd name="connsiteX0" fmla="*/ 9144000 w 9144000"/>
              <a:gd name="connsiteY0" fmla="*/ 0 h 5133567"/>
              <a:gd name="connsiteX1" fmla="*/ 9144000 w 9144000"/>
              <a:gd name="connsiteY1" fmla="*/ 2686606 h 5133567"/>
              <a:gd name="connsiteX2" fmla="*/ 8890000 w 9144000"/>
              <a:gd name="connsiteY2" fmla="*/ 2940466 h 5133567"/>
              <a:gd name="connsiteX3" fmla="*/ 254423 w 9144000"/>
              <a:gd name="connsiteY3" fmla="*/ 2940466 h 5133567"/>
              <a:gd name="connsiteX4" fmla="*/ 423 w 9144000"/>
              <a:gd name="connsiteY4" fmla="*/ 2686606 h 5133567"/>
              <a:gd name="connsiteX5" fmla="*/ 0 w 9144000"/>
              <a:gd name="connsiteY5" fmla="*/ 5133567 h 5133567"/>
              <a:gd name="connsiteX6" fmla="*/ 423 w 9144000"/>
              <a:gd name="connsiteY6" fmla="*/ 5133567 h 5133567"/>
              <a:gd name="connsiteX7" fmla="*/ 423 w 9144000"/>
              <a:gd name="connsiteY7" fmla="*/ 3913598 h 5133567"/>
              <a:gd name="connsiteX8" fmla="*/ 254423 w 9144000"/>
              <a:gd name="connsiteY8" fmla="*/ 3659738 h 5133567"/>
              <a:gd name="connsiteX9" fmla="*/ 8890000 w 9144000"/>
              <a:gd name="connsiteY9" fmla="*/ 3659738 h 5133567"/>
              <a:gd name="connsiteX10" fmla="*/ 9144000 w 9144000"/>
              <a:gd name="connsiteY10" fmla="*/ 3913598 h 5133567"/>
              <a:gd name="connsiteX11" fmla="*/ 9144000 w 9144000"/>
              <a:gd name="connsiteY11" fmla="*/ 5133567 h 5133567"/>
              <a:gd name="connsiteX12" fmla="*/ 9144000 w 9144000"/>
              <a:gd name="connsiteY12" fmla="*/ 5133567 h 5133567"/>
              <a:gd name="connsiteX13" fmla="*/ 9144000 w 9144000"/>
              <a:gd name="connsiteY13" fmla="*/ 0 h 5133567"/>
              <a:gd name="connsiteX14" fmla="*/ 9144000 w 9144000"/>
              <a:gd name="connsiteY14" fmla="*/ 0 h 5133567"/>
              <a:gd name="connsiteX0" fmla="*/ 9144000 w 9144000"/>
              <a:gd name="connsiteY0" fmla="*/ 0 h 5133567"/>
              <a:gd name="connsiteX1" fmla="*/ 9144000 w 9144000"/>
              <a:gd name="connsiteY1" fmla="*/ 2686606 h 5133567"/>
              <a:gd name="connsiteX2" fmla="*/ 8890000 w 9144000"/>
              <a:gd name="connsiteY2" fmla="*/ 2940466 h 5133567"/>
              <a:gd name="connsiteX3" fmla="*/ 254423 w 9144000"/>
              <a:gd name="connsiteY3" fmla="*/ 2940466 h 5133567"/>
              <a:gd name="connsiteX4" fmla="*/ 423 w 9144000"/>
              <a:gd name="connsiteY4" fmla="*/ 2686606 h 5133567"/>
              <a:gd name="connsiteX5" fmla="*/ 0 w 9144000"/>
              <a:gd name="connsiteY5" fmla="*/ 5133567 h 5133567"/>
              <a:gd name="connsiteX6" fmla="*/ 423 w 9144000"/>
              <a:gd name="connsiteY6" fmla="*/ 3913598 h 5133567"/>
              <a:gd name="connsiteX7" fmla="*/ 254423 w 9144000"/>
              <a:gd name="connsiteY7" fmla="*/ 3659738 h 5133567"/>
              <a:gd name="connsiteX8" fmla="*/ 8890000 w 9144000"/>
              <a:gd name="connsiteY8" fmla="*/ 3659738 h 5133567"/>
              <a:gd name="connsiteX9" fmla="*/ 9144000 w 9144000"/>
              <a:gd name="connsiteY9" fmla="*/ 3913598 h 5133567"/>
              <a:gd name="connsiteX10" fmla="*/ 9144000 w 9144000"/>
              <a:gd name="connsiteY10" fmla="*/ 5133567 h 5133567"/>
              <a:gd name="connsiteX11" fmla="*/ 9144000 w 9144000"/>
              <a:gd name="connsiteY11" fmla="*/ 5133567 h 5133567"/>
              <a:gd name="connsiteX12" fmla="*/ 9144000 w 9144000"/>
              <a:gd name="connsiteY12" fmla="*/ 0 h 5133567"/>
              <a:gd name="connsiteX13" fmla="*/ 9144000 w 9144000"/>
              <a:gd name="connsiteY13" fmla="*/ 0 h 5133567"/>
              <a:gd name="connsiteX0" fmla="*/ 9143577 w 9143577"/>
              <a:gd name="connsiteY0" fmla="*/ 0 h 5133567"/>
              <a:gd name="connsiteX1" fmla="*/ 9143577 w 9143577"/>
              <a:gd name="connsiteY1" fmla="*/ 2686606 h 5133567"/>
              <a:gd name="connsiteX2" fmla="*/ 8889577 w 9143577"/>
              <a:gd name="connsiteY2" fmla="*/ 2940466 h 5133567"/>
              <a:gd name="connsiteX3" fmla="*/ 254000 w 9143577"/>
              <a:gd name="connsiteY3" fmla="*/ 2940466 h 5133567"/>
              <a:gd name="connsiteX4" fmla="*/ 0 w 9143577"/>
              <a:gd name="connsiteY4" fmla="*/ 2686606 h 5133567"/>
              <a:gd name="connsiteX5" fmla="*/ 0 w 9143577"/>
              <a:gd name="connsiteY5" fmla="*/ 3913598 h 5133567"/>
              <a:gd name="connsiteX6" fmla="*/ 254000 w 9143577"/>
              <a:gd name="connsiteY6" fmla="*/ 3659738 h 5133567"/>
              <a:gd name="connsiteX7" fmla="*/ 8889577 w 9143577"/>
              <a:gd name="connsiteY7" fmla="*/ 3659738 h 5133567"/>
              <a:gd name="connsiteX8" fmla="*/ 9143577 w 9143577"/>
              <a:gd name="connsiteY8" fmla="*/ 3913598 h 5133567"/>
              <a:gd name="connsiteX9" fmla="*/ 9143577 w 9143577"/>
              <a:gd name="connsiteY9" fmla="*/ 5133567 h 5133567"/>
              <a:gd name="connsiteX10" fmla="*/ 9143577 w 9143577"/>
              <a:gd name="connsiteY10" fmla="*/ 5133567 h 5133567"/>
              <a:gd name="connsiteX11" fmla="*/ 9143577 w 9143577"/>
              <a:gd name="connsiteY11" fmla="*/ 0 h 5133567"/>
              <a:gd name="connsiteX12" fmla="*/ 9143577 w 9143577"/>
              <a:gd name="connsiteY12" fmla="*/ 0 h 5133567"/>
              <a:gd name="connsiteX0" fmla="*/ 9143577 w 9143577"/>
              <a:gd name="connsiteY0" fmla="*/ 0 h 5133567"/>
              <a:gd name="connsiteX1" fmla="*/ 9143577 w 9143577"/>
              <a:gd name="connsiteY1" fmla="*/ 2686606 h 5133567"/>
              <a:gd name="connsiteX2" fmla="*/ 8889577 w 9143577"/>
              <a:gd name="connsiteY2" fmla="*/ 2940466 h 5133567"/>
              <a:gd name="connsiteX3" fmla="*/ 254000 w 9143577"/>
              <a:gd name="connsiteY3" fmla="*/ 2940466 h 5133567"/>
              <a:gd name="connsiteX4" fmla="*/ 0 w 9143577"/>
              <a:gd name="connsiteY4" fmla="*/ 2686606 h 5133567"/>
              <a:gd name="connsiteX5" fmla="*/ 0 w 9143577"/>
              <a:gd name="connsiteY5" fmla="*/ 3913598 h 5133567"/>
              <a:gd name="connsiteX6" fmla="*/ 254000 w 9143577"/>
              <a:gd name="connsiteY6" fmla="*/ 3659738 h 5133567"/>
              <a:gd name="connsiteX7" fmla="*/ 8889577 w 9143577"/>
              <a:gd name="connsiteY7" fmla="*/ 3659738 h 5133567"/>
              <a:gd name="connsiteX8" fmla="*/ 9143577 w 9143577"/>
              <a:gd name="connsiteY8" fmla="*/ 3913598 h 5133567"/>
              <a:gd name="connsiteX9" fmla="*/ 9143577 w 9143577"/>
              <a:gd name="connsiteY9" fmla="*/ 5133567 h 5133567"/>
              <a:gd name="connsiteX10" fmla="*/ 9143577 w 9143577"/>
              <a:gd name="connsiteY10" fmla="*/ 5133567 h 5133567"/>
              <a:gd name="connsiteX11" fmla="*/ 9143577 w 9143577"/>
              <a:gd name="connsiteY11" fmla="*/ 0 h 5133567"/>
              <a:gd name="connsiteX0" fmla="*/ 9143577 w 9143577"/>
              <a:gd name="connsiteY0" fmla="*/ 2446961 h 2446961"/>
              <a:gd name="connsiteX1" fmla="*/ 9143577 w 9143577"/>
              <a:gd name="connsiteY1" fmla="*/ 0 h 2446961"/>
              <a:gd name="connsiteX2" fmla="*/ 8889577 w 9143577"/>
              <a:gd name="connsiteY2" fmla="*/ 253860 h 2446961"/>
              <a:gd name="connsiteX3" fmla="*/ 254000 w 9143577"/>
              <a:gd name="connsiteY3" fmla="*/ 253860 h 2446961"/>
              <a:gd name="connsiteX4" fmla="*/ 0 w 9143577"/>
              <a:gd name="connsiteY4" fmla="*/ 0 h 2446961"/>
              <a:gd name="connsiteX5" fmla="*/ 0 w 9143577"/>
              <a:gd name="connsiteY5" fmla="*/ 1226992 h 2446961"/>
              <a:gd name="connsiteX6" fmla="*/ 254000 w 9143577"/>
              <a:gd name="connsiteY6" fmla="*/ 973132 h 2446961"/>
              <a:gd name="connsiteX7" fmla="*/ 8889577 w 9143577"/>
              <a:gd name="connsiteY7" fmla="*/ 973132 h 2446961"/>
              <a:gd name="connsiteX8" fmla="*/ 9143577 w 9143577"/>
              <a:gd name="connsiteY8" fmla="*/ 1226992 h 2446961"/>
              <a:gd name="connsiteX9" fmla="*/ 9143577 w 9143577"/>
              <a:gd name="connsiteY9" fmla="*/ 2446961 h 2446961"/>
              <a:gd name="connsiteX10" fmla="*/ 9143577 w 9143577"/>
              <a:gd name="connsiteY10" fmla="*/ 2446961 h 2446961"/>
              <a:gd name="connsiteX0" fmla="*/ 9143577 w 9143577"/>
              <a:gd name="connsiteY0" fmla="*/ 2446961 h 2446961"/>
              <a:gd name="connsiteX1" fmla="*/ 9143577 w 9143577"/>
              <a:gd name="connsiteY1" fmla="*/ 0 h 2446961"/>
              <a:gd name="connsiteX2" fmla="*/ 8889577 w 9143577"/>
              <a:gd name="connsiteY2" fmla="*/ 253860 h 2446961"/>
              <a:gd name="connsiteX3" fmla="*/ 254000 w 9143577"/>
              <a:gd name="connsiteY3" fmla="*/ 253860 h 2446961"/>
              <a:gd name="connsiteX4" fmla="*/ 0 w 9143577"/>
              <a:gd name="connsiteY4" fmla="*/ 0 h 2446961"/>
              <a:gd name="connsiteX5" fmla="*/ 0 w 9143577"/>
              <a:gd name="connsiteY5" fmla="*/ 1226992 h 2446961"/>
              <a:gd name="connsiteX6" fmla="*/ 254000 w 9143577"/>
              <a:gd name="connsiteY6" fmla="*/ 973132 h 2446961"/>
              <a:gd name="connsiteX7" fmla="*/ 8889577 w 9143577"/>
              <a:gd name="connsiteY7" fmla="*/ 973132 h 2446961"/>
              <a:gd name="connsiteX8" fmla="*/ 9143577 w 9143577"/>
              <a:gd name="connsiteY8" fmla="*/ 1226992 h 2446961"/>
              <a:gd name="connsiteX9" fmla="*/ 9143577 w 9143577"/>
              <a:gd name="connsiteY9" fmla="*/ 2446961 h 2446961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254000 w 9143577"/>
              <a:gd name="connsiteY3" fmla="*/ 253860 h 1226992"/>
              <a:gd name="connsiteX4" fmla="*/ 0 w 9143577"/>
              <a:gd name="connsiteY4" fmla="*/ 0 h 1226992"/>
              <a:gd name="connsiteX5" fmla="*/ 0 w 9143577"/>
              <a:gd name="connsiteY5" fmla="*/ 1226992 h 1226992"/>
              <a:gd name="connsiteX6" fmla="*/ 254000 w 9143577"/>
              <a:gd name="connsiteY6" fmla="*/ 973132 h 1226992"/>
              <a:gd name="connsiteX7" fmla="*/ 8889577 w 9143577"/>
              <a:gd name="connsiteY7" fmla="*/ 973132 h 1226992"/>
              <a:gd name="connsiteX8" fmla="*/ 9143577 w 9143577"/>
              <a:gd name="connsiteY8" fmla="*/ 1226992 h 1226992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254000 w 9143577"/>
              <a:gd name="connsiteY3" fmla="*/ 253860 h 1226992"/>
              <a:gd name="connsiteX4" fmla="*/ 0 w 9143577"/>
              <a:gd name="connsiteY4" fmla="*/ 0 h 1226992"/>
              <a:gd name="connsiteX5" fmla="*/ 0 w 9143577"/>
              <a:gd name="connsiteY5" fmla="*/ 1226992 h 1226992"/>
              <a:gd name="connsiteX6" fmla="*/ 254000 w 9143577"/>
              <a:gd name="connsiteY6" fmla="*/ 973132 h 1226992"/>
              <a:gd name="connsiteX7" fmla="*/ 8889577 w 9143577"/>
              <a:gd name="connsiteY7" fmla="*/ 973132 h 1226992"/>
              <a:gd name="connsiteX8" fmla="*/ 9143577 w 9143577"/>
              <a:gd name="connsiteY8" fmla="*/ 1226992 h 1226992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254000 w 9143577"/>
              <a:gd name="connsiteY3" fmla="*/ 253860 h 1226992"/>
              <a:gd name="connsiteX4" fmla="*/ 0 w 9143577"/>
              <a:gd name="connsiteY4" fmla="*/ 0 h 1226992"/>
              <a:gd name="connsiteX5" fmla="*/ 0 w 9143577"/>
              <a:gd name="connsiteY5" fmla="*/ 1226992 h 1226992"/>
              <a:gd name="connsiteX6" fmla="*/ 254000 w 9143577"/>
              <a:gd name="connsiteY6" fmla="*/ 973132 h 1226992"/>
              <a:gd name="connsiteX7" fmla="*/ 7099088 w 9143577"/>
              <a:gd name="connsiteY7" fmla="*/ 967482 h 1226992"/>
              <a:gd name="connsiteX8" fmla="*/ 8889577 w 9143577"/>
              <a:gd name="connsiteY8" fmla="*/ 973132 h 1226992"/>
              <a:gd name="connsiteX9" fmla="*/ 9143577 w 9143577"/>
              <a:gd name="connsiteY9" fmla="*/ 1226992 h 1226992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7086388 w 9143577"/>
              <a:gd name="connsiteY3" fmla="*/ 249932 h 1226992"/>
              <a:gd name="connsiteX4" fmla="*/ 254000 w 9143577"/>
              <a:gd name="connsiteY4" fmla="*/ 253860 h 1226992"/>
              <a:gd name="connsiteX5" fmla="*/ 0 w 9143577"/>
              <a:gd name="connsiteY5" fmla="*/ 0 h 1226992"/>
              <a:gd name="connsiteX6" fmla="*/ 0 w 9143577"/>
              <a:gd name="connsiteY6" fmla="*/ 1226992 h 1226992"/>
              <a:gd name="connsiteX7" fmla="*/ 254000 w 9143577"/>
              <a:gd name="connsiteY7" fmla="*/ 973132 h 1226992"/>
              <a:gd name="connsiteX8" fmla="*/ 7099088 w 9143577"/>
              <a:gd name="connsiteY8" fmla="*/ 967482 h 1226992"/>
              <a:gd name="connsiteX9" fmla="*/ 8889577 w 9143577"/>
              <a:gd name="connsiteY9" fmla="*/ 973132 h 1226992"/>
              <a:gd name="connsiteX10" fmla="*/ 9143577 w 9143577"/>
              <a:gd name="connsiteY10" fmla="*/ 1226992 h 1226992"/>
              <a:gd name="connsiteX0" fmla="*/ 9143577 w 9143577"/>
              <a:gd name="connsiteY0" fmla="*/ 1226992 h 1226992"/>
              <a:gd name="connsiteX1" fmla="*/ 8889577 w 9143577"/>
              <a:gd name="connsiteY1" fmla="*/ 253860 h 1226992"/>
              <a:gd name="connsiteX2" fmla="*/ 7086388 w 9143577"/>
              <a:gd name="connsiteY2" fmla="*/ 249932 h 1226992"/>
              <a:gd name="connsiteX3" fmla="*/ 254000 w 9143577"/>
              <a:gd name="connsiteY3" fmla="*/ 253860 h 1226992"/>
              <a:gd name="connsiteX4" fmla="*/ 0 w 9143577"/>
              <a:gd name="connsiteY4" fmla="*/ 0 h 1226992"/>
              <a:gd name="connsiteX5" fmla="*/ 0 w 9143577"/>
              <a:gd name="connsiteY5" fmla="*/ 1226992 h 1226992"/>
              <a:gd name="connsiteX6" fmla="*/ 254000 w 9143577"/>
              <a:gd name="connsiteY6" fmla="*/ 973132 h 1226992"/>
              <a:gd name="connsiteX7" fmla="*/ 7099088 w 9143577"/>
              <a:gd name="connsiteY7" fmla="*/ 967482 h 1226992"/>
              <a:gd name="connsiteX8" fmla="*/ 8889577 w 9143577"/>
              <a:gd name="connsiteY8" fmla="*/ 973132 h 1226992"/>
              <a:gd name="connsiteX9" fmla="*/ 9143577 w 9143577"/>
              <a:gd name="connsiteY9" fmla="*/ 1226992 h 1226992"/>
              <a:gd name="connsiteX0" fmla="*/ 9143577 w 9143577"/>
              <a:gd name="connsiteY0" fmla="*/ 1226992 h 1226992"/>
              <a:gd name="connsiteX1" fmla="*/ 7086388 w 9143577"/>
              <a:gd name="connsiteY1" fmla="*/ 249932 h 1226992"/>
              <a:gd name="connsiteX2" fmla="*/ 254000 w 9143577"/>
              <a:gd name="connsiteY2" fmla="*/ 253860 h 1226992"/>
              <a:gd name="connsiteX3" fmla="*/ 0 w 9143577"/>
              <a:gd name="connsiteY3" fmla="*/ 0 h 1226992"/>
              <a:gd name="connsiteX4" fmla="*/ 0 w 9143577"/>
              <a:gd name="connsiteY4" fmla="*/ 1226992 h 1226992"/>
              <a:gd name="connsiteX5" fmla="*/ 254000 w 9143577"/>
              <a:gd name="connsiteY5" fmla="*/ 973132 h 1226992"/>
              <a:gd name="connsiteX6" fmla="*/ 7099088 w 9143577"/>
              <a:gd name="connsiteY6" fmla="*/ 967482 h 1226992"/>
              <a:gd name="connsiteX7" fmla="*/ 8889577 w 9143577"/>
              <a:gd name="connsiteY7" fmla="*/ 973132 h 1226992"/>
              <a:gd name="connsiteX8" fmla="*/ 9143577 w 9143577"/>
              <a:gd name="connsiteY8" fmla="*/ 1226992 h 1226992"/>
              <a:gd name="connsiteX0" fmla="*/ 8889577 w 8889577"/>
              <a:gd name="connsiteY0" fmla="*/ 973132 h 1226992"/>
              <a:gd name="connsiteX1" fmla="*/ 7086388 w 8889577"/>
              <a:gd name="connsiteY1" fmla="*/ 249932 h 1226992"/>
              <a:gd name="connsiteX2" fmla="*/ 254000 w 8889577"/>
              <a:gd name="connsiteY2" fmla="*/ 253860 h 1226992"/>
              <a:gd name="connsiteX3" fmla="*/ 0 w 8889577"/>
              <a:gd name="connsiteY3" fmla="*/ 0 h 1226992"/>
              <a:gd name="connsiteX4" fmla="*/ 0 w 8889577"/>
              <a:gd name="connsiteY4" fmla="*/ 1226992 h 1226992"/>
              <a:gd name="connsiteX5" fmla="*/ 254000 w 8889577"/>
              <a:gd name="connsiteY5" fmla="*/ 973132 h 1226992"/>
              <a:gd name="connsiteX6" fmla="*/ 7099088 w 8889577"/>
              <a:gd name="connsiteY6" fmla="*/ 967482 h 1226992"/>
              <a:gd name="connsiteX7" fmla="*/ 8889577 w 8889577"/>
              <a:gd name="connsiteY7" fmla="*/ 973132 h 1226992"/>
              <a:gd name="connsiteX0" fmla="*/ 7099088 w 7099088"/>
              <a:gd name="connsiteY0" fmla="*/ 967482 h 1226992"/>
              <a:gd name="connsiteX1" fmla="*/ 7086388 w 7099088"/>
              <a:gd name="connsiteY1" fmla="*/ 249932 h 1226992"/>
              <a:gd name="connsiteX2" fmla="*/ 254000 w 7099088"/>
              <a:gd name="connsiteY2" fmla="*/ 253860 h 1226992"/>
              <a:gd name="connsiteX3" fmla="*/ 0 w 7099088"/>
              <a:gd name="connsiteY3" fmla="*/ 0 h 1226992"/>
              <a:gd name="connsiteX4" fmla="*/ 0 w 7099088"/>
              <a:gd name="connsiteY4" fmla="*/ 1226992 h 1226992"/>
              <a:gd name="connsiteX5" fmla="*/ 254000 w 7099088"/>
              <a:gd name="connsiteY5" fmla="*/ 973132 h 1226992"/>
              <a:gd name="connsiteX6" fmla="*/ 7099088 w 7099088"/>
              <a:gd name="connsiteY6" fmla="*/ 967482 h 122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9088" h="1226992">
                <a:moveTo>
                  <a:pt x="7099088" y="967482"/>
                </a:moveTo>
                <a:lnTo>
                  <a:pt x="7086388" y="249932"/>
                </a:lnTo>
                <a:lnTo>
                  <a:pt x="254000" y="253860"/>
                </a:lnTo>
                <a:cubicBezTo>
                  <a:pt x="113708" y="253860"/>
                  <a:pt x="0" y="140215"/>
                  <a:pt x="0" y="0"/>
                </a:cubicBezTo>
                <a:lnTo>
                  <a:pt x="0" y="1226992"/>
                </a:lnTo>
                <a:cubicBezTo>
                  <a:pt x="0" y="1086776"/>
                  <a:pt x="113708" y="973132"/>
                  <a:pt x="254000" y="973132"/>
                </a:cubicBezTo>
                <a:lnTo>
                  <a:pt x="7099088" y="967482"/>
                </a:lnTo>
                <a:close/>
              </a:path>
            </a:pathLst>
          </a:custGeom>
          <a:solidFill>
            <a:schemeClr val="tx1"/>
          </a:solidFill>
          <a:ln w="8467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3" name="3 Marcador de texto">
            <a:extLst>
              <a:ext uri="{FF2B5EF4-FFF2-40B4-BE49-F238E27FC236}">
                <a16:creationId xmlns:a16="http://schemas.microsoft.com/office/drawing/2014/main" id="{B6D0839C-B2CE-D544-9A26-FA0C6A4946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94951" y="3470091"/>
            <a:ext cx="5789217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LA PRESENTACIÓN</a:t>
            </a:r>
          </a:p>
        </p:txBody>
      </p:sp>
      <p:sp>
        <p:nvSpPr>
          <p:cNvPr id="19" name="3 Marcador de texto">
            <a:extLst>
              <a:ext uri="{FF2B5EF4-FFF2-40B4-BE49-F238E27FC236}">
                <a16:creationId xmlns:a16="http://schemas.microsoft.com/office/drawing/2014/main" id="{68FD51B1-D9B0-4047-925A-AA43501EC5B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4001" y="4655666"/>
            <a:ext cx="3340945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 baseline="0">
                <a:solidFill>
                  <a:srgbClr val="0451E4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MES / AÑO</a:t>
            </a:r>
            <a:endParaRPr lang="es-AR" dirty="0"/>
          </a:p>
        </p:txBody>
      </p:sp>
      <p:pic>
        <p:nvPicPr>
          <p:cNvPr id="21" name="20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5"/>
          <a:stretch/>
        </p:blipFill>
        <p:spPr>
          <a:xfrm flipH="1" flipV="1">
            <a:off x="8682806" y="4316766"/>
            <a:ext cx="562267" cy="526627"/>
          </a:xfrm>
          <a:prstGeom prst="rect">
            <a:avLst/>
          </a:prstGeom>
        </p:spPr>
      </p:pic>
      <p:sp>
        <p:nvSpPr>
          <p:cNvPr id="24" name="11 Rectángulo">
            <a:extLst>
              <a:ext uri="{FF2B5EF4-FFF2-40B4-BE49-F238E27FC236}">
                <a16:creationId xmlns:a16="http://schemas.microsoft.com/office/drawing/2014/main" id="{0C66D82C-FE3E-462E-868D-FA5036FACB29}"/>
              </a:ext>
            </a:extLst>
          </p:cNvPr>
          <p:cNvSpPr/>
          <p:nvPr userDrawn="1"/>
        </p:nvSpPr>
        <p:spPr>
          <a:xfrm>
            <a:off x="7177025" y="2540796"/>
            <a:ext cx="491319" cy="709200"/>
          </a:xfrm>
          <a:prstGeom prst="rect">
            <a:avLst/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21 Image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98" t="-3922" r="40180" b="33507"/>
          <a:stretch/>
        </p:blipFill>
        <p:spPr>
          <a:xfrm flipV="1">
            <a:off x="5923524" y="2532065"/>
            <a:ext cx="3184980" cy="1840814"/>
          </a:xfrm>
          <a:prstGeom prst="rect">
            <a:avLst/>
          </a:prstGeom>
        </p:spPr>
      </p:pic>
      <p:grpSp>
        <p:nvGrpSpPr>
          <p:cNvPr id="14" name="11 Grupo">
            <a:extLst>
              <a:ext uri="{FF2B5EF4-FFF2-40B4-BE49-F238E27FC236}">
                <a16:creationId xmlns:a16="http://schemas.microsoft.com/office/drawing/2014/main" id="{EB2165BB-5C5D-2143-81EE-B0AB25AD821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074298" y="2807606"/>
            <a:ext cx="818182" cy="202455"/>
            <a:chOff x="574675" y="207963"/>
            <a:chExt cx="776288" cy="192087"/>
          </a:xfrm>
          <a:solidFill>
            <a:schemeClr val="bg1"/>
          </a:solidFill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8ACBFB3-ADF8-D645-8B95-872BD0BB0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" y="207963"/>
              <a:ext cx="277813" cy="192087"/>
            </a:xfrm>
            <a:custGeom>
              <a:avLst/>
              <a:gdLst>
                <a:gd name="T0" fmla="*/ 2147483647 w 524"/>
                <a:gd name="T1" fmla="*/ 0 h 361"/>
                <a:gd name="T2" fmla="*/ 2147483647 w 524"/>
                <a:gd name="T3" fmla="*/ 0 h 361"/>
                <a:gd name="T4" fmla="*/ 2147483647 w 524"/>
                <a:gd name="T5" fmla="*/ 2147483647 h 361"/>
                <a:gd name="T6" fmla="*/ 2147483647 w 524"/>
                <a:gd name="T7" fmla="*/ 2147483647 h 361"/>
                <a:gd name="T8" fmla="*/ 2147483647 w 524"/>
                <a:gd name="T9" fmla="*/ 2147483647 h 361"/>
                <a:gd name="T10" fmla="*/ 2147483647 w 524"/>
                <a:gd name="T11" fmla="*/ 2147483647 h 361"/>
                <a:gd name="T12" fmla="*/ 2147483647 w 524"/>
                <a:gd name="T13" fmla="*/ 2147483647 h 361"/>
                <a:gd name="T14" fmla="*/ 2147483647 w 524"/>
                <a:gd name="T15" fmla="*/ 2147483647 h 361"/>
                <a:gd name="T16" fmla="*/ 2147483647 w 524"/>
                <a:gd name="T17" fmla="*/ 2147483647 h 361"/>
                <a:gd name="T18" fmla="*/ 2147483647 w 524"/>
                <a:gd name="T19" fmla="*/ 2147483647 h 361"/>
                <a:gd name="T20" fmla="*/ 2147483647 w 524"/>
                <a:gd name="T21" fmla="*/ 2147483647 h 361"/>
                <a:gd name="T22" fmla="*/ 2147483647 w 524"/>
                <a:gd name="T23" fmla="*/ 2147483647 h 361"/>
                <a:gd name="T24" fmla="*/ 2147483647 w 524"/>
                <a:gd name="T25" fmla="*/ 2147483647 h 361"/>
                <a:gd name="T26" fmla="*/ 2147483647 w 524"/>
                <a:gd name="T27" fmla="*/ 2147483647 h 361"/>
                <a:gd name="T28" fmla="*/ 2147483647 w 524"/>
                <a:gd name="T29" fmla="*/ 2147483647 h 361"/>
                <a:gd name="T30" fmla="*/ 2147483647 w 524"/>
                <a:gd name="T31" fmla="*/ 2147483647 h 361"/>
                <a:gd name="T32" fmla="*/ 2147483647 w 524"/>
                <a:gd name="T33" fmla="*/ 2147483647 h 361"/>
                <a:gd name="T34" fmla="*/ 2147483647 w 524"/>
                <a:gd name="T35" fmla="*/ 2147483647 h 361"/>
                <a:gd name="T36" fmla="*/ 2147483647 w 524"/>
                <a:gd name="T37" fmla="*/ 2147483647 h 361"/>
                <a:gd name="T38" fmla="*/ 2147483647 w 524"/>
                <a:gd name="T39" fmla="*/ 2147483647 h 361"/>
                <a:gd name="T40" fmla="*/ 2147483647 w 524"/>
                <a:gd name="T41" fmla="*/ 2147483647 h 361"/>
                <a:gd name="T42" fmla="*/ 2147483647 w 524"/>
                <a:gd name="T43" fmla="*/ 2147483647 h 361"/>
                <a:gd name="T44" fmla="*/ 2147483647 w 524"/>
                <a:gd name="T45" fmla="*/ 2147483647 h 361"/>
                <a:gd name="T46" fmla="*/ 2147483647 w 524"/>
                <a:gd name="T47" fmla="*/ 2147483647 h 361"/>
                <a:gd name="T48" fmla="*/ 2147483647 w 524"/>
                <a:gd name="T49" fmla="*/ 2147483647 h 361"/>
                <a:gd name="T50" fmla="*/ 2147483647 w 524"/>
                <a:gd name="T51" fmla="*/ 2147483647 h 361"/>
                <a:gd name="T52" fmla="*/ 2147483647 w 524"/>
                <a:gd name="T53" fmla="*/ 2147483647 h 361"/>
                <a:gd name="T54" fmla="*/ 2147483647 w 524"/>
                <a:gd name="T55" fmla="*/ 2147483647 h 361"/>
                <a:gd name="T56" fmla="*/ 2147483647 w 524"/>
                <a:gd name="T57" fmla="*/ 2147483647 h 361"/>
                <a:gd name="T58" fmla="*/ 0 w 524"/>
                <a:gd name="T59" fmla="*/ 0 h 361"/>
                <a:gd name="T60" fmla="*/ 2147483647 w 524"/>
                <a:gd name="T61" fmla="*/ 0 h 361"/>
                <a:gd name="T62" fmla="*/ 2147483647 w 524"/>
                <a:gd name="T63" fmla="*/ 0 h 361"/>
                <a:gd name="T64" fmla="*/ 2147483647 w 524"/>
                <a:gd name="T65" fmla="*/ 2147483647 h 361"/>
                <a:gd name="T66" fmla="*/ 2147483647 w 524"/>
                <a:gd name="T67" fmla="*/ 2147483647 h 361"/>
                <a:gd name="T68" fmla="*/ 2147483647 w 524"/>
                <a:gd name="T69" fmla="*/ 2147483647 h 361"/>
                <a:gd name="T70" fmla="*/ 2147483647 w 524"/>
                <a:gd name="T71" fmla="*/ 2147483647 h 361"/>
                <a:gd name="T72" fmla="*/ 2147483647 w 524"/>
                <a:gd name="T73" fmla="*/ 2147483647 h 361"/>
                <a:gd name="T74" fmla="*/ 2147483647 w 524"/>
                <a:gd name="T75" fmla="*/ 2147483647 h 361"/>
                <a:gd name="T76" fmla="*/ 2147483647 w 524"/>
                <a:gd name="T77" fmla="*/ 2147483647 h 361"/>
                <a:gd name="T78" fmla="*/ 2147483647 w 524"/>
                <a:gd name="T79" fmla="*/ 2147483647 h 361"/>
                <a:gd name="T80" fmla="*/ 2147483647 w 524"/>
                <a:gd name="T81" fmla="*/ 2147483647 h 361"/>
                <a:gd name="T82" fmla="*/ 2147483647 w 524"/>
                <a:gd name="T83" fmla="*/ 0 h 361"/>
                <a:gd name="T84" fmla="*/ 2147483647 w 524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24" h="361">
                  <a:moveTo>
                    <a:pt x="524" y="0"/>
                  </a:moveTo>
                  <a:lnTo>
                    <a:pt x="524" y="0"/>
                  </a:lnTo>
                  <a:lnTo>
                    <a:pt x="520" y="2"/>
                  </a:lnTo>
                  <a:lnTo>
                    <a:pt x="511" y="8"/>
                  </a:lnTo>
                  <a:lnTo>
                    <a:pt x="498" y="20"/>
                  </a:lnTo>
                  <a:lnTo>
                    <a:pt x="488" y="28"/>
                  </a:lnTo>
                  <a:lnTo>
                    <a:pt x="480" y="39"/>
                  </a:lnTo>
                  <a:lnTo>
                    <a:pt x="338" y="215"/>
                  </a:lnTo>
                  <a:lnTo>
                    <a:pt x="338" y="320"/>
                  </a:lnTo>
                  <a:lnTo>
                    <a:pt x="338" y="330"/>
                  </a:lnTo>
                  <a:lnTo>
                    <a:pt x="340" y="338"/>
                  </a:lnTo>
                  <a:lnTo>
                    <a:pt x="344" y="351"/>
                  </a:lnTo>
                  <a:lnTo>
                    <a:pt x="348" y="358"/>
                  </a:lnTo>
                  <a:lnTo>
                    <a:pt x="349" y="361"/>
                  </a:lnTo>
                  <a:lnTo>
                    <a:pt x="174" y="361"/>
                  </a:lnTo>
                  <a:lnTo>
                    <a:pt x="177" y="358"/>
                  </a:lnTo>
                  <a:lnTo>
                    <a:pt x="180" y="351"/>
                  </a:lnTo>
                  <a:lnTo>
                    <a:pt x="184" y="338"/>
                  </a:lnTo>
                  <a:lnTo>
                    <a:pt x="185" y="330"/>
                  </a:lnTo>
                  <a:lnTo>
                    <a:pt x="185" y="320"/>
                  </a:lnTo>
                  <a:lnTo>
                    <a:pt x="185" y="215"/>
                  </a:lnTo>
                  <a:lnTo>
                    <a:pt x="46" y="40"/>
                  </a:lnTo>
                  <a:lnTo>
                    <a:pt x="36" y="30"/>
                  </a:lnTo>
                  <a:lnTo>
                    <a:pt x="28" y="21"/>
                  </a:lnTo>
                  <a:lnTo>
                    <a:pt x="13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178" y="0"/>
                  </a:lnTo>
                  <a:lnTo>
                    <a:pt x="182" y="13"/>
                  </a:lnTo>
                  <a:lnTo>
                    <a:pt x="190" y="27"/>
                  </a:lnTo>
                  <a:lnTo>
                    <a:pt x="202" y="46"/>
                  </a:lnTo>
                  <a:lnTo>
                    <a:pt x="261" y="137"/>
                  </a:lnTo>
                  <a:lnTo>
                    <a:pt x="263" y="137"/>
                  </a:lnTo>
                  <a:lnTo>
                    <a:pt x="323" y="46"/>
                  </a:lnTo>
                  <a:lnTo>
                    <a:pt x="334" y="27"/>
                  </a:lnTo>
                  <a:lnTo>
                    <a:pt x="341" y="13"/>
                  </a:lnTo>
                  <a:lnTo>
                    <a:pt x="347" y="0"/>
                  </a:lnTo>
                  <a:lnTo>
                    <a:pt x="5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764CEFDE-919F-9A4B-A03B-B703CE03FA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4238" y="207963"/>
              <a:ext cx="228600" cy="192087"/>
            </a:xfrm>
            <a:custGeom>
              <a:avLst/>
              <a:gdLst>
                <a:gd name="T0" fmla="*/ 0 w 431"/>
                <a:gd name="T1" fmla="*/ 0 h 361"/>
                <a:gd name="T2" fmla="*/ 2147483647 w 431"/>
                <a:gd name="T3" fmla="*/ 2147483647 h 361"/>
                <a:gd name="T4" fmla="*/ 2147483647 w 431"/>
                <a:gd name="T5" fmla="*/ 2147483647 h 361"/>
                <a:gd name="T6" fmla="*/ 2147483647 w 431"/>
                <a:gd name="T7" fmla="*/ 2147483647 h 361"/>
                <a:gd name="T8" fmla="*/ 2147483647 w 431"/>
                <a:gd name="T9" fmla="*/ 2147483647 h 361"/>
                <a:gd name="T10" fmla="*/ 2147483647 w 431"/>
                <a:gd name="T11" fmla="*/ 2147483647 h 361"/>
                <a:gd name="T12" fmla="*/ 2147483647 w 431"/>
                <a:gd name="T13" fmla="*/ 2147483647 h 361"/>
                <a:gd name="T14" fmla="*/ 0 w 431"/>
                <a:gd name="T15" fmla="*/ 2147483647 h 361"/>
                <a:gd name="T16" fmla="*/ 2147483647 w 431"/>
                <a:gd name="T17" fmla="*/ 2147483647 h 361"/>
                <a:gd name="T18" fmla="*/ 2147483647 w 431"/>
                <a:gd name="T19" fmla="*/ 2147483647 h 361"/>
                <a:gd name="T20" fmla="*/ 2147483647 w 431"/>
                <a:gd name="T21" fmla="*/ 2147483647 h 361"/>
                <a:gd name="T22" fmla="*/ 2147483647 w 431"/>
                <a:gd name="T23" fmla="*/ 2147483647 h 361"/>
                <a:gd name="T24" fmla="*/ 2147483647 w 431"/>
                <a:gd name="T25" fmla="*/ 2147483647 h 361"/>
                <a:gd name="T26" fmla="*/ 2147483647 w 431"/>
                <a:gd name="T27" fmla="*/ 2147483647 h 361"/>
                <a:gd name="T28" fmla="*/ 2147483647 w 431"/>
                <a:gd name="T29" fmla="*/ 2147483647 h 361"/>
                <a:gd name="T30" fmla="*/ 2147483647 w 431"/>
                <a:gd name="T31" fmla="*/ 2147483647 h 361"/>
                <a:gd name="T32" fmla="*/ 2147483647 w 431"/>
                <a:gd name="T33" fmla="*/ 2147483647 h 361"/>
                <a:gd name="T34" fmla="*/ 2147483647 w 431"/>
                <a:gd name="T35" fmla="*/ 2147483647 h 361"/>
                <a:gd name="T36" fmla="*/ 2147483647 w 431"/>
                <a:gd name="T37" fmla="*/ 2147483647 h 361"/>
                <a:gd name="T38" fmla="*/ 2147483647 w 431"/>
                <a:gd name="T39" fmla="*/ 2147483647 h 361"/>
                <a:gd name="T40" fmla="*/ 2147483647 w 431"/>
                <a:gd name="T41" fmla="*/ 2147483647 h 361"/>
                <a:gd name="T42" fmla="*/ 2147483647 w 431"/>
                <a:gd name="T43" fmla="*/ 2147483647 h 361"/>
                <a:gd name="T44" fmla="*/ 2147483647 w 431"/>
                <a:gd name="T45" fmla="*/ 2147483647 h 361"/>
                <a:gd name="T46" fmla="*/ 2147483647 w 431"/>
                <a:gd name="T47" fmla="*/ 2147483647 h 361"/>
                <a:gd name="T48" fmla="*/ 2147483647 w 431"/>
                <a:gd name="T49" fmla="*/ 2147483647 h 361"/>
                <a:gd name="T50" fmla="*/ 2147483647 w 431"/>
                <a:gd name="T51" fmla="*/ 2147483647 h 361"/>
                <a:gd name="T52" fmla="*/ 2147483647 w 431"/>
                <a:gd name="T53" fmla="*/ 2147483647 h 361"/>
                <a:gd name="T54" fmla="*/ 2147483647 w 431"/>
                <a:gd name="T55" fmla="*/ 2147483647 h 361"/>
                <a:gd name="T56" fmla="*/ 2147483647 w 431"/>
                <a:gd name="T57" fmla="*/ 2147483647 h 361"/>
                <a:gd name="T58" fmla="*/ 2147483647 w 431"/>
                <a:gd name="T59" fmla="*/ 2147483647 h 361"/>
                <a:gd name="T60" fmla="*/ 2147483647 w 431"/>
                <a:gd name="T61" fmla="*/ 2147483647 h 361"/>
                <a:gd name="T62" fmla="*/ 2147483647 w 431"/>
                <a:gd name="T63" fmla="*/ 2147483647 h 361"/>
                <a:gd name="T64" fmla="*/ 2147483647 w 431"/>
                <a:gd name="T65" fmla="*/ 2147483647 h 361"/>
                <a:gd name="T66" fmla="*/ 2147483647 w 431"/>
                <a:gd name="T67" fmla="*/ 2147483647 h 361"/>
                <a:gd name="T68" fmla="*/ 2147483647 w 431"/>
                <a:gd name="T69" fmla="*/ 2147483647 h 361"/>
                <a:gd name="T70" fmla="*/ 2147483647 w 431"/>
                <a:gd name="T71" fmla="*/ 2147483647 h 361"/>
                <a:gd name="T72" fmla="*/ 2147483647 w 431"/>
                <a:gd name="T73" fmla="*/ 2147483647 h 361"/>
                <a:gd name="T74" fmla="*/ 2147483647 w 431"/>
                <a:gd name="T75" fmla="*/ 2147483647 h 361"/>
                <a:gd name="T76" fmla="*/ 2147483647 w 431"/>
                <a:gd name="T77" fmla="*/ 2147483647 h 361"/>
                <a:gd name="T78" fmla="*/ 2147483647 w 431"/>
                <a:gd name="T79" fmla="*/ 2147483647 h 3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31" h="361">
                  <a:moveTo>
                    <a:pt x="291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5" y="11"/>
                  </a:lnTo>
                  <a:lnTo>
                    <a:pt x="9" y="23"/>
                  </a:lnTo>
                  <a:lnTo>
                    <a:pt x="10" y="31"/>
                  </a:lnTo>
                  <a:lnTo>
                    <a:pt x="11" y="40"/>
                  </a:lnTo>
                  <a:lnTo>
                    <a:pt x="11" y="320"/>
                  </a:lnTo>
                  <a:lnTo>
                    <a:pt x="10" y="330"/>
                  </a:lnTo>
                  <a:lnTo>
                    <a:pt x="9" y="338"/>
                  </a:lnTo>
                  <a:lnTo>
                    <a:pt x="8" y="345"/>
                  </a:lnTo>
                  <a:lnTo>
                    <a:pt x="5" y="351"/>
                  </a:lnTo>
                  <a:lnTo>
                    <a:pt x="2" y="358"/>
                  </a:lnTo>
                  <a:lnTo>
                    <a:pt x="0" y="361"/>
                  </a:lnTo>
                  <a:lnTo>
                    <a:pt x="174" y="361"/>
                  </a:lnTo>
                  <a:lnTo>
                    <a:pt x="173" y="358"/>
                  </a:lnTo>
                  <a:lnTo>
                    <a:pt x="170" y="351"/>
                  </a:lnTo>
                  <a:lnTo>
                    <a:pt x="166" y="338"/>
                  </a:lnTo>
                  <a:lnTo>
                    <a:pt x="165" y="330"/>
                  </a:lnTo>
                  <a:lnTo>
                    <a:pt x="164" y="320"/>
                  </a:lnTo>
                  <a:lnTo>
                    <a:pt x="164" y="233"/>
                  </a:lnTo>
                  <a:lnTo>
                    <a:pt x="291" y="233"/>
                  </a:lnTo>
                  <a:lnTo>
                    <a:pt x="305" y="232"/>
                  </a:lnTo>
                  <a:lnTo>
                    <a:pt x="320" y="231"/>
                  </a:lnTo>
                  <a:lnTo>
                    <a:pt x="334" y="228"/>
                  </a:lnTo>
                  <a:lnTo>
                    <a:pt x="347" y="225"/>
                  </a:lnTo>
                  <a:lnTo>
                    <a:pt x="359" y="221"/>
                  </a:lnTo>
                  <a:lnTo>
                    <a:pt x="371" y="217"/>
                  </a:lnTo>
                  <a:lnTo>
                    <a:pt x="381" y="211"/>
                  </a:lnTo>
                  <a:lnTo>
                    <a:pt x="391" y="203"/>
                  </a:lnTo>
                  <a:lnTo>
                    <a:pt x="401" y="195"/>
                  </a:lnTo>
                  <a:lnTo>
                    <a:pt x="408" y="187"/>
                  </a:lnTo>
                  <a:lnTo>
                    <a:pt x="415" y="177"/>
                  </a:lnTo>
                  <a:lnTo>
                    <a:pt x="421" y="167"/>
                  </a:lnTo>
                  <a:lnTo>
                    <a:pt x="426" y="156"/>
                  </a:lnTo>
                  <a:lnTo>
                    <a:pt x="429" y="144"/>
                  </a:lnTo>
                  <a:lnTo>
                    <a:pt x="430" y="131"/>
                  </a:lnTo>
                  <a:lnTo>
                    <a:pt x="431" y="117"/>
                  </a:lnTo>
                  <a:lnTo>
                    <a:pt x="430" y="103"/>
                  </a:lnTo>
                  <a:lnTo>
                    <a:pt x="429" y="90"/>
                  </a:lnTo>
                  <a:lnTo>
                    <a:pt x="426" y="78"/>
                  </a:lnTo>
                  <a:lnTo>
                    <a:pt x="421" y="67"/>
                  </a:lnTo>
                  <a:lnTo>
                    <a:pt x="415" y="57"/>
                  </a:lnTo>
                  <a:lnTo>
                    <a:pt x="409" y="48"/>
                  </a:lnTo>
                  <a:lnTo>
                    <a:pt x="401" y="38"/>
                  </a:lnTo>
                  <a:lnTo>
                    <a:pt x="392" y="31"/>
                  </a:lnTo>
                  <a:lnTo>
                    <a:pt x="383" y="24"/>
                  </a:lnTo>
                  <a:lnTo>
                    <a:pt x="372" y="18"/>
                  </a:lnTo>
                  <a:lnTo>
                    <a:pt x="360" y="12"/>
                  </a:lnTo>
                  <a:lnTo>
                    <a:pt x="347" y="8"/>
                  </a:lnTo>
                  <a:lnTo>
                    <a:pt x="334" y="5"/>
                  </a:lnTo>
                  <a:lnTo>
                    <a:pt x="321" y="2"/>
                  </a:lnTo>
                  <a:lnTo>
                    <a:pt x="305" y="1"/>
                  </a:lnTo>
                  <a:lnTo>
                    <a:pt x="291" y="0"/>
                  </a:lnTo>
                  <a:close/>
                  <a:moveTo>
                    <a:pt x="214" y="168"/>
                  </a:moveTo>
                  <a:lnTo>
                    <a:pt x="165" y="168"/>
                  </a:lnTo>
                  <a:lnTo>
                    <a:pt x="165" y="68"/>
                  </a:lnTo>
                  <a:lnTo>
                    <a:pt x="214" y="68"/>
                  </a:lnTo>
                  <a:lnTo>
                    <a:pt x="227" y="68"/>
                  </a:lnTo>
                  <a:lnTo>
                    <a:pt x="239" y="70"/>
                  </a:lnTo>
                  <a:lnTo>
                    <a:pt x="249" y="74"/>
                  </a:lnTo>
                  <a:lnTo>
                    <a:pt x="259" y="78"/>
                  </a:lnTo>
                  <a:lnTo>
                    <a:pt x="267" y="86"/>
                  </a:lnTo>
                  <a:lnTo>
                    <a:pt x="273" y="94"/>
                  </a:lnTo>
                  <a:lnTo>
                    <a:pt x="277" y="105"/>
                  </a:lnTo>
                  <a:lnTo>
                    <a:pt x="278" y="117"/>
                  </a:lnTo>
                  <a:lnTo>
                    <a:pt x="277" y="130"/>
                  </a:lnTo>
                  <a:lnTo>
                    <a:pt x="272" y="140"/>
                  </a:lnTo>
                  <a:lnTo>
                    <a:pt x="266" y="149"/>
                  </a:lnTo>
                  <a:lnTo>
                    <a:pt x="259" y="156"/>
                  </a:lnTo>
                  <a:lnTo>
                    <a:pt x="249" y="161"/>
                  </a:lnTo>
                  <a:lnTo>
                    <a:pt x="239" y="164"/>
                  </a:lnTo>
                  <a:lnTo>
                    <a:pt x="227" y="167"/>
                  </a:lnTo>
                  <a:lnTo>
                    <a:pt x="214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B51273E-77E3-4349-B4DB-C9877A376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350" y="207963"/>
              <a:ext cx="201613" cy="192087"/>
            </a:xfrm>
            <a:custGeom>
              <a:avLst/>
              <a:gdLst>
                <a:gd name="T0" fmla="*/ 2147483647 w 380"/>
                <a:gd name="T1" fmla="*/ 2147483647 h 361"/>
                <a:gd name="T2" fmla="*/ 2147483647 w 380"/>
                <a:gd name="T3" fmla="*/ 2147483647 h 361"/>
                <a:gd name="T4" fmla="*/ 2147483647 w 380"/>
                <a:gd name="T5" fmla="*/ 2147483647 h 361"/>
                <a:gd name="T6" fmla="*/ 2147483647 w 380"/>
                <a:gd name="T7" fmla="*/ 2147483647 h 361"/>
                <a:gd name="T8" fmla="*/ 2147483647 w 380"/>
                <a:gd name="T9" fmla="*/ 2147483647 h 361"/>
                <a:gd name="T10" fmla="*/ 2147483647 w 380"/>
                <a:gd name="T11" fmla="*/ 2147483647 h 361"/>
                <a:gd name="T12" fmla="*/ 2147483647 w 380"/>
                <a:gd name="T13" fmla="*/ 2147483647 h 361"/>
                <a:gd name="T14" fmla="*/ 2147483647 w 380"/>
                <a:gd name="T15" fmla="*/ 2147483647 h 361"/>
                <a:gd name="T16" fmla="*/ 2147483647 w 380"/>
                <a:gd name="T17" fmla="*/ 2147483647 h 361"/>
                <a:gd name="T18" fmla="*/ 2147483647 w 380"/>
                <a:gd name="T19" fmla="*/ 2147483647 h 361"/>
                <a:gd name="T20" fmla="*/ 2147483647 w 380"/>
                <a:gd name="T21" fmla="*/ 2147483647 h 361"/>
                <a:gd name="T22" fmla="*/ 2147483647 w 380"/>
                <a:gd name="T23" fmla="*/ 2147483647 h 361"/>
                <a:gd name="T24" fmla="*/ 2147483647 w 380"/>
                <a:gd name="T25" fmla="*/ 2147483647 h 361"/>
                <a:gd name="T26" fmla="*/ 2147483647 w 380"/>
                <a:gd name="T27" fmla="*/ 2147483647 h 361"/>
                <a:gd name="T28" fmla="*/ 2147483647 w 380"/>
                <a:gd name="T29" fmla="*/ 2147483647 h 361"/>
                <a:gd name="T30" fmla="*/ 2147483647 w 380"/>
                <a:gd name="T31" fmla="*/ 2147483647 h 361"/>
                <a:gd name="T32" fmla="*/ 2147483647 w 380"/>
                <a:gd name="T33" fmla="*/ 2147483647 h 361"/>
                <a:gd name="T34" fmla="*/ 2147483647 w 380"/>
                <a:gd name="T35" fmla="*/ 2147483647 h 361"/>
                <a:gd name="T36" fmla="*/ 2147483647 w 380"/>
                <a:gd name="T37" fmla="*/ 2147483647 h 361"/>
                <a:gd name="T38" fmla="*/ 2147483647 w 380"/>
                <a:gd name="T39" fmla="*/ 2147483647 h 361"/>
                <a:gd name="T40" fmla="*/ 2147483647 w 380"/>
                <a:gd name="T41" fmla="*/ 2147483647 h 361"/>
                <a:gd name="T42" fmla="*/ 2147483647 w 380"/>
                <a:gd name="T43" fmla="*/ 2147483647 h 361"/>
                <a:gd name="T44" fmla="*/ 2147483647 w 380"/>
                <a:gd name="T45" fmla="*/ 2147483647 h 361"/>
                <a:gd name="T46" fmla="*/ 2147483647 w 380"/>
                <a:gd name="T47" fmla="*/ 2147483647 h 361"/>
                <a:gd name="T48" fmla="*/ 2147483647 w 380"/>
                <a:gd name="T49" fmla="*/ 2147483647 h 361"/>
                <a:gd name="T50" fmla="*/ 2147483647 w 380"/>
                <a:gd name="T51" fmla="*/ 2147483647 h 361"/>
                <a:gd name="T52" fmla="*/ 2147483647 w 380"/>
                <a:gd name="T53" fmla="*/ 2147483647 h 361"/>
                <a:gd name="T54" fmla="*/ 2147483647 w 380"/>
                <a:gd name="T55" fmla="*/ 2147483647 h 361"/>
                <a:gd name="T56" fmla="*/ 0 w 380"/>
                <a:gd name="T57" fmla="*/ 2147483647 h 361"/>
                <a:gd name="T58" fmla="*/ 0 w 380"/>
                <a:gd name="T59" fmla="*/ 2147483647 h 361"/>
                <a:gd name="T60" fmla="*/ 2147483647 w 380"/>
                <a:gd name="T61" fmla="*/ 2147483647 h 361"/>
                <a:gd name="T62" fmla="*/ 2147483647 w 380"/>
                <a:gd name="T63" fmla="*/ 2147483647 h 361"/>
                <a:gd name="T64" fmla="*/ 2147483647 w 380"/>
                <a:gd name="T65" fmla="*/ 2147483647 h 361"/>
                <a:gd name="T66" fmla="*/ 2147483647 w 380"/>
                <a:gd name="T67" fmla="*/ 2147483647 h 361"/>
                <a:gd name="T68" fmla="*/ 2147483647 w 380"/>
                <a:gd name="T69" fmla="*/ 2147483647 h 361"/>
                <a:gd name="T70" fmla="*/ 2147483647 w 380"/>
                <a:gd name="T71" fmla="*/ 2147483647 h 361"/>
                <a:gd name="T72" fmla="*/ 2147483647 w 380"/>
                <a:gd name="T73" fmla="*/ 2147483647 h 361"/>
                <a:gd name="T74" fmla="*/ 2147483647 w 380"/>
                <a:gd name="T75" fmla="*/ 2147483647 h 361"/>
                <a:gd name="T76" fmla="*/ 2147483647 w 380"/>
                <a:gd name="T77" fmla="*/ 2147483647 h 361"/>
                <a:gd name="T78" fmla="*/ 2147483647 w 380"/>
                <a:gd name="T79" fmla="*/ 2147483647 h 361"/>
                <a:gd name="T80" fmla="*/ 2147483647 w 380"/>
                <a:gd name="T81" fmla="*/ 2147483647 h 361"/>
                <a:gd name="T82" fmla="*/ 2147483647 w 380"/>
                <a:gd name="T83" fmla="*/ 2147483647 h 361"/>
                <a:gd name="T84" fmla="*/ 0 w 380"/>
                <a:gd name="T85" fmla="*/ 0 h 361"/>
                <a:gd name="T86" fmla="*/ 2147483647 w 380"/>
                <a:gd name="T87" fmla="*/ 0 h 361"/>
                <a:gd name="T88" fmla="*/ 2147483647 w 380"/>
                <a:gd name="T89" fmla="*/ 2147483647 h 3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80" h="361">
                  <a:moveTo>
                    <a:pt x="380" y="84"/>
                  </a:moveTo>
                  <a:lnTo>
                    <a:pt x="380" y="84"/>
                  </a:lnTo>
                  <a:lnTo>
                    <a:pt x="378" y="83"/>
                  </a:lnTo>
                  <a:lnTo>
                    <a:pt x="370" y="80"/>
                  </a:lnTo>
                  <a:lnTo>
                    <a:pt x="355" y="76"/>
                  </a:lnTo>
                  <a:lnTo>
                    <a:pt x="347" y="75"/>
                  </a:lnTo>
                  <a:lnTo>
                    <a:pt x="338" y="75"/>
                  </a:lnTo>
                  <a:lnTo>
                    <a:pt x="164" y="75"/>
                  </a:lnTo>
                  <a:lnTo>
                    <a:pt x="164" y="161"/>
                  </a:lnTo>
                  <a:lnTo>
                    <a:pt x="303" y="161"/>
                  </a:lnTo>
                  <a:lnTo>
                    <a:pt x="322" y="161"/>
                  </a:lnTo>
                  <a:lnTo>
                    <a:pt x="336" y="158"/>
                  </a:lnTo>
                  <a:lnTo>
                    <a:pt x="350" y="155"/>
                  </a:lnTo>
                  <a:lnTo>
                    <a:pt x="350" y="240"/>
                  </a:lnTo>
                  <a:lnTo>
                    <a:pt x="346" y="239"/>
                  </a:lnTo>
                  <a:lnTo>
                    <a:pt x="336" y="237"/>
                  </a:lnTo>
                  <a:lnTo>
                    <a:pt x="322" y="234"/>
                  </a:lnTo>
                  <a:lnTo>
                    <a:pt x="303" y="233"/>
                  </a:lnTo>
                  <a:lnTo>
                    <a:pt x="164" y="233"/>
                  </a:lnTo>
                  <a:lnTo>
                    <a:pt x="164" y="321"/>
                  </a:lnTo>
                  <a:lnTo>
                    <a:pt x="164" y="331"/>
                  </a:lnTo>
                  <a:lnTo>
                    <a:pt x="165" y="338"/>
                  </a:lnTo>
                  <a:lnTo>
                    <a:pt x="169" y="351"/>
                  </a:lnTo>
                  <a:lnTo>
                    <a:pt x="172" y="358"/>
                  </a:lnTo>
                  <a:lnTo>
                    <a:pt x="173" y="361"/>
                  </a:lnTo>
                  <a:lnTo>
                    <a:pt x="0" y="361"/>
                  </a:lnTo>
                  <a:lnTo>
                    <a:pt x="1" y="358"/>
                  </a:lnTo>
                  <a:lnTo>
                    <a:pt x="4" y="351"/>
                  </a:lnTo>
                  <a:lnTo>
                    <a:pt x="8" y="338"/>
                  </a:lnTo>
                  <a:lnTo>
                    <a:pt x="9" y="331"/>
                  </a:lnTo>
                  <a:lnTo>
                    <a:pt x="10" y="321"/>
                  </a:lnTo>
                  <a:lnTo>
                    <a:pt x="10" y="40"/>
                  </a:lnTo>
                  <a:lnTo>
                    <a:pt x="9" y="31"/>
                  </a:lnTo>
                  <a:lnTo>
                    <a:pt x="8" y="23"/>
                  </a:lnTo>
                  <a:lnTo>
                    <a:pt x="7" y="15"/>
                  </a:lnTo>
                  <a:lnTo>
                    <a:pt x="4" y="9"/>
                  </a:lnTo>
                  <a:lnTo>
                    <a:pt x="1" y="2"/>
                  </a:lnTo>
                  <a:lnTo>
                    <a:pt x="0" y="0"/>
                  </a:lnTo>
                  <a:lnTo>
                    <a:pt x="380" y="0"/>
                  </a:lnTo>
                  <a:lnTo>
                    <a:pt x="380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2" name="11 Rectángulo"/>
          <p:cNvSpPr/>
          <p:nvPr userDrawn="1"/>
        </p:nvSpPr>
        <p:spPr>
          <a:xfrm>
            <a:off x="7812360" y="2540796"/>
            <a:ext cx="1331216" cy="709200"/>
          </a:xfrm>
          <a:prstGeom prst="rect">
            <a:avLst/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reeform 5"/>
          <p:cNvSpPr>
            <a:spLocks noEditPoints="1"/>
          </p:cNvSpPr>
          <p:nvPr userDrawn="1"/>
        </p:nvSpPr>
        <p:spPr bwMode="auto">
          <a:xfrm>
            <a:off x="7762802" y="2690438"/>
            <a:ext cx="958766" cy="408909"/>
          </a:xfrm>
          <a:custGeom>
            <a:avLst/>
            <a:gdLst>
              <a:gd name="T0" fmla="*/ 2588 w 4816"/>
              <a:gd name="T1" fmla="*/ 996 h 2054"/>
              <a:gd name="T2" fmla="*/ 2680 w 4816"/>
              <a:gd name="T3" fmla="*/ 956 h 2054"/>
              <a:gd name="T4" fmla="*/ 2706 w 4816"/>
              <a:gd name="T5" fmla="*/ 884 h 2054"/>
              <a:gd name="T6" fmla="*/ 2688 w 4816"/>
              <a:gd name="T7" fmla="*/ 822 h 2054"/>
              <a:gd name="T8" fmla="*/ 2616 w 4816"/>
              <a:gd name="T9" fmla="*/ 776 h 2054"/>
              <a:gd name="T10" fmla="*/ 3726 w 4816"/>
              <a:gd name="T11" fmla="*/ 2 h 2054"/>
              <a:gd name="T12" fmla="*/ 3374 w 4816"/>
              <a:gd name="T13" fmla="*/ 88 h 2054"/>
              <a:gd name="T14" fmla="*/ 3082 w 4816"/>
              <a:gd name="T15" fmla="*/ 284 h 2054"/>
              <a:gd name="T16" fmla="*/ 2890 w 4816"/>
              <a:gd name="T17" fmla="*/ 326 h 2054"/>
              <a:gd name="T18" fmla="*/ 2608 w 4816"/>
              <a:gd name="T19" fmla="*/ 114 h 2054"/>
              <a:gd name="T20" fmla="*/ 2264 w 4816"/>
              <a:gd name="T21" fmla="*/ 8 h 2054"/>
              <a:gd name="T22" fmla="*/ 1954 w 4816"/>
              <a:gd name="T23" fmla="*/ 16 h 2054"/>
              <a:gd name="T24" fmla="*/ 1620 w 4816"/>
              <a:gd name="T25" fmla="*/ 142 h 2054"/>
              <a:gd name="T26" fmla="*/ 1352 w 4816"/>
              <a:gd name="T27" fmla="*/ 370 h 2054"/>
              <a:gd name="T28" fmla="*/ 262 w 4816"/>
              <a:gd name="T29" fmla="*/ 2016 h 2054"/>
              <a:gd name="T30" fmla="*/ 1432 w 4816"/>
              <a:gd name="T31" fmla="*/ 1772 h 2054"/>
              <a:gd name="T32" fmla="*/ 1726 w 4816"/>
              <a:gd name="T33" fmla="*/ 1968 h 2054"/>
              <a:gd name="T34" fmla="*/ 2078 w 4816"/>
              <a:gd name="T35" fmla="*/ 2052 h 2054"/>
              <a:gd name="T36" fmla="*/ 2384 w 4816"/>
              <a:gd name="T37" fmla="*/ 2024 h 2054"/>
              <a:gd name="T38" fmla="*/ 2710 w 4816"/>
              <a:gd name="T39" fmla="*/ 1882 h 2054"/>
              <a:gd name="T40" fmla="*/ 2964 w 4816"/>
              <a:gd name="T41" fmla="*/ 1640 h 2054"/>
              <a:gd name="T42" fmla="*/ 3170 w 4816"/>
              <a:gd name="T43" fmla="*/ 1848 h 2054"/>
              <a:gd name="T44" fmla="*/ 3486 w 4816"/>
              <a:gd name="T45" fmla="*/ 2008 h 2054"/>
              <a:gd name="T46" fmla="*/ 3788 w 4816"/>
              <a:gd name="T47" fmla="*/ 2054 h 2054"/>
              <a:gd name="T48" fmla="*/ 4094 w 4816"/>
              <a:gd name="T49" fmla="*/ 2008 h 2054"/>
              <a:gd name="T50" fmla="*/ 4364 w 4816"/>
              <a:gd name="T51" fmla="*/ 1878 h 2054"/>
              <a:gd name="T52" fmla="*/ 4582 w 4816"/>
              <a:gd name="T53" fmla="*/ 1680 h 2054"/>
              <a:gd name="T54" fmla="*/ 4736 w 4816"/>
              <a:gd name="T55" fmla="*/ 1428 h 2054"/>
              <a:gd name="T56" fmla="*/ 4812 w 4816"/>
              <a:gd name="T57" fmla="*/ 1132 h 2054"/>
              <a:gd name="T58" fmla="*/ 4804 w 4816"/>
              <a:gd name="T59" fmla="*/ 872 h 2054"/>
              <a:gd name="T60" fmla="*/ 4716 w 4816"/>
              <a:gd name="T61" fmla="*/ 582 h 2054"/>
              <a:gd name="T62" fmla="*/ 4550 w 4816"/>
              <a:gd name="T63" fmla="*/ 338 h 2054"/>
              <a:gd name="T64" fmla="*/ 4322 w 4816"/>
              <a:gd name="T65" fmla="*/ 150 h 2054"/>
              <a:gd name="T66" fmla="*/ 4046 w 4816"/>
              <a:gd name="T67" fmla="*/ 32 h 2054"/>
              <a:gd name="T68" fmla="*/ 3788 w 4816"/>
              <a:gd name="T69" fmla="*/ 0 h 2054"/>
              <a:gd name="T70" fmla="*/ 1510 w 4816"/>
              <a:gd name="T71" fmla="*/ 1390 h 2054"/>
              <a:gd name="T72" fmla="*/ 1130 w 4816"/>
              <a:gd name="T73" fmla="*/ 1440 h 2054"/>
              <a:gd name="T74" fmla="*/ 1156 w 4816"/>
              <a:gd name="T75" fmla="*/ 1348 h 2054"/>
              <a:gd name="T76" fmla="*/ 776 w 4816"/>
              <a:gd name="T77" fmla="*/ 648 h 2054"/>
              <a:gd name="T78" fmla="*/ 1150 w 4816"/>
              <a:gd name="T79" fmla="*/ 644 h 2054"/>
              <a:gd name="T80" fmla="*/ 1468 w 4816"/>
              <a:gd name="T81" fmla="*/ 722 h 2054"/>
              <a:gd name="T82" fmla="*/ 1932 w 4816"/>
              <a:gd name="T83" fmla="*/ 616 h 2054"/>
              <a:gd name="T84" fmla="*/ 1830 w 4816"/>
              <a:gd name="T85" fmla="*/ 706 h 2054"/>
              <a:gd name="T86" fmla="*/ 2446 w 4816"/>
              <a:gd name="T87" fmla="*/ 1372 h 2054"/>
              <a:gd name="T88" fmla="*/ 2070 w 4816"/>
              <a:gd name="T89" fmla="*/ 1440 h 2054"/>
              <a:gd name="T90" fmla="*/ 2092 w 4816"/>
              <a:gd name="T91" fmla="*/ 1372 h 2054"/>
              <a:gd name="T92" fmla="*/ 2086 w 4816"/>
              <a:gd name="T93" fmla="*/ 650 h 2054"/>
              <a:gd name="T94" fmla="*/ 2770 w 4816"/>
              <a:gd name="T95" fmla="*/ 618 h 2054"/>
              <a:gd name="T96" fmla="*/ 2944 w 4816"/>
              <a:gd name="T97" fmla="*/ 668 h 2054"/>
              <a:gd name="T98" fmla="*/ 3042 w 4816"/>
              <a:gd name="T99" fmla="*/ 794 h 2054"/>
              <a:gd name="T100" fmla="*/ 3048 w 4816"/>
              <a:gd name="T101" fmla="*/ 944 h 2054"/>
              <a:gd name="T102" fmla="*/ 2964 w 4816"/>
              <a:gd name="T103" fmla="*/ 1082 h 2054"/>
              <a:gd name="T104" fmla="*/ 2800 w 4816"/>
              <a:gd name="T105" fmla="*/ 1146 h 2054"/>
              <a:gd name="T106" fmla="*/ 4084 w 4816"/>
              <a:gd name="T107" fmla="*/ 804 h 2054"/>
              <a:gd name="T108" fmla="*/ 3594 w 4816"/>
              <a:gd name="T109" fmla="*/ 784 h 2054"/>
              <a:gd name="T110" fmla="*/ 4020 w 4816"/>
              <a:gd name="T111" fmla="*/ 972 h 2054"/>
              <a:gd name="T112" fmla="*/ 3934 w 4816"/>
              <a:gd name="T113" fmla="*/ 1152 h 2054"/>
              <a:gd name="T114" fmla="*/ 3598 w 4816"/>
              <a:gd name="T115" fmla="*/ 1390 h 2054"/>
              <a:gd name="T116" fmla="*/ 3216 w 4816"/>
              <a:gd name="T117" fmla="*/ 1440 h 2054"/>
              <a:gd name="T118" fmla="*/ 3242 w 4816"/>
              <a:gd name="T119" fmla="*/ 1348 h 2054"/>
              <a:gd name="T120" fmla="*/ 3228 w 4816"/>
              <a:gd name="T121" fmla="*/ 638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6" h="2054">
                <a:moveTo>
                  <a:pt x="2560" y="770"/>
                </a:moveTo>
                <a:lnTo>
                  <a:pt x="2446" y="770"/>
                </a:lnTo>
                <a:lnTo>
                  <a:pt x="2446" y="998"/>
                </a:lnTo>
                <a:lnTo>
                  <a:pt x="2558" y="998"/>
                </a:lnTo>
                <a:lnTo>
                  <a:pt x="2558" y="998"/>
                </a:lnTo>
                <a:lnTo>
                  <a:pt x="2588" y="996"/>
                </a:lnTo>
                <a:lnTo>
                  <a:pt x="2616" y="992"/>
                </a:lnTo>
                <a:lnTo>
                  <a:pt x="2640" y="984"/>
                </a:lnTo>
                <a:lnTo>
                  <a:pt x="2652" y="978"/>
                </a:lnTo>
                <a:lnTo>
                  <a:pt x="2662" y="972"/>
                </a:lnTo>
                <a:lnTo>
                  <a:pt x="2672" y="964"/>
                </a:lnTo>
                <a:lnTo>
                  <a:pt x="2680" y="956"/>
                </a:lnTo>
                <a:lnTo>
                  <a:pt x="2688" y="948"/>
                </a:lnTo>
                <a:lnTo>
                  <a:pt x="2694" y="936"/>
                </a:lnTo>
                <a:lnTo>
                  <a:pt x="2700" y="926"/>
                </a:lnTo>
                <a:lnTo>
                  <a:pt x="2702" y="912"/>
                </a:lnTo>
                <a:lnTo>
                  <a:pt x="2706" y="898"/>
                </a:lnTo>
                <a:lnTo>
                  <a:pt x="2706" y="884"/>
                </a:lnTo>
                <a:lnTo>
                  <a:pt x="2706" y="884"/>
                </a:lnTo>
                <a:lnTo>
                  <a:pt x="2706" y="868"/>
                </a:lnTo>
                <a:lnTo>
                  <a:pt x="2702" y="856"/>
                </a:lnTo>
                <a:lnTo>
                  <a:pt x="2700" y="842"/>
                </a:lnTo>
                <a:lnTo>
                  <a:pt x="2694" y="832"/>
                </a:lnTo>
                <a:lnTo>
                  <a:pt x="2688" y="822"/>
                </a:lnTo>
                <a:lnTo>
                  <a:pt x="2680" y="812"/>
                </a:lnTo>
                <a:lnTo>
                  <a:pt x="2672" y="804"/>
                </a:lnTo>
                <a:lnTo>
                  <a:pt x="2662" y="796"/>
                </a:lnTo>
                <a:lnTo>
                  <a:pt x="2652" y="790"/>
                </a:lnTo>
                <a:lnTo>
                  <a:pt x="2642" y="784"/>
                </a:lnTo>
                <a:lnTo>
                  <a:pt x="2616" y="776"/>
                </a:lnTo>
                <a:lnTo>
                  <a:pt x="2590" y="772"/>
                </a:lnTo>
                <a:lnTo>
                  <a:pt x="2560" y="770"/>
                </a:lnTo>
                <a:lnTo>
                  <a:pt x="2560" y="770"/>
                </a:lnTo>
                <a:close/>
                <a:moveTo>
                  <a:pt x="3788" y="0"/>
                </a:moveTo>
                <a:lnTo>
                  <a:pt x="3788" y="0"/>
                </a:lnTo>
                <a:lnTo>
                  <a:pt x="3726" y="2"/>
                </a:lnTo>
                <a:lnTo>
                  <a:pt x="3664" y="8"/>
                </a:lnTo>
                <a:lnTo>
                  <a:pt x="3604" y="16"/>
                </a:lnTo>
                <a:lnTo>
                  <a:pt x="3544" y="30"/>
                </a:lnTo>
                <a:lnTo>
                  <a:pt x="3486" y="46"/>
                </a:lnTo>
                <a:lnTo>
                  <a:pt x="3428" y="66"/>
                </a:lnTo>
                <a:lnTo>
                  <a:pt x="3374" y="88"/>
                </a:lnTo>
                <a:lnTo>
                  <a:pt x="3320" y="114"/>
                </a:lnTo>
                <a:lnTo>
                  <a:pt x="3268" y="142"/>
                </a:lnTo>
                <a:lnTo>
                  <a:pt x="3218" y="174"/>
                </a:lnTo>
                <a:lnTo>
                  <a:pt x="3170" y="208"/>
                </a:lnTo>
                <a:lnTo>
                  <a:pt x="3124" y="244"/>
                </a:lnTo>
                <a:lnTo>
                  <a:pt x="3082" y="284"/>
                </a:lnTo>
                <a:lnTo>
                  <a:pt x="3040" y="326"/>
                </a:lnTo>
                <a:lnTo>
                  <a:pt x="3000" y="370"/>
                </a:lnTo>
                <a:lnTo>
                  <a:pt x="2964" y="416"/>
                </a:lnTo>
                <a:lnTo>
                  <a:pt x="2964" y="416"/>
                </a:lnTo>
                <a:lnTo>
                  <a:pt x="2928" y="370"/>
                </a:lnTo>
                <a:lnTo>
                  <a:pt x="2890" y="326"/>
                </a:lnTo>
                <a:lnTo>
                  <a:pt x="2848" y="284"/>
                </a:lnTo>
                <a:lnTo>
                  <a:pt x="2804" y="244"/>
                </a:lnTo>
                <a:lnTo>
                  <a:pt x="2758" y="208"/>
                </a:lnTo>
                <a:lnTo>
                  <a:pt x="2710" y="174"/>
                </a:lnTo>
                <a:lnTo>
                  <a:pt x="2660" y="142"/>
                </a:lnTo>
                <a:lnTo>
                  <a:pt x="2608" y="114"/>
                </a:lnTo>
                <a:lnTo>
                  <a:pt x="2554" y="88"/>
                </a:lnTo>
                <a:lnTo>
                  <a:pt x="2500" y="66"/>
                </a:lnTo>
                <a:lnTo>
                  <a:pt x="2442" y="46"/>
                </a:lnTo>
                <a:lnTo>
                  <a:pt x="2384" y="30"/>
                </a:lnTo>
                <a:lnTo>
                  <a:pt x="2326" y="16"/>
                </a:lnTo>
                <a:lnTo>
                  <a:pt x="2264" y="8"/>
                </a:lnTo>
                <a:lnTo>
                  <a:pt x="2204" y="2"/>
                </a:lnTo>
                <a:lnTo>
                  <a:pt x="2140" y="0"/>
                </a:lnTo>
                <a:lnTo>
                  <a:pt x="2140" y="0"/>
                </a:lnTo>
                <a:lnTo>
                  <a:pt x="2078" y="2"/>
                </a:lnTo>
                <a:lnTo>
                  <a:pt x="2016" y="8"/>
                </a:lnTo>
                <a:lnTo>
                  <a:pt x="1954" y="16"/>
                </a:lnTo>
                <a:lnTo>
                  <a:pt x="1896" y="30"/>
                </a:lnTo>
                <a:lnTo>
                  <a:pt x="1838" y="46"/>
                </a:lnTo>
                <a:lnTo>
                  <a:pt x="1780" y="66"/>
                </a:lnTo>
                <a:lnTo>
                  <a:pt x="1726" y="88"/>
                </a:lnTo>
                <a:lnTo>
                  <a:pt x="1672" y="114"/>
                </a:lnTo>
                <a:lnTo>
                  <a:pt x="1620" y="142"/>
                </a:lnTo>
                <a:lnTo>
                  <a:pt x="1570" y="174"/>
                </a:lnTo>
                <a:lnTo>
                  <a:pt x="1522" y="208"/>
                </a:lnTo>
                <a:lnTo>
                  <a:pt x="1476" y="244"/>
                </a:lnTo>
                <a:lnTo>
                  <a:pt x="1432" y="284"/>
                </a:lnTo>
                <a:lnTo>
                  <a:pt x="1392" y="326"/>
                </a:lnTo>
                <a:lnTo>
                  <a:pt x="1352" y="370"/>
                </a:lnTo>
                <a:lnTo>
                  <a:pt x="1316" y="416"/>
                </a:lnTo>
                <a:lnTo>
                  <a:pt x="1316" y="38"/>
                </a:lnTo>
                <a:lnTo>
                  <a:pt x="0" y="38"/>
                </a:lnTo>
                <a:lnTo>
                  <a:pt x="0" y="616"/>
                </a:lnTo>
                <a:lnTo>
                  <a:pt x="262" y="616"/>
                </a:lnTo>
                <a:lnTo>
                  <a:pt x="262" y="2016"/>
                </a:lnTo>
                <a:lnTo>
                  <a:pt x="1316" y="2016"/>
                </a:lnTo>
                <a:lnTo>
                  <a:pt x="1316" y="1640"/>
                </a:lnTo>
                <a:lnTo>
                  <a:pt x="1316" y="1640"/>
                </a:lnTo>
                <a:lnTo>
                  <a:pt x="1352" y="1686"/>
                </a:lnTo>
                <a:lnTo>
                  <a:pt x="1392" y="1730"/>
                </a:lnTo>
                <a:lnTo>
                  <a:pt x="1432" y="1772"/>
                </a:lnTo>
                <a:lnTo>
                  <a:pt x="1476" y="1810"/>
                </a:lnTo>
                <a:lnTo>
                  <a:pt x="1522" y="1848"/>
                </a:lnTo>
                <a:lnTo>
                  <a:pt x="1570" y="1882"/>
                </a:lnTo>
                <a:lnTo>
                  <a:pt x="1620" y="1914"/>
                </a:lnTo>
                <a:lnTo>
                  <a:pt x="1672" y="1942"/>
                </a:lnTo>
                <a:lnTo>
                  <a:pt x="1726" y="1968"/>
                </a:lnTo>
                <a:lnTo>
                  <a:pt x="1780" y="1990"/>
                </a:lnTo>
                <a:lnTo>
                  <a:pt x="1838" y="2008"/>
                </a:lnTo>
                <a:lnTo>
                  <a:pt x="1896" y="2024"/>
                </a:lnTo>
                <a:lnTo>
                  <a:pt x="1954" y="2038"/>
                </a:lnTo>
                <a:lnTo>
                  <a:pt x="2016" y="2046"/>
                </a:lnTo>
                <a:lnTo>
                  <a:pt x="2078" y="2052"/>
                </a:lnTo>
                <a:lnTo>
                  <a:pt x="2140" y="2054"/>
                </a:lnTo>
                <a:lnTo>
                  <a:pt x="2140" y="2054"/>
                </a:lnTo>
                <a:lnTo>
                  <a:pt x="2204" y="2052"/>
                </a:lnTo>
                <a:lnTo>
                  <a:pt x="2264" y="2046"/>
                </a:lnTo>
                <a:lnTo>
                  <a:pt x="2326" y="2038"/>
                </a:lnTo>
                <a:lnTo>
                  <a:pt x="2384" y="2024"/>
                </a:lnTo>
                <a:lnTo>
                  <a:pt x="2442" y="2008"/>
                </a:lnTo>
                <a:lnTo>
                  <a:pt x="2500" y="1990"/>
                </a:lnTo>
                <a:lnTo>
                  <a:pt x="2554" y="1968"/>
                </a:lnTo>
                <a:lnTo>
                  <a:pt x="2608" y="1942"/>
                </a:lnTo>
                <a:lnTo>
                  <a:pt x="2660" y="1914"/>
                </a:lnTo>
                <a:lnTo>
                  <a:pt x="2710" y="1882"/>
                </a:lnTo>
                <a:lnTo>
                  <a:pt x="2758" y="1848"/>
                </a:lnTo>
                <a:lnTo>
                  <a:pt x="2804" y="1810"/>
                </a:lnTo>
                <a:lnTo>
                  <a:pt x="2848" y="1772"/>
                </a:lnTo>
                <a:lnTo>
                  <a:pt x="2890" y="1730"/>
                </a:lnTo>
                <a:lnTo>
                  <a:pt x="2928" y="1686"/>
                </a:lnTo>
                <a:lnTo>
                  <a:pt x="2964" y="1640"/>
                </a:lnTo>
                <a:lnTo>
                  <a:pt x="2964" y="1640"/>
                </a:lnTo>
                <a:lnTo>
                  <a:pt x="3000" y="1686"/>
                </a:lnTo>
                <a:lnTo>
                  <a:pt x="3040" y="1730"/>
                </a:lnTo>
                <a:lnTo>
                  <a:pt x="3082" y="1772"/>
                </a:lnTo>
                <a:lnTo>
                  <a:pt x="3124" y="1810"/>
                </a:lnTo>
                <a:lnTo>
                  <a:pt x="3170" y="1848"/>
                </a:lnTo>
                <a:lnTo>
                  <a:pt x="3218" y="1882"/>
                </a:lnTo>
                <a:lnTo>
                  <a:pt x="3268" y="1914"/>
                </a:lnTo>
                <a:lnTo>
                  <a:pt x="3320" y="1942"/>
                </a:lnTo>
                <a:lnTo>
                  <a:pt x="3374" y="1968"/>
                </a:lnTo>
                <a:lnTo>
                  <a:pt x="3428" y="1990"/>
                </a:lnTo>
                <a:lnTo>
                  <a:pt x="3486" y="2008"/>
                </a:lnTo>
                <a:lnTo>
                  <a:pt x="3544" y="2024"/>
                </a:lnTo>
                <a:lnTo>
                  <a:pt x="3604" y="2038"/>
                </a:lnTo>
                <a:lnTo>
                  <a:pt x="3664" y="2046"/>
                </a:lnTo>
                <a:lnTo>
                  <a:pt x="3726" y="2052"/>
                </a:lnTo>
                <a:lnTo>
                  <a:pt x="3788" y="2054"/>
                </a:lnTo>
                <a:lnTo>
                  <a:pt x="3788" y="2054"/>
                </a:lnTo>
                <a:lnTo>
                  <a:pt x="3842" y="2052"/>
                </a:lnTo>
                <a:lnTo>
                  <a:pt x="3894" y="2048"/>
                </a:lnTo>
                <a:lnTo>
                  <a:pt x="3946" y="2042"/>
                </a:lnTo>
                <a:lnTo>
                  <a:pt x="3996" y="2034"/>
                </a:lnTo>
                <a:lnTo>
                  <a:pt x="4046" y="2022"/>
                </a:lnTo>
                <a:lnTo>
                  <a:pt x="4094" y="2008"/>
                </a:lnTo>
                <a:lnTo>
                  <a:pt x="4142" y="1992"/>
                </a:lnTo>
                <a:lnTo>
                  <a:pt x="4188" y="1974"/>
                </a:lnTo>
                <a:lnTo>
                  <a:pt x="4234" y="1954"/>
                </a:lnTo>
                <a:lnTo>
                  <a:pt x="4278" y="1930"/>
                </a:lnTo>
                <a:lnTo>
                  <a:pt x="4322" y="1906"/>
                </a:lnTo>
                <a:lnTo>
                  <a:pt x="4364" y="1878"/>
                </a:lnTo>
                <a:lnTo>
                  <a:pt x="4404" y="1850"/>
                </a:lnTo>
                <a:lnTo>
                  <a:pt x="4442" y="1820"/>
                </a:lnTo>
                <a:lnTo>
                  <a:pt x="4480" y="1788"/>
                </a:lnTo>
                <a:lnTo>
                  <a:pt x="4516" y="1754"/>
                </a:lnTo>
                <a:lnTo>
                  <a:pt x="4550" y="1718"/>
                </a:lnTo>
                <a:lnTo>
                  <a:pt x="4582" y="1680"/>
                </a:lnTo>
                <a:lnTo>
                  <a:pt x="4612" y="1642"/>
                </a:lnTo>
                <a:lnTo>
                  <a:pt x="4640" y="1602"/>
                </a:lnTo>
                <a:lnTo>
                  <a:pt x="4668" y="1560"/>
                </a:lnTo>
                <a:lnTo>
                  <a:pt x="4692" y="1518"/>
                </a:lnTo>
                <a:lnTo>
                  <a:pt x="4716" y="1472"/>
                </a:lnTo>
                <a:lnTo>
                  <a:pt x="4736" y="1428"/>
                </a:lnTo>
                <a:lnTo>
                  <a:pt x="4754" y="1380"/>
                </a:lnTo>
                <a:lnTo>
                  <a:pt x="4770" y="1334"/>
                </a:lnTo>
                <a:lnTo>
                  <a:pt x="4784" y="1284"/>
                </a:lnTo>
                <a:lnTo>
                  <a:pt x="4796" y="1234"/>
                </a:lnTo>
                <a:lnTo>
                  <a:pt x="4804" y="1184"/>
                </a:lnTo>
                <a:lnTo>
                  <a:pt x="4812" y="1132"/>
                </a:lnTo>
                <a:lnTo>
                  <a:pt x="4816" y="1080"/>
                </a:lnTo>
                <a:lnTo>
                  <a:pt x="4816" y="1028"/>
                </a:lnTo>
                <a:lnTo>
                  <a:pt x="4816" y="1028"/>
                </a:lnTo>
                <a:lnTo>
                  <a:pt x="4816" y="976"/>
                </a:lnTo>
                <a:lnTo>
                  <a:pt x="4812" y="922"/>
                </a:lnTo>
                <a:lnTo>
                  <a:pt x="4804" y="872"/>
                </a:lnTo>
                <a:lnTo>
                  <a:pt x="4796" y="820"/>
                </a:lnTo>
                <a:lnTo>
                  <a:pt x="4784" y="772"/>
                </a:lnTo>
                <a:lnTo>
                  <a:pt x="4770" y="722"/>
                </a:lnTo>
                <a:lnTo>
                  <a:pt x="4754" y="674"/>
                </a:lnTo>
                <a:lnTo>
                  <a:pt x="4736" y="628"/>
                </a:lnTo>
                <a:lnTo>
                  <a:pt x="4716" y="582"/>
                </a:lnTo>
                <a:lnTo>
                  <a:pt x="4692" y="538"/>
                </a:lnTo>
                <a:lnTo>
                  <a:pt x="4668" y="496"/>
                </a:lnTo>
                <a:lnTo>
                  <a:pt x="4640" y="454"/>
                </a:lnTo>
                <a:lnTo>
                  <a:pt x="4612" y="414"/>
                </a:lnTo>
                <a:lnTo>
                  <a:pt x="4582" y="374"/>
                </a:lnTo>
                <a:lnTo>
                  <a:pt x="4550" y="338"/>
                </a:lnTo>
                <a:lnTo>
                  <a:pt x="4516" y="302"/>
                </a:lnTo>
                <a:lnTo>
                  <a:pt x="4480" y="268"/>
                </a:lnTo>
                <a:lnTo>
                  <a:pt x="4442" y="236"/>
                </a:lnTo>
                <a:lnTo>
                  <a:pt x="4404" y="204"/>
                </a:lnTo>
                <a:lnTo>
                  <a:pt x="4364" y="176"/>
                </a:lnTo>
                <a:lnTo>
                  <a:pt x="4322" y="150"/>
                </a:lnTo>
                <a:lnTo>
                  <a:pt x="4278" y="124"/>
                </a:lnTo>
                <a:lnTo>
                  <a:pt x="4234" y="102"/>
                </a:lnTo>
                <a:lnTo>
                  <a:pt x="4188" y="80"/>
                </a:lnTo>
                <a:lnTo>
                  <a:pt x="4142" y="62"/>
                </a:lnTo>
                <a:lnTo>
                  <a:pt x="4094" y="46"/>
                </a:lnTo>
                <a:lnTo>
                  <a:pt x="4046" y="32"/>
                </a:lnTo>
                <a:lnTo>
                  <a:pt x="3996" y="20"/>
                </a:lnTo>
                <a:lnTo>
                  <a:pt x="3946" y="12"/>
                </a:lnTo>
                <a:lnTo>
                  <a:pt x="3894" y="6"/>
                </a:lnTo>
                <a:lnTo>
                  <a:pt x="3842" y="2"/>
                </a:lnTo>
                <a:lnTo>
                  <a:pt x="3788" y="0"/>
                </a:lnTo>
                <a:lnTo>
                  <a:pt x="3788" y="0"/>
                </a:lnTo>
                <a:close/>
                <a:moveTo>
                  <a:pt x="1830" y="706"/>
                </a:moveTo>
                <a:lnTo>
                  <a:pt x="1506" y="1110"/>
                </a:lnTo>
                <a:lnTo>
                  <a:pt x="1506" y="1348"/>
                </a:lnTo>
                <a:lnTo>
                  <a:pt x="1506" y="1348"/>
                </a:lnTo>
                <a:lnTo>
                  <a:pt x="1506" y="1372"/>
                </a:lnTo>
                <a:lnTo>
                  <a:pt x="1510" y="1390"/>
                </a:lnTo>
                <a:lnTo>
                  <a:pt x="1514" y="1406"/>
                </a:lnTo>
                <a:lnTo>
                  <a:pt x="1518" y="1418"/>
                </a:lnTo>
                <a:lnTo>
                  <a:pt x="1526" y="1436"/>
                </a:lnTo>
                <a:lnTo>
                  <a:pt x="1530" y="1440"/>
                </a:lnTo>
                <a:lnTo>
                  <a:pt x="1130" y="1440"/>
                </a:lnTo>
                <a:lnTo>
                  <a:pt x="1130" y="1440"/>
                </a:lnTo>
                <a:lnTo>
                  <a:pt x="1134" y="1436"/>
                </a:lnTo>
                <a:lnTo>
                  <a:pt x="1142" y="1418"/>
                </a:lnTo>
                <a:lnTo>
                  <a:pt x="1146" y="1406"/>
                </a:lnTo>
                <a:lnTo>
                  <a:pt x="1152" y="1390"/>
                </a:lnTo>
                <a:lnTo>
                  <a:pt x="1154" y="1372"/>
                </a:lnTo>
                <a:lnTo>
                  <a:pt x="1156" y="1348"/>
                </a:lnTo>
                <a:lnTo>
                  <a:pt x="1156" y="1110"/>
                </a:lnTo>
                <a:lnTo>
                  <a:pt x="834" y="708"/>
                </a:lnTo>
                <a:lnTo>
                  <a:pt x="834" y="708"/>
                </a:lnTo>
                <a:lnTo>
                  <a:pt x="814" y="684"/>
                </a:lnTo>
                <a:lnTo>
                  <a:pt x="794" y="664"/>
                </a:lnTo>
                <a:lnTo>
                  <a:pt x="776" y="648"/>
                </a:lnTo>
                <a:lnTo>
                  <a:pt x="762" y="636"/>
                </a:lnTo>
                <a:lnTo>
                  <a:pt x="740" y="620"/>
                </a:lnTo>
                <a:lnTo>
                  <a:pt x="732" y="616"/>
                </a:lnTo>
                <a:lnTo>
                  <a:pt x="1138" y="616"/>
                </a:lnTo>
                <a:lnTo>
                  <a:pt x="1138" y="616"/>
                </a:lnTo>
                <a:lnTo>
                  <a:pt x="1150" y="644"/>
                </a:lnTo>
                <a:lnTo>
                  <a:pt x="1168" y="678"/>
                </a:lnTo>
                <a:lnTo>
                  <a:pt x="1194" y="722"/>
                </a:lnTo>
                <a:lnTo>
                  <a:pt x="1328" y="930"/>
                </a:lnTo>
                <a:lnTo>
                  <a:pt x="1332" y="930"/>
                </a:lnTo>
                <a:lnTo>
                  <a:pt x="1468" y="722"/>
                </a:lnTo>
                <a:lnTo>
                  <a:pt x="1468" y="722"/>
                </a:lnTo>
                <a:lnTo>
                  <a:pt x="1494" y="678"/>
                </a:lnTo>
                <a:lnTo>
                  <a:pt x="1512" y="644"/>
                </a:lnTo>
                <a:lnTo>
                  <a:pt x="1522" y="624"/>
                </a:lnTo>
                <a:lnTo>
                  <a:pt x="1524" y="616"/>
                </a:lnTo>
                <a:lnTo>
                  <a:pt x="1932" y="616"/>
                </a:lnTo>
                <a:lnTo>
                  <a:pt x="1932" y="616"/>
                </a:lnTo>
                <a:lnTo>
                  <a:pt x="1924" y="620"/>
                </a:lnTo>
                <a:lnTo>
                  <a:pt x="1902" y="634"/>
                </a:lnTo>
                <a:lnTo>
                  <a:pt x="1888" y="646"/>
                </a:lnTo>
                <a:lnTo>
                  <a:pt x="1870" y="662"/>
                </a:lnTo>
                <a:lnTo>
                  <a:pt x="1850" y="682"/>
                </a:lnTo>
                <a:lnTo>
                  <a:pt x="1830" y="706"/>
                </a:lnTo>
                <a:lnTo>
                  <a:pt x="1830" y="706"/>
                </a:lnTo>
                <a:close/>
                <a:moveTo>
                  <a:pt x="2734" y="1150"/>
                </a:moveTo>
                <a:lnTo>
                  <a:pt x="2444" y="1150"/>
                </a:lnTo>
                <a:lnTo>
                  <a:pt x="2444" y="1348"/>
                </a:lnTo>
                <a:lnTo>
                  <a:pt x="2444" y="1348"/>
                </a:lnTo>
                <a:lnTo>
                  <a:pt x="2446" y="1372"/>
                </a:lnTo>
                <a:lnTo>
                  <a:pt x="2448" y="1390"/>
                </a:lnTo>
                <a:lnTo>
                  <a:pt x="2452" y="1406"/>
                </a:lnTo>
                <a:lnTo>
                  <a:pt x="2456" y="1418"/>
                </a:lnTo>
                <a:lnTo>
                  <a:pt x="2464" y="1436"/>
                </a:lnTo>
                <a:lnTo>
                  <a:pt x="2468" y="1440"/>
                </a:lnTo>
                <a:lnTo>
                  <a:pt x="2070" y="1440"/>
                </a:lnTo>
                <a:lnTo>
                  <a:pt x="2070" y="1440"/>
                </a:lnTo>
                <a:lnTo>
                  <a:pt x="2074" y="1436"/>
                </a:lnTo>
                <a:lnTo>
                  <a:pt x="2082" y="1420"/>
                </a:lnTo>
                <a:lnTo>
                  <a:pt x="2086" y="1406"/>
                </a:lnTo>
                <a:lnTo>
                  <a:pt x="2088" y="1390"/>
                </a:lnTo>
                <a:lnTo>
                  <a:pt x="2092" y="1372"/>
                </a:lnTo>
                <a:lnTo>
                  <a:pt x="2092" y="1348"/>
                </a:lnTo>
                <a:lnTo>
                  <a:pt x="2092" y="706"/>
                </a:lnTo>
                <a:lnTo>
                  <a:pt x="2092" y="706"/>
                </a:lnTo>
                <a:lnTo>
                  <a:pt x="2092" y="686"/>
                </a:lnTo>
                <a:lnTo>
                  <a:pt x="2088" y="666"/>
                </a:lnTo>
                <a:lnTo>
                  <a:pt x="2086" y="650"/>
                </a:lnTo>
                <a:lnTo>
                  <a:pt x="2082" y="638"/>
                </a:lnTo>
                <a:lnTo>
                  <a:pt x="2074" y="622"/>
                </a:lnTo>
                <a:lnTo>
                  <a:pt x="2070" y="616"/>
                </a:lnTo>
                <a:lnTo>
                  <a:pt x="2734" y="616"/>
                </a:lnTo>
                <a:lnTo>
                  <a:pt x="2734" y="616"/>
                </a:lnTo>
                <a:lnTo>
                  <a:pt x="2770" y="618"/>
                </a:lnTo>
                <a:lnTo>
                  <a:pt x="2802" y="620"/>
                </a:lnTo>
                <a:lnTo>
                  <a:pt x="2834" y="626"/>
                </a:lnTo>
                <a:lnTo>
                  <a:pt x="2864" y="634"/>
                </a:lnTo>
                <a:lnTo>
                  <a:pt x="2894" y="644"/>
                </a:lnTo>
                <a:lnTo>
                  <a:pt x="2920" y="656"/>
                </a:lnTo>
                <a:lnTo>
                  <a:pt x="2944" y="668"/>
                </a:lnTo>
                <a:lnTo>
                  <a:pt x="2966" y="684"/>
                </a:lnTo>
                <a:lnTo>
                  <a:pt x="2986" y="702"/>
                </a:lnTo>
                <a:lnTo>
                  <a:pt x="3004" y="722"/>
                </a:lnTo>
                <a:lnTo>
                  <a:pt x="3020" y="744"/>
                </a:lnTo>
                <a:lnTo>
                  <a:pt x="3032" y="768"/>
                </a:lnTo>
                <a:lnTo>
                  <a:pt x="3042" y="794"/>
                </a:lnTo>
                <a:lnTo>
                  <a:pt x="3050" y="822"/>
                </a:lnTo>
                <a:lnTo>
                  <a:pt x="3054" y="852"/>
                </a:lnTo>
                <a:lnTo>
                  <a:pt x="3056" y="884"/>
                </a:lnTo>
                <a:lnTo>
                  <a:pt x="3056" y="884"/>
                </a:lnTo>
                <a:lnTo>
                  <a:pt x="3054" y="916"/>
                </a:lnTo>
                <a:lnTo>
                  <a:pt x="3048" y="944"/>
                </a:lnTo>
                <a:lnTo>
                  <a:pt x="3042" y="972"/>
                </a:lnTo>
                <a:lnTo>
                  <a:pt x="3030" y="998"/>
                </a:lnTo>
                <a:lnTo>
                  <a:pt x="3018" y="1022"/>
                </a:lnTo>
                <a:lnTo>
                  <a:pt x="3002" y="1044"/>
                </a:lnTo>
                <a:lnTo>
                  <a:pt x="2984" y="1064"/>
                </a:lnTo>
                <a:lnTo>
                  <a:pt x="2964" y="1082"/>
                </a:lnTo>
                <a:lnTo>
                  <a:pt x="2942" y="1098"/>
                </a:lnTo>
                <a:lnTo>
                  <a:pt x="2916" y="1112"/>
                </a:lnTo>
                <a:lnTo>
                  <a:pt x="2890" y="1124"/>
                </a:lnTo>
                <a:lnTo>
                  <a:pt x="2862" y="1134"/>
                </a:lnTo>
                <a:lnTo>
                  <a:pt x="2832" y="1140"/>
                </a:lnTo>
                <a:lnTo>
                  <a:pt x="2800" y="1146"/>
                </a:lnTo>
                <a:lnTo>
                  <a:pt x="2768" y="1150"/>
                </a:lnTo>
                <a:lnTo>
                  <a:pt x="2734" y="1150"/>
                </a:lnTo>
                <a:lnTo>
                  <a:pt x="2734" y="1150"/>
                </a:lnTo>
                <a:close/>
                <a:moveTo>
                  <a:pt x="4092" y="808"/>
                </a:moveTo>
                <a:lnTo>
                  <a:pt x="4092" y="808"/>
                </a:lnTo>
                <a:lnTo>
                  <a:pt x="4084" y="804"/>
                </a:lnTo>
                <a:lnTo>
                  <a:pt x="4066" y="796"/>
                </a:lnTo>
                <a:lnTo>
                  <a:pt x="4052" y="792"/>
                </a:lnTo>
                <a:lnTo>
                  <a:pt x="4034" y="788"/>
                </a:lnTo>
                <a:lnTo>
                  <a:pt x="4014" y="786"/>
                </a:lnTo>
                <a:lnTo>
                  <a:pt x="3992" y="784"/>
                </a:lnTo>
                <a:lnTo>
                  <a:pt x="3594" y="784"/>
                </a:lnTo>
                <a:lnTo>
                  <a:pt x="3594" y="984"/>
                </a:lnTo>
                <a:lnTo>
                  <a:pt x="3914" y="984"/>
                </a:lnTo>
                <a:lnTo>
                  <a:pt x="3914" y="984"/>
                </a:lnTo>
                <a:lnTo>
                  <a:pt x="3956" y="982"/>
                </a:lnTo>
                <a:lnTo>
                  <a:pt x="3990" y="978"/>
                </a:lnTo>
                <a:lnTo>
                  <a:pt x="4020" y="972"/>
                </a:lnTo>
                <a:lnTo>
                  <a:pt x="4020" y="1168"/>
                </a:lnTo>
                <a:lnTo>
                  <a:pt x="4020" y="1168"/>
                </a:lnTo>
                <a:lnTo>
                  <a:pt x="4012" y="1166"/>
                </a:lnTo>
                <a:lnTo>
                  <a:pt x="3990" y="1160"/>
                </a:lnTo>
                <a:lnTo>
                  <a:pt x="3956" y="1154"/>
                </a:lnTo>
                <a:lnTo>
                  <a:pt x="3934" y="1152"/>
                </a:lnTo>
                <a:lnTo>
                  <a:pt x="3914" y="1150"/>
                </a:lnTo>
                <a:lnTo>
                  <a:pt x="3594" y="1150"/>
                </a:lnTo>
                <a:lnTo>
                  <a:pt x="3594" y="1348"/>
                </a:lnTo>
                <a:lnTo>
                  <a:pt x="3594" y="1348"/>
                </a:lnTo>
                <a:lnTo>
                  <a:pt x="3594" y="1370"/>
                </a:lnTo>
                <a:lnTo>
                  <a:pt x="3598" y="1390"/>
                </a:lnTo>
                <a:lnTo>
                  <a:pt x="3602" y="1406"/>
                </a:lnTo>
                <a:lnTo>
                  <a:pt x="3606" y="1418"/>
                </a:lnTo>
                <a:lnTo>
                  <a:pt x="3614" y="1434"/>
                </a:lnTo>
                <a:lnTo>
                  <a:pt x="3618" y="1440"/>
                </a:lnTo>
                <a:lnTo>
                  <a:pt x="3216" y="1440"/>
                </a:lnTo>
                <a:lnTo>
                  <a:pt x="3216" y="1440"/>
                </a:lnTo>
                <a:lnTo>
                  <a:pt x="3220" y="1434"/>
                </a:lnTo>
                <a:lnTo>
                  <a:pt x="3228" y="1418"/>
                </a:lnTo>
                <a:lnTo>
                  <a:pt x="3234" y="1406"/>
                </a:lnTo>
                <a:lnTo>
                  <a:pt x="3238" y="1390"/>
                </a:lnTo>
                <a:lnTo>
                  <a:pt x="3240" y="1370"/>
                </a:lnTo>
                <a:lnTo>
                  <a:pt x="3242" y="1348"/>
                </a:lnTo>
                <a:lnTo>
                  <a:pt x="3242" y="706"/>
                </a:lnTo>
                <a:lnTo>
                  <a:pt x="3242" y="706"/>
                </a:lnTo>
                <a:lnTo>
                  <a:pt x="3240" y="684"/>
                </a:lnTo>
                <a:lnTo>
                  <a:pt x="3238" y="666"/>
                </a:lnTo>
                <a:lnTo>
                  <a:pt x="3234" y="650"/>
                </a:lnTo>
                <a:lnTo>
                  <a:pt x="3228" y="638"/>
                </a:lnTo>
                <a:lnTo>
                  <a:pt x="3220" y="622"/>
                </a:lnTo>
                <a:lnTo>
                  <a:pt x="3216" y="616"/>
                </a:lnTo>
                <a:lnTo>
                  <a:pt x="4092" y="616"/>
                </a:lnTo>
                <a:lnTo>
                  <a:pt x="4092" y="8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232E4B1-F263-FF43-AA18-ACE62BC651A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-4572" y="-21951"/>
            <a:ext cx="9148148" cy="2580683"/>
          </a:xfrm>
          <a:custGeom>
            <a:avLst/>
            <a:gdLst>
              <a:gd name="connsiteX0" fmla="*/ 0 w 9143576"/>
              <a:gd name="connsiteY0" fmla="*/ 243416 h 2595333"/>
              <a:gd name="connsiteX1" fmla="*/ 243416 w 9143576"/>
              <a:gd name="connsiteY1" fmla="*/ 0 h 2595333"/>
              <a:gd name="connsiteX2" fmla="*/ 8900160 w 9143576"/>
              <a:gd name="connsiteY2" fmla="*/ 0 h 2595333"/>
              <a:gd name="connsiteX3" fmla="*/ 9143576 w 9143576"/>
              <a:gd name="connsiteY3" fmla="*/ 243416 h 2595333"/>
              <a:gd name="connsiteX4" fmla="*/ 9143576 w 9143576"/>
              <a:gd name="connsiteY4" fmla="*/ 2351917 h 2595333"/>
              <a:gd name="connsiteX5" fmla="*/ 8900160 w 9143576"/>
              <a:gd name="connsiteY5" fmla="*/ 2595333 h 2595333"/>
              <a:gd name="connsiteX6" fmla="*/ 243416 w 9143576"/>
              <a:gd name="connsiteY6" fmla="*/ 2595333 h 2595333"/>
              <a:gd name="connsiteX7" fmla="*/ 0 w 9143576"/>
              <a:gd name="connsiteY7" fmla="*/ 2351917 h 2595333"/>
              <a:gd name="connsiteX8" fmla="*/ 0 w 9143576"/>
              <a:gd name="connsiteY8" fmla="*/ 243416 h 2595333"/>
              <a:gd name="connsiteX0" fmla="*/ 0 w 9143576"/>
              <a:gd name="connsiteY0" fmla="*/ 271038 h 2622955"/>
              <a:gd name="connsiteX1" fmla="*/ 8900160 w 9143576"/>
              <a:gd name="connsiteY1" fmla="*/ 27622 h 2622955"/>
              <a:gd name="connsiteX2" fmla="*/ 9143576 w 9143576"/>
              <a:gd name="connsiteY2" fmla="*/ 271038 h 2622955"/>
              <a:gd name="connsiteX3" fmla="*/ 9143576 w 9143576"/>
              <a:gd name="connsiteY3" fmla="*/ 2379539 h 2622955"/>
              <a:gd name="connsiteX4" fmla="*/ 8900160 w 9143576"/>
              <a:gd name="connsiteY4" fmla="*/ 2622955 h 2622955"/>
              <a:gd name="connsiteX5" fmla="*/ 243416 w 9143576"/>
              <a:gd name="connsiteY5" fmla="*/ 2622955 h 2622955"/>
              <a:gd name="connsiteX6" fmla="*/ 0 w 9143576"/>
              <a:gd name="connsiteY6" fmla="*/ 2379539 h 2622955"/>
              <a:gd name="connsiteX7" fmla="*/ 0 w 9143576"/>
              <a:gd name="connsiteY7" fmla="*/ 271038 h 2622955"/>
              <a:gd name="connsiteX0" fmla="*/ 0 w 9148148"/>
              <a:gd name="connsiteY0" fmla="*/ 172154 h 2775531"/>
              <a:gd name="connsiteX1" fmla="*/ 8904732 w 9148148"/>
              <a:gd name="connsiteY1" fmla="*/ 180198 h 2775531"/>
              <a:gd name="connsiteX2" fmla="*/ 9148148 w 9148148"/>
              <a:gd name="connsiteY2" fmla="*/ 423614 h 2775531"/>
              <a:gd name="connsiteX3" fmla="*/ 9148148 w 9148148"/>
              <a:gd name="connsiteY3" fmla="*/ 2532115 h 2775531"/>
              <a:gd name="connsiteX4" fmla="*/ 8904732 w 9148148"/>
              <a:gd name="connsiteY4" fmla="*/ 2775531 h 2775531"/>
              <a:gd name="connsiteX5" fmla="*/ 247988 w 9148148"/>
              <a:gd name="connsiteY5" fmla="*/ 2775531 h 2775531"/>
              <a:gd name="connsiteX6" fmla="*/ 4572 w 9148148"/>
              <a:gd name="connsiteY6" fmla="*/ 2532115 h 2775531"/>
              <a:gd name="connsiteX7" fmla="*/ 0 w 9148148"/>
              <a:gd name="connsiteY7" fmla="*/ 172154 h 2775531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179047 h 2782424"/>
              <a:gd name="connsiteX1" fmla="*/ 9148148 w 9148148"/>
              <a:gd name="connsiteY1" fmla="*/ 430507 h 2782424"/>
              <a:gd name="connsiteX2" fmla="*/ 9148148 w 9148148"/>
              <a:gd name="connsiteY2" fmla="*/ 2539008 h 2782424"/>
              <a:gd name="connsiteX3" fmla="*/ 8904732 w 9148148"/>
              <a:gd name="connsiteY3" fmla="*/ 2782424 h 2782424"/>
              <a:gd name="connsiteX4" fmla="*/ 247988 w 9148148"/>
              <a:gd name="connsiteY4" fmla="*/ 2782424 h 2782424"/>
              <a:gd name="connsiteX5" fmla="*/ 4572 w 9148148"/>
              <a:gd name="connsiteY5" fmla="*/ 2539008 h 2782424"/>
              <a:gd name="connsiteX6" fmla="*/ 0 w 9148148"/>
              <a:gd name="connsiteY6" fmla="*/ 179047 h 2782424"/>
              <a:gd name="connsiteX0" fmla="*/ 0 w 9148148"/>
              <a:gd name="connsiteY0" fmla="*/ 284305 h 2887682"/>
              <a:gd name="connsiteX1" fmla="*/ 9148148 w 9148148"/>
              <a:gd name="connsiteY1" fmla="*/ 275161 h 2887682"/>
              <a:gd name="connsiteX2" fmla="*/ 9148148 w 9148148"/>
              <a:gd name="connsiteY2" fmla="*/ 2644266 h 2887682"/>
              <a:gd name="connsiteX3" fmla="*/ 8904732 w 9148148"/>
              <a:gd name="connsiteY3" fmla="*/ 2887682 h 2887682"/>
              <a:gd name="connsiteX4" fmla="*/ 247988 w 9148148"/>
              <a:gd name="connsiteY4" fmla="*/ 2887682 h 2887682"/>
              <a:gd name="connsiteX5" fmla="*/ 4572 w 9148148"/>
              <a:gd name="connsiteY5" fmla="*/ 2644266 h 2887682"/>
              <a:gd name="connsiteX6" fmla="*/ 0 w 9148148"/>
              <a:gd name="connsiteY6" fmla="*/ 284305 h 2887682"/>
              <a:gd name="connsiteX0" fmla="*/ 0 w 9148148"/>
              <a:gd name="connsiteY0" fmla="*/ 156557 h 2759934"/>
              <a:gd name="connsiteX1" fmla="*/ 9148148 w 9148148"/>
              <a:gd name="connsiteY1" fmla="*/ 147413 h 2759934"/>
              <a:gd name="connsiteX2" fmla="*/ 9148148 w 9148148"/>
              <a:gd name="connsiteY2" fmla="*/ 2516518 h 2759934"/>
              <a:gd name="connsiteX3" fmla="*/ 8904732 w 9148148"/>
              <a:gd name="connsiteY3" fmla="*/ 2759934 h 2759934"/>
              <a:gd name="connsiteX4" fmla="*/ 247988 w 9148148"/>
              <a:gd name="connsiteY4" fmla="*/ 2759934 h 2759934"/>
              <a:gd name="connsiteX5" fmla="*/ 4572 w 9148148"/>
              <a:gd name="connsiteY5" fmla="*/ 2516518 h 2759934"/>
              <a:gd name="connsiteX6" fmla="*/ 0 w 9148148"/>
              <a:gd name="connsiteY6" fmla="*/ 156557 h 2759934"/>
              <a:gd name="connsiteX0" fmla="*/ 0 w 9148148"/>
              <a:gd name="connsiteY0" fmla="*/ 9144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9144 h 2612521"/>
              <a:gd name="connsiteX0" fmla="*/ 0 w 9148148"/>
              <a:gd name="connsiteY0" fmla="*/ 9144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9144 h 261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8148" h="2612521">
                <a:moveTo>
                  <a:pt x="0" y="9144"/>
                </a:moveTo>
                <a:cubicBezTo>
                  <a:pt x="-3119" y="14343"/>
                  <a:pt x="9150505" y="9009"/>
                  <a:pt x="9148148" y="0"/>
                </a:cubicBezTo>
                <a:lnTo>
                  <a:pt x="9148148" y="2369105"/>
                </a:lnTo>
                <a:cubicBezTo>
                  <a:pt x="9148148" y="2503540"/>
                  <a:pt x="9039167" y="2612521"/>
                  <a:pt x="8904732" y="2612521"/>
                </a:cubicBezTo>
                <a:lnTo>
                  <a:pt x="247988" y="2612521"/>
                </a:lnTo>
                <a:cubicBezTo>
                  <a:pt x="113553" y="2612521"/>
                  <a:pt x="2191" y="2522825"/>
                  <a:pt x="4572" y="2369105"/>
                </a:cubicBezTo>
                <a:lnTo>
                  <a:pt x="0" y="914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x-none" dirty="0"/>
              <a:t>Haga click en el ícono para incluir una imagen</a:t>
            </a:r>
          </a:p>
        </p:txBody>
      </p:sp>
    </p:spTree>
    <p:extLst>
      <p:ext uri="{BB962C8B-B14F-4D97-AF65-F5344CB8AC3E}">
        <p14:creationId xmlns:p14="http://schemas.microsoft.com/office/powerpoint/2010/main" val="148379498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CERA BLANCA REC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E69C285-1BB7-0645-8F77-A7A61AA0CADD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5E06CED5-008B-EC4A-8DFA-7A1DEF50E07A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E06616E9-807D-4C46-80D6-BF20FEDF3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14D5135-9A13-5D47-81A7-7D546AB8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70700" y="735148"/>
            <a:ext cx="8807356" cy="28855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 b="1">
                <a:solidFill>
                  <a:srgbClr val="0451E4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TÍTULO SIMULADO 01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8E3C32D-4FBE-914F-ABE8-34600C3F044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70700" y="1072849"/>
            <a:ext cx="8807356" cy="82796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>
                <a:solidFill>
                  <a:schemeClr val="tx1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lang="es-ES" sz="1200" dirty="0" err="1"/>
              <a:t>Lorem</a:t>
            </a:r>
            <a:r>
              <a:rPr lang="es-ES" sz="1200" dirty="0"/>
              <a:t> </a:t>
            </a:r>
            <a:r>
              <a:rPr lang="es-ES" sz="1200" dirty="0" err="1"/>
              <a:t>ipsum</a:t>
            </a:r>
            <a:r>
              <a:rPr lang="es-ES" sz="1200" dirty="0"/>
              <a:t> dolor </a:t>
            </a:r>
            <a:r>
              <a:rPr lang="es-ES" sz="1200" dirty="0" err="1"/>
              <a:t>sit</a:t>
            </a:r>
            <a:r>
              <a:rPr lang="es-ES" sz="1200" dirty="0"/>
              <a:t> </a:t>
            </a:r>
            <a:r>
              <a:rPr lang="es-ES" sz="1200" dirty="0" err="1"/>
              <a:t>amet</a:t>
            </a:r>
            <a:r>
              <a:rPr lang="es-ES" sz="1200" dirty="0"/>
              <a:t>. </a:t>
            </a:r>
            <a:r>
              <a:rPr lang="es-ES" sz="1200" dirty="0" err="1"/>
              <a:t>consectetur</a:t>
            </a:r>
            <a:r>
              <a:rPr lang="es-ES" sz="1200" dirty="0"/>
              <a:t> </a:t>
            </a:r>
            <a:r>
              <a:rPr lang="es-ES" sz="1200" dirty="0" err="1"/>
              <a:t>adipiscing</a:t>
            </a:r>
            <a:r>
              <a:rPr lang="es-ES" sz="1200" dirty="0"/>
              <a:t> </a:t>
            </a:r>
            <a:r>
              <a:rPr lang="es-ES" sz="1200" dirty="0" err="1"/>
              <a:t>elit</a:t>
            </a:r>
            <a:r>
              <a:rPr lang="es-ES" sz="1200" dirty="0"/>
              <a:t>. </a:t>
            </a:r>
            <a:r>
              <a:rPr lang="es-ES" sz="1200" dirty="0" err="1"/>
              <a:t>Etiam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in </a:t>
            </a:r>
            <a:r>
              <a:rPr lang="es-ES" sz="1200" dirty="0" err="1"/>
              <a:t>iaculis</a:t>
            </a:r>
            <a:r>
              <a:rPr lang="es-ES" sz="1200" dirty="0"/>
              <a:t> </a:t>
            </a:r>
            <a:r>
              <a:rPr lang="es-ES" sz="1200" dirty="0" err="1"/>
              <a:t>gravida</a:t>
            </a:r>
            <a:r>
              <a:rPr lang="es-ES" sz="1200" dirty="0"/>
              <a:t>, </a:t>
            </a:r>
            <a:r>
              <a:rPr lang="es-ES" sz="1200" dirty="0" err="1"/>
              <a:t>purus</a:t>
            </a:r>
            <a:r>
              <a:rPr lang="es-ES" sz="1200" dirty="0"/>
              <a:t> </a:t>
            </a:r>
            <a:r>
              <a:rPr lang="es-ES" sz="1200" dirty="0" err="1"/>
              <a:t>massa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 mi, et </a:t>
            </a:r>
            <a:br>
              <a:rPr lang="es-ES" sz="1200" dirty="0"/>
            </a:br>
            <a:r>
              <a:rPr lang="es-ES" sz="1200" dirty="0" err="1"/>
              <a:t>feugiat</a:t>
            </a:r>
            <a:r>
              <a:rPr lang="es-ES" sz="1200" dirty="0"/>
              <a:t>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diam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est</a:t>
            </a:r>
            <a:r>
              <a:rPr lang="es-ES" sz="1200" dirty="0"/>
              <a:t>. </a:t>
            </a:r>
            <a:r>
              <a:rPr lang="es-ES" sz="1200" dirty="0" err="1"/>
              <a:t>Duis</a:t>
            </a:r>
            <a:r>
              <a:rPr lang="es-ES" sz="1200" dirty="0"/>
              <a:t> </a:t>
            </a:r>
            <a:r>
              <a:rPr lang="es-ES" sz="1200" dirty="0" err="1"/>
              <a:t>pulvinar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a </a:t>
            </a:r>
            <a:r>
              <a:rPr lang="es-ES" sz="1200" dirty="0" err="1"/>
              <a:t>ullamcorper</a:t>
            </a:r>
            <a:r>
              <a:rPr lang="es-ES" sz="1200" dirty="0"/>
              <a:t> </a:t>
            </a:r>
            <a:r>
              <a:rPr lang="es-ES" sz="1200" dirty="0" err="1"/>
              <a:t>rhoncus</a:t>
            </a:r>
            <a:r>
              <a:rPr lang="es-ES" sz="1200" dirty="0"/>
              <a:t>,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augue</a:t>
            </a:r>
            <a:r>
              <a:rPr lang="es-ES" sz="1200" dirty="0"/>
              <a:t> </a:t>
            </a:r>
            <a:r>
              <a:rPr lang="es-ES" sz="1200" dirty="0" err="1"/>
              <a:t>elementum</a:t>
            </a:r>
            <a:r>
              <a:rPr lang="es-ES" sz="1200" dirty="0"/>
              <a:t> </a:t>
            </a:r>
            <a:r>
              <a:rPr lang="es-ES" sz="1200" dirty="0" err="1"/>
              <a:t>arcu</a:t>
            </a:r>
            <a:r>
              <a:rPr lang="es-ES" sz="1200" dirty="0"/>
              <a:t>, id </a:t>
            </a:r>
            <a:r>
              <a:rPr lang="es-ES" sz="1200" dirty="0" err="1"/>
              <a:t>posuere</a:t>
            </a:r>
            <a:r>
              <a:rPr lang="es-ES" sz="1200" dirty="0"/>
              <a:t> </a:t>
            </a:r>
            <a:r>
              <a:rPr lang="es-ES" sz="1200" dirty="0" err="1"/>
              <a:t>erat</a:t>
            </a:r>
            <a:r>
              <a:rPr lang="es-ES" sz="1200" dirty="0"/>
              <a:t> </a:t>
            </a:r>
            <a:r>
              <a:rPr lang="es-ES" sz="1200" dirty="0" err="1"/>
              <a:t>neque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lorem</a:t>
            </a:r>
            <a:r>
              <a:rPr lang="es-ES" sz="1200" dirty="0"/>
              <a:t>. </a:t>
            </a:r>
            <a:r>
              <a:rPr lang="es-ES" sz="1200" dirty="0" err="1"/>
              <a:t>Maecenas</a:t>
            </a:r>
            <a:r>
              <a:rPr lang="es-ES" sz="1200" dirty="0"/>
              <a:t> </a:t>
            </a:r>
            <a:r>
              <a:rPr lang="es-ES" sz="1200" dirty="0" err="1"/>
              <a:t>finibus</a:t>
            </a:r>
            <a:r>
              <a:rPr lang="es-ES" sz="1200" dirty="0"/>
              <a:t> </a:t>
            </a:r>
            <a:r>
              <a:rPr lang="es-ES" sz="1200" dirty="0" err="1"/>
              <a:t>tristique</a:t>
            </a:r>
            <a:r>
              <a:rPr lang="es-ES" sz="1200" dirty="0"/>
              <a:t> </a:t>
            </a:r>
            <a:r>
              <a:rPr lang="es-ES" sz="1200" dirty="0" err="1"/>
              <a:t>felis</a:t>
            </a:r>
            <a:r>
              <a:rPr lang="es-ES" sz="1200" dirty="0"/>
              <a:t> </a:t>
            </a:r>
            <a:r>
              <a:rPr lang="es-ES" sz="1200" dirty="0" err="1"/>
              <a:t>ac</a:t>
            </a:r>
            <a:r>
              <a:rPr lang="es-ES" sz="1200" dirty="0"/>
              <a:t>.</a:t>
            </a:r>
          </a:p>
        </p:txBody>
      </p:sp>
      <p:grpSp>
        <p:nvGrpSpPr>
          <p:cNvPr id="23" name="8 Grupo">
            <a:extLst>
              <a:ext uri="{FF2B5EF4-FFF2-40B4-BE49-F238E27FC236}">
                <a16:creationId xmlns:a16="http://schemas.microsoft.com/office/drawing/2014/main" id="{456B3090-F277-4CB4-9701-D922A736414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0F45BB5A-F4CE-43F9-AE8B-25547E102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29" name="Freeform 44">
              <a:extLst>
                <a:ext uri="{FF2B5EF4-FFF2-40B4-BE49-F238E27FC236}">
                  <a16:creationId xmlns:a16="http://schemas.microsoft.com/office/drawing/2014/main" id="{907F7E92-ECF7-4ED2-A0AC-E1EFB4270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" name="Freeform 45">
              <a:extLst>
                <a:ext uri="{FF2B5EF4-FFF2-40B4-BE49-F238E27FC236}">
                  <a16:creationId xmlns:a16="http://schemas.microsoft.com/office/drawing/2014/main" id="{9353E9E2-3037-4FD3-BC45-0BDB88575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" name="Freeform 46">
              <a:extLst>
                <a:ext uri="{FF2B5EF4-FFF2-40B4-BE49-F238E27FC236}">
                  <a16:creationId xmlns:a16="http://schemas.microsoft.com/office/drawing/2014/main" id="{E897BA53-1B4C-41A8-8EA5-89876D6B4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" name="Freeform 47">
              <a:extLst>
                <a:ext uri="{FF2B5EF4-FFF2-40B4-BE49-F238E27FC236}">
                  <a16:creationId xmlns:a16="http://schemas.microsoft.com/office/drawing/2014/main" id="{CA580985-3C6D-4ABE-97ED-1D706213B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" name="Freeform 48">
              <a:extLst>
                <a:ext uri="{FF2B5EF4-FFF2-40B4-BE49-F238E27FC236}">
                  <a16:creationId xmlns:a16="http://schemas.microsoft.com/office/drawing/2014/main" id="{2B5312ED-C182-4FDA-951A-4C9F6FC51E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" name="Freeform 49">
              <a:extLst>
                <a:ext uri="{FF2B5EF4-FFF2-40B4-BE49-F238E27FC236}">
                  <a16:creationId xmlns:a16="http://schemas.microsoft.com/office/drawing/2014/main" id="{7E9D19A3-77BC-4D03-939F-EF9D2522B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" name="Freeform 50">
              <a:extLst>
                <a:ext uri="{FF2B5EF4-FFF2-40B4-BE49-F238E27FC236}">
                  <a16:creationId xmlns:a16="http://schemas.microsoft.com/office/drawing/2014/main" id="{DE4646B5-EB94-49EB-A999-BF5D62C49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609802398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CABECERA BLANCA IMAGEN ÁNGULOS REDONDE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208C32C0-64EA-4B08-876A-769A3654FD66}"/>
              </a:ext>
            </a:extLst>
          </p:cNvPr>
          <p:cNvSpPr/>
          <p:nvPr userDrawn="1"/>
        </p:nvSpPr>
        <p:spPr>
          <a:xfrm>
            <a:off x="-4572" y="0"/>
            <a:ext cx="91485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1" name="Round Same Side Corner Rectangle 26">
            <a:extLst>
              <a:ext uri="{FF2B5EF4-FFF2-40B4-BE49-F238E27FC236}">
                <a16:creationId xmlns:a16="http://schemas.microsoft.com/office/drawing/2014/main" id="{8EE0BF9B-876D-444B-804C-11C2AE01B8CF}"/>
              </a:ext>
            </a:extLst>
          </p:cNvPr>
          <p:cNvSpPr/>
          <p:nvPr userDrawn="1"/>
        </p:nvSpPr>
        <p:spPr>
          <a:xfrm rot="10800000">
            <a:off x="0" y="-2"/>
            <a:ext cx="9153030" cy="566868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Picture Placeholder 6">
            <a:extLst>
              <a:ext uri="{FF2B5EF4-FFF2-40B4-BE49-F238E27FC236}">
                <a16:creationId xmlns:a16="http://schemas.microsoft.com/office/drawing/2014/main" id="{829DE305-387E-DC4D-BAD0-86234F0CEF0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-1419" y="411510"/>
            <a:ext cx="9148187" cy="1867793"/>
          </a:xfrm>
          <a:custGeom>
            <a:avLst/>
            <a:gdLst>
              <a:gd name="connsiteX0" fmla="*/ 0 w 9143576"/>
              <a:gd name="connsiteY0" fmla="*/ 243416 h 2595333"/>
              <a:gd name="connsiteX1" fmla="*/ 243416 w 9143576"/>
              <a:gd name="connsiteY1" fmla="*/ 0 h 2595333"/>
              <a:gd name="connsiteX2" fmla="*/ 8900160 w 9143576"/>
              <a:gd name="connsiteY2" fmla="*/ 0 h 2595333"/>
              <a:gd name="connsiteX3" fmla="*/ 9143576 w 9143576"/>
              <a:gd name="connsiteY3" fmla="*/ 243416 h 2595333"/>
              <a:gd name="connsiteX4" fmla="*/ 9143576 w 9143576"/>
              <a:gd name="connsiteY4" fmla="*/ 2351917 h 2595333"/>
              <a:gd name="connsiteX5" fmla="*/ 8900160 w 9143576"/>
              <a:gd name="connsiteY5" fmla="*/ 2595333 h 2595333"/>
              <a:gd name="connsiteX6" fmla="*/ 243416 w 9143576"/>
              <a:gd name="connsiteY6" fmla="*/ 2595333 h 2595333"/>
              <a:gd name="connsiteX7" fmla="*/ 0 w 9143576"/>
              <a:gd name="connsiteY7" fmla="*/ 2351917 h 2595333"/>
              <a:gd name="connsiteX8" fmla="*/ 0 w 9143576"/>
              <a:gd name="connsiteY8" fmla="*/ 243416 h 2595333"/>
              <a:gd name="connsiteX0" fmla="*/ 0 w 9143576"/>
              <a:gd name="connsiteY0" fmla="*/ 271038 h 2622955"/>
              <a:gd name="connsiteX1" fmla="*/ 8900160 w 9143576"/>
              <a:gd name="connsiteY1" fmla="*/ 27622 h 2622955"/>
              <a:gd name="connsiteX2" fmla="*/ 9143576 w 9143576"/>
              <a:gd name="connsiteY2" fmla="*/ 271038 h 2622955"/>
              <a:gd name="connsiteX3" fmla="*/ 9143576 w 9143576"/>
              <a:gd name="connsiteY3" fmla="*/ 2379539 h 2622955"/>
              <a:gd name="connsiteX4" fmla="*/ 8900160 w 9143576"/>
              <a:gd name="connsiteY4" fmla="*/ 2622955 h 2622955"/>
              <a:gd name="connsiteX5" fmla="*/ 243416 w 9143576"/>
              <a:gd name="connsiteY5" fmla="*/ 2622955 h 2622955"/>
              <a:gd name="connsiteX6" fmla="*/ 0 w 9143576"/>
              <a:gd name="connsiteY6" fmla="*/ 2379539 h 2622955"/>
              <a:gd name="connsiteX7" fmla="*/ 0 w 9143576"/>
              <a:gd name="connsiteY7" fmla="*/ 271038 h 2622955"/>
              <a:gd name="connsiteX0" fmla="*/ 0 w 9148148"/>
              <a:gd name="connsiteY0" fmla="*/ 172154 h 2775531"/>
              <a:gd name="connsiteX1" fmla="*/ 8904732 w 9148148"/>
              <a:gd name="connsiteY1" fmla="*/ 180198 h 2775531"/>
              <a:gd name="connsiteX2" fmla="*/ 9148148 w 9148148"/>
              <a:gd name="connsiteY2" fmla="*/ 423614 h 2775531"/>
              <a:gd name="connsiteX3" fmla="*/ 9148148 w 9148148"/>
              <a:gd name="connsiteY3" fmla="*/ 2532115 h 2775531"/>
              <a:gd name="connsiteX4" fmla="*/ 8904732 w 9148148"/>
              <a:gd name="connsiteY4" fmla="*/ 2775531 h 2775531"/>
              <a:gd name="connsiteX5" fmla="*/ 247988 w 9148148"/>
              <a:gd name="connsiteY5" fmla="*/ 2775531 h 2775531"/>
              <a:gd name="connsiteX6" fmla="*/ 4572 w 9148148"/>
              <a:gd name="connsiteY6" fmla="*/ 2532115 h 2775531"/>
              <a:gd name="connsiteX7" fmla="*/ 0 w 9148148"/>
              <a:gd name="connsiteY7" fmla="*/ 172154 h 2775531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179047 h 2782424"/>
              <a:gd name="connsiteX1" fmla="*/ 9148148 w 9148148"/>
              <a:gd name="connsiteY1" fmla="*/ 430507 h 2782424"/>
              <a:gd name="connsiteX2" fmla="*/ 9148148 w 9148148"/>
              <a:gd name="connsiteY2" fmla="*/ 2539008 h 2782424"/>
              <a:gd name="connsiteX3" fmla="*/ 8904732 w 9148148"/>
              <a:gd name="connsiteY3" fmla="*/ 2782424 h 2782424"/>
              <a:gd name="connsiteX4" fmla="*/ 247988 w 9148148"/>
              <a:gd name="connsiteY4" fmla="*/ 2782424 h 2782424"/>
              <a:gd name="connsiteX5" fmla="*/ 4572 w 9148148"/>
              <a:gd name="connsiteY5" fmla="*/ 2539008 h 2782424"/>
              <a:gd name="connsiteX6" fmla="*/ 0 w 9148148"/>
              <a:gd name="connsiteY6" fmla="*/ 179047 h 2782424"/>
              <a:gd name="connsiteX0" fmla="*/ 0 w 9148148"/>
              <a:gd name="connsiteY0" fmla="*/ 284305 h 2887682"/>
              <a:gd name="connsiteX1" fmla="*/ 9148148 w 9148148"/>
              <a:gd name="connsiteY1" fmla="*/ 275161 h 2887682"/>
              <a:gd name="connsiteX2" fmla="*/ 9148148 w 9148148"/>
              <a:gd name="connsiteY2" fmla="*/ 2644266 h 2887682"/>
              <a:gd name="connsiteX3" fmla="*/ 8904732 w 9148148"/>
              <a:gd name="connsiteY3" fmla="*/ 2887682 h 2887682"/>
              <a:gd name="connsiteX4" fmla="*/ 247988 w 9148148"/>
              <a:gd name="connsiteY4" fmla="*/ 2887682 h 2887682"/>
              <a:gd name="connsiteX5" fmla="*/ 4572 w 9148148"/>
              <a:gd name="connsiteY5" fmla="*/ 2644266 h 2887682"/>
              <a:gd name="connsiteX6" fmla="*/ 0 w 9148148"/>
              <a:gd name="connsiteY6" fmla="*/ 284305 h 2887682"/>
              <a:gd name="connsiteX0" fmla="*/ 0 w 9148148"/>
              <a:gd name="connsiteY0" fmla="*/ 156557 h 2759934"/>
              <a:gd name="connsiteX1" fmla="*/ 9148148 w 9148148"/>
              <a:gd name="connsiteY1" fmla="*/ 147413 h 2759934"/>
              <a:gd name="connsiteX2" fmla="*/ 9148148 w 9148148"/>
              <a:gd name="connsiteY2" fmla="*/ 2516518 h 2759934"/>
              <a:gd name="connsiteX3" fmla="*/ 8904732 w 9148148"/>
              <a:gd name="connsiteY3" fmla="*/ 2759934 h 2759934"/>
              <a:gd name="connsiteX4" fmla="*/ 247988 w 9148148"/>
              <a:gd name="connsiteY4" fmla="*/ 2759934 h 2759934"/>
              <a:gd name="connsiteX5" fmla="*/ 4572 w 9148148"/>
              <a:gd name="connsiteY5" fmla="*/ 2516518 h 2759934"/>
              <a:gd name="connsiteX6" fmla="*/ 0 w 9148148"/>
              <a:gd name="connsiteY6" fmla="*/ 156557 h 2759934"/>
              <a:gd name="connsiteX0" fmla="*/ 0 w 9148148"/>
              <a:gd name="connsiteY0" fmla="*/ 9144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9144 h 2612521"/>
              <a:gd name="connsiteX0" fmla="*/ 0 w 9148148"/>
              <a:gd name="connsiteY0" fmla="*/ 795528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795528 h 2612521"/>
              <a:gd name="connsiteX0" fmla="*/ 0 w 9148148"/>
              <a:gd name="connsiteY0" fmla="*/ 4572 h 1821565"/>
              <a:gd name="connsiteX1" fmla="*/ 9148148 w 9148148"/>
              <a:gd name="connsiteY1" fmla="*/ 0 h 1821565"/>
              <a:gd name="connsiteX2" fmla="*/ 9148148 w 9148148"/>
              <a:gd name="connsiteY2" fmla="*/ 1578149 h 1821565"/>
              <a:gd name="connsiteX3" fmla="*/ 8904732 w 9148148"/>
              <a:gd name="connsiteY3" fmla="*/ 1821565 h 1821565"/>
              <a:gd name="connsiteX4" fmla="*/ 247988 w 9148148"/>
              <a:gd name="connsiteY4" fmla="*/ 1821565 h 1821565"/>
              <a:gd name="connsiteX5" fmla="*/ 4572 w 9148148"/>
              <a:gd name="connsiteY5" fmla="*/ 1578149 h 1821565"/>
              <a:gd name="connsiteX6" fmla="*/ 0 w 9148148"/>
              <a:gd name="connsiteY6" fmla="*/ 4572 h 1821565"/>
              <a:gd name="connsiteX0" fmla="*/ 596886 w 9745034"/>
              <a:gd name="connsiteY0" fmla="*/ 119540 h 1936533"/>
              <a:gd name="connsiteX1" fmla="*/ 702042 w 9745034"/>
              <a:gd name="connsiteY1" fmla="*/ 121325 h 1936533"/>
              <a:gd name="connsiteX2" fmla="*/ 9745034 w 9745034"/>
              <a:gd name="connsiteY2" fmla="*/ 114968 h 1936533"/>
              <a:gd name="connsiteX3" fmla="*/ 9745034 w 9745034"/>
              <a:gd name="connsiteY3" fmla="*/ 1693117 h 1936533"/>
              <a:gd name="connsiteX4" fmla="*/ 9501618 w 9745034"/>
              <a:gd name="connsiteY4" fmla="*/ 1936533 h 1936533"/>
              <a:gd name="connsiteX5" fmla="*/ 844874 w 9745034"/>
              <a:gd name="connsiteY5" fmla="*/ 1936533 h 1936533"/>
              <a:gd name="connsiteX6" fmla="*/ 601458 w 9745034"/>
              <a:gd name="connsiteY6" fmla="*/ 1693117 h 1936533"/>
              <a:gd name="connsiteX7" fmla="*/ 596886 w 9745034"/>
              <a:gd name="connsiteY7" fmla="*/ 119540 h 1936533"/>
              <a:gd name="connsiteX0" fmla="*/ 0 w 9148148"/>
              <a:gd name="connsiteY0" fmla="*/ 75203 h 1892196"/>
              <a:gd name="connsiteX1" fmla="*/ 1842516 w 9148148"/>
              <a:gd name="connsiteY1" fmla="*/ 360452 h 1892196"/>
              <a:gd name="connsiteX2" fmla="*/ 9148148 w 9148148"/>
              <a:gd name="connsiteY2" fmla="*/ 70631 h 1892196"/>
              <a:gd name="connsiteX3" fmla="*/ 9148148 w 9148148"/>
              <a:gd name="connsiteY3" fmla="*/ 1648780 h 1892196"/>
              <a:gd name="connsiteX4" fmla="*/ 8904732 w 9148148"/>
              <a:gd name="connsiteY4" fmla="*/ 1892196 h 1892196"/>
              <a:gd name="connsiteX5" fmla="*/ 247988 w 9148148"/>
              <a:gd name="connsiteY5" fmla="*/ 1892196 h 1892196"/>
              <a:gd name="connsiteX6" fmla="*/ 4572 w 9148148"/>
              <a:gd name="connsiteY6" fmla="*/ 1648780 h 1892196"/>
              <a:gd name="connsiteX7" fmla="*/ 0 w 9148148"/>
              <a:gd name="connsiteY7" fmla="*/ 75203 h 1892196"/>
              <a:gd name="connsiteX0" fmla="*/ 570634 w 9718782"/>
              <a:gd name="connsiteY0" fmla="*/ 97884 h 1914877"/>
              <a:gd name="connsiteX1" fmla="*/ 712366 w 9718782"/>
              <a:gd name="connsiteY1" fmla="*/ 204825 h 1914877"/>
              <a:gd name="connsiteX2" fmla="*/ 9718782 w 9718782"/>
              <a:gd name="connsiteY2" fmla="*/ 93312 h 1914877"/>
              <a:gd name="connsiteX3" fmla="*/ 9718782 w 9718782"/>
              <a:gd name="connsiteY3" fmla="*/ 1671461 h 1914877"/>
              <a:gd name="connsiteX4" fmla="*/ 9475366 w 9718782"/>
              <a:gd name="connsiteY4" fmla="*/ 1914877 h 1914877"/>
              <a:gd name="connsiteX5" fmla="*/ 818622 w 9718782"/>
              <a:gd name="connsiteY5" fmla="*/ 1914877 h 1914877"/>
              <a:gd name="connsiteX6" fmla="*/ 575206 w 9718782"/>
              <a:gd name="connsiteY6" fmla="*/ 1671461 h 1914877"/>
              <a:gd name="connsiteX7" fmla="*/ 570634 w 9718782"/>
              <a:gd name="connsiteY7" fmla="*/ 97884 h 1914877"/>
              <a:gd name="connsiteX0" fmla="*/ 0 w 9148148"/>
              <a:gd name="connsiteY0" fmla="*/ 97884 h 1914877"/>
              <a:gd name="connsiteX1" fmla="*/ 141732 w 9148148"/>
              <a:gd name="connsiteY1" fmla="*/ 204825 h 1914877"/>
              <a:gd name="connsiteX2" fmla="*/ 9148148 w 9148148"/>
              <a:gd name="connsiteY2" fmla="*/ 93312 h 1914877"/>
              <a:gd name="connsiteX3" fmla="*/ 9148148 w 9148148"/>
              <a:gd name="connsiteY3" fmla="*/ 1671461 h 1914877"/>
              <a:gd name="connsiteX4" fmla="*/ 8904732 w 9148148"/>
              <a:gd name="connsiteY4" fmla="*/ 1914877 h 1914877"/>
              <a:gd name="connsiteX5" fmla="*/ 247988 w 9148148"/>
              <a:gd name="connsiteY5" fmla="*/ 1914877 h 1914877"/>
              <a:gd name="connsiteX6" fmla="*/ 4572 w 9148148"/>
              <a:gd name="connsiteY6" fmla="*/ 1671461 h 1914877"/>
              <a:gd name="connsiteX7" fmla="*/ 0 w 9148148"/>
              <a:gd name="connsiteY7" fmla="*/ 97884 h 1914877"/>
              <a:gd name="connsiteX0" fmla="*/ 12 w 9148160"/>
              <a:gd name="connsiteY0" fmla="*/ 97884 h 1914877"/>
              <a:gd name="connsiteX1" fmla="*/ 141744 w 9148160"/>
              <a:gd name="connsiteY1" fmla="*/ 204825 h 1914877"/>
              <a:gd name="connsiteX2" fmla="*/ 9148160 w 9148160"/>
              <a:gd name="connsiteY2" fmla="*/ 93312 h 1914877"/>
              <a:gd name="connsiteX3" fmla="*/ 9148160 w 9148160"/>
              <a:gd name="connsiteY3" fmla="*/ 1671461 h 1914877"/>
              <a:gd name="connsiteX4" fmla="*/ 8904744 w 9148160"/>
              <a:gd name="connsiteY4" fmla="*/ 1914877 h 1914877"/>
              <a:gd name="connsiteX5" fmla="*/ 248000 w 9148160"/>
              <a:gd name="connsiteY5" fmla="*/ 1914877 h 1914877"/>
              <a:gd name="connsiteX6" fmla="*/ 4584 w 9148160"/>
              <a:gd name="connsiteY6" fmla="*/ 1671461 h 1914877"/>
              <a:gd name="connsiteX7" fmla="*/ 12 w 9148160"/>
              <a:gd name="connsiteY7" fmla="*/ 97884 h 1914877"/>
              <a:gd name="connsiteX0" fmla="*/ 5 w 9148153"/>
              <a:gd name="connsiteY0" fmla="*/ 98656 h 1915649"/>
              <a:gd name="connsiteX1" fmla="*/ 393197 w 9148153"/>
              <a:gd name="connsiteY1" fmla="*/ 201025 h 1915649"/>
              <a:gd name="connsiteX2" fmla="*/ 9148153 w 9148153"/>
              <a:gd name="connsiteY2" fmla="*/ 94084 h 1915649"/>
              <a:gd name="connsiteX3" fmla="*/ 9148153 w 9148153"/>
              <a:gd name="connsiteY3" fmla="*/ 1672233 h 1915649"/>
              <a:gd name="connsiteX4" fmla="*/ 8904737 w 9148153"/>
              <a:gd name="connsiteY4" fmla="*/ 1915649 h 1915649"/>
              <a:gd name="connsiteX5" fmla="*/ 247993 w 9148153"/>
              <a:gd name="connsiteY5" fmla="*/ 1915649 h 1915649"/>
              <a:gd name="connsiteX6" fmla="*/ 4577 w 9148153"/>
              <a:gd name="connsiteY6" fmla="*/ 1672233 h 1915649"/>
              <a:gd name="connsiteX7" fmla="*/ 5 w 9148153"/>
              <a:gd name="connsiteY7" fmla="*/ 98656 h 1915649"/>
              <a:gd name="connsiteX0" fmla="*/ 17 w 9148165"/>
              <a:gd name="connsiteY0" fmla="*/ 98656 h 1915649"/>
              <a:gd name="connsiteX1" fmla="*/ 393209 w 9148165"/>
              <a:gd name="connsiteY1" fmla="*/ 201025 h 1915649"/>
              <a:gd name="connsiteX2" fmla="*/ 9148165 w 9148165"/>
              <a:gd name="connsiteY2" fmla="*/ 94084 h 1915649"/>
              <a:gd name="connsiteX3" fmla="*/ 9148165 w 9148165"/>
              <a:gd name="connsiteY3" fmla="*/ 1672233 h 1915649"/>
              <a:gd name="connsiteX4" fmla="*/ 8904749 w 9148165"/>
              <a:gd name="connsiteY4" fmla="*/ 1915649 h 1915649"/>
              <a:gd name="connsiteX5" fmla="*/ 248005 w 9148165"/>
              <a:gd name="connsiteY5" fmla="*/ 1915649 h 1915649"/>
              <a:gd name="connsiteX6" fmla="*/ 4589 w 9148165"/>
              <a:gd name="connsiteY6" fmla="*/ 1672233 h 1915649"/>
              <a:gd name="connsiteX7" fmla="*/ 17 w 9148165"/>
              <a:gd name="connsiteY7" fmla="*/ 98656 h 1915649"/>
              <a:gd name="connsiteX0" fmla="*/ 62103 w 9143576"/>
              <a:gd name="connsiteY0" fmla="*/ 422506 h 1915649"/>
              <a:gd name="connsiteX1" fmla="*/ 388620 w 9143576"/>
              <a:gd name="connsiteY1" fmla="*/ 201025 h 1915649"/>
              <a:gd name="connsiteX2" fmla="*/ 9143576 w 9143576"/>
              <a:gd name="connsiteY2" fmla="*/ 94084 h 1915649"/>
              <a:gd name="connsiteX3" fmla="*/ 9143576 w 9143576"/>
              <a:gd name="connsiteY3" fmla="*/ 1672233 h 1915649"/>
              <a:gd name="connsiteX4" fmla="*/ 8900160 w 9143576"/>
              <a:gd name="connsiteY4" fmla="*/ 1915649 h 1915649"/>
              <a:gd name="connsiteX5" fmla="*/ 243416 w 9143576"/>
              <a:gd name="connsiteY5" fmla="*/ 1915649 h 1915649"/>
              <a:gd name="connsiteX6" fmla="*/ 0 w 9143576"/>
              <a:gd name="connsiteY6" fmla="*/ 1672233 h 1915649"/>
              <a:gd name="connsiteX7" fmla="*/ 62103 w 9143576"/>
              <a:gd name="connsiteY7" fmla="*/ 422506 h 1915649"/>
              <a:gd name="connsiteX0" fmla="*/ 17 w 9144990"/>
              <a:gd name="connsiteY0" fmla="*/ 1113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111356 h 1915649"/>
              <a:gd name="connsiteX0" fmla="*/ 17 w 9144990"/>
              <a:gd name="connsiteY0" fmla="*/ 478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47856 h 1915649"/>
              <a:gd name="connsiteX0" fmla="*/ 17 w 9144990"/>
              <a:gd name="connsiteY0" fmla="*/ 478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47856 h 1915649"/>
              <a:gd name="connsiteX0" fmla="*/ 7 w 9144980"/>
              <a:gd name="connsiteY0" fmla="*/ 47856 h 1915649"/>
              <a:gd name="connsiteX1" fmla="*/ 390024 w 9144980"/>
              <a:gd name="connsiteY1" fmla="*/ 201025 h 1915649"/>
              <a:gd name="connsiteX2" fmla="*/ 9144980 w 9144980"/>
              <a:gd name="connsiteY2" fmla="*/ 94084 h 1915649"/>
              <a:gd name="connsiteX3" fmla="*/ 9144980 w 9144980"/>
              <a:gd name="connsiteY3" fmla="*/ 1672233 h 1915649"/>
              <a:gd name="connsiteX4" fmla="*/ 8901564 w 9144980"/>
              <a:gd name="connsiteY4" fmla="*/ 1915649 h 1915649"/>
              <a:gd name="connsiteX5" fmla="*/ 244820 w 9144980"/>
              <a:gd name="connsiteY5" fmla="*/ 1915649 h 1915649"/>
              <a:gd name="connsiteX6" fmla="*/ 1404 w 9144980"/>
              <a:gd name="connsiteY6" fmla="*/ 1672233 h 1915649"/>
              <a:gd name="connsiteX7" fmla="*/ 7 w 9144980"/>
              <a:gd name="connsiteY7" fmla="*/ 47856 h 1915649"/>
              <a:gd name="connsiteX0" fmla="*/ 23 w 9144996"/>
              <a:gd name="connsiteY0" fmla="*/ 46787 h 1914580"/>
              <a:gd name="connsiteX1" fmla="*/ 180490 w 9144996"/>
              <a:gd name="connsiteY1" fmla="*/ 206306 h 1914580"/>
              <a:gd name="connsiteX2" fmla="*/ 9144996 w 9144996"/>
              <a:gd name="connsiteY2" fmla="*/ 93015 h 1914580"/>
              <a:gd name="connsiteX3" fmla="*/ 9144996 w 9144996"/>
              <a:gd name="connsiteY3" fmla="*/ 1671164 h 1914580"/>
              <a:gd name="connsiteX4" fmla="*/ 8901580 w 9144996"/>
              <a:gd name="connsiteY4" fmla="*/ 1914580 h 1914580"/>
              <a:gd name="connsiteX5" fmla="*/ 244836 w 9144996"/>
              <a:gd name="connsiteY5" fmla="*/ 1914580 h 1914580"/>
              <a:gd name="connsiteX6" fmla="*/ 1420 w 9144996"/>
              <a:gd name="connsiteY6" fmla="*/ 1671164 h 1914580"/>
              <a:gd name="connsiteX7" fmla="*/ 23 w 9144996"/>
              <a:gd name="connsiteY7" fmla="*/ 46787 h 1914580"/>
              <a:gd name="connsiteX0" fmla="*/ 23 w 9144996"/>
              <a:gd name="connsiteY0" fmla="*/ 0 h 1867793"/>
              <a:gd name="connsiteX1" fmla="*/ 180490 w 9144996"/>
              <a:gd name="connsiteY1" fmla="*/ 159519 h 1867793"/>
              <a:gd name="connsiteX2" fmla="*/ 9024346 w 9144996"/>
              <a:gd name="connsiteY2" fmla="*/ 589153 h 1867793"/>
              <a:gd name="connsiteX3" fmla="*/ 9144996 w 9144996"/>
              <a:gd name="connsiteY3" fmla="*/ 1624377 h 1867793"/>
              <a:gd name="connsiteX4" fmla="*/ 8901580 w 9144996"/>
              <a:gd name="connsiteY4" fmla="*/ 1867793 h 1867793"/>
              <a:gd name="connsiteX5" fmla="*/ 244836 w 9144996"/>
              <a:gd name="connsiteY5" fmla="*/ 1867793 h 1867793"/>
              <a:gd name="connsiteX6" fmla="*/ 1420 w 9144996"/>
              <a:gd name="connsiteY6" fmla="*/ 1624377 h 1867793"/>
              <a:gd name="connsiteX7" fmla="*/ 23 w 9144996"/>
              <a:gd name="connsiteY7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148171 w 9148171"/>
              <a:gd name="connsiteY2" fmla="*/ 179578 h 1867793"/>
              <a:gd name="connsiteX3" fmla="*/ 9144996 w 9148171"/>
              <a:gd name="connsiteY3" fmla="*/ 1624377 h 1867793"/>
              <a:gd name="connsiteX4" fmla="*/ 8901580 w 9148171"/>
              <a:gd name="connsiteY4" fmla="*/ 1867793 h 1867793"/>
              <a:gd name="connsiteX5" fmla="*/ 244836 w 9148171"/>
              <a:gd name="connsiteY5" fmla="*/ 1867793 h 1867793"/>
              <a:gd name="connsiteX6" fmla="*/ 1420 w 9148171"/>
              <a:gd name="connsiteY6" fmla="*/ 1624377 h 1867793"/>
              <a:gd name="connsiteX7" fmla="*/ 23 w 9148171"/>
              <a:gd name="connsiteY7" fmla="*/ 0 h 1867793"/>
              <a:gd name="connsiteX0" fmla="*/ 23 w 9670045"/>
              <a:gd name="connsiteY0" fmla="*/ 0 h 1867793"/>
              <a:gd name="connsiteX1" fmla="*/ 180490 w 9670045"/>
              <a:gd name="connsiteY1" fmla="*/ 159519 h 1867793"/>
              <a:gd name="connsiteX2" fmla="*/ 8961269 w 9670045"/>
              <a:gd name="connsiteY2" fmla="*/ 152787 h 1867793"/>
              <a:gd name="connsiteX3" fmla="*/ 9148171 w 9670045"/>
              <a:gd name="connsiteY3" fmla="*/ 179578 h 1867793"/>
              <a:gd name="connsiteX4" fmla="*/ 9144996 w 9670045"/>
              <a:gd name="connsiteY4" fmla="*/ 1624377 h 1867793"/>
              <a:gd name="connsiteX5" fmla="*/ 8901580 w 9670045"/>
              <a:gd name="connsiteY5" fmla="*/ 1867793 h 1867793"/>
              <a:gd name="connsiteX6" fmla="*/ 244836 w 9670045"/>
              <a:gd name="connsiteY6" fmla="*/ 1867793 h 1867793"/>
              <a:gd name="connsiteX7" fmla="*/ 1420 w 9670045"/>
              <a:gd name="connsiteY7" fmla="*/ 1624377 h 1867793"/>
              <a:gd name="connsiteX8" fmla="*/ 23 w 9670045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002544 w 9148171"/>
              <a:gd name="connsiteY2" fmla="*/ 1559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002544 w 9148171"/>
              <a:gd name="connsiteY2" fmla="*/ 1559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8846969 w 9148171"/>
              <a:gd name="connsiteY2" fmla="*/ 159137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8846969 w 9148171"/>
              <a:gd name="connsiteY2" fmla="*/ 159137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9519 h 1867793"/>
              <a:gd name="connsiteX2" fmla="*/ 8846969 w 9148187"/>
              <a:gd name="connsiteY2" fmla="*/ 159137 h 1867793"/>
              <a:gd name="connsiteX3" fmla="*/ 9148171 w 9148187"/>
              <a:gd name="connsiteY3" fmla="*/ 179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9519 h 1867793"/>
              <a:gd name="connsiteX2" fmla="*/ 8846969 w 9148187"/>
              <a:gd name="connsiteY2" fmla="*/ 159137 h 1867793"/>
              <a:gd name="connsiteX3" fmla="*/ 9148171 w 9148187"/>
              <a:gd name="connsiteY3" fmla="*/ 52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3169 h 1867793"/>
              <a:gd name="connsiteX2" fmla="*/ 8846969 w 9148187"/>
              <a:gd name="connsiteY2" fmla="*/ 159137 h 1867793"/>
              <a:gd name="connsiteX3" fmla="*/ 9148171 w 9148187"/>
              <a:gd name="connsiteY3" fmla="*/ 52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8187" h="1867793">
                <a:moveTo>
                  <a:pt x="23" y="0"/>
                </a:moveTo>
                <a:cubicBezTo>
                  <a:pt x="-1501" y="169327"/>
                  <a:pt x="69817" y="150756"/>
                  <a:pt x="180490" y="153169"/>
                </a:cubicBezTo>
                <a:cubicBezTo>
                  <a:pt x="178606" y="156409"/>
                  <a:pt x="7352356" y="155794"/>
                  <a:pt x="8846969" y="159137"/>
                </a:cubicBezTo>
                <a:cubicBezTo>
                  <a:pt x="9087070" y="156426"/>
                  <a:pt x="9149370" y="182289"/>
                  <a:pt x="9148171" y="52578"/>
                </a:cubicBezTo>
                <a:cubicBezTo>
                  <a:pt x="9147113" y="534178"/>
                  <a:pt x="9146054" y="1142777"/>
                  <a:pt x="9144996" y="1624377"/>
                </a:cubicBezTo>
                <a:cubicBezTo>
                  <a:pt x="9144996" y="1758812"/>
                  <a:pt x="9036015" y="1867793"/>
                  <a:pt x="8901580" y="1867793"/>
                </a:cubicBezTo>
                <a:lnTo>
                  <a:pt x="244836" y="1867793"/>
                </a:lnTo>
                <a:cubicBezTo>
                  <a:pt x="110401" y="1867793"/>
                  <a:pt x="1420" y="1758812"/>
                  <a:pt x="1420" y="1624377"/>
                </a:cubicBezTo>
                <a:cubicBezTo>
                  <a:pt x="954" y="1104085"/>
                  <a:pt x="489" y="520292"/>
                  <a:pt x="2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900"/>
            </a:lvl1pPr>
          </a:lstStyle>
          <a:p>
            <a:endParaRPr lang="x-none" dirty="0"/>
          </a:p>
          <a:p>
            <a:endParaRPr lang="x-none" dirty="0"/>
          </a:p>
          <a:p>
            <a:r>
              <a:rPr lang="x-none" dirty="0"/>
              <a:t>Haga click en el ícono para incluir una imagen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sp>
        <p:nvSpPr>
          <p:cNvPr id="40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grpSp>
        <p:nvGrpSpPr>
          <p:cNvPr id="9" name="8 Grupo"/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10" name="Freeform 43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" name="Freeform 44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12" name="Freeform 45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3" name="Freeform 46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" name="Freeform 47"/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6" name="Freeform 49"/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7" name="Freeform 50"/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14D5135-9A13-5D47-81A7-7D546AB8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70700" y="2486200"/>
            <a:ext cx="8807356" cy="28855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 b="1">
                <a:solidFill>
                  <a:srgbClr val="0451E4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TÍTULO SIMULADO 01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8E3C32D-4FBE-914F-ABE8-34600C3F044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70700" y="2823901"/>
            <a:ext cx="8807356" cy="82796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>
                <a:solidFill>
                  <a:schemeClr val="tx1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lang="es-ES" sz="1200" dirty="0" err="1"/>
              <a:t>Lorem</a:t>
            </a:r>
            <a:r>
              <a:rPr lang="es-ES" sz="1200" dirty="0"/>
              <a:t> </a:t>
            </a:r>
            <a:r>
              <a:rPr lang="es-ES" sz="1200" dirty="0" err="1"/>
              <a:t>ipsum</a:t>
            </a:r>
            <a:r>
              <a:rPr lang="es-ES" sz="1200" dirty="0"/>
              <a:t> dolor </a:t>
            </a:r>
            <a:r>
              <a:rPr lang="es-ES" sz="1200" dirty="0" err="1"/>
              <a:t>sit</a:t>
            </a:r>
            <a:r>
              <a:rPr lang="es-ES" sz="1200" dirty="0"/>
              <a:t> </a:t>
            </a:r>
            <a:r>
              <a:rPr lang="es-ES" sz="1200" dirty="0" err="1"/>
              <a:t>amet</a:t>
            </a:r>
            <a:r>
              <a:rPr lang="es-ES" sz="1200" dirty="0"/>
              <a:t>. </a:t>
            </a:r>
            <a:r>
              <a:rPr lang="es-ES" sz="1200" dirty="0" err="1"/>
              <a:t>consectetur</a:t>
            </a:r>
            <a:r>
              <a:rPr lang="es-ES" sz="1200" dirty="0"/>
              <a:t> </a:t>
            </a:r>
            <a:r>
              <a:rPr lang="es-ES" sz="1200" dirty="0" err="1"/>
              <a:t>adipiscing</a:t>
            </a:r>
            <a:r>
              <a:rPr lang="es-ES" sz="1200" dirty="0"/>
              <a:t> </a:t>
            </a:r>
            <a:r>
              <a:rPr lang="es-ES" sz="1200" dirty="0" err="1"/>
              <a:t>elit</a:t>
            </a:r>
            <a:r>
              <a:rPr lang="es-ES" sz="1200" dirty="0"/>
              <a:t>. </a:t>
            </a:r>
            <a:r>
              <a:rPr lang="es-ES" sz="1200" dirty="0" err="1"/>
              <a:t>Etiam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in </a:t>
            </a:r>
            <a:r>
              <a:rPr lang="es-ES" sz="1200" dirty="0" err="1"/>
              <a:t>iaculis</a:t>
            </a:r>
            <a:r>
              <a:rPr lang="es-ES" sz="1200" dirty="0"/>
              <a:t> </a:t>
            </a:r>
            <a:r>
              <a:rPr lang="es-ES" sz="1200" dirty="0" err="1"/>
              <a:t>gravida</a:t>
            </a:r>
            <a:r>
              <a:rPr lang="es-ES" sz="1200" dirty="0"/>
              <a:t>, </a:t>
            </a:r>
            <a:r>
              <a:rPr lang="es-ES" sz="1200" dirty="0" err="1"/>
              <a:t>purus</a:t>
            </a:r>
            <a:r>
              <a:rPr lang="es-ES" sz="1200" dirty="0"/>
              <a:t> </a:t>
            </a:r>
            <a:r>
              <a:rPr lang="es-ES" sz="1200" dirty="0" err="1"/>
              <a:t>massa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 mi, et </a:t>
            </a:r>
            <a:br>
              <a:rPr lang="es-ES" sz="1200" dirty="0"/>
            </a:br>
            <a:r>
              <a:rPr lang="es-ES" sz="1200" dirty="0" err="1"/>
              <a:t>feugiat</a:t>
            </a:r>
            <a:r>
              <a:rPr lang="es-ES" sz="1200" dirty="0"/>
              <a:t>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diam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est</a:t>
            </a:r>
            <a:r>
              <a:rPr lang="es-ES" sz="1200" dirty="0"/>
              <a:t>. </a:t>
            </a:r>
            <a:r>
              <a:rPr lang="es-ES" sz="1200" dirty="0" err="1"/>
              <a:t>Duis</a:t>
            </a:r>
            <a:r>
              <a:rPr lang="es-ES" sz="1200" dirty="0"/>
              <a:t> </a:t>
            </a:r>
            <a:r>
              <a:rPr lang="es-ES" sz="1200" dirty="0" err="1"/>
              <a:t>pulvinar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a </a:t>
            </a:r>
            <a:r>
              <a:rPr lang="es-ES" sz="1200" dirty="0" err="1"/>
              <a:t>ullamcorper</a:t>
            </a:r>
            <a:r>
              <a:rPr lang="es-ES" sz="1200" dirty="0"/>
              <a:t> </a:t>
            </a:r>
            <a:r>
              <a:rPr lang="es-ES" sz="1200" dirty="0" err="1"/>
              <a:t>rhoncus</a:t>
            </a:r>
            <a:r>
              <a:rPr lang="es-ES" sz="1200" dirty="0"/>
              <a:t>,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augue</a:t>
            </a:r>
            <a:r>
              <a:rPr lang="es-ES" sz="1200" dirty="0"/>
              <a:t> </a:t>
            </a:r>
            <a:r>
              <a:rPr lang="es-ES" sz="1200" dirty="0" err="1"/>
              <a:t>elementum</a:t>
            </a:r>
            <a:r>
              <a:rPr lang="es-ES" sz="1200" dirty="0"/>
              <a:t> </a:t>
            </a:r>
            <a:r>
              <a:rPr lang="es-ES" sz="1200" dirty="0" err="1"/>
              <a:t>arcu</a:t>
            </a:r>
            <a:r>
              <a:rPr lang="es-ES" sz="1200" dirty="0"/>
              <a:t>, id </a:t>
            </a:r>
            <a:r>
              <a:rPr lang="es-ES" sz="1200" dirty="0" err="1"/>
              <a:t>posuere</a:t>
            </a:r>
            <a:r>
              <a:rPr lang="es-ES" sz="1200" dirty="0"/>
              <a:t> </a:t>
            </a:r>
            <a:r>
              <a:rPr lang="es-ES" sz="1200" dirty="0" err="1"/>
              <a:t>erat</a:t>
            </a:r>
            <a:r>
              <a:rPr lang="es-ES" sz="1200" dirty="0"/>
              <a:t> </a:t>
            </a:r>
            <a:r>
              <a:rPr lang="es-ES" sz="1200" dirty="0" err="1"/>
              <a:t>neque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lorem</a:t>
            </a:r>
            <a:r>
              <a:rPr lang="es-ES" sz="1200" dirty="0"/>
              <a:t>. </a:t>
            </a:r>
            <a:r>
              <a:rPr lang="es-ES" sz="1200" dirty="0" err="1"/>
              <a:t>Maecenas</a:t>
            </a:r>
            <a:r>
              <a:rPr lang="es-ES" sz="1200" dirty="0"/>
              <a:t> </a:t>
            </a:r>
            <a:r>
              <a:rPr lang="es-ES" sz="1200" dirty="0" err="1"/>
              <a:t>finibus</a:t>
            </a:r>
            <a:r>
              <a:rPr lang="es-ES" sz="1200" dirty="0"/>
              <a:t> </a:t>
            </a:r>
            <a:r>
              <a:rPr lang="es-ES" sz="1200" dirty="0" err="1"/>
              <a:t>tristique</a:t>
            </a:r>
            <a:r>
              <a:rPr lang="es-ES" sz="1200" dirty="0"/>
              <a:t> </a:t>
            </a:r>
            <a:r>
              <a:rPr lang="es-ES" sz="1200" dirty="0" err="1"/>
              <a:t>felis</a:t>
            </a:r>
            <a:r>
              <a:rPr lang="es-ES" sz="1200" dirty="0"/>
              <a:t> </a:t>
            </a:r>
            <a:r>
              <a:rPr lang="es-ES" sz="1200" dirty="0" err="1"/>
              <a:t>ac</a:t>
            </a:r>
            <a:r>
              <a:rPr lang="es-ES" sz="1200" dirty="0"/>
              <a:t>.</a:t>
            </a: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578CD80C-6D27-4AF3-9D53-270FA436D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504384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Y 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E69C285-1BB7-0645-8F77-A7A61AA0CADD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4B8EEF7-640E-CA47-9A69-50C057813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5E06CED5-008B-EC4A-8DFA-7A1DEF50E07A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8 Marcador de texto">
            <a:extLst>
              <a:ext uri="{FF2B5EF4-FFF2-40B4-BE49-F238E27FC236}">
                <a16:creationId xmlns:a16="http://schemas.microsoft.com/office/drawing/2014/main" id="{81D6CDCE-3D64-644C-826A-8DB638467E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10378" y="1253915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rgbClr val="0451E4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57" hasCustomPrompt="1"/>
          </p:nvPr>
        </p:nvSpPr>
        <p:spPr>
          <a:xfrm>
            <a:off x="269875" y="755650"/>
            <a:ext cx="6750050" cy="1455738"/>
          </a:xfrm>
          <a:prstGeom prst="rect">
            <a:avLst/>
          </a:prstGeom>
        </p:spPr>
        <p:txBody>
          <a:bodyPr/>
          <a:lstStyle>
            <a:lvl1pPr>
              <a:buClr>
                <a:srgbClr val="0451E4"/>
              </a:buCl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in </a:t>
            </a:r>
            <a:r>
              <a:rPr lang="es-ES" dirty="0" err="1"/>
              <a:t>iaculis</a:t>
            </a:r>
            <a:r>
              <a:rPr lang="es-ES" dirty="0"/>
              <a:t> </a:t>
            </a:r>
            <a:r>
              <a:rPr lang="es-ES" dirty="0" err="1"/>
              <a:t>gravida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mi, et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a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rhoncus</a:t>
            </a:r>
            <a:r>
              <a:rPr lang="es-ES" dirty="0"/>
              <a:t>,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arcu</a:t>
            </a:r>
            <a:r>
              <a:rPr lang="es-ES" dirty="0"/>
              <a:t>, id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neque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ac</a:t>
            </a:r>
            <a:r>
              <a:rPr lang="es-ES" dirty="0"/>
              <a:t>.</a:t>
            </a:r>
          </a:p>
          <a:p>
            <a:pPr lvl="0"/>
            <a:endParaRPr lang="es-ES" dirty="0"/>
          </a:p>
        </p:txBody>
      </p:sp>
      <p:sp>
        <p:nvSpPr>
          <p:cNvPr id="25" name="3 Marcador de texto">
            <a:extLst>
              <a:ext uri="{FF2B5EF4-FFF2-40B4-BE49-F238E27FC236}">
                <a16:creationId xmlns:a16="http://schemas.microsoft.com/office/drawing/2014/main" id="{A7D37DF9-0BB7-774F-A452-425D2ABDD9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215246" y="805458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28" name="8 Marcador de texto">
            <a:extLst>
              <a:ext uri="{FF2B5EF4-FFF2-40B4-BE49-F238E27FC236}">
                <a16:creationId xmlns:a16="http://schemas.microsoft.com/office/drawing/2014/main" id="{63EDA76B-A033-1142-9B93-9F154B4CCA8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223633" y="1894371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451E4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30" name="8 Marcador de texto">
            <a:extLst>
              <a:ext uri="{FF2B5EF4-FFF2-40B4-BE49-F238E27FC236}">
                <a16:creationId xmlns:a16="http://schemas.microsoft.com/office/drawing/2014/main" id="{81D6CDCE-3D64-644C-826A-8DB638467E4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910378" y="2140592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rgbClr val="0451E4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31" name="3 Marcador de texto">
            <a:extLst>
              <a:ext uri="{FF2B5EF4-FFF2-40B4-BE49-F238E27FC236}">
                <a16:creationId xmlns:a16="http://schemas.microsoft.com/office/drawing/2014/main" id="{A7D37DF9-0BB7-774F-A452-425D2ABDD94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215246" y="1692135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35" name="8 Marcador de texto">
            <a:extLst>
              <a:ext uri="{FF2B5EF4-FFF2-40B4-BE49-F238E27FC236}">
                <a16:creationId xmlns:a16="http://schemas.microsoft.com/office/drawing/2014/main" id="{63EDA76B-A033-1142-9B93-9F154B4CCA8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223633" y="2741363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1EABF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41" name="8 Marcador de texto">
            <a:extLst>
              <a:ext uri="{FF2B5EF4-FFF2-40B4-BE49-F238E27FC236}">
                <a16:creationId xmlns:a16="http://schemas.microsoft.com/office/drawing/2014/main" id="{81D6CDCE-3D64-644C-826A-8DB638467E4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910378" y="2987584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rgbClr val="01EABF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42" name="3 Marcador de texto">
            <a:extLst>
              <a:ext uri="{FF2B5EF4-FFF2-40B4-BE49-F238E27FC236}">
                <a16:creationId xmlns:a16="http://schemas.microsoft.com/office/drawing/2014/main" id="{A7D37DF9-0BB7-774F-A452-425D2ABDD94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215246" y="2539127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43" name="8 Marcador de texto">
            <a:extLst>
              <a:ext uri="{FF2B5EF4-FFF2-40B4-BE49-F238E27FC236}">
                <a16:creationId xmlns:a16="http://schemas.microsoft.com/office/drawing/2014/main" id="{63EDA76B-A033-1142-9B93-9F154B4CCA8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223633" y="1035747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451E4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44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grpSp>
        <p:nvGrpSpPr>
          <p:cNvPr id="40" name="8 Grupo">
            <a:extLst>
              <a:ext uri="{FF2B5EF4-FFF2-40B4-BE49-F238E27FC236}">
                <a16:creationId xmlns:a16="http://schemas.microsoft.com/office/drawing/2014/main" id="{DBB9503A-3DD9-450C-8ED4-090ECEF46A6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59E6D694-38A8-4212-B772-278A018CA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DFF2D511-CA54-45A5-A26C-BBED3C35E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8E8A2BD7-1C5B-4157-961B-CBCC34787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EE9A2F28-4143-493A-9569-8CD85D8F1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A707227C-4AB0-45D9-A2A1-C354DC8AC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D36CD194-5AF1-42B4-A003-62A362F4C4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7DFFB19A-62B4-4A36-B82D-BBC27768D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B29CA160-63BB-4144-99C4-8FBB23D31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587595320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 Y 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E69C285-1BB7-0645-8F77-A7A61AA0CADD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8 Marcador de texto">
            <a:extLst>
              <a:ext uri="{FF2B5EF4-FFF2-40B4-BE49-F238E27FC236}">
                <a16:creationId xmlns:a16="http://schemas.microsoft.com/office/drawing/2014/main" id="{99F90F4C-F7E2-EA48-9215-DA46F634D5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23633" y="3119287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39" name="3 Marcador de texto">
            <a:extLst>
              <a:ext uri="{FF2B5EF4-FFF2-40B4-BE49-F238E27FC236}">
                <a16:creationId xmlns:a16="http://schemas.microsoft.com/office/drawing/2014/main" id="{F1CCA390-1430-C841-8DB6-1716689F0E6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15246" y="2936372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40" name="8 Marcador de texto">
            <a:extLst>
              <a:ext uri="{FF2B5EF4-FFF2-40B4-BE49-F238E27FC236}">
                <a16:creationId xmlns:a16="http://schemas.microsoft.com/office/drawing/2014/main" id="{34736CA5-97E0-4D42-A0AA-EBEB411350B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10378" y="3365508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4B8EEF7-640E-CA47-9A69-50C057813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5E06CED5-008B-EC4A-8DFA-7A1DEF50E07A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8 Marcador de texto">
            <a:extLst>
              <a:ext uri="{FF2B5EF4-FFF2-40B4-BE49-F238E27FC236}">
                <a16:creationId xmlns:a16="http://schemas.microsoft.com/office/drawing/2014/main" id="{82FFD6E9-CCD7-3E4C-8F13-76859D15C6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3633" y="2248778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33" name="3 Marcador de texto">
            <a:extLst>
              <a:ext uri="{FF2B5EF4-FFF2-40B4-BE49-F238E27FC236}">
                <a16:creationId xmlns:a16="http://schemas.microsoft.com/office/drawing/2014/main" id="{A7D37DF9-0BB7-774F-A452-425D2ABDD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15246" y="2065863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34" name="8 Marcador de texto">
            <a:extLst>
              <a:ext uri="{FF2B5EF4-FFF2-40B4-BE49-F238E27FC236}">
                <a16:creationId xmlns:a16="http://schemas.microsoft.com/office/drawing/2014/main" id="{9EBF4B94-A7AD-7F41-9CB9-EED94EE7E7E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10378" y="2494999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21" name="8 Marcador de texto">
            <a:extLst>
              <a:ext uri="{FF2B5EF4-FFF2-40B4-BE49-F238E27FC236}">
                <a16:creationId xmlns:a16="http://schemas.microsoft.com/office/drawing/2014/main" id="{63EDA76B-A033-1142-9B93-9F154B4CCA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3633" y="1383283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22" name="3 Marcador de texto">
            <a:extLst>
              <a:ext uri="{FF2B5EF4-FFF2-40B4-BE49-F238E27FC236}">
                <a16:creationId xmlns:a16="http://schemas.microsoft.com/office/drawing/2014/main" id="{D672928C-0BDD-EE45-B608-B20DE44FB2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15246" y="1200368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26" name="8 Marcador de texto">
            <a:extLst>
              <a:ext uri="{FF2B5EF4-FFF2-40B4-BE49-F238E27FC236}">
                <a16:creationId xmlns:a16="http://schemas.microsoft.com/office/drawing/2014/main" id="{81D6CDCE-3D64-644C-826A-8DB638467E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10378" y="1629504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24" name="Chart Placeholder 18">
            <a:extLst>
              <a:ext uri="{FF2B5EF4-FFF2-40B4-BE49-F238E27FC236}">
                <a16:creationId xmlns:a16="http://schemas.microsoft.com/office/drawing/2014/main" id="{7B753D48-C1AC-D94D-A6FD-ECD323C7D5BE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185385" y="1131589"/>
            <a:ext cx="6847610" cy="367240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s-ES" dirty="0"/>
          </a:p>
        </p:txBody>
      </p:sp>
      <p:sp>
        <p:nvSpPr>
          <p:cNvPr id="23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57" hasCustomPrompt="1"/>
          </p:nvPr>
        </p:nvSpPr>
        <p:spPr>
          <a:xfrm>
            <a:off x="185386" y="771525"/>
            <a:ext cx="1506294" cy="276999"/>
          </a:xfrm>
          <a:prstGeom prst="rect">
            <a:avLst/>
          </a:prstGeom>
          <a:solidFill>
            <a:schemeClr val="tx1"/>
          </a:solidFill>
        </p:spPr>
        <p:txBody>
          <a:bodyPr wrap="none" anchor="ctr" anchorCtr="0">
            <a:sp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TÍTULO GRÁFICO</a:t>
            </a:r>
          </a:p>
        </p:txBody>
      </p:sp>
      <p:grpSp>
        <p:nvGrpSpPr>
          <p:cNvPr id="47" name="8 Grupo">
            <a:extLst>
              <a:ext uri="{FF2B5EF4-FFF2-40B4-BE49-F238E27FC236}">
                <a16:creationId xmlns:a16="http://schemas.microsoft.com/office/drawing/2014/main" id="{341CDED8-B3C4-4BFB-A30F-F2A8F08ABE6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5DECA075-1133-4BAD-B946-650B34A47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7828410E-56D7-4C6A-A123-1E761FE4E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90A35238-BD1B-4CFF-957D-98963BA8D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12143CEA-4AB4-49D6-8508-6DA4CD290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B69D7037-1C1A-4D4F-9FA9-23E3E6846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8E9408AE-757F-465D-A13E-273537998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DB6C9135-2D70-4C55-8CEB-D49CA446C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FEE428D8-5D9F-4AD7-94B3-26AFB9B5B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581597594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GRÁFICOS Y 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E69C285-1BB7-0645-8F77-A7A61AA0CADD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4B8EEF7-640E-CA47-9A69-50C057813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5E06CED5-008B-EC4A-8DFA-7A1DEF50E07A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8 Marcador de texto">
            <a:extLst>
              <a:ext uri="{FF2B5EF4-FFF2-40B4-BE49-F238E27FC236}">
                <a16:creationId xmlns:a16="http://schemas.microsoft.com/office/drawing/2014/main" id="{63EDA76B-A033-1142-9B93-9F154B4CCA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9252" y="4262990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22" name="3 Marcador de texto">
            <a:extLst>
              <a:ext uri="{FF2B5EF4-FFF2-40B4-BE49-F238E27FC236}">
                <a16:creationId xmlns:a16="http://schemas.microsoft.com/office/drawing/2014/main" id="{D672928C-0BDD-EE45-B608-B20DE44FB2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0865" y="4080075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26" name="8 Marcador de texto">
            <a:extLst>
              <a:ext uri="{FF2B5EF4-FFF2-40B4-BE49-F238E27FC236}">
                <a16:creationId xmlns:a16="http://schemas.microsoft.com/office/drawing/2014/main" id="{81D6CDCE-3D64-644C-826A-8DB638467E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5997" y="4509211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24" name="Chart Placeholder 18">
            <a:extLst>
              <a:ext uri="{FF2B5EF4-FFF2-40B4-BE49-F238E27FC236}">
                <a16:creationId xmlns:a16="http://schemas.microsoft.com/office/drawing/2014/main" id="{7B753D48-C1AC-D94D-A6FD-ECD323C7D5BE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185385" y="1041391"/>
            <a:ext cx="4314608" cy="269679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s-ES" dirty="0"/>
          </a:p>
        </p:txBody>
      </p:sp>
      <p:sp>
        <p:nvSpPr>
          <p:cNvPr id="28" name="8 Marcador de texto">
            <a:extLst>
              <a:ext uri="{FF2B5EF4-FFF2-40B4-BE49-F238E27FC236}">
                <a16:creationId xmlns:a16="http://schemas.microsoft.com/office/drawing/2014/main" id="{FFB84A50-C757-B942-9B1C-BF09ED6058F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66716" y="4262990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30" name="3 Marcador de texto">
            <a:extLst>
              <a:ext uri="{FF2B5EF4-FFF2-40B4-BE49-F238E27FC236}">
                <a16:creationId xmlns:a16="http://schemas.microsoft.com/office/drawing/2014/main" id="{A226F31F-E6DE-D54B-98A5-57B07FFBB98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58329" y="4080075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31" name="8 Marcador de texto">
            <a:extLst>
              <a:ext uri="{FF2B5EF4-FFF2-40B4-BE49-F238E27FC236}">
                <a16:creationId xmlns:a16="http://schemas.microsoft.com/office/drawing/2014/main" id="{5A7A1A2F-1188-A645-86BA-00A55430C3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653461" y="4509211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61" name="8 Marcador de texto">
            <a:extLst>
              <a:ext uri="{FF2B5EF4-FFF2-40B4-BE49-F238E27FC236}">
                <a16:creationId xmlns:a16="http://schemas.microsoft.com/office/drawing/2014/main" id="{F6EE89D4-C282-534D-9348-53701325750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73747" y="4262990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451E4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62" name="3 Marcador de texto">
            <a:extLst>
              <a:ext uri="{FF2B5EF4-FFF2-40B4-BE49-F238E27FC236}">
                <a16:creationId xmlns:a16="http://schemas.microsoft.com/office/drawing/2014/main" id="{A6DB3140-AAAE-E547-9A4D-390F16B6E97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65360" y="4080075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63" name="8 Marcador de texto">
            <a:extLst>
              <a:ext uri="{FF2B5EF4-FFF2-40B4-BE49-F238E27FC236}">
                <a16:creationId xmlns:a16="http://schemas.microsoft.com/office/drawing/2014/main" id="{C5493B96-4CC6-3840-9CBD-976E7CD4092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360492" y="4509211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rgbClr val="0451E4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64" name="Chart Placeholder 18">
            <a:extLst>
              <a:ext uri="{FF2B5EF4-FFF2-40B4-BE49-F238E27FC236}">
                <a16:creationId xmlns:a16="http://schemas.microsoft.com/office/drawing/2014/main" id="{DC0FA795-30F5-7E4D-A704-C424CDDB484B}"/>
              </a:ext>
            </a:extLst>
          </p:cNvPr>
          <p:cNvSpPr>
            <a:spLocks noGrp="1"/>
          </p:cNvSpPr>
          <p:nvPr>
            <p:ph type="chart" sz="quarter" idx="39" hasCustomPrompt="1"/>
          </p:nvPr>
        </p:nvSpPr>
        <p:spPr>
          <a:xfrm>
            <a:off x="4649880" y="1041391"/>
            <a:ext cx="4314608" cy="269679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s-ES" dirty="0"/>
          </a:p>
        </p:txBody>
      </p:sp>
      <p:sp>
        <p:nvSpPr>
          <p:cNvPr id="67" name="8 Marcador de texto">
            <a:extLst>
              <a:ext uri="{FF2B5EF4-FFF2-40B4-BE49-F238E27FC236}">
                <a16:creationId xmlns:a16="http://schemas.microsoft.com/office/drawing/2014/main" id="{3F4FA3AB-A977-FC42-A8EA-0955949C7CF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431211" y="4262990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68" name="3 Marcador de texto">
            <a:extLst>
              <a:ext uri="{FF2B5EF4-FFF2-40B4-BE49-F238E27FC236}">
                <a16:creationId xmlns:a16="http://schemas.microsoft.com/office/drawing/2014/main" id="{6C447DB6-C6F4-E240-8309-9D40EB5BAC5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422824" y="4080075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69" name="8 Marcador de texto">
            <a:extLst>
              <a:ext uri="{FF2B5EF4-FFF2-40B4-BE49-F238E27FC236}">
                <a16:creationId xmlns:a16="http://schemas.microsoft.com/office/drawing/2014/main" id="{B66DE4B8-C512-C84B-B794-9AA60F1AF7D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117956" y="4509211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rgbClr val="00B0F0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34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sp>
        <p:nvSpPr>
          <p:cNvPr id="44" name="2 Marcador de texto"/>
          <p:cNvSpPr>
            <a:spLocks noGrp="1"/>
          </p:cNvSpPr>
          <p:nvPr>
            <p:ph type="body" sz="quarter" idx="57" hasCustomPrompt="1"/>
          </p:nvPr>
        </p:nvSpPr>
        <p:spPr>
          <a:xfrm>
            <a:off x="185386" y="771525"/>
            <a:ext cx="1506294" cy="276999"/>
          </a:xfrm>
          <a:prstGeom prst="rect">
            <a:avLst/>
          </a:prstGeom>
          <a:solidFill>
            <a:schemeClr val="tx1"/>
          </a:solidFill>
        </p:spPr>
        <p:txBody>
          <a:bodyPr wrap="none" anchor="ctr" anchorCtr="0">
            <a:sp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TÍTULO GRÁFICO</a:t>
            </a:r>
          </a:p>
        </p:txBody>
      </p:sp>
      <p:sp>
        <p:nvSpPr>
          <p:cNvPr id="45" name="2 Marcador de texto"/>
          <p:cNvSpPr>
            <a:spLocks noGrp="1"/>
          </p:cNvSpPr>
          <p:nvPr>
            <p:ph type="body" sz="quarter" idx="58" hasCustomPrompt="1"/>
          </p:nvPr>
        </p:nvSpPr>
        <p:spPr>
          <a:xfrm>
            <a:off x="4649879" y="771525"/>
            <a:ext cx="1506294" cy="276999"/>
          </a:xfrm>
          <a:prstGeom prst="rect">
            <a:avLst/>
          </a:prstGeom>
          <a:solidFill>
            <a:schemeClr val="tx1"/>
          </a:solidFill>
        </p:spPr>
        <p:txBody>
          <a:bodyPr wrap="none" anchor="ctr" anchorCtr="0">
            <a:sp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TÍTULO GRÁFICO</a:t>
            </a:r>
          </a:p>
        </p:txBody>
      </p:sp>
      <p:grpSp>
        <p:nvGrpSpPr>
          <p:cNvPr id="46" name="8 Grupo">
            <a:extLst>
              <a:ext uri="{FF2B5EF4-FFF2-40B4-BE49-F238E27FC236}">
                <a16:creationId xmlns:a16="http://schemas.microsoft.com/office/drawing/2014/main" id="{A1A21B16-FF28-498C-9A77-9EF2C07710A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47" name="Freeform 43">
              <a:extLst>
                <a:ext uri="{FF2B5EF4-FFF2-40B4-BE49-F238E27FC236}">
                  <a16:creationId xmlns:a16="http://schemas.microsoft.com/office/drawing/2014/main" id="{F48D32D9-22C2-48AA-A7E8-C6DF4FEA1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id="{A50974B3-1E73-40FC-9E0E-AC8B133E9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2F03C925-0A3E-4285-9CA7-68FC9A1F2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FFBFD9BF-C745-48EA-B5C6-F0C3B8E0C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E6305779-90C4-4AEB-9B08-DFFBDB1F8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97BB686B-3B6B-49E2-9E01-D087F763C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3" name="Freeform 49">
              <a:extLst>
                <a:ext uri="{FF2B5EF4-FFF2-40B4-BE49-F238E27FC236}">
                  <a16:creationId xmlns:a16="http://schemas.microsoft.com/office/drawing/2014/main" id="{48C29A95-D883-45FC-B3E9-A983B7DC1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" name="Freeform 50">
              <a:extLst>
                <a:ext uri="{FF2B5EF4-FFF2-40B4-BE49-F238E27FC236}">
                  <a16:creationId xmlns:a16="http://schemas.microsoft.com/office/drawing/2014/main" id="{6C6ADE0F-F29C-453F-8CA3-A10BDA44D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772212975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ATRO GRÁ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31C8E36-55C7-0C4B-8B97-9BCECA09B167}"/>
              </a:ext>
            </a:extLst>
          </p:cNvPr>
          <p:cNvSpPr/>
          <p:nvPr userDrawn="1"/>
        </p:nvSpPr>
        <p:spPr>
          <a:xfrm>
            <a:off x="4565515" y="2787773"/>
            <a:ext cx="4572000" cy="235605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8CE6D78-83FE-1143-8AD7-0786C454DBBF}"/>
              </a:ext>
            </a:extLst>
          </p:cNvPr>
          <p:cNvSpPr/>
          <p:nvPr userDrawn="1"/>
        </p:nvSpPr>
        <p:spPr>
          <a:xfrm>
            <a:off x="0" y="2787773"/>
            <a:ext cx="4572000" cy="235605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BC9B60-63BC-B946-B910-BCCE7C4DE0ED}"/>
              </a:ext>
            </a:extLst>
          </p:cNvPr>
          <p:cNvSpPr/>
          <p:nvPr userDrawn="1"/>
        </p:nvSpPr>
        <p:spPr>
          <a:xfrm>
            <a:off x="4565515" y="1"/>
            <a:ext cx="4572000" cy="286755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69C285-1BB7-0645-8F77-A7A61AA0CADD}"/>
              </a:ext>
            </a:extLst>
          </p:cNvPr>
          <p:cNvSpPr/>
          <p:nvPr userDrawn="1"/>
        </p:nvSpPr>
        <p:spPr>
          <a:xfrm>
            <a:off x="0" y="1"/>
            <a:ext cx="4572000" cy="286755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4B8EEF7-640E-CA47-9A69-50C057813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5E06CED5-008B-EC4A-8DFA-7A1DEF50E07A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Chart Placeholder 18">
            <a:extLst>
              <a:ext uri="{FF2B5EF4-FFF2-40B4-BE49-F238E27FC236}">
                <a16:creationId xmlns:a16="http://schemas.microsoft.com/office/drawing/2014/main" id="{7B753D48-C1AC-D94D-A6FD-ECD323C7D5BE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185385" y="1049160"/>
            <a:ext cx="4242599" cy="165618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s-ES" dirty="0"/>
          </a:p>
        </p:txBody>
      </p:sp>
      <p:sp>
        <p:nvSpPr>
          <p:cNvPr id="64" name="Chart Placeholder 18">
            <a:extLst>
              <a:ext uri="{FF2B5EF4-FFF2-40B4-BE49-F238E27FC236}">
                <a16:creationId xmlns:a16="http://schemas.microsoft.com/office/drawing/2014/main" id="{DC0FA795-30F5-7E4D-A704-C424CDDB484B}"/>
              </a:ext>
            </a:extLst>
          </p:cNvPr>
          <p:cNvSpPr>
            <a:spLocks noGrp="1"/>
          </p:cNvSpPr>
          <p:nvPr>
            <p:ph type="chart" sz="quarter" idx="39" hasCustomPrompt="1"/>
          </p:nvPr>
        </p:nvSpPr>
        <p:spPr>
          <a:xfrm>
            <a:off x="4716016" y="1049160"/>
            <a:ext cx="4248472" cy="165618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s-ES" dirty="0"/>
          </a:p>
        </p:txBody>
      </p:sp>
      <p:sp>
        <p:nvSpPr>
          <p:cNvPr id="36" name="Chart Placeholder 18">
            <a:extLst>
              <a:ext uri="{FF2B5EF4-FFF2-40B4-BE49-F238E27FC236}">
                <a16:creationId xmlns:a16="http://schemas.microsoft.com/office/drawing/2014/main" id="{090672FB-8080-F748-B7B9-C48D3D5DB362}"/>
              </a:ext>
            </a:extLst>
          </p:cNvPr>
          <p:cNvSpPr>
            <a:spLocks noGrp="1"/>
          </p:cNvSpPr>
          <p:nvPr>
            <p:ph type="chart" sz="quarter" idx="41" hasCustomPrompt="1"/>
          </p:nvPr>
        </p:nvSpPr>
        <p:spPr>
          <a:xfrm>
            <a:off x="185385" y="3310586"/>
            <a:ext cx="4242599" cy="165618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s-ES" dirty="0"/>
          </a:p>
        </p:txBody>
      </p:sp>
      <p:sp>
        <p:nvSpPr>
          <p:cNvPr id="38" name="Chart Placeholder 18">
            <a:extLst>
              <a:ext uri="{FF2B5EF4-FFF2-40B4-BE49-F238E27FC236}">
                <a16:creationId xmlns:a16="http://schemas.microsoft.com/office/drawing/2014/main" id="{42901EF5-27E1-5C4F-AA28-AD8EBA561D43}"/>
              </a:ext>
            </a:extLst>
          </p:cNvPr>
          <p:cNvSpPr>
            <a:spLocks noGrp="1"/>
          </p:cNvSpPr>
          <p:nvPr>
            <p:ph type="chart" sz="quarter" idx="43" hasCustomPrompt="1"/>
          </p:nvPr>
        </p:nvSpPr>
        <p:spPr>
          <a:xfrm>
            <a:off x="4716016" y="3310586"/>
            <a:ext cx="4248472" cy="165618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s-ES" dirty="0"/>
          </a:p>
        </p:txBody>
      </p:sp>
      <p:sp>
        <p:nvSpPr>
          <p:cNvPr id="19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sp>
        <p:nvSpPr>
          <p:cNvPr id="40" name="2 Marcador de texto"/>
          <p:cNvSpPr>
            <a:spLocks noGrp="1"/>
          </p:cNvSpPr>
          <p:nvPr>
            <p:ph type="body" sz="quarter" idx="57" hasCustomPrompt="1"/>
          </p:nvPr>
        </p:nvSpPr>
        <p:spPr>
          <a:xfrm>
            <a:off x="185386" y="741353"/>
            <a:ext cx="1274708" cy="246221"/>
          </a:xfrm>
          <a:prstGeom prst="rect">
            <a:avLst/>
          </a:prstGeom>
          <a:solidFill>
            <a:schemeClr val="tx1"/>
          </a:solidFill>
        </p:spPr>
        <p:txBody>
          <a:bodyPr wrap="none" anchor="ctr" anchorCtr="0">
            <a:sp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TÍTULO GRÁFICO</a:t>
            </a:r>
          </a:p>
        </p:txBody>
      </p:sp>
      <p:sp>
        <p:nvSpPr>
          <p:cNvPr id="41" name="2 Marcador de texto"/>
          <p:cNvSpPr>
            <a:spLocks noGrp="1"/>
          </p:cNvSpPr>
          <p:nvPr>
            <p:ph type="body" sz="quarter" idx="58" hasCustomPrompt="1"/>
          </p:nvPr>
        </p:nvSpPr>
        <p:spPr>
          <a:xfrm>
            <a:off x="4712400" y="741353"/>
            <a:ext cx="1274708" cy="246221"/>
          </a:xfrm>
          <a:prstGeom prst="rect">
            <a:avLst/>
          </a:prstGeom>
          <a:solidFill>
            <a:schemeClr val="tx1"/>
          </a:solidFill>
        </p:spPr>
        <p:txBody>
          <a:bodyPr wrap="none" anchor="ctr" anchorCtr="0">
            <a:sp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TÍTULO GRÁFICO</a:t>
            </a:r>
          </a:p>
        </p:txBody>
      </p:sp>
      <p:sp>
        <p:nvSpPr>
          <p:cNvPr id="42" name="2 Marcador de texto"/>
          <p:cNvSpPr>
            <a:spLocks noGrp="1"/>
          </p:cNvSpPr>
          <p:nvPr>
            <p:ph type="body" sz="quarter" idx="59" hasCustomPrompt="1"/>
          </p:nvPr>
        </p:nvSpPr>
        <p:spPr>
          <a:xfrm>
            <a:off x="185386" y="3003798"/>
            <a:ext cx="1274708" cy="246221"/>
          </a:xfrm>
          <a:prstGeom prst="rect">
            <a:avLst/>
          </a:prstGeom>
          <a:solidFill>
            <a:schemeClr val="tx1"/>
          </a:solidFill>
        </p:spPr>
        <p:txBody>
          <a:bodyPr wrap="none" anchor="ctr" anchorCtr="0">
            <a:sp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TÍTULO GRÁFICO</a:t>
            </a:r>
          </a:p>
        </p:txBody>
      </p:sp>
      <p:sp>
        <p:nvSpPr>
          <p:cNvPr id="43" name="2 Marcador de texto"/>
          <p:cNvSpPr>
            <a:spLocks noGrp="1"/>
          </p:cNvSpPr>
          <p:nvPr>
            <p:ph type="body" sz="quarter" idx="60" hasCustomPrompt="1"/>
          </p:nvPr>
        </p:nvSpPr>
        <p:spPr>
          <a:xfrm>
            <a:off x="4712400" y="3003798"/>
            <a:ext cx="1274708" cy="246221"/>
          </a:xfrm>
          <a:prstGeom prst="rect">
            <a:avLst/>
          </a:prstGeom>
          <a:solidFill>
            <a:schemeClr val="tx1"/>
          </a:solidFill>
        </p:spPr>
        <p:txBody>
          <a:bodyPr wrap="none" anchor="ctr" anchorCtr="0">
            <a:sp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TÍTULO GRÁFICO</a:t>
            </a:r>
          </a:p>
        </p:txBody>
      </p:sp>
      <p:grpSp>
        <p:nvGrpSpPr>
          <p:cNvPr id="37" name="8 Grupo">
            <a:extLst>
              <a:ext uri="{FF2B5EF4-FFF2-40B4-BE49-F238E27FC236}">
                <a16:creationId xmlns:a16="http://schemas.microsoft.com/office/drawing/2014/main" id="{957D784A-15B2-46EA-BED3-7DF0103795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39" name="Freeform 43">
              <a:extLst>
                <a:ext uri="{FF2B5EF4-FFF2-40B4-BE49-F238E27FC236}">
                  <a16:creationId xmlns:a16="http://schemas.microsoft.com/office/drawing/2014/main" id="{1181AE01-710F-479B-BA87-909AEE8B8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D60D55BE-7F16-41BB-884D-367C953D9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A0C9D259-F9C7-42D9-99A1-7C49C75F0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2B8054BC-E2DD-47B7-B404-5327B19C1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28289D87-1BE9-406F-A46A-C578422BD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588A8CB4-0629-423C-8902-230F526E68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C5F49420-2CD9-465D-A03E-2A814271B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A19F1296-8A26-4E0F-968B-1C03986FE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960142698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Y DESTACAD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E69C285-1BB7-0645-8F77-A7A61AA0CADD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4B8EEF7-640E-CA47-9A69-50C057813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5E06CED5-008B-EC4A-8DFA-7A1DEF50E07A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8 Marcador de texto">
            <a:extLst>
              <a:ext uri="{FF2B5EF4-FFF2-40B4-BE49-F238E27FC236}">
                <a16:creationId xmlns:a16="http://schemas.microsoft.com/office/drawing/2014/main" id="{82FFD6E9-CCD7-3E4C-8F13-76859D15C6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44483" y="966170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33" name="3 Marcador de texto">
            <a:extLst>
              <a:ext uri="{FF2B5EF4-FFF2-40B4-BE49-F238E27FC236}">
                <a16:creationId xmlns:a16="http://schemas.microsoft.com/office/drawing/2014/main" id="{A7D37DF9-0BB7-774F-A452-425D2ABDD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36096" y="783255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1EABF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34" name="8 Marcador de texto">
            <a:extLst>
              <a:ext uri="{FF2B5EF4-FFF2-40B4-BE49-F238E27FC236}">
                <a16:creationId xmlns:a16="http://schemas.microsoft.com/office/drawing/2014/main" id="{9EBF4B94-A7AD-7F41-9CB9-EED94EE7E7E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31228" y="1212391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23" name="8 Marcador de texto">
            <a:extLst>
              <a:ext uri="{FF2B5EF4-FFF2-40B4-BE49-F238E27FC236}">
                <a16:creationId xmlns:a16="http://schemas.microsoft.com/office/drawing/2014/main" id="{95467D3B-8ABB-3A45-8A9B-057FDA6789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44483" y="1867473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24" name="3 Marcador de texto">
            <a:extLst>
              <a:ext uri="{FF2B5EF4-FFF2-40B4-BE49-F238E27FC236}">
                <a16:creationId xmlns:a16="http://schemas.microsoft.com/office/drawing/2014/main" id="{4E9F9E1D-1B5B-6D4F-9A7A-BD70B756C53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36096" y="1684558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1EABF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25" name="8 Marcador de texto">
            <a:extLst>
              <a:ext uri="{FF2B5EF4-FFF2-40B4-BE49-F238E27FC236}">
                <a16:creationId xmlns:a16="http://schemas.microsoft.com/office/drawing/2014/main" id="{D572736C-22E2-B449-BD96-6DDA3F10DA6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31228" y="2113694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26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414D5135-9A13-5D47-81A7-7D546AB8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70700" y="735148"/>
            <a:ext cx="4905356" cy="28855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 b="1">
                <a:solidFill>
                  <a:srgbClr val="0451E4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TÍTULO SIMULADO 01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08E3C32D-4FBE-914F-ABE8-34600C3F044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70700" y="1072849"/>
            <a:ext cx="4905356" cy="82796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>
                <a:solidFill>
                  <a:schemeClr val="tx1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lang="es-ES" sz="1200" dirty="0" err="1"/>
              <a:t>Lorem</a:t>
            </a:r>
            <a:r>
              <a:rPr lang="es-ES" sz="1200" dirty="0"/>
              <a:t> </a:t>
            </a:r>
            <a:r>
              <a:rPr lang="es-ES" sz="1200" dirty="0" err="1"/>
              <a:t>ipsum</a:t>
            </a:r>
            <a:r>
              <a:rPr lang="es-ES" sz="1200" dirty="0"/>
              <a:t> dolor </a:t>
            </a:r>
            <a:r>
              <a:rPr lang="es-ES" sz="1200" dirty="0" err="1"/>
              <a:t>sit</a:t>
            </a:r>
            <a:r>
              <a:rPr lang="es-ES" sz="1200" dirty="0"/>
              <a:t> </a:t>
            </a:r>
            <a:r>
              <a:rPr lang="es-ES" sz="1200" dirty="0" err="1"/>
              <a:t>amet</a:t>
            </a:r>
            <a:r>
              <a:rPr lang="es-ES" sz="1200" dirty="0"/>
              <a:t>. </a:t>
            </a:r>
            <a:r>
              <a:rPr lang="es-ES" sz="1200" dirty="0" err="1"/>
              <a:t>consectetur</a:t>
            </a:r>
            <a:r>
              <a:rPr lang="es-ES" sz="1200" dirty="0"/>
              <a:t> </a:t>
            </a:r>
            <a:r>
              <a:rPr lang="es-ES" sz="1200" dirty="0" err="1"/>
              <a:t>adipiscing</a:t>
            </a:r>
            <a:r>
              <a:rPr lang="es-ES" sz="1200" dirty="0"/>
              <a:t> </a:t>
            </a:r>
            <a:r>
              <a:rPr lang="es-ES" sz="1200" dirty="0" err="1"/>
              <a:t>elit</a:t>
            </a:r>
            <a:r>
              <a:rPr lang="es-ES" sz="1200" dirty="0"/>
              <a:t>. </a:t>
            </a:r>
            <a:r>
              <a:rPr lang="es-ES" sz="1200" dirty="0" err="1"/>
              <a:t>Etiam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in </a:t>
            </a:r>
            <a:r>
              <a:rPr lang="es-ES" sz="1200" dirty="0" err="1"/>
              <a:t>iaculis</a:t>
            </a:r>
            <a:r>
              <a:rPr lang="es-ES" sz="1200" dirty="0"/>
              <a:t> </a:t>
            </a:r>
            <a:r>
              <a:rPr lang="es-ES" sz="1200" dirty="0" err="1"/>
              <a:t>gravida</a:t>
            </a:r>
            <a:r>
              <a:rPr lang="es-ES" sz="1200" dirty="0"/>
              <a:t>, </a:t>
            </a:r>
            <a:r>
              <a:rPr lang="es-ES" sz="1200" dirty="0" err="1"/>
              <a:t>purus</a:t>
            </a:r>
            <a:r>
              <a:rPr lang="es-ES" sz="1200" dirty="0"/>
              <a:t> </a:t>
            </a:r>
            <a:r>
              <a:rPr lang="es-ES" sz="1200" dirty="0" err="1"/>
              <a:t>massa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 mi, et </a:t>
            </a:r>
            <a:br>
              <a:rPr lang="es-ES" sz="1200" dirty="0"/>
            </a:br>
            <a:r>
              <a:rPr lang="es-ES" sz="1200" dirty="0" err="1"/>
              <a:t>feugiat</a:t>
            </a:r>
            <a:r>
              <a:rPr lang="es-ES" sz="1200" dirty="0"/>
              <a:t>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diam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est</a:t>
            </a:r>
            <a:r>
              <a:rPr lang="es-ES" sz="1200" dirty="0"/>
              <a:t>. </a:t>
            </a:r>
            <a:r>
              <a:rPr lang="es-ES" sz="1200" dirty="0" err="1"/>
              <a:t>Duis</a:t>
            </a:r>
            <a:r>
              <a:rPr lang="es-ES" sz="1200" dirty="0"/>
              <a:t> </a:t>
            </a:r>
            <a:r>
              <a:rPr lang="es-ES" sz="1200" dirty="0" err="1"/>
              <a:t>pulvinar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a </a:t>
            </a:r>
            <a:r>
              <a:rPr lang="es-ES" sz="1200" dirty="0" err="1"/>
              <a:t>ullamcorper</a:t>
            </a:r>
            <a:r>
              <a:rPr lang="es-ES" sz="1200" dirty="0"/>
              <a:t> </a:t>
            </a:r>
            <a:r>
              <a:rPr lang="es-ES" sz="1200" dirty="0" err="1"/>
              <a:t>rhoncus</a:t>
            </a:r>
            <a:r>
              <a:rPr lang="es-ES" sz="1200" dirty="0"/>
              <a:t>,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augue</a:t>
            </a:r>
            <a:r>
              <a:rPr lang="es-ES" sz="1200" dirty="0"/>
              <a:t> </a:t>
            </a:r>
            <a:r>
              <a:rPr lang="es-ES" sz="1200" dirty="0" err="1"/>
              <a:t>elementum</a:t>
            </a:r>
            <a:r>
              <a:rPr lang="es-ES" sz="1200" dirty="0"/>
              <a:t> </a:t>
            </a:r>
            <a:r>
              <a:rPr lang="es-ES" sz="1200" dirty="0" err="1"/>
              <a:t>arcu</a:t>
            </a:r>
            <a:r>
              <a:rPr lang="es-ES" sz="1200" dirty="0"/>
              <a:t>, id </a:t>
            </a:r>
            <a:r>
              <a:rPr lang="es-ES" sz="1200" dirty="0" err="1"/>
              <a:t>posuere</a:t>
            </a:r>
            <a:r>
              <a:rPr lang="es-ES" sz="1200" dirty="0"/>
              <a:t> </a:t>
            </a:r>
            <a:r>
              <a:rPr lang="es-ES" sz="1200" dirty="0" err="1"/>
              <a:t>erat</a:t>
            </a:r>
            <a:r>
              <a:rPr lang="es-ES" sz="1200" dirty="0"/>
              <a:t> </a:t>
            </a:r>
            <a:r>
              <a:rPr lang="es-ES" sz="1200" dirty="0" err="1"/>
              <a:t>neque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lorem</a:t>
            </a:r>
            <a:r>
              <a:rPr lang="es-ES" sz="1200" dirty="0"/>
              <a:t>. </a:t>
            </a:r>
            <a:r>
              <a:rPr lang="es-ES" sz="1200" dirty="0" err="1"/>
              <a:t>Maecenas</a:t>
            </a:r>
            <a:r>
              <a:rPr lang="es-ES" sz="1200" dirty="0"/>
              <a:t> </a:t>
            </a:r>
            <a:r>
              <a:rPr lang="es-ES" sz="1200" dirty="0" err="1"/>
              <a:t>finibus</a:t>
            </a:r>
            <a:r>
              <a:rPr lang="es-ES" sz="1200" dirty="0"/>
              <a:t> </a:t>
            </a:r>
            <a:r>
              <a:rPr lang="es-ES" sz="1200" dirty="0" err="1"/>
              <a:t>tristique</a:t>
            </a:r>
            <a:r>
              <a:rPr lang="es-ES" sz="1200" dirty="0"/>
              <a:t> </a:t>
            </a:r>
            <a:r>
              <a:rPr lang="es-ES" sz="1200" dirty="0" err="1"/>
              <a:t>felis</a:t>
            </a:r>
            <a:r>
              <a:rPr lang="es-ES" sz="1200" dirty="0"/>
              <a:t> </a:t>
            </a:r>
            <a:r>
              <a:rPr lang="es-ES" sz="1200" dirty="0" err="1"/>
              <a:t>ac</a:t>
            </a:r>
            <a:r>
              <a:rPr lang="es-ES" sz="1200" dirty="0"/>
              <a:t>.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59" hasCustomPrompt="1"/>
          </p:nvPr>
        </p:nvSpPr>
        <p:spPr>
          <a:xfrm>
            <a:off x="5423190" y="2653299"/>
            <a:ext cx="3287299" cy="14773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AMET. CONSECTETUR ADIPISCING ELIT. ETIAM ACCUMSAN, ORCI IN IACULIS GRAVIDA</a:t>
            </a:r>
            <a:endParaRPr lang="es-ES" dirty="0"/>
          </a:p>
        </p:txBody>
      </p:sp>
      <p:grpSp>
        <p:nvGrpSpPr>
          <p:cNvPr id="28" name="8 Grupo">
            <a:extLst>
              <a:ext uri="{FF2B5EF4-FFF2-40B4-BE49-F238E27FC236}">
                <a16:creationId xmlns:a16="http://schemas.microsoft.com/office/drawing/2014/main" id="{0FA9246B-C176-4A26-9853-EA7EB23ABA7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94410BB1-4E2F-44BB-8AEC-28C8AB409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EAB16545-D239-439F-881F-6B62CC32E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85DDA10A-34CA-4FF1-A3B3-F62B5C984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E813AFD5-4BCC-41D0-BBD1-CA1A8D8F8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2CAC299E-C2A7-4D56-8EDF-4842735AF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85BA6F0E-D606-4F3D-BE78-A712747881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7F42A22D-EA4C-481A-9006-10C9F0DBA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B64B130E-F0FA-4631-8257-A282627E1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905320507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9C1F78-469F-6144-9DDD-1D3CBA8C4DA6}"/>
              </a:ext>
            </a:extLst>
          </p:cNvPr>
          <p:cNvSpPr/>
          <p:nvPr userDrawn="1"/>
        </p:nvSpPr>
        <p:spPr>
          <a:xfrm>
            <a:off x="0" y="5475"/>
            <a:ext cx="9144000" cy="51434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901C8D08-5109-4547-B304-44E772C55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Round Same Side Corner Rectangle 19">
            <a:extLst>
              <a:ext uri="{FF2B5EF4-FFF2-40B4-BE49-F238E27FC236}">
                <a16:creationId xmlns:a16="http://schemas.microsoft.com/office/drawing/2014/main" id="{B6D8089F-D093-924C-96B2-2B81411DED20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Picture Placeholder 38">
            <a:extLst>
              <a:ext uri="{FF2B5EF4-FFF2-40B4-BE49-F238E27FC236}">
                <a16:creationId xmlns:a16="http://schemas.microsoft.com/office/drawing/2014/main" id="{A9A39679-D888-9C4C-B8D7-F0902FB887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75375" y="566867"/>
            <a:ext cx="1375200" cy="18065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50"/>
              </a:lnSpc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cxnSp>
        <p:nvCxnSpPr>
          <p:cNvPr id="34" name="Straight Connector 11">
            <a:extLst>
              <a:ext uri="{FF2B5EF4-FFF2-40B4-BE49-F238E27FC236}">
                <a16:creationId xmlns:a16="http://schemas.microsoft.com/office/drawing/2014/main" id="{2F6E0312-6DEB-4D49-8C39-F603483C328C}"/>
              </a:ext>
            </a:extLst>
          </p:cNvPr>
          <p:cNvCxnSpPr/>
          <p:nvPr userDrawn="1"/>
        </p:nvCxnSpPr>
        <p:spPr>
          <a:xfrm>
            <a:off x="507335" y="2853519"/>
            <a:ext cx="7910493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  <a:headEnd type="oval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ound Same Side Corner Rectangle 39">
            <a:extLst>
              <a:ext uri="{FF2B5EF4-FFF2-40B4-BE49-F238E27FC236}">
                <a16:creationId xmlns:a16="http://schemas.microsoft.com/office/drawing/2014/main" id="{493D7C50-E00C-F746-8CF1-D3E4517736C6}"/>
              </a:ext>
            </a:extLst>
          </p:cNvPr>
          <p:cNvSpPr/>
          <p:nvPr userDrawn="1"/>
        </p:nvSpPr>
        <p:spPr>
          <a:xfrm rot="10800000">
            <a:off x="2072178" y="2377480"/>
            <a:ext cx="1388950" cy="313652"/>
          </a:xfrm>
          <a:prstGeom prst="round2SameRect">
            <a:avLst>
              <a:gd name="adj1" fmla="val 41729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00"/>
          </a:p>
        </p:txBody>
      </p:sp>
      <p:sp>
        <p:nvSpPr>
          <p:cNvPr id="42" name="3 Marcador de texto">
            <a:extLst>
              <a:ext uri="{FF2B5EF4-FFF2-40B4-BE49-F238E27FC236}">
                <a16:creationId xmlns:a16="http://schemas.microsoft.com/office/drawing/2014/main" id="{D03B53E1-2F1E-5943-A797-381761DE35C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073113" y="2409147"/>
            <a:ext cx="1375200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1EABF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AR" dirty="0"/>
          </a:p>
        </p:txBody>
      </p:sp>
      <p:sp>
        <p:nvSpPr>
          <p:cNvPr id="43" name="3 Marcador de texto">
            <a:extLst>
              <a:ext uri="{FF2B5EF4-FFF2-40B4-BE49-F238E27FC236}">
                <a16:creationId xmlns:a16="http://schemas.microsoft.com/office/drawing/2014/main" id="{032A4B41-648F-B845-B550-444DEB6C3AF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072177" y="3021634"/>
            <a:ext cx="137613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451E4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CONCEPTO</a:t>
            </a:r>
            <a:endParaRPr lang="es-AR" dirty="0"/>
          </a:p>
        </p:txBody>
      </p:sp>
      <p:sp>
        <p:nvSpPr>
          <p:cNvPr id="45" name="Picture Placeholder 38">
            <a:extLst>
              <a:ext uri="{FF2B5EF4-FFF2-40B4-BE49-F238E27FC236}">
                <a16:creationId xmlns:a16="http://schemas.microsoft.com/office/drawing/2014/main" id="{B41E078F-B94E-954E-A5E8-9B88AB0C8C01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21019" y="566867"/>
            <a:ext cx="1375200" cy="18065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50"/>
              </a:lnSpc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A1ED13A0-2B09-B846-9360-B6969291B76F}"/>
              </a:ext>
            </a:extLst>
          </p:cNvPr>
          <p:cNvSpPr/>
          <p:nvPr userDrawn="1"/>
        </p:nvSpPr>
        <p:spPr>
          <a:xfrm rot="10800000">
            <a:off x="417822" y="2377480"/>
            <a:ext cx="1388950" cy="313652"/>
          </a:xfrm>
          <a:prstGeom prst="round2SameRect">
            <a:avLst>
              <a:gd name="adj1" fmla="val 41729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00"/>
          </a:p>
        </p:txBody>
      </p:sp>
      <p:sp>
        <p:nvSpPr>
          <p:cNvPr id="47" name="3 Marcador de texto">
            <a:extLst>
              <a:ext uri="{FF2B5EF4-FFF2-40B4-BE49-F238E27FC236}">
                <a16:creationId xmlns:a16="http://schemas.microsoft.com/office/drawing/2014/main" id="{44CD73A5-4550-D744-AE27-6E5F87CEA4B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8757" y="2409147"/>
            <a:ext cx="1375200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1EABF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AR" dirty="0"/>
          </a:p>
        </p:txBody>
      </p:sp>
      <p:sp>
        <p:nvSpPr>
          <p:cNvPr id="48" name="3 Marcador de texto">
            <a:extLst>
              <a:ext uri="{FF2B5EF4-FFF2-40B4-BE49-F238E27FC236}">
                <a16:creationId xmlns:a16="http://schemas.microsoft.com/office/drawing/2014/main" id="{9D3A4A02-C11A-1648-B5B9-781259DB773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821" y="3021634"/>
            <a:ext cx="137613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451E4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CONCEPTO</a:t>
            </a:r>
            <a:endParaRPr lang="es-AR" dirty="0"/>
          </a:p>
        </p:txBody>
      </p:sp>
      <p:sp>
        <p:nvSpPr>
          <p:cNvPr id="50" name="Picture Placeholder 38">
            <a:extLst>
              <a:ext uri="{FF2B5EF4-FFF2-40B4-BE49-F238E27FC236}">
                <a16:creationId xmlns:a16="http://schemas.microsoft.com/office/drawing/2014/main" id="{9A3DC4B6-C113-1B4F-98E4-DF4F74FCFCE5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723900" y="566867"/>
            <a:ext cx="1375200" cy="18065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50"/>
              </a:lnSpc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sp>
        <p:nvSpPr>
          <p:cNvPr id="51" name="Round Same Side Corner Rectangle 50">
            <a:extLst>
              <a:ext uri="{FF2B5EF4-FFF2-40B4-BE49-F238E27FC236}">
                <a16:creationId xmlns:a16="http://schemas.microsoft.com/office/drawing/2014/main" id="{33F5E882-CE9A-5B4F-80E6-3299B29C25A9}"/>
              </a:ext>
            </a:extLst>
          </p:cNvPr>
          <p:cNvSpPr/>
          <p:nvPr userDrawn="1"/>
        </p:nvSpPr>
        <p:spPr>
          <a:xfrm rot="10800000">
            <a:off x="3720703" y="2377480"/>
            <a:ext cx="1388950" cy="313652"/>
          </a:xfrm>
          <a:prstGeom prst="round2SameRect">
            <a:avLst>
              <a:gd name="adj1" fmla="val 41729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00"/>
          </a:p>
        </p:txBody>
      </p:sp>
      <p:sp>
        <p:nvSpPr>
          <p:cNvPr id="52" name="3 Marcador de texto">
            <a:extLst>
              <a:ext uri="{FF2B5EF4-FFF2-40B4-BE49-F238E27FC236}">
                <a16:creationId xmlns:a16="http://schemas.microsoft.com/office/drawing/2014/main" id="{9966ABFD-EA0C-664C-BE1A-56604007672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721638" y="2409147"/>
            <a:ext cx="1375200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1EABF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AR" dirty="0"/>
          </a:p>
        </p:txBody>
      </p:sp>
      <p:sp>
        <p:nvSpPr>
          <p:cNvPr id="53" name="3 Marcador de texto">
            <a:extLst>
              <a:ext uri="{FF2B5EF4-FFF2-40B4-BE49-F238E27FC236}">
                <a16:creationId xmlns:a16="http://schemas.microsoft.com/office/drawing/2014/main" id="{285ECAFA-5513-3B49-9314-FBCDCC6B46C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720702" y="3021634"/>
            <a:ext cx="137613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451E4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CONCEPTO</a:t>
            </a:r>
            <a:endParaRPr lang="es-AR" dirty="0"/>
          </a:p>
        </p:txBody>
      </p:sp>
      <p:sp>
        <p:nvSpPr>
          <p:cNvPr id="55" name="Picture Placeholder 38">
            <a:extLst>
              <a:ext uri="{FF2B5EF4-FFF2-40B4-BE49-F238E27FC236}">
                <a16:creationId xmlns:a16="http://schemas.microsoft.com/office/drawing/2014/main" id="{DB91709D-0765-D245-9C32-3D412D09156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5367916" y="566867"/>
            <a:ext cx="1375200" cy="18065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50"/>
              </a:lnSpc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sp>
        <p:nvSpPr>
          <p:cNvPr id="56" name="Round Same Side Corner Rectangle 55">
            <a:extLst>
              <a:ext uri="{FF2B5EF4-FFF2-40B4-BE49-F238E27FC236}">
                <a16:creationId xmlns:a16="http://schemas.microsoft.com/office/drawing/2014/main" id="{B77513B6-BEB5-A145-861E-38BA8EDC222B}"/>
              </a:ext>
            </a:extLst>
          </p:cNvPr>
          <p:cNvSpPr/>
          <p:nvPr userDrawn="1"/>
        </p:nvSpPr>
        <p:spPr>
          <a:xfrm rot="10800000">
            <a:off x="5364719" y="2377480"/>
            <a:ext cx="1388950" cy="313652"/>
          </a:xfrm>
          <a:prstGeom prst="round2SameRect">
            <a:avLst>
              <a:gd name="adj1" fmla="val 41729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00"/>
          </a:p>
        </p:txBody>
      </p:sp>
      <p:sp>
        <p:nvSpPr>
          <p:cNvPr id="57" name="3 Marcador de texto">
            <a:extLst>
              <a:ext uri="{FF2B5EF4-FFF2-40B4-BE49-F238E27FC236}">
                <a16:creationId xmlns:a16="http://schemas.microsoft.com/office/drawing/2014/main" id="{FDD50258-FA13-7A4E-9BAC-E32392562F7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365654" y="2409147"/>
            <a:ext cx="1375200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1EABF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AR" dirty="0"/>
          </a:p>
        </p:txBody>
      </p:sp>
      <p:sp>
        <p:nvSpPr>
          <p:cNvPr id="58" name="3 Marcador de texto">
            <a:extLst>
              <a:ext uri="{FF2B5EF4-FFF2-40B4-BE49-F238E27FC236}">
                <a16:creationId xmlns:a16="http://schemas.microsoft.com/office/drawing/2014/main" id="{869530D7-0AE2-674F-A53D-EE8EB14BCF8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364718" y="3021634"/>
            <a:ext cx="137613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451E4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CONCEPTO</a:t>
            </a:r>
            <a:endParaRPr lang="es-AR" dirty="0"/>
          </a:p>
        </p:txBody>
      </p:sp>
      <p:sp>
        <p:nvSpPr>
          <p:cNvPr id="60" name="Picture Placeholder 38">
            <a:extLst>
              <a:ext uri="{FF2B5EF4-FFF2-40B4-BE49-F238E27FC236}">
                <a16:creationId xmlns:a16="http://schemas.microsoft.com/office/drawing/2014/main" id="{B63F8817-20A6-8649-95D4-93CBE041A2E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021460" y="566867"/>
            <a:ext cx="1375200" cy="18065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50"/>
              </a:lnSpc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sp>
        <p:nvSpPr>
          <p:cNvPr id="61" name="Round Same Side Corner Rectangle 60">
            <a:extLst>
              <a:ext uri="{FF2B5EF4-FFF2-40B4-BE49-F238E27FC236}">
                <a16:creationId xmlns:a16="http://schemas.microsoft.com/office/drawing/2014/main" id="{72CE2BE6-F40E-274F-AF25-5A91AD2FB589}"/>
              </a:ext>
            </a:extLst>
          </p:cNvPr>
          <p:cNvSpPr/>
          <p:nvPr userDrawn="1"/>
        </p:nvSpPr>
        <p:spPr>
          <a:xfrm rot="10800000">
            <a:off x="7018263" y="2377480"/>
            <a:ext cx="1388950" cy="313652"/>
          </a:xfrm>
          <a:prstGeom prst="round2SameRect">
            <a:avLst>
              <a:gd name="adj1" fmla="val 41729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00"/>
          </a:p>
        </p:txBody>
      </p:sp>
      <p:sp>
        <p:nvSpPr>
          <p:cNvPr id="62" name="3 Marcador de texto">
            <a:extLst>
              <a:ext uri="{FF2B5EF4-FFF2-40B4-BE49-F238E27FC236}">
                <a16:creationId xmlns:a16="http://schemas.microsoft.com/office/drawing/2014/main" id="{DED741A6-A3A3-3B42-BFD9-6BD472E95BD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19198" y="2409147"/>
            <a:ext cx="1375200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1EABF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AR" dirty="0"/>
          </a:p>
        </p:txBody>
      </p:sp>
      <p:sp>
        <p:nvSpPr>
          <p:cNvPr id="63" name="3 Marcador de texto">
            <a:extLst>
              <a:ext uri="{FF2B5EF4-FFF2-40B4-BE49-F238E27FC236}">
                <a16:creationId xmlns:a16="http://schemas.microsoft.com/office/drawing/2014/main" id="{2AFE0961-41E8-2243-A31E-724E0BCB6F8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018262" y="3021634"/>
            <a:ext cx="137613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451E4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CONCEPTO</a:t>
            </a:r>
            <a:endParaRPr lang="es-AR" dirty="0"/>
          </a:p>
        </p:txBody>
      </p:sp>
      <p:sp>
        <p:nvSpPr>
          <p:cNvPr id="38" name="3 Marcador de texto">
            <a:extLst>
              <a:ext uri="{FF2B5EF4-FFF2-40B4-BE49-F238E27FC236}">
                <a16:creationId xmlns:a16="http://schemas.microsoft.com/office/drawing/2014/main" id="{EFCF8E92-1E66-B64C-9C89-479F2B31AC4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018262" y="3235625"/>
            <a:ext cx="1376136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9" name="3 Marcador de texto">
            <a:extLst>
              <a:ext uri="{FF2B5EF4-FFF2-40B4-BE49-F238E27FC236}">
                <a16:creationId xmlns:a16="http://schemas.microsoft.com/office/drawing/2014/main" id="{BD7C0A96-78F3-0B47-8140-89E0A4BF593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364718" y="3235625"/>
            <a:ext cx="1376136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1" name="3 Marcador de texto">
            <a:extLst>
              <a:ext uri="{FF2B5EF4-FFF2-40B4-BE49-F238E27FC236}">
                <a16:creationId xmlns:a16="http://schemas.microsoft.com/office/drawing/2014/main" id="{9C243CD8-BF40-D64C-9999-B463C9EFC0E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720702" y="3235625"/>
            <a:ext cx="1376136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6" name="3 Marcador de texto">
            <a:extLst>
              <a:ext uri="{FF2B5EF4-FFF2-40B4-BE49-F238E27FC236}">
                <a16:creationId xmlns:a16="http://schemas.microsoft.com/office/drawing/2014/main" id="{1399CA92-A4AA-FD46-8DF3-60A66E19A1F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072177" y="3235625"/>
            <a:ext cx="1376136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7" name="3 Marcador de texto">
            <a:extLst>
              <a:ext uri="{FF2B5EF4-FFF2-40B4-BE49-F238E27FC236}">
                <a16:creationId xmlns:a16="http://schemas.microsoft.com/office/drawing/2014/main" id="{C4BC95BD-2287-B74C-9910-36107DBB612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17821" y="3235625"/>
            <a:ext cx="1376136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5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grpSp>
        <p:nvGrpSpPr>
          <p:cNvPr id="44" name="8 Grupo">
            <a:extLst>
              <a:ext uri="{FF2B5EF4-FFF2-40B4-BE49-F238E27FC236}">
                <a16:creationId xmlns:a16="http://schemas.microsoft.com/office/drawing/2014/main" id="{C7263A5F-707F-4FB7-A3D4-2FD9F0E704E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71" name="Freeform 43">
              <a:extLst>
                <a:ext uri="{FF2B5EF4-FFF2-40B4-BE49-F238E27FC236}">
                  <a16:creationId xmlns:a16="http://schemas.microsoft.com/office/drawing/2014/main" id="{282C41C3-654A-47B6-9979-A78A1AD4E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72" name="Freeform 44">
              <a:extLst>
                <a:ext uri="{FF2B5EF4-FFF2-40B4-BE49-F238E27FC236}">
                  <a16:creationId xmlns:a16="http://schemas.microsoft.com/office/drawing/2014/main" id="{7D7CA26D-7EFF-4284-BBDD-06F2BDCA4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3" name="Freeform 45">
              <a:extLst>
                <a:ext uri="{FF2B5EF4-FFF2-40B4-BE49-F238E27FC236}">
                  <a16:creationId xmlns:a16="http://schemas.microsoft.com/office/drawing/2014/main" id="{A48DA3FC-C865-454E-8494-F0887C676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4" name="Freeform 46">
              <a:extLst>
                <a:ext uri="{FF2B5EF4-FFF2-40B4-BE49-F238E27FC236}">
                  <a16:creationId xmlns:a16="http://schemas.microsoft.com/office/drawing/2014/main" id="{6B7FD90B-DC02-4F6C-82A9-8EF631495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5" name="Freeform 47">
              <a:extLst>
                <a:ext uri="{FF2B5EF4-FFF2-40B4-BE49-F238E27FC236}">
                  <a16:creationId xmlns:a16="http://schemas.microsoft.com/office/drawing/2014/main" id="{0EB39542-915B-47BA-987F-357F8AB83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6" name="Freeform 48">
              <a:extLst>
                <a:ext uri="{FF2B5EF4-FFF2-40B4-BE49-F238E27FC236}">
                  <a16:creationId xmlns:a16="http://schemas.microsoft.com/office/drawing/2014/main" id="{66E55173-BB53-4E79-A2DD-236421A170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7" name="Freeform 49">
              <a:extLst>
                <a:ext uri="{FF2B5EF4-FFF2-40B4-BE49-F238E27FC236}">
                  <a16:creationId xmlns:a16="http://schemas.microsoft.com/office/drawing/2014/main" id="{DA77726D-9E7E-42E4-84AF-693DDA536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8" name="Freeform 50">
              <a:extLst>
                <a:ext uri="{FF2B5EF4-FFF2-40B4-BE49-F238E27FC236}">
                  <a16:creationId xmlns:a16="http://schemas.microsoft.com/office/drawing/2014/main" id="{EAB0324E-499D-4F97-B262-53239729F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904124200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A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7">
            <a:extLst>
              <a:ext uri="{FF2B5EF4-FFF2-40B4-BE49-F238E27FC236}">
                <a16:creationId xmlns:a16="http://schemas.microsoft.com/office/drawing/2014/main" id="{4E69C285-1BB7-0645-8F77-A7A61AA0CADD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ound Same Side Corner Rectangle 9">
            <a:extLst>
              <a:ext uri="{FF2B5EF4-FFF2-40B4-BE49-F238E27FC236}">
                <a16:creationId xmlns:a16="http://schemas.microsoft.com/office/drawing/2014/main" id="{5E06CED5-008B-EC4A-8DFA-7A1DEF50E07A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5D4FF0A4-0FEF-1543-827F-40EB4770780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566866"/>
            <a:ext cx="4572000" cy="225193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br>
              <a:rPr lang="es-ES" dirty="0"/>
            </a:br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n-US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A078D31E-DC76-1246-B16F-20609B0BBF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566866"/>
            <a:ext cx="4576514" cy="225193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br>
              <a:rPr lang="es-ES" dirty="0"/>
            </a:br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s-E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C4010EC6-8BAD-6642-B71F-BF23403985C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2787774"/>
            <a:ext cx="4572000" cy="23557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n-US" dirty="0"/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EAB008EF-1058-6743-993C-BF55E3F67FB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2000" y="2787774"/>
            <a:ext cx="4572000" cy="23557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n-US" dirty="0"/>
          </a:p>
        </p:txBody>
      </p:sp>
      <p:sp>
        <p:nvSpPr>
          <p:cNvPr id="13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grpSp>
        <p:nvGrpSpPr>
          <p:cNvPr id="15" name="8 Grupo">
            <a:extLst>
              <a:ext uri="{FF2B5EF4-FFF2-40B4-BE49-F238E27FC236}">
                <a16:creationId xmlns:a16="http://schemas.microsoft.com/office/drawing/2014/main" id="{456B3090-F277-4CB4-9701-D922A736414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17" name="Freeform 43">
              <a:extLst>
                <a:ext uri="{FF2B5EF4-FFF2-40B4-BE49-F238E27FC236}">
                  <a16:creationId xmlns:a16="http://schemas.microsoft.com/office/drawing/2014/main" id="{0F45BB5A-F4CE-43F9-AE8B-25547E102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21" name="Freeform 44">
              <a:extLst>
                <a:ext uri="{FF2B5EF4-FFF2-40B4-BE49-F238E27FC236}">
                  <a16:creationId xmlns:a16="http://schemas.microsoft.com/office/drawing/2014/main" id="{907F7E92-ECF7-4ED2-A0AC-E1EFB4270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2" name="Freeform 45">
              <a:extLst>
                <a:ext uri="{FF2B5EF4-FFF2-40B4-BE49-F238E27FC236}">
                  <a16:creationId xmlns:a16="http://schemas.microsoft.com/office/drawing/2014/main" id="{9353E9E2-3037-4FD3-BC45-0BDB88575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3" name="Freeform 46">
              <a:extLst>
                <a:ext uri="{FF2B5EF4-FFF2-40B4-BE49-F238E27FC236}">
                  <a16:creationId xmlns:a16="http://schemas.microsoft.com/office/drawing/2014/main" id="{E897BA53-1B4C-41A8-8EA5-89876D6B4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4" name="Freeform 47">
              <a:extLst>
                <a:ext uri="{FF2B5EF4-FFF2-40B4-BE49-F238E27FC236}">
                  <a16:creationId xmlns:a16="http://schemas.microsoft.com/office/drawing/2014/main" id="{CA580985-3C6D-4ABE-97ED-1D706213B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5" name="Freeform 48">
              <a:extLst>
                <a:ext uri="{FF2B5EF4-FFF2-40B4-BE49-F238E27FC236}">
                  <a16:creationId xmlns:a16="http://schemas.microsoft.com/office/drawing/2014/main" id="{2B5312ED-C182-4FDA-951A-4C9F6FC51E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" name="Freeform 49">
              <a:extLst>
                <a:ext uri="{FF2B5EF4-FFF2-40B4-BE49-F238E27FC236}">
                  <a16:creationId xmlns:a16="http://schemas.microsoft.com/office/drawing/2014/main" id="{7E9D19A3-77BC-4D03-939F-EF9D2522B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DE4646B5-EB94-49EB-A999-BF5D62C49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328477441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A IMÁGENES CO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7">
            <a:extLst>
              <a:ext uri="{FF2B5EF4-FFF2-40B4-BE49-F238E27FC236}">
                <a16:creationId xmlns:a16="http://schemas.microsoft.com/office/drawing/2014/main" id="{4E69C285-1BB7-0645-8F77-A7A61AA0CADD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5D4FF0A4-0FEF-1543-827F-40EB4770780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74642" y="566866"/>
            <a:ext cx="3069358" cy="225193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br>
              <a:rPr lang="es-ES" dirty="0"/>
            </a:br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n-US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A078D31E-DC76-1246-B16F-20609B0BBF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33057" y="566866"/>
            <a:ext cx="3042000" cy="225193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br>
              <a:rPr lang="es-ES" dirty="0"/>
            </a:br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s-E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C4010EC6-8BAD-6642-B71F-BF23403985C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33057" y="2787774"/>
            <a:ext cx="3042000" cy="23557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n-US" dirty="0"/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EAB008EF-1058-6743-993C-BF55E3F67FB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74642" y="2787774"/>
            <a:ext cx="3069358" cy="23557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57" hasCustomPrompt="1"/>
          </p:nvPr>
        </p:nvSpPr>
        <p:spPr>
          <a:xfrm>
            <a:off x="185738" y="771525"/>
            <a:ext cx="2730500" cy="3960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in </a:t>
            </a:r>
            <a:r>
              <a:rPr lang="es-ES" dirty="0" err="1"/>
              <a:t>iaculis</a:t>
            </a:r>
            <a:r>
              <a:rPr lang="es-ES" dirty="0"/>
              <a:t> </a:t>
            </a:r>
            <a:r>
              <a:rPr lang="es-ES" dirty="0" err="1"/>
              <a:t>gravida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mi, et </a:t>
            </a:r>
            <a:br>
              <a:rPr lang="es-ES" dirty="0"/>
            </a:b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</a:p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in </a:t>
            </a:r>
            <a:r>
              <a:rPr lang="es-ES" dirty="0" err="1"/>
              <a:t>iaculis</a:t>
            </a:r>
            <a:r>
              <a:rPr lang="es-ES" dirty="0"/>
              <a:t> </a:t>
            </a:r>
            <a:r>
              <a:rPr lang="es-ES" dirty="0" err="1"/>
              <a:t>gravida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mi, et </a:t>
            </a:r>
            <a:br>
              <a:rPr lang="es-ES" dirty="0"/>
            </a:b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</a:p>
        </p:txBody>
      </p:sp>
      <p:sp>
        <p:nvSpPr>
          <p:cNvPr id="13" name="Round Same Side Corner Rectangle 9">
            <a:extLst>
              <a:ext uri="{FF2B5EF4-FFF2-40B4-BE49-F238E27FC236}">
                <a16:creationId xmlns:a16="http://schemas.microsoft.com/office/drawing/2014/main" id="{5E06CED5-008B-EC4A-8DFA-7A1DEF50E07A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grpSp>
        <p:nvGrpSpPr>
          <p:cNvPr id="23" name="8 Grupo">
            <a:extLst>
              <a:ext uri="{FF2B5EF4-FFF2-40B4-BE49-F238E27FC236}">
                <a16:creationId xmlns:a16="http://schemas.microsoft.com/office/drawing/2014/main" id="{456B3090-F277-4CB4-9701-D922A736414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0F45BB5A-F4CE-43F9-AE8B-25547E102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25" name="Freeform 44">
              <a:extLst>
                <a:ext uri="{FF2B5EF4-FFF2-40B4-BE49-F238E27FC236}">
                  <a16:creationId xmlns:a16="http://schemas.microsoft.com/office/drawing/2014/main" id="{907F7E92-ECF7-4ED2-A0AC-E1EFB4270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" name="Freeform 45">
              <a:extLst>
                <a:ext uri="{FF2B5EF4-FFF2-40B4-BE49-F238E27FC236}">
                  <a16:creationId xmlns:a16="http://schemas.microsoft.com/office/drawing/2014/main" id="{9353E9E2-3037-4FD3-BC45-0BDB88575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id="{E897BA53-1B4C-41A8-8EA5-89876D6B4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" name="Freeform 47">
              <a:extLst>
                <a:ext uri="{FF2B5EF4-FFF2-40B4-BE49-F238E27FC236}">
                  <a16:creationId xmlns:a16="http://schemas.microsoft.com/office/drawing/2014/main" id="{CA580985-3C6D-4ABE-97ED-1D706213B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2B5312ED-C182-4FDA-951A-4C9F6FC51E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" name="Freeform 49">
              <a:extLst>
                <a:ext uri="{FF2B5EF4-FFF2-40B4-BE49-F238E27FC236}">
                  <a16:creationId xmlns:a16="http://schemas.microsoft.com/office/drawing/2014/main" id="{7E9D19A3-77BC-4D03-939F-EF9D2522B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" name="Freeform 50">
              <a:extLst>
                <a:ext uri="{FF2B5EF4-FFF2-40B4-BE49-F238E27FC236}">
                  <a16:creationId xmlns:a16="http://schemas.microsoft.com/office/drawing/2014/main" id="{DE4646B5-EB94-49EB-A999-BF5D62C49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43460437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 INTERNA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C2B02A2D-C1F9-4298-A340-F2F41F2ADB55}"/>
              </a:ext>
            </a:extLst>
          </p:cNvPr>
          <p:cNvSpPr/>
          <p:nvPr userDrawn="1"/>
        </p:nvSpPr>
        <p:spPr>
          <a:xfrm>
            <a:off x="-4572" y="-17188"/>
            <a:ext cx="9148572" cy="5160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829DE305-387E-DC4D-BAD0-86234F0CEF0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-9597" y="-17188"/>
            <a:ext cx="9162699" cy="3405419"/>
          </a:xfrm>
          <a:custGeom>
            <a:avLst/>
            <a:gdLst>
              <a:gd name="connsiteX0" fmla="*/ 0 w 9143576"/>
              <a:gd name="connsiteY0" fmla="*/ 243416 h 2595333"/>
              <a:gd name="connsiteX1" fmla="*/ 243416 w 9143576"/>
              <a:gd name="connsiteY1" fmla="*/ 0 h 2595333"/>
              <a:gd name="connsiteX2" fmla="*/ 8900160 w 9143576"/>
              <a:gd name="connsiteY2" fmla="*/ 0 h 2595333"/>
              <a:gd name="connsiteX3" fmla="*/ 9143576 w 9143576"/>
              <a:gd name="connsiteY3" fmla="*/ 243416 h 2595333"/>
              <a:gd name="connsiteX4" fmla="*/ 9143576 w 9143576"/>
              <a:gd name="connsiteY4" fmla="*/ 2351917 h 2595333"/>
              <a:gd name="connsiteX5" fmla="*/ 8900160 w 9143576"/>
              <a:gd name="connsiteY5" fmla="*/ 2595333 h 2595333"/>
              <a:gd name="connsiteX6" fmla="*/ 243416 w 9143576"/>
              <a:gd name="connsiteY6" fmla="*/ 2595333 h 2595333"/>
              <a:gd name="connsiteX7" fmla="*/ 0 w 9143576"/>
              <a:gd name="connsiteY7" fmla="*/ 2351917 h 2595333"/>
              <a:gd name="connsiteX8" fmla="*/ 0 w 9143576"/>
              <a:gd name="connsiteY8" fmla="*/ 243416 h 2595333"/>
              <a:gd name="connsiteX0" fmla="*/ 0 w 9143576"/>
              <a:gd name="connsiteY0" fmla="*/ 271038 h 2622955"/>
              <a:gd name="connsiteX1" fmla="*/ 8900160 w 9143576"/>
              <a:gd name="connsiteY1" fmla="*/ 27622 h 2622955"/>
              <a:gd name="connsiteX2" fmla="*/ 9143576 w 9143576"/>
              <a:gd name="connsiteY2" fmla="*/ 271038 h 2622955"/>
              <a:gd name="connsiteX3" fmla="*/ 9143576 w 9143576"/>
              <a:gd name="connsiteY3" fmla="*/ 2379539 h 2622955"/>
              <a:gd name="connsiteX4" fmla="*/ 8900160 w 9143576"/>
              <a:gd name="connsiteY4" fmla="*/ 2622955 h 2622955"/>
              <a:gd name="connsiteX5" fmla="*/ 243416 w 9143576"/>
              <a:gd name="connsiteY5" fmla="*/ 2622955 h 2622955"/>
              <a:gd name="connsiteX6" fmla="*/ 0 w 9143576"/>
              <a:gd name="connsiteY6" fmla="*/ 2379539 h 2622955"/>
              <a:gd name="connsiteX7" fmla="*/ 0 w 9143576"/>
              <a:gd name="connsiteY7" fmla="*/ 271038 h 2622955"/>
              <a:gd name="connsiteX0" fmla="*/ 0 w 9148148"/>
              <a:gd name="connsiteY0" fmla="*/ 172154 h 2775531"/>
              <a:gd name="connsiteX1" fmla="*/ 8904732 w 9148148"/>
              <a:gd name="connsiteY1" fmla="*/ 180198 h 2775531"/>
              <a:gd name="connsiteX2" fmla="*/ 9148148 w 9148148"/>
              <a:gd name="connsiteY2" fmla="*/ 423614 h 2775531"/>
              <a:gd name="connsiteX3" fmla="*/ 9148148 w 9148148"/>
              <a:gd name="connsiteY3" fmla="*/ 2532115 h 2775531"/>
              <a:gd name="connsiteX4" fmla="*/ 8904732 w 9148148"/>
              <a:gd name="connsiteY4" fmla="*/ 2775531 h 2775531"/>
              <a:gd name="connsiteX5" fmla="*/ 247988 w 9148148"/>
              <a:gd name="connsiteY5" fmla="*/ 2775531 h 2775531"/>
              <a:gd name="connsiteX6" fmla="*/ 4572 w 9148148"/>
              <a:gd name="connsiteY6" fmla="*/ 2532115 h 2775531"/>
              <a:gd name="connsiteX7" fmla="*/ 0 w 9148148"/>
              <a:gd name="connsiteY7" fmla="*/ 172154 h 2775531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179047 h 2782424"/>
              <a:gd name="connsiteX1" fmla="*/ 9148148 w 9148148"/>
              <a:gd name="connsiteY1" fmla="*/ 430507 h 2782424"/>
              <a:gd name="connsiteX2" fmla="*/ 9148148 w 9148148"/>
              <a:gd name="connsiteY2" fmla="*/ 2539008 h 2782424"/>
              <a:gd name="connsiteX3" fmla="*/ 8904732 w 9148148"/>
              <a:gd name="connsiteY3" fmla="*/ 2782424 h 2782424"/>
              <a:gd name="connsiteX4" fmla="*/ 247988 w 9148148"/>
              <a:gd name="connsiteY4" fmla="*/ 2782424 h 2782424"/>
              <a:gd name="connsiteX5" fmla="*/ 4572 w 9148148"/>
              <a:gd name="connsiteY5" fmla="*/ 2539008 h 2782424"/>
              <a:gd name="connsiteX6" fmla="*/ 0 w 9148148"/>
              <a:gd name="connsiteY6" fmla="*/ 179047 h 2782424"/>
              <a:gd name="connsiteX0" fmla="*/ 0 w 9148148"/>
              <a:gd name="connsiteY0" fmla="*/ 284305 h 2887682"/>
              <a:gd name="connsiteX1" fmla="*/ 9148148 w 9148148"/>
              <a:gd name="connsiteY1" fmla="*/ 275161 h 2887682"/>
              <a:gd name="connsiteX2" fmla="*/ 9148148 w 9148148"/>
              <a:gd name="connsiteY2" fmla="*/ 2644266 h 2887682"/>
              <a:gd name="connsiteX3" fmla="*/ 8904732 w 9148148"/>
              <a:gd name="connsiteY3" fmla="*/ 2887682 h 2887682"/>
              <a:gd name="connsiteX4" fmla="*/ 247988 w 9148148"/>
              <a:gd name="connsiteY4" fmla="*/ 2887682 h 2887682"/>
              <a:gd name="connsiteX5" fmla="*/ 4572 w 9148148"/>
              <a:gd name="connsiteY5" fmla="*/ 2644266 h 2887682"/>
              <a:gd name="connsiteX6" fmla="*/ 0 w 9148148"/>
              <a:gd name="connsiteY6" fmla="*/ 284305 h 2887682"/>
              <a:gd name="connsiteX0" fmla="*/ 0 w 9148148"/>
              <a:gd name="connsiteY0" fmla="*/ 156557 h 2759934"/>
              <a:gd name="connsiteX1" fmla="*/ 9148148 w 9148148"/>
              <a:gd name="connsiteY1" fmla="*/ 147413 h 2759934"/>
              <a:gd name="connsiteX2" fmla="*/ 9148148 w 9148148"/>
              <a:gd name="connsiteY2" fmla="*/ 2516518 h 2759934"/>
              <a:gd name="connsiteX3" fmla="*/ 8904732 w 9148148"/>
              <a:gd name="connsiteY3" fmla="*/ 2759934 h 2759934"/>
              <a:gd name="connsiteX4" fmla="*/ 247988 w 9148148"/>
              <a:gd name="connsiteY4" fmla="*/ 2759934 h 2759934"/>
              <a:gd name="connsiteX5" fmla="*/ 4572 w 9148148"/>
              <a:gd name="connsiteY5" fmla="*/ 2516518 h 2759934"/>
              <a:gd name="connsiteX6" fmla="*/ 0 w 9148148"/>
              <a:gd name="connsiteY6" fmla="*/ 156557 h 2759934"/>
              <a:gd name="connsiteX0" fmla="*/ 0 w 9148148"/>
              <a:gd name="connsiteY0" fmla="*/ 9144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9144 h 2612521"/>
              <a:gd name="connsiteX0" fmla="*/ 0 w 9148148"/>
              <a:gd name="connsiteY0" fmla="*/ 795528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795528 h 2612521"/>
              <a:gd name="connsiteX0" fmla="*/ 0 w 9148148"/>
              <a:gd name="connsiteY0" fmla="*/ 4572 h 1821565"/>
              <a:gd name="connsiteX1" fmla="*/ 9148148 w 9148148"/>
              <a:gd name="connsiteY1" fmla="*/ 0 h 1821565"/>
              <a:gd name="connsiteX2" fmla="*/ 9148148 w 9148148"/>
              <a:gd name="connsiteY2" fmla="*/ 1578149 h 1821565"/>
              <a:gd name="connsiteX3" fmla="*/ 8904732 w 9148148"/>
              <a:gd name="connsiteY3" fmla="*/ 1821565 h 1821565"/>
              <a:gd name="connsiteX4" fmla="*/ 247988 w 9148148"/>
              <a:gd name="connsiteY4" fmla="*/ 1821565 h 1821565"/>
              <a:gd name="connsiteX5" fmla="*/ 4572 w 9148148"/>
              <a:gd name="connsiteY5" fmla="*/ 1578149 h 1821565"/>
              <a:gd name="connsiteX6" fmla="*/ 0 w 9148148"/>
              <a:gd name="connsiteY6" fmla="*/ 4572 h 1821565"/>
              <a:gd name="connsiteX0" fmla="*/ 596886 w 9745034"/>
              <a:gd name="connsiteY0" fmla="*/ 119540 h 1936533"/>
              <a:gd name="connsiteX1" fmla="*/ 702042 w 9745034"/>
              <a:gd name="connsiteY1" fmla="*/ 121325 h 1936533"/>
              <a:gd name="connsiteX2" fmla="*/ 9745034 w 9745034"/>
              <a:gd name="connsiteY2" fmla="*/ 114968 h 1936533"/>
              <a:gd name="connsiteX3" fmla="*/ 9745034 w 9745034"/>
              <a:gd name="connsiteY3" fmla="*/ 1693117 h 1936533"/>
              <a:gd name="connsiteX4" fmla="*/ 9501618 w 9745034"/>
              <a:gd name="connsiteY4" fmla="*/ 1936533 h 1936533"/>
              <a:gd name="connsiteX5" fmla="*/ 844874 w 9745034"/>
              <a:gd name="connsiteY5" fmla="*/ 1936533 h 1936533"/>
              <a:gd name="connsiteX6" fmla="*/ 601458 w 9745034"/>
              <a:gd name="connsiteY6" fmla="*/ 1693117 h 1936533"/>
              <a:gd name="connsiteX7" fmla="*/ 596886 w 9745034"/>
              <a:gd name="connsiteY7" fmla="*/ 119540 h 1936533"/>
              <a:gd name="connsiteX0" fmla="*/ 0 w 9148148"/>
              <a:gd name="connsiteY0" fmla="*/ 75203 h 1892196"/>
              <a:gd name="connsiteX1" fmla="*/ 1842516 w 9148148"/>
              <a:gd name="connsiteY1" fmla="*/ 360452 h 1892196"/>
              <a:gd name="connsiteX2" fmla="*/ 9148148 w 9148148"/>
              <a:gd name="connsiteY2" fmla="*/ 70631 h 1892196"/>
              <a:gd name="connsiteX3" fmla="*/ 9148148 w 9148148"/>
              <a:gd name="connsiteY3" fmla="*/ 1648780 h 1892196"/>
              <a:gd name="connsiteX4" fmla="*/ 8904732 w 9148148"/>
              <a:gd name="connsiteY4" fmla="*/ 1892196 h 1892196"/>
              <a:gd name="connsiteX5" fmla="*/ 247988 w 9148148"/>
              <a:gd name="connsiteY5" fmla="*/ 1892196 h 1892196"/>
              <a:gd name="connsiteX6" fmla="*/ 4572 w 9148148"/>
              <a:gd name="connsiteY6" fmla="*/ 1648780 h 1892196"/>
              <a:gd name="connsiteX7" fmla="*/ 0 w 9148148"/>
              <a:gd name="connsiteY7" fmla="*/ 75203 h 1892196"/>
              <a:gd name="connsiteX0" fmla="*/ 570634 w 9718782"/>
              <a:gd name="connsiteY0" fmla="*/ 97884 h 1914877"/>
              <a:gd name="connsiteX1" fmla="*/ 712366 w 9718782"/>
              <a:gd name="connsiteY1" fmla="*/ 204825 h 1914877"/>
              <a:gd name="connsiteX2" fmla="*/ 9718782 w 9718782"/>
              <a:gd name="connsiteY2" fmla="*/ 93312 h 1914877"/>
              <a:gd name="connsiteX3" fmla="*/ 9718782 w 9718782"/>
              <a:gd name="connsiteY3" fmla="*/ 1671461 h 1914877"/>
              <a:gd name="connsiteX4" fmla="*/ 9475366 w 9718782"/>
              <a:gd name="connsiteY4" fmla="*/ 1914877 h 1914877"/>
              <a:gd name="connsiteX5" fmla="*/ 818622 w 9718782"/>
              <a:gd name="connsiteY5" fmla="*/ 1914877 h 1914877"/>
              <a:gd name="connsiteX6" fmla="*/ 575206 w 9718782"/>
              <a:gd name="connsiteY6" fmla="*/ 1671461 h 1914877"/>
              <a:gd name="connsiteX7" fmla="*/ 570634 w 9718782"/>
              <a:gd name="connsiteY7" fmla="*/ 97884 h 1914877"/>
              <a:gd name="connsiteX0" fmla="*/ 0 w 9148148"/>
              <a:gd name="connsiteY0" fmla="*/ 97884 h 1914877"/>
              <a:gd name="connsiteX1" fmla="*/ 141732 w 9148148"/>
              <a:gd name="connsiteY1" fmla="*/ 204825 h 1914877"/>
              <a:gd name="connsiteX2" fmla="*/ 9148148 w 9148148"/>
              <a:gd name="connsiteY2" fmla="*/ 93312 h 1914877"/>
              <a:gd name="connsiteX3" fmla="*/ 9148148 w 9148148"/>
              <a:gd name="connsiteY3" fmla="*/ 1671461 h 1914877"/>
              <a:gd name="connsiteX4" fmla="*/ 8904732 w 9148148"/>
              <a:gd name="connsiteY4" fmla="*/ 1914877 h 1914877"/>
              <a:gd name="connsiteX5" fmla="*/ 247988 w 9148148"/>
              <a:gd name="connsiteY5" fmla="*/ 1914877 h 1914877"/>
              <a:gd name="connsiteX6" fmla="*/ 4572 w 9148148"/>
              <a:gd name="connsiteY6" fmla="*/ 1671461 h 1914877"/>
              <a:gd name="connsiteX7" fmla="*/ 0 w 9148148"/>
              <a:gd name="connsiteY7" fmla="*/ 97884 h 1914877"/>
              <a:gd name="connsiteX0" fmla="*/ 12 w 9148160"/>
              <a:gd name="connsiteY0" fmla="*/ 97884 h 1914877"/>
              <a:gd name="connsiteX1" fmla="*/ 141744 w 9148160"/>
              <a:gd name="connsiteY1" fmla="*/ 204825 h 1914877"/>
              <a:gd name="connsiteX2" fmla="*/ 9148160 w 9148160"/>
              <a:gd name="connsiteY2" fmla="*/ 93312 h 1914877"/>
              <a:gd name="connsiteX3" fmla="*/ 9148160 w 9148160"/>
              <a:gd name="connsiteY3" fmla="*/ 1671461 h 1914877"/>
              <a:gd name="connsiteX4" fmla="*/ 8904744 w 9148160"/>
              <a:gd name="connsiteY4" fmla="*/ 1914877 h 1914877"/>
              <a:gd name="connsiteX5" fmla="*/ 248000 w 9148160"/>
              <a:gd name="connsiteY5" fmla="*/ 1914877 h 1914877"/>
              <a:gd name="connsiteX6" fmla="*/ 4584 w 9148160"/>
              <a:gd name="connsiteY6" fmla="*/ 1671461 h 1914877"/>
              <a:gd name="connsiteX7" fmla="*/ 12 w 9148160"/>
              <a:gd name="connsiteY7" fmla="*/ 97884 h 1914877"/>
              <a:gd name="connsiteX0" fmla="*/ 5 w 9148153"/>
              <a:gd name="connsiteY0" fmla="*/ 98656 h 1915649"/>
              <a:gd name="connsiteX1" fmla="*/ 393197 w 9148153"/>
              <a:gd name="connsiteY1" fmla="*/ 201025 h 1915649"/>
              <a:gd name="connsiteX2" fmla="*/ 9148153 w 9148153"/>
              <a:gd name="connsiteY2" fmla="*/ 94084 h 1915649"/>
              <a:gd name="connsiteX3" fmla="*/ 9148153 w 9148153"/>
              <a:gd name="connsiteY3" fmla="*/ 1672233 h 1915649"/>
              <a:gd name="connsiteX4" fmla="*/ 8904737 w 9148153"/>
              <a:gd name="connsiteY4" fmla="*/ 1915649 h 1915649"/>
              <a:gd name="connsiteX5" fmla="*/ 247993 w 9148153"/>
              <a:gd name="connsiteY5" fmla="*/ 1915649 h 1915649"/>
              <a:gd name="connsiteX6" fmla="*/ 4577 w 9148153"/>
              <a:gd name="connsiteY6" fmla="*/ 1672233 h 1915649"/>
              <a:gd name="connsiteX7" fmla="*/ 5 w 9148153"/>
              <a:gd name="connsiteY7" fmla="*/ 98656 h 1915649"/>
              <a:gd name="connsiteX0" fmla="*/ 17 w 9148165"/>
              <a:gd name="connsiteY0" fmla="*/ 98656 h 1915649"/>
              <a:gd name="connsiteX1" fmla="*/ 393209 w 9148165"/>
              <a:gd name="connsiteY1" fmla="*/ 201025 h 1915649"/>
              <a:gd name="connsiteX2" fmla="*/ 9148165 w 9148165"/>
              <a:gd name="connsiteY2" fmla="*/ 94084 h 1915649"/>
              <a:gd name="connsiteX3" fmla="*/ 9148165 w 9148165"/>
              <a:gd name="connsiteY3" fmla="*/ 1672233 h 1915649"/>
              <a:gd name="connsiteX4" fmla="*/ 8904749 w 9148165"/>
              <a:gd name="connsiteY4" fmla="*/ 1915649 h 1915649"/>
              <a:gd name="connsiteX5" fmla="*/ 248005 w 9148165"/>
              <a:gd name="connsiteY5" fmla="*/ 1915649 h 1915649"/>
              <a:gd name="connsiteX6" fmla="*/ 4589 w 9148165"/>
              <a:gd name="connsiteY6" fmla="*/ 1672233 h 1915649"/>
              <a:gd name="connsiteX7" fmla="*/ 17 w 9148165"/>
              <a:gd name="connsiteY7" fmla="*/ 98656 h 1915649"/>
              <a:gd name="connsiteX0" fmla="*/ 62103 w 9143576"/>
              <a:gd name="connsiteY0" fmla="*/ 422506 h 1915649"/>
              <a:gd name="connsiteX1" fmla="*/ 388620 w 9143576"/>
              <a:gd name="connsiteY1" fmla="*/ 201025 h 1915649"/>
              <a:gd name="connsiteX2" fmla="*/ 9143576 w 9143576"/>
              <a:gd name="connsiteY2" fmla="*/ 94084 h 1915649"/>
              <a:gd name="connsiteX3" fmla="*/ 9143576 w 9143576"/>
              <a:gd name="connsiteY3" fmla="*/ 1672233 h 1915649"/>
              <a:gd name="connsiteX4" fmla="*/ 8900160 w 9143576"/>
              <a:gd name="connsiteY4" fmla="*/ 1915649 h 1915649"/>
              <a:gd name="connsiteX5" fmla="*/ 243416 w 9143576"/>
              <a:gd name="connsiteY5" fmla="*/ 1915649 h 1915649"/>
              <a:gd name="connsiteX6" fmla="*/ 0 w 9143576"/>
              <a:gd name="connsiteY6" fmla="*/ 1672233 h 1915649"/>
              <a:gd name="connsiteX7" fmla="*/ 62103 w 9143576"/>
              <a:gd name="connsiteY7" fmla="*/ 422506 h 1915649"/>
              <a:gd name="connsiteX0" fmla="*/ 17 w 9144990"/>
              <a:gd name="connsiteY0" fmla="*/ 1113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111356 h 1915649"/>
              <a:gd name="connsiteX0" fmla="*/ 17 w 9144990"/>
              <a:gd name="connsiteY0" fmla="*/ 478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47856 h 1915649"/>
              <a:gd name="connsiteX0" fmla="*/ 17 w 9144990"/>
              <a:gd name="connsiteY0" fmla="*/ 478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47856 h 1915649"/>
              <a:gd name="connsiteX0" fmla="*/ 7 w 9144980"/>
              <a:gd name="connsiteY0" fmla="*/ 47856 h 1915649"/>
              <a:gd name="connsiteX1" fmla="*/ 390024 w 9144980"/>
              <a:gd name="connsiteY1" fmla="*/ 201025 h 1915649"/>
              <a:gd name="connsiteX2" fmla="*/ 9144980 w 9144980"/>
              <a:gd name="connsiteY2" fmla="*/ 94084 h 1915649"/>
              <a:gd name="connsiteX3" fmla="*/ 9144980 w 9144980"/>
              <a:gd name="connsiteY3" fmla="*/ 1672233 h 1915649"/>
              <a:gd name="connsiteX4" fmla="*/ 8901564 w 9144980"/>
              <a:gd name="connsiteY4" fmla="*/ 1915649 h 1915649"/>
              <a:gd name="connsiteX5" fmla="*/ 244820 w 9144980"/>
              <a:gd name="connsiteY5" fmla="*/ 1915649 h 1915649"/>
              <a:gd name="connsiteX6" fmla="*/ 1404 w 9144980"/>
              <a:gd name="connsiteY6" fmla="*/ 1672233 h 1915649"/>
              <a:gd name="connsiteX7" fmla="*/ 7 w 9144980"/>
              <a:gd name="connsiteY7" fmla="*/ 47856 h 1915649"/>
              <a:gd name="connsiteX0" fmla="*/ 23 w 9144996"/>
              <a:gd name="connsiteY0" fmla="*/ 46787 h 1914580"/>
              <a:gd name="connsiteX1" fmla="*/ 180490 w 9144996"/>
              <a:gd name="connsiteY1" fmla="*/ 206306 h 1914580"/>
              <a:gd name="connsiteX2" fmla="*/ 9144996 w 9144996"/>
              <a:gd name="connsiteY2" fmla="*/ 93015 h 1914580"/>
              <a:gd name="connsiteX3" fmla="*/ 9144996 w 9144996"/>
              <a:gd name="connsiteY3" fmla="*/ 1671164 h 1914580"/>
              <a:gd name="connsiteX4" fmla="*/ 8901580 w 9144996"/>
              <a:gd name="connsiteY4" fmla="*/ 1914580 h 1914580"/>
              <a:gd name="connsiteX5" fmla="*/ 244836 w 9144996"/>
              <a:gd name="connsiteY5" fmla="*/ 1914580 h 1914580"/>
              <a:gd name="connsiteX6" fmla="*/ 1420 w 9144996"/>
              <a:gd name="connsiteY6" fmla="*/ 1671164 h 1914580"/>
              <a:gd name="connsiteX7" fmla="*/ 23 w 9144996"/>
              <a:gd name="connsiteY7" fmla="*/ 46787 h 1914580"/>
              <a:gd name="connsiteX0" fmla="*/ 23 w 9144996"/>
              <a:gd name="connsiteY0" fmla="*/ 0 h 1867793"/>
              <a:gd name="connsiteX1" fmla="*/ 180490 w 9144996"/>
              <a:gd name="connsiteY1" fmla="*/ 159519 h 1867793"/>
              <a:gd name="connsiteX2" fmla="*/ 9024346 w 9144996"/>
              <a:gd name="connsiteY2" fmla="*/ 589153 h 1867793"/>
              <a:gd name="connsiteX3" fmla="*/ 9144996 w 9144996"/>
              <a:gd name="connsiteY3" fmla="*/ 1624377 h 1867793"/>
              <a:gd name="connsiteX4" fmla="*/ 8901580 w 9144996"/>
              <a:gd name="connsiteY4" fmla="*/ 1867793 h 1867793"/>
              <a:gd name="connsiteX5" fmla="*/ 244836 w 9144996"/>
              <a:gd name="connsiteY5" fmla="*/ 1867793 h 1867793"/>
              <a:gd name="connsiteX6" fmla="*/ 1420 w 9144996"/>
              <a:gd name="connsiteY6" fmla="*/ 1624377 h 1867793"/>
              <a:gd name="connsiteX7" fmla="*/ 23 w 9144996"/>
              <a:gd name="connsiteY7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148171 w 9148171"/>
              <a:gd name="connsiteY2" fmla="*/ 179578 h 1867793"/>
              <a:gd name="connsiteX3" fmla="*/ 9144996 w 9148171"/>
              <a:gd name="connsiteY3" fmla="*/ 1624377 h 1867793"/>
              <a:gd name="connsiteX4" fmla="*/ 8901580 w 9148171"/>
              <a:gd name="connsiteY4" fmla="*/ 1867793 h 1867793"/>
              <a:gd name="connsiteX5" fmla="*/ 244836 w 9148171"/>
              <a:gd name="connsiteY5" fmla="*/ 1867793 h 1867793"/>
              <a:gd name="connsiteX6" fmla="*/ 1420 w 9148171"/>
              <a:gd name="connsiteY6" fmla="*/ 1624377 h 1867793"/>
              <a:gd name="connsiteX7" fmla="*/ 23 w 9148171"/>
              <a:gd name="connsiteY7" fmla="*/ 0 h 1867793"/>
              <a:gd name="connsiteX0" fmla="*/ 23 w 9670045"/>
              <a:gd name="connsiteY0" fmla="*/ 0 h 1867793"/>
              <a:gd name="connsiteX1" fmla="*/ 180490 w 9670045"/>
              <a:gd name="connsiteY1" fmla="*/ 159519 h 1867793"/>
              <a:gd name="connsiteX2" fmla="*/ 8961269 w 9670045"/>
              <a:gd name="connsiteY2" fmla="*/ 152787 h 1867793"/>
              <a:gd name="connsiteX3" fmla="*/ 9148171 w 9670045"/>
              <a:gd name="connsiteY3" fmla="*/ 179578 h 1867793"/>
              <a:gd name="connsiteX4" fmla="*/ 9144996 w 9670045"/>
              <a:gd name="connsiteY4" fmla="*/ 1624377 h 1867793"/>
              <a:gd name="connsiteX5" fmla="*/ 8901580 w 9670045"/>
              <a:gd name="connsiteY5" fmla="*/ 1867793 h 1867793"/>
              <a:gd name="connsiteX6" fmla="*/ 244836 w 9670045"/>
              <a:gd name="connsiteY6" fmla="*/ 1867793 h 1867793"/>
              <a:gd name="connsiteX7" fmla="*/ 1420 w 9670045"/>
              <a:gd name="connsiteY7" fmla="*/ 1624377 h 1867793"/>
              <a:gd name="connsiteX8" fmla="*/ 23 w 9670045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002544 w 9148171"/>
              <a:gd name="connsiteY2" fmla="*/ 1559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002544 w 9148171"/>
              <a:gd name="connsiteY2" fmla="*/ 1559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8846969 w 9148171"/>
              <a:gd name="connsiteY2" fmla="*/ 159137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8846969 w 9148171"/>
              <a:gd name="connsiteY2" fmla="*/ 159137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9519 h 1867793"/>
              <a:gd name="connsiteX2" fmla="*/ 8846969 w 9148187"/>
              <a:gd name="connsiteY2" fmla="*/ 159137 h 1867793"/>
              <a:gd name="connsiteX3" fmla="*/ 9148171 w 9148187"/>
              <a:gd name="connsiteY3" fmla="*/ 179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9519 h 1867793"/>
              <a:gd name="connsiteX2" fmla="*/ 8846969 w 9148187"/>
              <a:gd name="connsiteY2" fmla="*/ 159137 h 1867793"/>
              <a:gd name="connsiteX3" fmla="*/ 9148171 w 9148187"/>
              <a:gd name="connsiteY3" fmla="*/ 52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  <a:gd name="connsiteX0" fmla="*/ 23 w 9148187"/>
              <a:gd name="connsiteY0" fmla="*/ 0 h 2972693"/>
              <a:gd name="connsiteX1" fmla="*/ 180490 w 9148187"/>
              <a:gd name="connsiteY1" fmla="*/ 159519 h 2972693"/>
              <a:gd name="connsiteX2" fmla="*/ 8846969 w 9148187"/>
              <a:gd name="connsiteY2" fmla="*/ 159137 h 2972693"/>
              <a:gd name="connsiteX3" fmla="*/ 9148171 w 9148187"/>
              <a:gd name="connsiteY3" fmla="*/ 52578 h 2972693"/>
              <a:gd name="connsiteX4" fmla="*/ 9144996 w 9148187"/>
              <a:gd name="connsiteY4" fmla="*/ 1624377 h 2972693"/>
              <a:gd name="connsiteX5" fmla="*/ 8920630 w 9148187"/>
              <a:gd name="connsiteY5" fmla="*/ 2972693 h 2972693"/>
              <a:gd name="connsiteX6" fmla="*/ 244836 w 9148187"/>
              <a:gd name="connsiteY6" fmla="*/ 1867793 h 2972693"/>
              <a:gd name="connsiteX7" fmla="*/ 1420 w 9148187"/>
              <a:gd name="connsiteY7" fmla="*/ 1624377 h 2972693"/>
              <a:gd name="connsiteX8" fmla="*/ 23 w 9148187"/>
              <a:gd name="connsiteY8" fmla="*/ 0 h 2972693"/>
              <a:gd name="connsiteX0" fmla="*/ 23 w 9148187"/>
              <a:gd name="connsiteY0" fmla="*/ 0 h 2972693"/>
              <a:gd name="connsiteX1" fmla="*/ 180490 w 9148187"/>
              <a:gd name="connsiteY1" fmla="*/ 159519 h 2972693"/>
              <a:gd name="connsiteX2" fmla="*/ 8846969 w 9148187"/>
              <a:gd name="connsiteY2" fmla="*/ 159137 h 2972693"/>
              <a:gd name="connsiteX3" fmla="*/ 9148171 w 9148187"/>
              <a:gd name="connsiteY3" fmla="*/ 52578 h 2972693"/>
              <a:gd name="connsiteX4" fmla="*/ 9144996 w 9148187"/>
              <a:gd name="connsiteY4" fmla="*/ 2754677 h 2972693"/>
              <a:gd name="connsiteX5" fmla="*/ 8920630 w 9148187"/>
              <a:gd name="connsiteY5" fmla="*/ 2972693 h 2972693"/>
              <a:gd name="connsiteX6" fmla="*/ 244836 w 9148187"/>
              <a:gd name="connsiteY6" fmla="*/ 1867793 h 2972693"/>
              <a:gd name="connsiteX7" fmla="*/ 1420 w 9148187"/>
              <a:gd name="connsiteY7" fmla="*/ 1624377 h 2972693"/>
              <a:gd name="connsiteX8" fmla="*/ 23 w 9148187"/>
              <a:gd name="connsiteY8" fmla="*/ 0 h 2972693"/>
              <a:gd name="connsiteX0" fmla="*/ 23 w 9148187"/>
              <a:gd name="connsiteY0" fmla="*/ 0 h 2979043"/>
              <a:gd name="connsiteX1" fmla="*/ 180490 w 9148187"/>
              <a:gd name="connsiteY1" fmla="*/ 159519 h 2979043"/>
              <a:gd name="connsiteX2" fmla="*/ 8846969 w 9148187"/>
              <a:gd name="connsiteY2" fmla="*/ 159137 h 2979043"/>
              <a:gd name="connsiteX3" fmla="*/ 9148171 w 9148187"/>
              <a:gd name="connsiteY3" fmla="*/ 52578 h 2979043"/>
              <a:gd name="connsiteX4" fmla="*/ 9144996 w 9148187"/>
              <a:gd name="connsiteY4" fmla="*/ 2754677 h 2979043"/>
              <a:gd name="connsiteX5" fmla="*/ 8920630 w 9148187"/>
              <a:gd name="connsiteY5" fmla="*/ 2972693 h 2979043"/>
              <a:gd name="connsiteX6" fmla="*/ 206736 w 9148187"/>
              <a:gd name="connsiteY6" fmla="*/ 2979043 h 2979043"/>
              <a:gd name="connsiteX7" fmla="*/ 1420 w 9148187"/>
              <a:gd name="connsiteY7" fmla="*/ 1624377 h 2979043"/>
              <a:gd name="connsiteX8" fmla="*/ 23 w 9148187"/>
              <a:gd name="connsiteY8" fmla="*/ 0 h 2979043"/>
              <a:gd name="connsiteX0" fmla="*/ 23 w 9148187"/>
              <a:gd name="connsiteY0" fmla="*/ 0 h 2979043"/>
              <a:gd name="connsiteX1" fmla="*/ 180490 w 9148187"/>
              <a:gd name="connsiteY1" fmla="*/ 159519 h 2979043"/>
              <a:gd name="connsiteX2" fmla="*/ 8846969 w 9148187"/>
              <a:gd name="connsiteY2" fmla="*/ 159137 h 2979043"/>
              <a:gd name="connsiteX3" fmla="*/ 9148171 w 9148187"/>
              <a:gd name="connsiteY3" fmla="*/ 52578 h 2979043"/>
              <a:gd name="connsiteX4" fmla="*/ 9144996 w 9148187"/>
              <a:gd name="connsiteY4" fmla="*/ 2754677 h 2979043"/>
              <a:gd name="connsiteX5" fmla="*/ 8920630 w 9148187"/>
              <a:gd name="connsiteY5" fmla="*/ 2972693 h 2979043"/>
              <a:gd name="connsiteX6" fmla="*/ 206736 w 9148187"/>
              <a:gd name="connsiteY6" fmla="*/ 2979043 h 2979043"/>
              <a:gd name="connsiteX7" fmla="*/ 1420 w 9148187"/>
              <a:gd name="connsiteY7" fmla="*/ 2780077 h 2979043"/>
              <a:gd name="connsiteX8" fmla="*/ 23 w 9148187"/>
              <a:gd name="connsiteY8" fmla="*/ 0 h 2979043"/>
              <a:gd name="connsiteX0" fmla="*/ 23 w 9148187"/>
              <a:gd name="connsiteY0" fmla="*/ 0 h 3436243"/>
              <a:gd name="connsiteX1" fmla="*/ 180490 w 9148187"/>
              <a:gd name="connsiteY1" fmla="*/ 616719 h 3436243"/>
              <a:gd name="connsiteX2" fmla="*/ 8846969 w 9148187"/>
              <a:gd name="connsiteY2" fmla="*/ 616337 h 3436243"/>
              <a:gd name="connsiteX3" fmla="*/ 9148171 w 9148187"/>
              <a:gd name="connsiteY3" fmla="*/ 509778 h 3436243"/>
              <a:gd name="connsiteX4" fmla="*/ 9144996 w 9148187"/>
              <a:gd name="connsiteY4" fmla="*/ 3211877 h 3436243"/>
              <a:gd name="connsiteX5" fmla="*/ 8920630 w 9148187"/>
              <a:gd name="connsiteY5" fmla="*/ 3429893 h 3436243"/>
              <a:gd name="connsiteX6" fmla="*/ 206736 w 9148187"/>
              <a:gd name="connsiteY6" fmla="*/ 3436243 h 3436243"/>
              <a:gd name="connsiteX7" fmla="*/ 1420 w 9148187"/>
              <a:gd name="connsiteY7" fmla="*/ 3237277 h 3436243"/>
              <a:gd name="connsiteX8" fmla="*/ 23 w 9148187"/>
              <a:gd name="connsiteY8" fmla="*/ 0 h 3436243"/>
              <a:gd name="connsiteX0" fmla="*/ 0 w 9148164"/>
              <a:gd name="connsiteY0" fmla="*/ 112681 h 3548924"/>
              <a:gd name="connsiteX1" fmla="*/ 8846946 w 9148164"/>
              <a:gd name="connsiteY1" fmla="*/ 729018 h 3548924"/>
              <a:gd name="connsiteX2" fmla="*/ 9148148 w 9148164"/>
              <a:gd name="connsiteY2" fmla="*/ 622459 h 3548924"/>
              <a:gd name="connsiteX3" fmla="*/ 9144973 w 9148164"/>
              <a:gd name="connsiteY3" fmla="*/ 3324558 h 3548924"/>
              <a:gd name="connsiteX4" fmla="*/ 8920607 w 9148164"/>
              <a:gd name="connsiteY4" fmla="*/ 3542574 h 3548924"/>
              <a:gd name="connsiteX5" fmla="*/ 206713 w 9148164"/>
              <a:gd name="connsiteY5" fmla="*/ 3548924 h 3548924"/>
              <a:gd name="connsiteX6" fmla="*/ 1397 w 9148164"/>
              <a:gd name="connsiteY6" fmla="*/ 3349958 h 3548924"/>
              <a:gd name="connsiteX7" fmla="*/ 0 w 9148164"/>
              <a:gd name="connsiteY7" fmla="*/ 112681 h 3548924"/>
              <a:gd name="connsiteX0" fmla="*/ 0 w 9154513"/>
              <a:gd name="connsiteY0" fmla="*/ 112681 h 3548924"/>
              <a:gd name="connsiteX1" fmla="*/ 8846946 w 9154513"/>
              <a:gd name="connsiteY1" fmla="*/ 729018 h 3548924"/>
              <a:gd name="connsiteX2" fmla="*/ 9154498 w 9154513"/>
              <a:gd name="connsiteY2" fmla="*/ 139859 h 3548924"/>
              <a:gd name="connsiteX3" fmla="*/ 9144973 w 9154513"/>
              <a:gd name="connsiteY3" fmla="*/ 3324558 h 3548924"/>
              <a:gd name="connsiteX4" fmla="*/ 8920607 w 9154513"/>
              <a:gd name="connsiteY4" fmla="*/ 3542574 h 3548924"/>
              <a:gd name="connsiteX5" fmla="*/ 206713 w 9154513"/>
              <a:gd name="connsiteY5" fmla="*/ 3548924 h 3548924"/>
              <a:gd name="connsiteX6" fmla="*/ 1397 w 9154513"/>
              <a:gd name="connsiteY6" fmla="*/ 3349958 h 3548924"/>
              <a:gd name="connsiteX7" fmla="*/ 0 w 9154513"/>
              <a:gd name="connsiteY7" fmla="*/ 112681 h 3548924"/>
              <a:gd name="connsiteX0" fmla="*/ 0 w 9154498"/>
              <a:gd name="connsiteY0" fmla="*/ 388040 h 3824283"/>
              <a:gd name="connsiteX1" fmla="*/ 9154498 w 9154498"/>
              <a:gd name="connsiteY1" fmla="*/ 415218 h 3824283"/>
              <a:gd name="connsiteX2" fmla="*/ 9144973 w 9154498"/>
              <a:gd name="connsiteY2" fmla="*/ 3599917 h 3824283"/>
              <a:gd name="connsiteX3" fmla="*/ 8920607 w 9154498"/>
              <a:gd name="connsiteY3" fmla="*/ 3817933 h 3824283"/>
              <a:gd name="connsiteX4" fmla="*/ 206713 w 9154498"/>
              <a:gd name="connsiteY4" fmla="*/ 3824283 h 3824283"/>
              <a:gd name="connsiteX5" fmla="*/ 1397 w 9154498"/>
              <a:gd name="connsiteY5" fmla="*/ 3625317 h 3824283"/>
              <a:gd name="connsiteX6" fmla="*/ 0 w 9154498"/>
              <a:gd name="connsiteY6" fmla="*/ 388040 h 3824283"/>
              <a:gd name="connsiteX0" fmla="*/ 0 w 9154498"/>
              <a:gd name="connsiteY0" fmla="*/ 218374 h 3654617"/>
              <a:gd name="connsiteX1" fmla="*/ 9154498 w 9154498"/>
              <a:gd name="connsiteY1" fmla="*/ 245552 h 3654617"/>
              <a:gd name="connsiteX2" fmla="*/ 9144973 w 9154498"/>
              <a:gd name="connsiteY2" fmla="*/ 3430251 h 3654617"/>
              <a:gd name="connsiteX3" fmla="*/ 8920607 w 9154498"/>
              <a:gd name="connsiteY3" fmla="*/ 3648267 h 3654617"/>
              <a:gd name="connsiteX4" fmla="*/ 206713 w 9154498"/>
              <a:gd name="connsiteY4" fmla="*/ 3654617 h 3654617"/>
              <a:gd name="connsiteX5" fmla="*/ 1397 w 9154498"/>
              <a:gd name="connsiteY5" fmla="*/ 3455651 h 3654617"/>
              <a:gd name="connsiteX6" fmla="*/ 0 w 9154498"/>
              <a:gd name="connsiteY6" fmla="*/ 218374 h 3654617"/>
              <a:gd name="connsiteX0" fmla="*/ 0 w 9154498"/>
              <a:gd name="connsiteY0" fmla="*/ 15 h 3436258"/>
              <a:gd name="connsiteX1" fmla="*/ 9154498 w 9154498"/>
              <a:gd name="connsiteY1" fmla="*/ 27193 h 3436258"/>
              <a:gd name="connsiteX2" fmla="*/ 9144973 w 9154498"/>
              <a:gd name="connsiteY2" fmla="*/ 3211892 h 3436258"/>
              <a:gd name="connsiteX3" fmla="*/ 8920607 w 9154498"/>
              <a:gd name="connsiteY3" fmla="*/ 3429908 h 3436258"/>
              <a:gd name="connsiteX4" fmla="*/ 206713 w 9154498"/>
              <a:gd name="connsiteY4" fmla="*/ 3436258 h 3436258"/>
              <a:gd name="connsiteX5" fmla="*/ 1397 w 9154498"/>
              <a:gd name="connsiteY5" fmla="*/ 3237292 h 3436258"/>
              <a:gd name="connsiteX6" fmla="*/ 0 w 9154498"/>
              <a:gd name="connsiteY6" fmla="*/ 15 h 3436258"/>
              <a:gd name="connsiteX0" fmla="*/ 0 w 9154498"/>
              <a:gd name="connsiteY0" fmla="*/ 0 h 3436243"/>
              <a:gd name="connsiteX1" fmla="*/ 9154498 w 9154498"/>
              <a:gd name="connsiteY1" fmla="*/ 27178 h 3436243"/>
              <a:gd name="connsiteX2" fmla="*/ 9144973 w 9154498"/>
              <a:gd name="connsiteY2" fmla="*/ 3211877 h 3436243"/>
              <a:gd name="connsiteX3" fmla="*/ 8920607 w 9154498"/>
              <a:gd name="connsiteY3" fmla="*/ 3429893 h 3436243"/>
              <a:gd name="connsiteX4" fmla="*/ 206713 w 9154498"/>
              <a:gd name="connsiteY4" fmla="*/ 3436243 h 3436243"/>
              <a:gd name="connsiteX5" fmla="*/ 1397 w 9154498"/>
              <a:gd name="connsiteY5" fmla="*/ 3237277 h 3436243"/>
              <a:gd name="connsiteX6" fmla="*/ 0 w 9154498"/>
              <a:gd name="connsiteY6" fmla="*/ 0 h 3436243"/>
              <a:gd name="connsiteX0" fmla="*/ 0 w 9154498"/>
              <a:gd name="connsiteY0" fmla="*/ 0 h 3436243"/>
              <a:gd name="connsiteX1" fmla="*/ 9154498 w 9154498"/>
              <a:gd name="connsiteY1" fmla="*/ 27178 h 3436243"/>
              <a:gd name="connsiteX2" fmla="*/ 9144973 w 9154498"/>
              <a:gd name="connsiteY2" fmla="*/ 3211877 h 3436243"/>
              <a:gd name="connsiteX3" fmla="*/ 8920607 w 9154498"/>
              <a:gd name="connsiteY3" fmla="*/ 3429893 h 3436243"/>
              <a:gd name="connsiteX4" fmla="*/ 206713 w 9154498"/>
              <a:gd name="connsiteY4" fmla="*/ 3436243 h 3436243"/>
              <a:gd name="connsiteX5" fmla="*/ 1397 w 9154498"/>
              <a:gd name="connsiteY5" fmla="*/ 3237277 h 3436243"/>
              <a:gd name="connsiteX6" fmla="*/ 0 w 9154498"/>
              <a:gd name="connsiteY6" fmla="*/ 0 h 3436243"/>
              <a:gd name="connsiteX0" fmla="*/ 0 w 9154498"/>
              <a:gd name="connsiteY0" fmla="*/ 0 h 3436243"/>
              <a:gd name="connsiteX1" fmla="*/ 9154498 w 9154498"/>
              <a:gd name="connsiteY1" fmla="*/ 29 h 3436243"/>
              <a:gd name="connsiteX2" fmla="*/ 9144973 w 9154498"/>
              <a:gd name="connsiteY2" fmla="*/ 3211877 h 3436243"/>
              <a:gd name="connsiteX3" fmla="*/ 8920607 w 9154498"/>
              <a:gd name="connsiteY3" fmla="*/ 3429893 h 3436243"/>
              <a:gd name="connsiteX4" fmla="*/ 206713 w 9154498"/>
              <a:gd name="connsiteY4" fmla="*/ 3436243 h 3436243"/>
              <a:gd name="connsiteX5" fmla="*/ 1397 w 9154498"/>
              <a:gd name="connsiteY5" fmla="*/ 3237277 h 3436243"/>
              <a:gd name="connsiteX6" fmla="*/ 0 w 9154498"/>
              <a:gd name="connsiteY6" fmla="*/ 0 h 3436243"/>
              <a:gd name="connsiteX0" fmla="*/ 0 w 9161642"/>
              <a:gd name="connsiteY0" fmla="*/ 0 h 3436243"/>
              <a:gd name="connsiteX1" fmla="*/ 9161642 w 9161642"/>
              <a:gd name="connsiteY1" fmla="*/ 29 h 3436243"/>
              <a:gd name="connsiteX2" fmla="*/ 9152117 w 9161642"/>
              <a:gd name="connsiteY2" fmla="*/ 3211877 h 3436243"/>
              <a:gd name="connsiteX3" fmla="*/ 8927751 w 9161642"/>
              <a:gd name="connsiteY3" fmla="*/ 3429893 h 3436243"/>
              <a:gd name="connsiteX4" fmla="*/ 213857 w 9161642"/>
              <a:gd name="connsiteY4" fmla="*/ 3436243 h 3436243"/>
              <a:gd name="connsiteX5" fmla="*/ 8541 w 9161642"/>
              <a:gd name="connsiteY5" fmla="*/ 3237277 h 3436243"/>
              <a:gd name="connsiteX6" fmla="*/ 0 w 9161642"/>
              <a:gd name="connsiteY6" fmla="*/ 0 h 3436243"/>
              <a:gd name="connsiteX0" fmla="*/ 0 w 9161642"/>
              <a:gd name="connsiteY0" fmla="*/ 0 h 3436243"/>
              <a:gd name="connsiteX1" fmla="*/ 9161642 w 9161642"/>
              <a:gd name="connsiteY1" fmla="*/ 29 h 3436243"/>
              <a:gd name="connsiteX2" fmla="*/ 9152117 w 9161642"/>
              <a:gd name="connsiteY2" fmla="*/ 3211877 h 3436243"/>
              <a:gd name="connsiteX3" fmla="*/ 8927751 w 9161642"/>
              <a:gd name="connsiteY3" fmla="*/ 3429893 h 3436243"/>
              <a:gd name="connsiteX4" fmla="*/ 213857 w 9161642"/>
              <a:gd name="connsiteY4" fmla="*/ 3436243 h 3436243"/>
              <a:gd name="connsiteX5" fmla="*/ 8541 w 9161642"/>
              <a:gd name="connsiteY5" fmla="*/ 3237277 h 3436243"/>
              <a:gd name="connsiteX6" fmla="*/ 0 w 9161642"/>
              <a:gd name="connsiteY6" fmla="*/ 0 h 3436243"/>
              <a:gd name="connsiteX0" fmla="*/ 1057 w 9162699"/>
              <a:gd name="connsiteY0" fmla="*/ 0 h 3436243"/>
              <a:gd name="connsiteX1" fmla="*/ 9162699 w 9162699"/>
              <a:gd name="connsiteY1" fmla="*/ 29 h 3436243"/>
              <a:gd name="connsiteX2" fmla="*/ 9153174 w 9162699"/>
              <a:gd name="connsiteY2" fmla="*/ 3211877 h 3436243"/>
              <a:gd name="connsiteX3" fmla="*/ 8928808 w 9162699"/>
              <a:gd name="connsiteY3" fmla="*/ 3429893 h 3436243"/>
              <a:gd name="connsiteX4" fmla="*/ 214914 w 9162699"/>
              <a:gd name="connsiteY4" fmla="*/ 3436243 h 3436243"/>
              <a:gd name="connsiteX5" fmla="*/ 73 w 9162699"/>
              <a:gd name="connsiteY5" fmla="*/ 3237277 h 3436243"/>
              <a:gd name="connsiteX6" fmla="*/ 1057 w 9162699"/>
              <a:gd name="connsiteY6" fmla="*/ 0 h 343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2699" h="3436243">
                <a:moveTo>
                  <a:pt x="1057" y="0"/>
                </a:moveTo>
                <a:lnTo>
                  <a:pt x="9162699" y="29"/>
                </a:lnTo>
                <a:cubicBezTo>
                  <a:pt x="9161641" y="481629"/>
                  <a:pt x="9154232" y="2730277"/>
                  <a:pt x="9153174" y="3211877"/>
                </a:cubicBezTo>
                <a:cubicBezTo>
                  <a:pt x="9153174" y="3346312"/>
                  <a:pt x="9063243" y="3429893"/>
                  <a:pt x="8928808" y="3429893"/>
                </a:cubicBezTo>
                <a:lnTo>
                  <a:pt x="214914" y="3436243"/>
                </a:lnTo>
                <a:cubicBezTo>
                  <a:pt x="80479" y="3436243"/>
                  <a:pt x="73" y="3371712"/>
                  <a:pt x="73" y="3237277"/>
                </a:cubicBezTo>
                <a:cubicBezTo>
                  <a:pt x="-393" y="2716985"/>
                  <a:pt x="1523" y="520292"/>
                  <a:pt x="105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900"/>
            </a:lvl1pPr>
          </a:lstStyle>
          <a:p>
            <a:endParaRPr lang="x-none" dirty="0"/>
          </a:p>
          <a:p>
            <a:endParaRPr lang="x-none" dirty="0"/>
          </a:p>
          <a:p>
            <a:r>
              <a:rPr lang="x-none" dirty="0"/>
              <a:t>Haga click en el ícono para incluir una imagen</a:t>
            </a:r>
          </a:p>
        </p:txBody>
      </p:sp>
      <p:sp>
        <p:nvSpPr>
          <p:cNvPr id="20" name="Freeform 5"/>
          <p:cNvSpPr>
            <a:spLocks noEditPoints="1"/>
          </p:cNvSpPr>
          <p:nvPr userDrawn="1"/>
        </p:nvSpPr>
        <p:spPr bwMode="auto">
          <a:xfrm>
            <a:off x="8436617" y="3683620"/>
            <a:ext cx="552254" cy="235534"/>
          </a:xfrm>
          <a:custGeom>
            <a:avLst/>
            <a:gdLst>
              <a:gd name="T0" fmla="*/ 2588 w 4816"/>
              <a:gd name="T1" fmla="*/ 996 h 2054"/>
              <a:gd name="T2" fmla="*/ 2680 w 4816"/>
              <a:gd name="T3" fmla="*/ 956 h 2054"/>
              <a:gd name="T4" fmla="*/ 2706 w 4816"/>
              <a:gd name="T5" fmla="*/ 884 h 2054"/>
              <a:gd name="T6" fmla="*/ 2688 w 4816"/>
              <a:gd name="T7" fmla="*/ 822 h 2054"/>
              <a:gd name="T8" fmla="*/ 2616 w 4816"/>
              <a:gd name="T9" fmla="*/ 776 h 2054"/>
              <a:gd name="T10" fmla="*/ 3726 w 4816"/>
              <a:gd name="T11" fmla="*/ 2 h 2054"/>
              <a:gd name="T12" fmla="*/ 3374 w 4816"/>
              <a:gd name="T13" fmla="*/ 88 h 2054"/>
              <a:gd name="T14" fmla="*/ 3082 w 4816"/>
              <a:gd name="T15" fmla="*/ 284 h 2054"/>
              <a:gd name="T16" fmla="*/ 2890 w 4816"/>
              <a:gd name="T17" fmla="*/ 326 h 2054"/>
              <a:gd name="T18" fmla="*/ 2608 w 4816"/>
              <a:gd name="T19" fmla="*/ 114 h 2054"/>
              <a:gd name="T20" fmla="*/ 2264 w 4816"/>
              <a:gd name="T21" fmla="*/ 8 h 2054"/>
              <a:gd name="T22" fmla="*/ 1954 w 4816"/>
              <a:gd name="T23" fmla="*/ 16 h 2054"/>
              <a:gd name="T24" fmla="*/ 1620 w 4816"/>
              <a:gd name="T25" fmla="*/ 142 h 2054"/>
              <a:gd name="T26" fmla="*/ 1352 w 4816"/>
              <a:gd name="T27" fmla="*/ 370 h 2054"/>
              <a:gd name="T28" fmla="*/ 262 w 4816"/>
              <a:gd name="T29" fmla="*/ 2016 h 2054"/>
              <a:gd name="T30" fmla="*/ 1432 w 4816"/>
              <a:gd name="T31" fmla="*/ 1772 h 2054"/>
              <a:gd name="T32" fmla="*/ 1726 w 4816"/>
              <a:gd name="T33" fmla="*/ 1968 h 2054"/>
              <a:gd name="T34" fmla="*/ 2078 w 4816"/>
              <a:gd name="T35" fmla="*/ 2052 h 2054"/>
              <a:gd name="T36" fmla="*/ 2384 w 4816"/>
              <a:gd name="T37" fmla="*/ 2024 h 2054"/>
              <a:gd name="T38" fmla="*/ 2710 w 4816"/>
              <a:gd name="T39" fmla="*/ 1882 h 2054"/>
              <a:gd name="T40" fmla="*/ 2964 w 4816"/>
              <a:gd name="T41" fmla="*/ 1640 h 2054"/>
              <a:gd name="T42" fmla="*/ 3170 w 4816"/>
              <a:gd name="T43" fmla="*/ 1848 h 2054"/>
              <a:gd name="T44" fmla="*/ 3486 w 4816"/>
              <a:gd name="T45" fmla="*/ 2008 h 2054"/>
              <a:gd name="T46" fmla="*/ 3788 w 4816"/>
              <a:gd name="T47" fmla="*/ 2054 h 2054"/>
              <a:gd name="T48" fmla="*/ 4094 w 4816"/>
              <a:gd name="T49" fmla="*/ 2008 h 2054"/>
              <a:gd name="T50" fmla="*/ 4364 w 4816"/>
              <a:gd name="T51" fmla="*/ 1878 h 2054"/>
              <a:gd name="T52" fmla="*/ 4582 w 4816"/>
              <a:gd name="T53" fmla="*/ 1680 h 2054"/>
              <a:gd name="T54" fmla="*/ 4736 w 4816"/>
              <a:gd name="T55" fmla="*/ 1428 h 2054"/>
              <a:gd name="T56" fmla="*/ 4812 w 4816"/>
              <a:gd name="T57" fmla="*/ 1132 h 2054"/>
              <a:gd name="T58" fmla="*/ 4804 w 4816"/>
              <a:gd name="T59" fmla="*/ 872 h 2054"/>
              <a:gd name="T60" fmla="*/ 4716 w 4816"/>
              <a:gd name="T61" fmla="*/ 582 h 2054"/>
              <a:gd name="T62" fmla="*/ 4550 w 4816"/>
              <a:gd name="T63" fmla="*/ 338 h 2054"/>
              <a:gd name="T64" fmla="*/ 4322 w 4816"/>
              <a:gd name="T65" fmla="*/ 150 h 2054"/>
              <a:gd name="T66" fmla="*/ 4046 w 4816"/>
              <a:gd name="T67" fmla="*/ 32 h 2054"/>
              <a:gd name="T68" fmla="*/ 3788 w 4816"/>
              <a:gd name="T69" fmla="*/ 0 h 2054"/>
              <a:gd name="T70" fmla="*/ 1510 w 4816"/>
              <a:gd name="T71" fmla="*/ 1390 h 2054"/>
              <a:gd name="T72" fmla="*/ 1130 w 4816"/>
              <a:gd name="T73" fmla="*/ 1440 h 2054"/>
              <a:gd name="T74" fmla="*/ 1156 w 4816"/>
              <a:gd name="T75" fmla="*/ 1348 h 2054"/>
              <a:gd name="T76" fmla="*/ 776 w 4816"/>
              <a:gd name="T77" fmla="*/ 648 h 2054"/>
              <a:gd name="T78" fmla="*/ 1150 w 4816"/>
              <a:gd name="T79" fmla="*/ 644 h 2054"/>
              <a:gd name="T80" fmla="*/ 1468 w 4816"/>
              <a:gd name="T81" fmla="*/ 722 h 2054"/>
              <a:gd name="T82" fmla="*/ 1932 w 4816"/>
              <a:gd name="T83" fmla="*/ 616 h 2054"/>
              <a:gd name="T84" fmla="*/ 1830 w 4816"/>
              <a:gd name="T85" fmla="*/ 706 h 2054"/>
              <a:gd name="T86" fmla="*/ 2446 w 4816"/>
              <a:gd name="T87" fmla="*/ 1372 h 2054"/>
              <a:gd name="T88" fmla="*/ 2070 w 4816"/>
              <a:gd name="T89" fmla="*/ 1440 h 2054"/>
              <a:gd name="T90" fmla="*/ 2092 w 4816"/>
              <a:gd name="T91" fmla="*/ 1372 h 2054"/>
              <a:gd name="T92" fmla="*/ 2086 w 4816"/>
              <a:gd name="T93" fmla="*/ 650 h 2054"/>
              <a:gd name="T94" fmla="*/ 2770 w 4816"/>
              <a:gd name="T95" fmla="*/ 618 h 2054"/>
              <a:gd name="T96" fmla="*/ 2944 w 4816"/>
              <a:gd name="T97" fmla="*/ 668 h 2054"/>
              <a:gd name="T98" fmla="*/ 3042 w 4816"/>
              <a:gd name="T99" fmla="*/ 794 h 2054"/>
              <a:gd name="T100" fmla="*/ 3048 w 4816"/>
              <a:gd name="T101" fmla="*/ 944 h 2054"/>
              <a:gd name="T102" fmla="*/ 2964 w 4816"/>
              <a:gd name="T103" fmla="*/ 1082 h 2054"/>
              <a:gd name="T104" fmla="*/ 2800 w 4816"/>
              <a:gd name="T105" fmla="*/ 1146 h 2054"/>
              <a:gd name="T106" fmla="*/ 4084 w 4816"/>
              <a:gd name="T107" fmla="*/ 804 h 2054"/>
              <a:gd name="T108" fmla="*/ 3594 w 4816"/>
              <a:gd name="T109" fmla="*/ 784 h 2054"/>
              <a:gd name="T110" fmla="*/ 4020 w 4816"/>
              <a:gd name="T111" fmla="*/ 972 h 2054"/>
              <a:gd name="T112" fmla="*/ 3934 w 4816"/>
              <a:gd name="T113" fmla="*/ 1152 h 2054"/>
              <a:gd name="T114" fmla="*/ 3598 w 4816"/>
              <a:gd name="T115" fmla="*/ 1390 h 2054"/>
              <a:gd name="T116" fmla="*/ 3216 w 4816"/>
              <a:gd name="T117" fmla="*/ 1440 h 2054"/>
              <a:gd name="T118" fmla="*/ 3242 w 4816"/>
              <a:gd name="T119" fmla="*/ 1348 h 2054"/>
              <a:gd name="T120" fmla="*/ 3228 w 4816"/>
              <a:gd name="T121" fmla="*/ 638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6" h="2054">
                <a:moveTo>
                  <a:pt x="2560" y="770"/>
                </a:moveTo>
                <a:lnTo>
                  <a:pt x="2446" y="770"/>
                </a:lnTo>
                <a:lnTo>
                  <a:pt x="2446" y="998"/>
                </a:lnTo>
                <a:lnTo>
                  <a:pt x="2558" y="998"/>
                </a:lnTo>
                <a:lnTo>
                  <a:pt x="2558" y="998"/>
                </a:lnTo>
                <a:lnTo>
                  <a:pt x="2588" y="996"/>
                </a:lnTo>
                <a:lnTo>
                  <a:pt x="2616" y="992"/>
                </a:lnTo>
                <a:lnTo>
                  <a:pt x="2640" y="984"/>
                </a:lnTo>
                <a:lnTo>
                  <a:pt x="2652" y="978"/>
                </a:lnTo>
                <a:lnTo>
                  <a:pt x="2662" y="972"/>
                </a:lnTo>
                <a:lnTo>
                  <a:pt x="2672" y="964"/>
                </a:lnTo>
                <a:lnTo>
                  <a:pt x="2680" y="956"/>
                </a:lnTo>
                <a:lnTo>
                  <a:pt x="2688" y="948"/>
                </a:lnTo>
                <a:lnTo>
                  <a:pt x="2694" y="936"/>
                </a:lnTo>
                <a:lnTo>
                  <a:pt x="2700" y="926"/>
                </a:lnTo>
                <a:lnTo>
                  <a:pt x="2702" y="912"/>
                </a:lnTo>
                <a:lnTo>
                  <a:pt x="2706" y="898"/>
                </a:lnTo>
                <a:lnTo>
                  <a:pt x="2706" y="884"/>
                </a:lnTo>
                <a:lnTo>
                  <a:pt x="2706" y="884"/>
                </a:lnTo>
                <a:lnTo>
                  <a:pt x="2706" y="868"/>
                </a:lnTo>
                <a:lnTo>
                  <a:pt x="2702" y="856"/>
                </a:lnTo>
                <a:lnTo>
                  <a:pt x="2700" y="842"/>
                </a:lnTo>
                <a:lnTo>
                  <a:pt x="2694" y="832"/>
                </a:lnTo>
                <a:lnTo>
                  <a:pt x="2688" y="822"/>
                </a:lnTo>
                <a:lnTo>
                  <a:pt x="2680" y="812"/>
                </a:lnTo>
                <a:lnTo>
                  <a:pt x="2672" y="804"/>
                </a:lnTo>
                <a:lnTo>
                  <a:pt x="2662" y="796"/>
                </a:lnTo>
                <a:lnTo>
                  <a:pt x="2652" y="790"/>
                </a:lnTo>
                <a:lnTo>
                  <a:pt x="2642" y="784"/>
                </a:lnTo>
                <a:lnTo>
                  <a:pt x="2616" y="776"/>
                </a:lnTo>
                <a:lnTo>
                  <a:pt x="2590" y="772"/>
                </a:lnTo>
                <a:lnTo>
                  <a:pt x="2560" y="770"/>
                </a:lnTo>
                <a:lnTo>
                  <a:pt x="2560" y="770"/>
                </a:lnTo>
                <a:close/>
                <a:moveTo>
                  <a:pt x="3788" y="0"/>
                </a:moveTo>
                <a:lnTo>
                  <a:pt x="3788" y="0"/>
                </a:lnTo>
                <a:lnTo>
                  <a:pt x="3726" y="2"/>
                </a:lnTo>
                <a:lnTo>
                  <a:pt x="3664" y="8"/>
                </a:lnTo>
                <a:lnTo>
                  <a:pt x="3604" y="16"/>
                </a:lnTo>
                <a:lnTo>
                  <a:pt x="3544" y="30"/>
                </a:lnTo>
                <a:lnTo>
                  <a:pt x="3486" y="46"/>
                </a:lnTo>
                <a:lnTo>
                  <a:pt x="3428" y="66"/>
                </a:lnTo>
                <a:lnTo>
                  <a:pt x="3374" y="88"/>
                </a:lnTo>
                <a:lnTo>
                  <a:pt x="3320" y="114"/>
                </a:lnTo>
                <a:lnTo>
                  <a:pt x="3268" y="142"/>
                </a:lnTo>
                <a:lnTo>
                  <a:pt x="3218" y="174"/>
                </a:lnTo>
                <a:lnTo>
                  <a:pt x="3170" y="208"/>
                </a:lnTo>
                <a:lnTo>
                  <a:pt x="3124" y="244"/>
                </a:lnTo>
                <a:lnTo>
                  <a:pt x="3082" y="284"/>
                </a:lnTo>
                <a:lnTo>
                  <a:pt x="3040" y="326"/>
                </a:lnTo>
                <a:lnTo>
                  <a:pt x="3000" y="370"/>
                </a:lnTo>
                <a:lnTo>
                  <a:pt x="2964" y="416"/>
                </a:lnTo>
                <a:lnTo>
                  <a:pt x="2964" y="416"/>
                </a:lnTo>
                <a:lnTo>
                  <a:pt x="2928" y="370"/>
                </a:lnTo>
                <a:lnTo>
                  <a:pt x="2890" y="326"/>
                </a:lnTo>
                <a:lnTo>
                  <a:pt x="2848" y="284"/>
                </a:lnTo>
                <a:lnTo>
                  <a:pt x="2804" y="244"/>
                </a:lnTo>
                <a:lnTo>
                  <a:pt x="2758" y="208"/>
                </a:lnTo>
                <a:lnTo>
                  <a:pt x="2710" y="174"/>
                </a:lnTo>
                <a:lnTo>
                  <a:pt x="2660" y="142"/>
                </a:lnTo>
                <a:lnTo>
                  <a:pt x="2608" y="114"/>
                </a:lnTo>
                <a:lnTo>
                  <a:pt x="2554" y="88"/>
                </a:lnTo>
                <a:lnTo>
                  <a:pt x="2500" y="66"/>
                </a:lnTo>
                <a:lnTo>
                  <a:pt x="2442" y="46"/>
                </a:lnTo>
                <a:lnTo>
                  <a:pt x="2384" y="30"/>
                </a:lnTo>
                <a:lnTo>
                  <a:pt x="2326" y="16"/>
                </a:lnTo>
                <a:lnTo>
                  <a:pt x="2264" y="8"/>
                </a:lnTo>
                <a:lnTo>
                  <a:pt x="2204" y="2"/>
                </a:lnTo>
                <a:lnTo>
                  <a:pt x="2140" y="0"/>
                </a:lnTo>
                <a:lnTo>
                  <a:pt x="2140" y="0"/>
                </a:lnTo>
                <a:lnTo>
                  <a:pt x="2078" y="2"/>
                </a:lnTo>
                <a:lnTo>
                  <a:pt x="2016" y="8"/>
                </a:lnTo>
                <a:lnTo>
                  <a:pt x="1954" y="16"/>
                </a:lnTo>
                <a:lnTo>
                  <a:pt x="1896" y="30"/>
                </a:lnTo>
                <a:lnTo>
                  <a:pt x="1838" y="46"/>
                </a:lnTo>
                <a:lnTo>
                  <a:pt x="1780" y="66"/>
                </a:lnTo>
                <a:lnTo>
                  <a:pt x="1726" y="88"/>
                </a:lnTo>
                <a:lnTo>
                  <a:pt x="1672" y="114"/>
                </a:lnTo>
                <a:lnTo>
                  <a:pt x="1620" y="142"/>
                </a:lnTo>
                <a:lnTo>
                  <a:pt x="1570" y="174"/>
                </a:lnTo>
                <a:lnTo>
                  <a:pt x="1522" y="208"/>
                </a:lnTo>
                <a:lnTo>
                  <a:pt x="1476" y="244"/>
                </a:lnTo>
                <a:lnTo>
                  <a:pt x="1432" y="284"/>
                </a:lnTo>
                <a:lnTo>
                  <a:pt x="1392" y="326"/>
                </a:lnTo>
                <a:lnTo>
                  <a:pt x="1352" y="370"/>
                </a:lnTo>
                <a:lnTo>
                  <a:pt x="1316" y="416"/>
                </a:lnTo>
                <a:lnTo>
                  <a:pt x="1316" y="38"/>
                </a:lnTo>
                <a:lnTo>
                  <a:pt x="0" y="38"/>
                </a:lnTo>
                <a:lnTo>
                  <a:pt x="0" y="616"/>
                </a:lnTo>
                <a:lnTo>
                  <a:pt x="262" y="616"/>
                </a:lnTo>
                <a:lnTo>
                  <a:pt x="262" y="2016"/>
                </a:lnTo>
                <a:lnTo>
                  <a:pt x="1316" y="2016"/>
                </a:lnTo>
                <a:lnTo>
                  <a:pt x="1316" y="1640"/>
                </a:lnTo>
                <a:lnTo>
                  <a:pt x="1316" y="1640"/>
                </a:lnTo>
                <a:lnTo>
                  <a:pt x="1352" y="1686"/>
                </a:lnTo>
                <a:lnTo>
                  <a:pt x="1392" y="1730"/>
                </a:lnTo>
                <a:lnTo>
                  <a:pt x="1432" y="1772"/>
                </a:lnTo>
                <a:lnTo>
                  <a:pt x="1476" y="1810"/>
                </a:lnTo>
                <a:lnTo>
                  <a:pt x="1522" y="1848"/>
                </a:lnTo>
                <a:lnTo>
                  <a:pt x="1570" y="1882"/>
                </a:lnTo>
                <a:lnTo>
                  <a:pt x="1620" y="1914"/>
                </a:lnTo>
                <a:lnTo>
                  <a:pt x="1672" y="1942"/>
                </a:lnTo>
                <a:lnTo>
                  <a:pt x="1726" y="1968"/>
                </a:lnTo>
                <a:lnTo>
                  <a:pt x="1780" y="1990"/>
                </a:lnTo>
                <a:lnTo>
                  <a:pt x="1838" y="2008"/>
                </a:lnTo>
                <a:lnTo>
                  <a:pt x="1896" y="2024"/>
                </a:lnTo>
                <a:lnTo>
                  <a:pt x="1954" y="2038"/>
                </a:lnTo>
                <a:lnTo>
                  <a:pt x="2016" y="2046"/>
                </a:lnTo>
                <a:lnTo>
                  <a:pt x="2078" y="2052"/>
                </a:lnTo>
                <a:lnTo>
                  <a:pt x="2140" y="2054"/>
                </a:lnTo>
                <a:lnTo>
                  <a:pt x="2140" y="2054"/>
                </a:lnTo>
                <a:lnTo>
                  <a:pt x="2204" y="2052"/>
                </a:lnTo>
                <a:lnTo>
                  <a:pt x="2264" y="2046"/>
                </a:lnTo>
                <a:lnTo>
                  <a:pt x="2326" y="2038"/>
                </a:lnTo>
                <a:lnTo>
                  <a:pt x="2384" y="2024"/>
                </a:lnTo>
                <a:lnTo>
                  <a:pt x="2442" y="2008"/>
                </a:lnTo>
                <a:lnTo>
                  <a:pt x="2500" y="1990"/>
                </a:lnTo>
                <a:lnTo>
                  <a:pt x="2554" y="1968"/>
                </a:lnTo>
                <a:lnTo>
                  <a:pt x="2608" y="1942"/>
                </a:lnTo>
                <a:lnTo>
                  <a:pt x="2660" y="1914"/>
                </a:lnTo>
                <a:lnTo>
                  <a:pt x="2710" y="1882"/>
                </a:lnTo>
                <a:lnTo>
                  <a:pt x="2758" y="1848"/>
                </a:lnTo>
                <a:lnTo>
                  <a:pt x="2804" y="1810"/>
                </a:lnTo>
                <a:lnTo>
                  <a:pt x="2848" y="1772"/>
                </a:lnTo>
                <a:lnTo>
                  <a:pt x="2890" y="1730"/>
                </a:lnTo>
                <a:lnTo>
                  <a:pt x="2928" y="1686"/>
                </a:lnTo>
                <a:lnTo>
                  <a:pt x="2964" y="1640"/>
                </a:lnTo>
                <a:lnTo>
                  <a:pt x="2964" y="1640"/>
                </a:lnTo>
                <a:lnTo>
                  <a:pt x="3000" y="1686"/>
                </a:lnTo>
                <a:lnTo>
                  <a:pt x="3040" y="1730"/>
                </a:lnTo>
                <a:lnTo>
                  <a:pt x="3082" y="1772"/>
                </a:lnTo>
                <a:lnTo>
                  <a:pt x="3124" y="1810"/>
                </a:lnTo>
                <a:lnTo>
                  <a:pt x="3170" y="1848"/>
                </a:lnTo>
                <a:lnTo>
                  <a:pt x="3218" y="1882"/>
                </a:lnTo>
                <a:lnTo>
                  <a:pt x="3268" y="1914"/>
                </a:lnTo>
                <a:lnTo>
                  <a:pt x="3320" y="1942"/>
                </a:lnTo>
                <a:lnTo>
                  <a:pt x="3374" y="1968"/>
                </a:lnTo>
                <a:lnTo>
                  <a:pt x="3428" y="1990"/>
                </a:lnTo>
                <a:lnTo>
                  <a:pt x="3486" y="2008"/>
                </a:lnTo>
                <a:lnTo>
                  <a:pt x="3544" y="2024"/>
                </a:lnTo>
                <a:lnTo>
                  <a:pt x="3604" y="2038"/>
                </a:lnTo>
                <a:lnTo>
                  <a:pt x="3664" y="2046"/>
                </a:lnTo>
                <a:lnTo>
                  <a:pt x="3726" y="2052"/>
                </a:lnTo>
                <a:lnTo>
                  <a:pt x="3788" y="2054"/>
                </a:lnTo>
                <a:lnTo>
                  <a:pt x="3788" y="2054"/>
                </a:lnTo>
                <a:lnTo>
                  <a:pt x="3842" y="2052"/>
                </a:lnTo>
                <a:lnTo>
                  <a:pt x="3894" y="2048"/>
                </a:lnTo>
                <a:lnTo>
                  <a:pt x="3946" y="2042"/>
                </a:lnTo>
                <a:lnTo>
                  <a:pt x="3996" y="2034"/>
                </a:lnTo>
                <a:lnTo>
                  <a:pt x="4046" y="2022"/>
                </a:lnTo>
                <a:lnTo>
                  <a:pt x="4094" y="2008"/>
                </a:lnTo>
                <a:lnTo>
                  <a:pt x="4142" y="1992"/>
                </a:lnTo>
                <a:lnTo>
                  <a:pt x="4188" y="1974"/>
                </a:lnTo>
                <a:lnTo>
                  <a:pt x="4234" y="1954"/>
                </a:lnTo>
                <a:lnTo>
                  <a:pt x="4278" y="1930"/>
                </a:lnTo>
                <a:lnTo>
                  <a:pt x="4322" y="1906"/>
                </a:lnTo>
                <a:lnTo>
                  <a:pt x="4364" y="1878"/>
                </a:lnTo>
                <a:lnTo>
                  <a:pt x="4404" y="1850"/>
                </a:lnTo>
                <a:lnTo>
                  <a:pt x="4442" y="1820"/>
                </a:lnTo>
                <a:lnTo>
                  <a:pt x="4480" y="1788"/>
                </a:lnTo>
                <a:lnTo>
                  <a:pt x="4516" y="1754"/>
                </a:lnTo>
                <a:lnTo>
                  <a:pt x="4550" y="1718"/>
                </a:lnTo>
                <a:lnTo>
                  <a:pt x="4582" y="1680"/>
                </a:lnTo>
                <a:lnTo>
                  <a:pt x="4612" y="1642"/>
                </a:lnTo>
                <a:lnTo>
                  <a:pt x="4640" y="1602"/>
                </a:lnTo>
                <a:lnTo>
                  <a:pt x="4668" y="1560"/>
                </a:lnTo>
                <a:lnTo>
                  <a:pt x="4692" y="1518"/>
                </a:lnTo>
                <a:lnTo>
                  <a:pt x="4716" y="1472"/>
                </a:lnTo>
                <a:lnTo>
                  <a:pt x="4736" y="1428"/>
                </a:lnTo>
                <a:lnTo>
                  <a:pt x="4754" y="1380"/>
                </a:lnTo>
                <a:lnTo>
                  <a:pt x="4770" y="1334"/>
                </a:lnTo>
                <a:lnTo>
                  <a:pt x="4784" y="1284"/>
                </a:lnTo>
                <a:lnTo>
                  <a:pt x="4796" y="1234"/>
                </a:lnTo>
                <a:lnTo>
                  <a:pt x="4804" y="1184"/>
                </a:lnTo>
                <a:lnTo>
                  <a:pt x="4812" y="1132"/>
                </a:lnTo>
                <a:lnTo>
                  <a:pt x="4816" y="1080"/>
                </a:lnTo>
                <a:lnTo>
                  <a:pt x="4816" y="1028"/>
                </a:lnTo>
                <a:lnTo>
                  <a:pt x="4816" y="1028"/>
                </a:lnTo>
                <a:lnTo>
                  <a:pt x="4816" y="976"/>
                </a:lnTo>
                <a:lnTo>
                  <a:pt x="4812" y="922"/>
                </a:lnTo>
                <a:lnTo>
                  <a:pt x="4804" y="872"/>
                </a:lnTo>
                <a:lnTo>
                  <a:pt x="4796" y="820"/>
                </a:lnTo>
                <a:lnTo>
                  <a:pt x="4784" y="772"/>
                </a:lnTo>
                <a:lnTo>
                  <a:pt x="4770" y="722"/>
                </a:lnTo>
                <a:lnTo>
                  <a:pt x="4754" y="674"/>
                </a:lnTo>
                <a:lnTo>
                  <a:pt x="4736" y="628"/>
                </a:lnTo>
                <a:lnTo>
                  <a:pt x="4716" y="582"/>
                </a:lnTo>
                <a:lnTo>
                  <a:pt x="4692" y="538"/>
                </a:lnTo>
                <a:lnTo>
                  <a:pt x="4668" y="496"/>
                </a:lnTo>
                <a:lnTo>
                  <a:pt x="4640" y="454"/>
                </a:lnTo>
                <a:lnTo>
                  <a:pt x="4612" y="414"/>
                </a:lnTo>
                <a:lnTo>
                  <a:pt x="4582" y="374"/>
                </a:lnTo>
                <a:lnTo>
                  <a:pt x="4550" y="338"/>
                </a:lnTo>
                <a:lnTo>
                  <a:pt x="4516" y="302"/>
                </a:lnTo>
                <a:lnTo>
                  <a:pt x="4480" y="268"/>
                </a:lnTo>
                <a:lnTo>
                  <a:pt x="4442" y="236"/>
                </a:lnTo>
                <a:lnTo>
                  <a:pt x="4404" y="204"/>
                </a:lnTo>
                <a:lnTo>
                  <a:pt x="4364" y="176"/>
                </a:lnTo>
                <a:lnTo>
                  <a:pt x="4322" y="150"/>
                </a:lnTo>
                <a:lnTo>
                  <a:pt x="4278" y="124"/>
                </a:lnTo>
                <a:lnTo>
                  <a:pt x="4234" y="102"/>
                </a:lnTo>
                <a:lnTo>
                  <a:pt x="4188" y="80"/>
                </a:lnTo>
                <a:lnTo>
                  <a:pt x="4142" y="62"/>
                </a:lnTo>
                <a:lnTo>
                  <a:pt x="4094" y="46"/>
                </a:lnTo>
                <a:lnTo>
                  <a:pt x="4046" y="32"/>
                </a:lnTo>
                <a:lnTo>
                  <a:pt x="3996" y="20"/>
                </a:lnTo>
                <a:lnTo>
                  <a:pt x="3946" y="12"/>
                </a:lnTo>
                <a:lnTo>
                  <a:pt x="3894" y="6"/>
                </a:lnTo>
                <a:lnTo>
                  <a:pt x="3842" y="2"/>
                </a:lnTo>
                <a:lnTo>
                  <a:pt x="3788" y="0"/>
                </a:lnTo>
                <a:lnTo>
                  <a:pt x="3788" y="0"/>
                </a:lnTo>
                <a:close/>
                <a:moveTo>
                  <a:pt x="1830" y="706"/>
                </a:moveTo>
                <a:lnTo>
                  <a:pt x="1506" y="1110"/>
                </a:lnTo>
                <a:lnTo>
                  <a:pt x="1506" y="1348"/>
                </a:lnTo>
                <a:lnTo>
                  <a:pt x="1506" y="1348"/>
                </a:lnTo>
                <a:lnTo>
                  <a:pt x="1506" y="1372"/>
                </a:lnTo>
                <a:lnTo>
                  <a:pt x="1510" y="1390"/>
                </a:lnTo>
                <a:lnTo>
                  <a:pt x="1514" y="1406"/>
                </a:lnTo>
                <a:lnTo>
                  <a:pt x="1518" y="1418"/>
                </a:lnTo>
                <a:lnTo>
                  <a:pt x="1526" y="1436"/>
                </a:lnTo>
                <a:lnTo>
                  <a:pt x="1530" y="1440"/>
                </a:lnTo>
                <a:lnTo>
                  <a:pt x="1130" y="1440"/>
                </a:lnTo>
                <a:lnTo>
                  <a:pt x="1130" y="1440"/>
                </a:lnTo>
                <a:lnTo>
                  <a:pt x="1134" y="1436"/>
                </a:lnTo>
                <a:lnTo>
                  <a:pt x="1142" y="1418"/>
                </a:lnTo>
                <a:lnTo>
                  <a:pt x="1146" y="1406"/>
                </a:lnTo>
                <a:lnTo>
                  <a:pt x="1152" y="1390"/>
                </a:lnTo>
                <a:lnTo>
                  <a:pt x="1154" y="1372"/>
                </a:lnTo>
                <a:lnTo>
                  <a:pt x="1156" y="1348"/>
                </a:lnTo>
                <a:lnTo>
                  <a:pt x="1156" y="1110"/>
                </a:lnTo>
                <a:lnTo>
                  <a:pt x="834" y="708"/>
                </a:lnTo>
                <a:lnTo>
                  <a:pt x="834" y="708"/>
                </a:lnTo>
                <a:lnTo>
                  <a:pt x="814" y="684"/>
                </a:lnTo>
                <a:lnTo>
                  <a:pt x="794" y="664"/>
                </a:lnTo>
                <a:lnTo>
                  <a:pt x="776" y="648"/>
                </a:lnTo>
                <a:lnTo>
                  <a:pt x="762" y="636"/>
                </a:lnTo>
                <a:lnTo>
                  <a:pt x="740" y="620"/>
                </a:lnTo>
                <a:lnTo>
                  <a:pt x="732" y="616"/>
                </a:lnTo>
                <a:lnTo>
                  <a:pt x="1138" y="616"/>
                </a:lnTo>
                <a:lnTo>
                  <a:pt x="1138" y="616"/>
                </a:lnTo>
                <a:lnTo>
                  <a:pt x="1150" y="644"/>
                </a:lnTo>
                <a:lnTo>
                  <a:pt x="1168" y="678"/>
                </a:lnTo>
                <a:lnTo>
                  <a:pt x="1194" y="722"/>
                </a:lnTo>
                <a:lnTo>
                  <a:pt x="1328" y="930"/>
                </a:lnTo>
                <a:lnTo>
                  <a:pt x="1332" y="930"/>
                </a:lnTo>
                <a:lnTo>
                  <a:pt x="1468" y="722"/>
                </a:lnTo>
                <a:lnTo>
                  <a:pt x="1468" y="722"/>
                </a:lnTo>
                <a:lnTo>
                  <a:pt x="1494" y="678"/>
                </a:lnTo>
                <a:lnTo>
                  <a:pt x="1512" y="644"/>
                </a:lnTo>
                <a:lnTo>
                  <a:pt x="1522" y="624"/>
                </a:lnTo>
                <a:lnTo>
                  <a:pt x="1524" y="616"/>
                </a:lnTo>
                <a:lnTo>
                  <a:pt x="1932" y="616"/>
                </a:lnTo>
                <a:lnTo>
                  <a:pt x="1932" y="616"/>
                </a:lnTo>
                <a:lnTo>
                  <a:pt x="1924" y="620"/>
                </a:lnTo>
                <a:lnTo>
                  <a:pt x="1902" y="634"/>
                </a:lnTo>
                <a:lnTo>
                  <a:pt x="1888" y="646"/>
                </a:lnTo>
                <a:lnTo>
                  <a:pt x="1870" y="662"/>
                </a:lnTo>
                <a:lnTo>
                  <a:pt x="1850" y="682"/>
                </a:lnTo>
                <a:lnTo>
                  <a:pt x="1830" y="706"/>
                </a:lnTo>
                <a:lnTo>
                  <a:pt x="1830" y="706"/>
                </a:lnTo>
                <a:close/>
                <a:moveTo>
                  <a:pt x="2734" y="1150"/>
                </a:moveTo>
                <a:lnTo>
                  <a:pt x="2444" y="1150"/>
                </a:lnTo>
                <a:lnTo>
                  <a:pt x="2444" y="1348"/>
                </a:lnTo>
                <a:lnTo>
                  <a:pt x="2444" y="1348"/>
                </a:lnTo>
                <a:lnTo>
                  <a:pt x="2446" y="1372"/>
                </a:lnTo>
                <a:lnTo>
                  <a:pt x="2448" y="1390"/>
                </a:lnTo>
                <a:lnTo>
                  <a:pt x="2452" y="1406"/>
                </a:lnTo>
                <a:lnTo>
                  <a:pt x="2456" y="1418"/>
                </a:lnTo>
                <a:lnTo>
                  <a:pt x="2464" y="1436"/>
                </a:lnTo>
                <a:lnTo>
                  <a:pt x="2468" y="1440"/>
                </a:lnTo>
                <a:lnTo>
                  <a:pt x="2070" y="1440"/>
                </a:lnTo>
                <a:lnTo>
                  <a:pt x="2070" y="1440"/>
                </a:lnTo>
                <a:lnTo>
                  <a:pt x="2074" y="1436"/>
                </a:lnTo>
                <a:lnTo>
                  <a:pt x="2082" y="1420"/>
                </a:lnTo>
                <a:lnTo>
                  <a:pt x="2086" y="1406"/>
                </a:lnTo>
                <a:lnTo>
                  <a:pt x="2088" y="1390"/>
                </a:lnTo>
                <a:lnTo>
                  <a:pt x="2092" y="1372"/>
                </a:lnTo>
                <a:lnTo>
                  <a:pt x="2092" y="1348"/>
                </a:lnTo>
                <a:lnTo>
                  <a:pt x="2092" y="706"/>
                </a:lnTo>
                <a:lnTo>
                  <a:pt x="2092" y="706"/>
                </a:lnTo>
                <a:lnTo>
                  <a:pt x="2092" y="686"/>
                </a:lnTo>
                <a:lnTo>
                  <a:pt x="2088" y="666"/>
                </a:lnTo>
                <a:lnTo>
                  <a:pt x="2086" y="650"/>
                </a:lnTo>
                <a:lnTo>
                  <a:pt x="2082" y="638"/>
                </a:lnTo>
                <a:lnTo>
                  <a:pt x="2074" y="622"/>
                </a:lnTo>
                <a:lnTo>
                  <a:pt x="2070" y="616"/>
                </a:lnTo>
                <a:lnTo>
                  <a:pt x="2734" y="616"/>
                </a:lnTo>
                <a:lnTo>
                  <a:pt x="2734" y="616"/>
                </a:lnTo>
                <a:lnTo>
                  <a:pt x="2770" y="618"/>
                </a:lnTo>
                <a:lnTo>
                  <a:pt x="2802" y="620"/>
                </a:lnTo>
                <a:lnTo>
                  <a:pt x="2834" y="626"/>
                </a:lnTo>
                <a:lnTo>
                  <a:pt x="2864" y="634"/>
                </a:lnTo>
                <a:lnTo>
                  <a:pt x="2894" y="644"/>
                </a:lnTo>
                <a:lnTo>
                  <a:pt x="2920" y="656"/>
                </a:lnTo>
                <a:lnTo>
                  <a:pt x="2944" y="668"/>
                </a:lnTo>
                <a:lnTo>
                  <a:pt x="2966" y="684"/>
                </a:lnTo>
                <a:lnTo>
                  <a:pt x="2986" y="702"/>
                </a:lnTo>
                <a:lnTo>
                  <a:pt x="3004" y="722"/>
                </a:lnTo>
                <a:lnTo>
                  <a:pt x="3020" y="744"/>
                </a:lnTo>
                <a:lnTo>
                  <a:pt x="3032" y="768"/>
                </a:lnTo>
                <a:lnTo>
                  <a:pt x="3042" y="794"/>
                </a:lnTo>
                <a:lnTo>
                  <a:pt x="3050" y="822"/>
                </a:lnTo>
                <a:lnTo>
                  <a:pt x="3054" y="852"/>
                </a:lnTo>
                <a:lnTo>
                  <a:pt x="3056" y="884"/>
                </a:lnTo>
                <a:lnTo>
                  <a:pt x="3056" y="884"/>
                </a:lnTo>
                <a:lnTo>
                  <a:pt x="3054" y="916"/>
                </a:lnTo>
                <a:lnTo>
                  <a:pt x="3048" y="944"/>
                </a:lnTo>
                <a:lnTo>
                  <a:pt x="3042" y="972"/>
                </a:lnTo>
                <a:lnTo>
                  <a:pt x="3030" y="998"/>
                </a:lnTo>
                <a:lnTo>
                  <a:pt x="3018" y="1022"/>
                </a:lnTo>
                <a:lnTo>
                  <a:pt x="3002" y="1044"/>
                </a:lnTo>
                <a:lnTo>
                  <a:pt x="2984" y="1064"/>
                </a:lnTo>
                <a:lnTo>
                  <a:pt x="2964" y="1082"/>
                </a:lnTo>
                <a:lnTo>
                  <a:pt x="2942" y="1098"/>
                </a:lnTo>
                <a:lnTo>
                  <a:pt x="2916" y="1112"/>
                </a:lnTo>
                <a:lnTo>
                  <a:pt x="2890" y="1124"/>
                </a:lnTo>
                <a:lnTo>
                  <a:pt x="2862" y="1134"/>
                </a:lnTo>
                <a:lnTo>
                  <a:pt x="2832" y="1140"/>
                </a:lnTo>
                <a:lnTo>
                  <a:pt x="2800" y="1146"/>
                </a:lnTo>
                <a:lnTo>
                  <a:pt x="2768" y="1150"/>
                </a:lnTo>
                <a:lnTo>
                  <a:pt x="2734" y="1150"/>
                </a:lnTo>
                <a:lnTo>
                  <a:pt x="2734" y="1150"/>
                </a:lnTo>
                <a:close/>
                <a:moveTo>
                  <a:pt x="4092" y="808"/>
                </a:moveTo>
                <a:lnTo>
                  <a:pt x="4092" y="808"/>
                </a:lnTo>
                <a:lnTo>
                  <a:pt x="4084" y="804"/>
                </a:lnTo>
                <a:lnTo>
                  <a:pt x="4066" y="796"/>
                </a:lnTo>
                <a:lnTo>
                  <a:pt x="4052" y="792"/>
                </a:lnTo>
                <a:lnTo>
                  <a:pt x="4034" y="788"/>
                </a:lnTo>
                <a:lnTo>
                  <a:pt x="4014" y="786"/>
                </a:lnTo>
                <a:lnTo>
                  <a:pt x="3992" y="784"/>
                </a:lnTo>
                <a:lnTo>
                  <a:pt x="3594" y="784"/>
                </a:lnTo>
                <a:lnTo>
                  <a:pt x="3594" y="984"/>
                </a:lnTo>
                <a:lnTo>
                  <a:pt x="3914" y="984"/>
                </a:lnTo>
                <a:lnTo>
                  <a:pt x="3914" y="984"/>
                </a:lnTo>
                <a:lnTo>
                  <a:pt x="3956" y="982"/>
                </a:lnTo>
                <a:lnTo>
                  <a:pt x="3990" y="978"/>
                </a:lnTo>
                <a:lnTo>
                  <a:pt x="4020" y="972"/>
                </a:lnTo>
                <a:lnTo>
                  <a:pt x="4020" y="1168"/>
                </a:lnTo>
                <a:lnTo>
                  <a:pt x="4020" y="1168"/>
                </a:lnTo>
                <a:lnTo>
                  <a:pt x="4012" y="1166"/>
                </a:lnTo>
                <a:lnTo>
                  <a:pt x="3990" y="1160"/>
                </a:lnTo>
                <a:lnTo>
                  <a:pt x="3956" y="1154"/>
                </a:lnTo>
                <a:lnTo>
                  <a:pt x="3934" y="1152"/>
                </a:lnTo>
                <a:lnTo>
                  <a:pt x="3914" y="1150"/>
                </a:lnTo>
                <a:lnTo>
                  <a:pt x="3594" y="1150"/>
                </a:lnTo>
                <a:lnTo>
                  <a:pt x="3594" y="1348"/>
                </a:lnTo>
                <a:lnTo>
                  <a:pt x="3594" y="1348"/>
                </a:lnTo>
                <a:lnTo>
                  <a:pt x="3594" y="1370"/>
                </a:lnTo>
                <a:lnTo>
                  <a:pt x="3598" y="1390"/>
                </a:lnTo>
                <a:lnTo>
                  <a:pt x="3602" y="1406"/>
                </a:lnTo>
                <a:lnTo>
                  <a:pt x="3606" y="1418"/>
                </a:lnTo>
                <a:lnTo>
                  <a:pt x="3614" y="1434"/>
                </a:lnTo>
                <a:lnTo>
                  <a:pt x="3618" y="1440"/>
                </a:lnTo>
                <a:lnTo>
                  <a:pt x="3216" y="1440"/>
                </a:lnTo>
                <a:lnTo>
                  <a:pt x="3216" y="1440"/>
                </a:lnTo>
                <a:lnTo>
                  <a:pt x="3220" y="1434"/>
                </a:lnTo>
                <a:lnTo>
                  <a:pt x="3228" y="1418"/>
                </a:lnTo>
                <a:lnTo>
                  <a:pt x="3234" y="1406"/>
                </a:lnTo>
                <a:lnTo>
                  <a:pt x="3238" y="1390"/>
                </a:lnTo>
                <a:lnTo>
                  <a:pt x="3240" y="1370"/>
                </a:lnTo>
                <a:lnTo>
                  <a:pt x="3242" y="1348"/>
                </a:lnTo>
                <a:lnTo>
                  <a:pt x="3242" y="706"/>
                </a:lnTo>
                <a:lnTo>
                  <a:pt x="3242" y="706"/>
                </a:lnTo>
                <a:lnTo>
                  <a:pt x="3240" y="684"/>
                </a:lnTo>
                <a:lnTo>
                  <a:pt x="3238" y="666"/>
                </a:lnTo>
                <a:lnTo>
                  <a:pt x="3234" y="650"/>
                </a:lnTo>
                <a:lnTo>
                  <a:pt x="3228" y="638"/>
                </a:lnTo>
                <a:lnTo>
                  <a:pt x="3220" y="622"/>
                </a:lnTo>
                <a:lnTo>
                  <a:pt x="3216" y="616"/>
                </a:lnTo>
                <a:lnTo>
                  <a:pt x="4092" y="616"/>
                </a:lnTo>
                <a:lnTo>
                  <a:pt x="4092" y="808"/>
                </a:lnTo>
                <a:close/>
              </a:path>
            </a:pathLst>
          </a:custGeom>
          <a:solidFill>
            <a:srgbClr val="0451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3 Marcador de texto">
            <a:extLst>
              <a:ext uri="{FF2B5EF4-FFF2-40B4-BE49-F238E27FC236}">
                <a16:creationId xmlns:a16="http://schemas.microsoft.com/office/drawing/2014/main" id="{23E6A1BB-72B5-C842-88F0-28CB4B7905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94951" y="3925263"/>
            <a:ext cx="794945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CARÁTULA INTERNA</a:t>
            </a:r>
            <a:endParaRPr lang="es-AR" dirty="0"/>
          </a:p>
        </p:txBody>
      </p:sp>
      <p:sp>
        <p:nvSpPr>
          <p:cNvPr id="8" name="3 Marcador de texto">
            <a:extLst>
              <a:ext uri="{FF2B5EF4-FFF2-40B4-BE49-F238E27FC236}">
                <a16:creationId xmlns:a16="http://schemas.microsoft.com/office/drawing/2014/main" id="{68FD51B1-D9B0-4047-925A-AA43501EC5B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4001" y="3664922"/>
            <a:ext cx="7930407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 baseline="0">
                <a:solidFill>
                  <a:srgbClr val="0451E4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LA PRESENTACIÓN</a:t>
            </a:r>
          </a:p>
        </p:txBody>
      </p: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4" t="21075" b="8053"/>
          <a:stretch/>
        </p:blipFill>
        <p:spPr>
          <a:xfrm>
            <a:off x="-4572" y="4645828"/>
            <a:ext cx="491976" cy="494792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t="-5405"/>
          <a:stretch/>
        </p:blipFill>
        <p:spPr>
          <a:xfrm flipH="1">
            <a:off x="8469833" y="4122421"/>
            <a:ext cx="674167" cy="10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73700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 userDrawn="1"/>
        </p:nvSpPr>
        <p:spPr>
          <a:xfrm>
            <a:off x="0" y="6350"/>
            <a:ext cx="9144000" cy="51371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9" name="28 Grupo"/>
          <p:cNvGrpSpPr/>
          <p:nvPr userDrawn="1"/>
        </p:nvGrpSpPr>
        <p:grpSpPr>
          <a:xfrm>
            <a:off x="3351684" y="2078423"/>
            <a:ext cx="2412816" cy="964753"/>
            <a:chOff x="4799806" y="-40803"/>
            <a:chExt cx="2052637" cy="820737"/>
          </a:xfrm>
          <a:solidFill>
            <a:schemeClr val="bg1"/>
          </a:solidFill>
        </p:grpSpPr>
        <p:sp>
          <p:nvSpPr>
            <p:cNvPr id="30" name="Freeform 50"/>
            <p:cNvSpPr>
              <a:spLocks noEditPoints="1"/>
            </p:cNvSpPr>
            <p:nvPr/>
          </p:nvSpPr>
          <p:spPr bwMode="auto">
            <a:xfrm>
              <a:off x="5249477" y="-40803"/>
              <a:ext cx="1130300" cy="481012"/>
            </a:xfrm>
            <a:custGeom>
              <a:avLst/>
              <a:gdLst>
                <a:gd name="T0" fmla="*/ 1530 w 2848"/>
                <a:gd name="T1" fmla="*/ 588 h 1212"/>
                <a:gd name="T2" fmla="*/ 1585 w 2848"/>
                <a:gd name="T3" fmla="*/ 564 h 1212"/>
                <a:gd name="T4" fmla="*/ 1600 w 2848"/>
                <a:gd name="T5" fmla="*/ 522 h 1212"/>
                <a:gd name="T6" fmla="*/ 1590 w 2848"/>
                <a:gd name="T7" fmla="*/ 485 h 1212"/>
                <a:gd name="T8" fmla="*/ 1547 w 2848"/>
                <a:gd name="T9" fmla="*/ 458 h 1212"/>
                <a:gd name="T10" fmla="*/ 2203 w 2848"/>
                <a:gd name="T11" fmla="*/ 1 h 1212"/>
                <a:gd name="T12" fmla="*/ 1995 w 2848"/>
                <a:gd name="T13" fmla="*/ 52 h 1212"/>
                <a:gd name="T14" fmla="*/ 1823 w 2848"/>
                <a:gd name="T15" fmla="*/ 168 h 1212"/>
                <a:gd name="T16" fmla="*/ 1709 w 2848"/>
                <a:gd name="T17" fmla="*/ 192 h 1212"/>
                <a:gd name="T18" fmla="*/ 1542 w 2848"/>
                <a:gd name="T19" fmla="*/ 67 h 1212"/>
                <a:gd name="T20" fmla="*/ 1339 w 2848"/>
                <a:gd name="T21" fmla="*/ 5 h 1212"/>
                <a:gd name="T22" fmla="*/ 1156 w 2848"/>
                <a:gd name="T23" fmla="*/ 9 h 1212"/>
                <a:gd name="T24" fmla="*/ 958 w 2848"/>
                <a:gd name="T25" fmla="*/ 84 h 1212"/>
                <a:gd name="T26" fmla="*/ 800 w 2848"/>
                <a:gd name="T27" fmla="*/ 218 h 1212"/>
                <a:gd name="T28" fmla="*/ 155 w 2848"/>
                <a:gd name="T29" fmla="*/ 1190 h 1212"/>
                <a:gd name="T30" fmla="*/ 847 w 2848"/>
                <a:gd name="T31" fmla="*/ 1046 h 1212"/>
                <a:gd name="T32" fmla="*/ 1021 w 2848"/>
                <a:gd name="T33" fmla="*/ 1161 h 1212"/>
                <a:gd name="T34" fmla="*/ 1229 w 2848"/>
                <a:gd name="T35" fmla="*/ 1211 h 1212"/>
                <a:gd name="T36" fmla="*/ 1410 w 2848"/>
                <a:gd name="T37" fmla="*/ 1194 h 1212"/>
                <a:gd name="T38" fmla="*/ 1603 w 2848"/>
                <a:gd name="T39" fmla="*/ 1111 h 1212"/>
                <a:gd name="T40" fmla="*/ 1753 w 2848"/>
                <a:gd name="T41" fmla="*/ 968 h 1212"/>
                <a:gd name="T42" fmla="*/ 1875 w 2848"/>
                <a:gd name="T43" fmla="*/ 1090 h 1212"/>
                <a:gd name="T44" fmla="*/ 2061 w 2848"/>
                <a:gd name="T45" fmla="*/ 1185 h 1212"/>
                <a:gd name="T46" fmla="*/ 2240 w 2848"/>
                <a:gd name="T47" fmla="*/ 1212 h 1212"/>
                <a:gd name="T48" fmla="*/ 2421 w 2848"/>
                <a:gd name="T49" fmla="*/ 1185 h 1212"/>
                <a:gd name="T50" fmla="*/ 2581 w 2848"/>
                <a:gd name="T51" fmla="*/ 1108 h 1212"/>
                <a:gd name="T52" fmla="*/ 2710 w 2848"/>
                <a:gd name="T53" fmla="*/ 991 h 1212"/>
                <a:gd name="T54" fmla="*/ 2801 w 2848"/>
                <a:gd name="T55" fmla="*/ 843 h 1212"/>
                <a:gd name="T56" fmla="*/ 2846 w 2848"/>
                <a:gd name="T57" fmla="*/ 668 h 1212"/>
                <a:gd name="T58" fmla="*/ 2841 w 2848"/>
                <a:gd name="T59" fmla="*/ 515 h 1212"/>
                <a:gd name="T60" fmla="*/ 2789 w 2848"/>
                <a:gd name="T61" fmla="*/ 343 h 1212"/>
                <a:gd name="T62" fmla="*/ 2691 w 2848"/>
                <a:gd name="T63" fmla="*/ 199 h 1212"/>
                <a:gd name="T64" fmla="*/ 2556 w 2848"/>
                <a:gd name="T65" fmla="*/ 89 h 1212"/>
                <a:gd name="T66" fmla="*/ 2393 w 2848"/>
                <a:gd name="T67" fmla="*/ 19 h 1212"/>
                <a:gd name="T68" fmla="*/ 2240 w 2848"/>
                <a:gd name="T69" fmla="*/ 0 h 1212"/>
                <a:gd name="T70" fmla="*/ 893 w 2848"/>
                <a:gd name="T71" fmla="*/ 820 h 1212"/>
                <a:gd name="T72" fmla="*/ 668 w 2848"/>
                <a:gd name="T73" fmla="*/ 850 h 1212"/>
                <a:gd name="T74" fmla="*/ 684 w 2848"/>
                <a:gd name="T75" fmla="*/ 795 h 1212"/>
                <a:gd name="T76" fmla="*/ 459 w 2848"/>
                <a:gd name="T77" fmla="*/ 382 h 1212"/>
                <a:gd name="T78" fmla="*/ 680 w 2848"/>
                <a:gd name="T79" fmla="*/ 380 h 1212"/>
                <a:gd name="T80" fmla="*/ 868 w 2848"/>
                <a:gd name="T81" fmla="*/ 426 h 1212"/>
                <a:gd name="T82" fmla="*/ 1143 w 2848"/>
                <a:gd name="T83" fmla="*/ 363 h 1212"/>
                <a:gd name="T84" fmla="*/ 1082 w 2848"/>
                <a:gd name="T85" fmla="*/ 417 h 1212"/>
                <a:gd name="T86" fmla="*/ 1446 w 2848"/>
                <a:gd name="T87" fmla="*/ 810 h 1212"/>
                <a:gd name="T88" fmla="*/ 1224 w 2848"/>
                <a:gd name="T89" fmla="*/ 850 h 1212"/>
                <a:gd name="T90" fmla="*/ 1237 w 2848"/>
                <a:gd name="T91" fmla="*/ 810 h 1212"/>
                <a:gd name="T92" fmla="*/ 1234 w 2848"/>
                <a:gd name="T93" fmla="*/ 384 h 1212"/>
                <a:gd name="T94" fmla="*/ 1638 w 2848"/>
                <a:gd name="T95" fmla="*/ 365 h 1212"/>
                <a:gd name="T96" fmla="*/ 1741 w 2848"/>
                <a:gd name="T97" fmla="*/ 394 h 1212"/>
                <a:gd name="T98" fmla="*/ 1799 w 2848"/>
                <a:gd name="T99" fmla="*/ 469 h 1212"/>
                <a:gd name="T100" fmla="*/ 1802 w 2848"/>
                <a:gd name="T101" fmla="*/ 557 h 1212"/>
                <a:gd name="T102" fmla="*/ 1753 w 2848"/>
                <a:gd name="T103" fmla="*/ 638 h 1212"/>
                <a:gd name="T104" fmla="*/ 1656 w 2848"/>
                <a:gd name="T105" fmla="*/ 676 h 1212"/>
                <a:gd name="T106" fmla="*/ 2415 w 2848"/>
                <a:gd name="T107" fmla="*/ 474 h 1212"/>
                <a:gd name="T108" fmla="*/ 2125 w 2848"/>
                <a:gd name="T109" fmla="*/ 463 h 1212"/>
                <a:gd name="T110" fmla="*/ 2377 w 2848"/>
                <a:gd name="T111" fmla="*/ 574 h 1212"/>
                <a:gd name="T112" fmla="*/ 2326 w 2848"/>
                <a:gd name="T113" fmla="*/ 680 h 1212"/>
                <a:gd name="T114" fmla="*/ 2128 w 2848"/>
                <a:gd name="T115" fmla="*/ 820 h 1212"/>
                <a:gd name="T116" fmla="*/ 1902 w 2848"/>
                <a:gd name="T117" fmla="*/ 850 h 1212"/>
                <a:gd name="T118" fmla="*/ 1917 w 2848"/>
                <a:gd name="T119" fmla="*/ 795 h 1212"/>
                <a:gd name="T120" fmla="*/ 1909 w 2848"/>
                <a:gd name="T121" fmla="*/ 376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48" h="1212">
                  <a:moveTo>
                    <a:pt x="1514" y="454"/>
                  </a:moveTo>
                  <a:lnTo>
                    <a:pt x="1446" y="454"/>
                  </a:lnTo>
                  <a:lnTo>
                    <a:pt x="1446" y="589"/>
                  </a:lnTo>
                  <a:lnTo>
                    <a:pt x="1513" y="589"/>
                  </a:lnTo>
                  <a:lnTo>
                    <a:pt x="1513" y="589"/>
                  </a:lnTo>
                  <a:lnTo>
                    <a:pt x="1530" y="588"/>
                  </a:lnTo>
                  <a:lnTo>
                    <a:pt x="1547" y="585"/>
                  </a:lnTo>
                  <a:lnTo>
                    <a:pt x="1561" y="581"/>
                  </a:lnTo>
                  <a:lnTo>
                    <a:pt x="1568" y="577"/>
                  </a:lnTo>
                  <a:lnTo>
                    <a:pt x="1574" y="574"/>
                  </a:lnTo>
                  <a:lnTo>
                    <a:pt x="1580" y="569"/>
                  </a:lnTo>
                  <a:lnTo>
                    <a:pt x="1585" y="564"/>
                  </a:lnTo>
                  <a:lnTo>
                    <a:pt x="1590" y="559"/>
                  </a:lnTo>
                  <a:lnTo>
                    <a:pt x="1593" y="552"/>
                  </a:lnTo>
                  <a:lnTo>
                    <a:pt x="1597" y="546"/>
                  </a:lnTo>
                  <a:lnTo>
                    <a:pt x="1598" y="538"/>
                  </a:lnTo>
                  <a:lnTo>
                    <a:pt x="1600" y="530"/>
                  </a:lnTo>
                  <a:lnTo>
                    <a:pt x="1600" y="522"/>
                  </a:lnTo>
                  <a:lnTo>
                    <a:pt x="1600" y="522"/>
                  </a:lnTo>
                  <a:lnTo>
                    <a:pt x="1600" y="512"/>
                  </a:lnTo>
                  <a:lnTo>
                    <a:pt x="1598" y="505"/>
                  </a:lnTo>
                  <a:lnTo>
                    <a:pt x="1597" y="497"/>
                  </a:lnTo>
                  <a:lnTo>
                    <a:pt x="1593" y="491"/>
                  </a:lnTo>
                  <a:lnTo>
                    <a:pt x="1590" y="485"/>
                  </a:lnTo>
                  <a:lnTo>
                    <a:pt x="1585" y="479"/>
                  </a:lnTo>
                  <a:lnTo>
                    <a:pt x="1580" y="474"/>
                  </a:lnTo>
                  <a:lnTo>
                    <a:pt x="1574" y="470"/>
                  </a:lnTo>
                  <a:lnTo>
                    <a:pt x="1568" y="466"/>
                  </a:lnTo>
                  <a:lnTo>
                    <a:pt x="1562" y="463"/>
                  </a:lnTo>
                  <a:lnTo>
                    <a:pt x="1547" y="458"/>
                  </a:lnTo>
                  <a:lnTo>
                    <a:pt x="1532" y="456"/>
                  </a:lnTo>
                  <a:lnTo>
                    <a:pt x="1514" y="454"/>
                  </a:lnTo>
                  <a:lnTo>
                    <a:pt x="1514" y="454"/>
                  </a:lnTo>
                  <a:close/>
                  <a:moveTo>
                    <a:pt x="2240" y="0"/>
                  </a:moveTo>
                  <a:lnTo>
                    <a:pt x="2240" y="0"/>
                  </a:lnTo>
                  <a:lnTo>
                    <a:pt x="2203" y="1"/>
                  </a:lnTo>
                  <a:lnTo>
                    <a:pt x="2167" y="5"/>
                  </a:lnTo>
                  <a:lnTo>
                    <a:pt x="2131" y="9"/>
                  </a:lnTo>
                  <a:lnTo>
                    <a:pt x="2096" y="18"/>
                  </a:lnTo>
                  <a:lnTo>
                    <a:pt x="2061" y="27"/>
                  </a:lnTo>
                  <a:lnTo>
                    <a:pt x="2027" y="39"/>
                  </a:lnTo>
                  <a:lnTo>
                    <a:pt x="1995" y="52"/>
                  </a:lnTo>
                  <a:lnTo>
                    <a:pt x="1963" y="67"/>
                  </a:lnTo>
                  <a:lnTo>
                    <a:pt x="1933" y="84"/>
                  </a:lnTo>
                  <a:lnTo>
                    <a:pt x="1903" y="103"/>
                  </a:lnTo>
                  <a:lnTo>
                    <a:pt x="1875" y="123"/>
                  </a:lnTo>
                  <a:lnTo>
                    <a:pt x="1847" y="144"/>
                  </a:lnTo>
                  <a:lnTo>
                    <a:pt x="1823" y="168"/>
                  </a:lnTo>
                  <a:lnTo>
                    <a:pt x="1798" y="192"/>
                  </a:lnTo>
                  <a:lnTo>
                    <a:pt x="1774" y="218"/>
                  </a:lnTo>
                  <a:lnTo>
                    <a:pt x="1753" y="245"/>
                  </a:lnTo>
                  <a:lnTo>
                    <a:pt x="1753" y="245"/>
                  </a:lnTo>
                  <a:lnTo>
                    <a:pt x="1732" y="218"/>
                  </a:lnTo>
                  <a:lnTo>
                    <a:pt x="1709" y="192"/>
                  </a:lnTo>
                  <a:lnTo>
                    <a:pt x="1684" y="168"/>
                  </a:lnTo>
                  <a:lnTo>
                    <a:pt x="1658" y="144"/>
                  </a:lnTo>
                  <a:lnTo>
                    <a:pt x="1631" y="123"/>
                  </a:lnTo>
                  <a:lnTo>
                    <a:pt x="1603" y="103"/>
                  </a:lnTo>
                  <a:lnTo>
                    <a:pt x="1573" y="84"/>
                  </a:lnTo>
                  <a:lnTo>
                    <a:pt x="1542" y="67"/>
                  </a:lnTo>
                  <a:lnTo>
                    <a:pt x="1510" y="52"/>
                  </a:lnTo>
                  <a:lnTo>
                    <a:pt x="1478" y="39"/>
                  </a:lnTo>
                  <a:lnTo>
                    <a:pt x="1444" y="27"/>
                  </a:lnTo>
                  <a:lnTo>
                    <a:pt x="1410" y="18"/>
                  </a:lnTo>
                  <a:lnTo>
                    <a:pt x="1376" y="9"/>
                  </a:lnTo>
                  <a:lnTo>
                    <a:pt x="1339" y="5"/>
                  </a:lnTo>
                  <a:lnTo>
                    <a:pt x="1303" y="1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29" y="1"/>
                  </a:lnTo>
                  <a:lnTo>
                    <a:pt x="1192" y="5"/>
                  </a:lnTo>
                  <a:lnTo>
                    <a:pt x="1156" y="9"/>
                  </a:lnTo>
                  <a:lnTo>
                    <a:pt x="1121" y="18"/>
                  </a:lnTo>
                  <a:lnTo>
                    <a:pt x="1087" y="27"/>
                  </a:lnTo>
                  <a:lnTo>
                    <a:pt x="1053" y="39"/>
                  </a:lnTo>
                  <a:lnTo>
                    <a:pt x="1021" y="52"/>
                  </a:lnTo>
                  <a:lnTo>
                    <a:pt x="989" y="67"/>
                  </a:lnTo>
                  <a:lnTo>
                    <a:pt x="958" y="84"/>
                  </a:lnTo>
                  <a:lnTo>
                    <a:pt x="928" y="103"/>
                  </a:lnTo>
                  <a:lnTo>
                    <a:pt x="900" y="123"/>
                  </a:lnTo>
                  <a:lnTo>
                    <a:pt x="873" y="144"/>
                  </a:lnTo>
                  <a:lnTo>
                    <a:pt x="847" y="168"/>
                  </a:lnTo>
                  <a:lnTo>
                    <a:pt x="823" y="192"/>
                  </a:lnTo>
                  <a:lnTo>
                    <a:pt x="800" y="218"/>
                  </a:lnTo>
                  <a:lnTo>
                    <a:pt x="778" y="245"/>
                  </a:lnTo>
                  <a:lnTo>
                    <a:pt x="778" y="22"/>
                  </a:lnTo>
                  <a:lnTo>
                    <a:pt x="0" y="22"/>
                  </a:lnTo>
                  <a:lnTo>
                    <a:pt x="0" y="363"/>
                  </a:lnTo>
                  <a:lnTo>
                    <a:pt x="155" y="363"/>
                  </a:lnTo>
                  <a:lnTo>
                    <a:pt x="155" y="1190"/>
                  </a:lnTo>
                  <a:lnTo>
                    <a:pt x="778" y="1190"/>
                  </a:lnTo>
                  <a:lnTo>
                    <a:pt x="778" y="968"/>
                  </a:lnTo>
                  <a:lnTo>
                    <a:pt x="778" y="968"/>
                  </a:lnTo>
                  <a:lnTo>
                    <a:pt x="800" y="995"/>
                  </a:lnTo>
                  <a:lnTo>
                    <a:pt x="823" y="1021"/>
                  </a:lnTo>
                  <a:lnTo>
                    <a:pt x="847" y="1046"/>
                  </a:lnTo>
                  <a:lnTo>
                    <a:pt x="873" y="1068"/>
                  </a:lnTo>
                  <a:lnTo>
                    <a:pt x="900" y="1090"/>
                  </a:lnTo>
                  <a:lnTo>
                    <a:pt x="928" y="1111"/>
                  </a:lnTo>
                  <a:lnTo>
                    <a:pt x="958" y="1129"/>
                  </a:lnTo>
                  <a:lnTo>
                    <a:pt x="989" y="1146"/>
                  </a:lnTo>
                  <a:lnTo>
                    <a:pt x="1021" y="1161"/>
                  </a:lnTo>
                  <a:lnTo>
                    <a:pt x="1053" y="1174"/>
                  </a:lnTo>
                  <a:lnTo>
                    <a:pt x="1087" y="1185"/>
                  </a:lnTo>
                  <a:lnTo>
                    <a:pt x="1121" y="1194"/>
                  </a:lnTo>
                  <a:lnTo>
                    <a:pt x="1156" y="1203"/>
                  </a:lnTo>
                  <a:lnTo>
                    <a:pt x="1192" y="1207"/>
                  </a:lnTo>
                  <a:lnTo>
                    <a:pt x="1229" y="1211"/>
                  </a:lnTo>
                  <a:lnTo>
                    <a:pt x="1266" y="1212"/>
                  </a:lnTo>
                  <a:lnTo>
                    <a:pt x="1266" y="1212"/>
                  </a:lnTo>
                  <a:lnTo>
                    <a:pt x="1303" y="1211"/>
                  </a:lnTo>
                  <a:lnTo>
                    <a:pt x="1339" y="1207"/>
                  </a:lnTo>
                  <a:lnTo>
                    <a:pt x="1376" y="1203"/>
                  </a:lnTo>
                  <a:lnTo>
                    <a:pt x="1410" y="1194"/>
                  </a:lnTo>
                  <a:lnTo>
                    <a:pt x="1444" y="1185"/>
                  </a:lnTo>
                  <a:lnTo>
                    <a:pt x="1478" y="1174"/>
                  </a:lnTo>
                  <a:lnTo>
                    <a:pt x="1510" y="1161"/>
                  </a:lnTo>
                  <a:lnTo>
                    <a:pt x="1542" y="1146"/>
                  </a:lnTo>
                  <a:lnTo>
                    <a:pt x="1573" y="1129"/>
                  </a:lnTo>
                  <a:lnTo>
                    <a:pt x="1603" y="1111"/>
                  </a:lnTo>
                  <a:lnTo>
                    <a:pt x="1631" y="1090"/>
                  </a:lnTo>
                  <a:lnTo>
                    <a:pt x="1658" y="1068"/>
                  </a:lnTo>
                  <a:lnTo>
                    <a:pt x="1684" y="1046"/>
                  </a:lnTo>
                  <a:lnTo>
                    <a:pt x="1709" y="1021"/>
                  </a:lnTo>
                  <a:lnTo>
                    <a:pt x="1732" y="995"/>
                  </a:lnTo>
                  <a:lnTo>
                    <a:pt x="1753" y="968"/>
                  </a:lnTo>
                  <a:lnTo>
                    <a:pt x="1753" y="968"/>
                  </a:lnTo>
                  <a:lnTo>
                    <a:pt x="1774" y="995"/>
                  </a:lnTo>
                  <a:lnTo>
                    <a:pt x="1798" y="1021"/>
                  </a:lnTo>
                  <a:lnTo>
                    <a:pt x="1823" y="1046"/>
                  </a:lnTo>
                  <a:lnTo>
                    <a:pt x="1847" y="1068"/>
                  </a:lnTo>
                  <a:lnTo>
                    <a:pt x="1875" y="1090"/>
                  </a:lnTo>
                  <a:lnTo>
                    <a:pt x="1903" y="1111"/>
                  </a:lnTo>
                  <a:lnTo>
                    <a:pt x="1933" y="1129"/>
                  </a:lnTo>
                  <a:lnTo>
                    <a:pt x="1963" y="1146"/>
                  </a:lnTo>
                  <a:lnTo>
                    <a:pt x="1995" y="1161"/>
                  </a:lnTo>
                  <a:lnTo>
                    <a:pt x="2027" y="1174"/>
                  </a:lnTo>
                  <a:lnTo>
                    <a:pt x="2061" y="1185"/>
                  </a:lnTo>
                  <a:lnTo>
                    <a:pt x="2096" y="1194"/>
                  </a:lnTo>
                  <a:lnTo>
                    <a:pt x="2131" y="1203"/>
                  </a:lnTo>
                  <a:lnTo>
                    <a:pt x="2167" y="1207"/>
                  </a:lnTo>
                  <a:lnTo>
                    <a:pt x="2203" y="1211"/>
                  </a:lnTo>
                  <a:lnTo>
                    <a:pt x="2240" y="1212"/>
                  </a:lnTo>
                  <a:lnTo>
                    <a:pt x="2240" y="1212"/>
                  </a:lnTo>
                  <a:lnTo>
                    <a:pt x="2272" y="1211"/>
                  </a:lnTo>
                  <a:lnTo>
                    <a:pt x="2303" y="1208"/>
                  </a:lnTo>
                  <a:lnTo>
                    <a:pt x="2334" y="1205"/>
                  </a:lnTo>
                  <a:lnTo>
                    <a:pt x="2363" y="1200"/>
                  </a:lnTo>
                  <a:lnTo>
                    <a:pt x="2393" y="1193"/>
                  </a:lnTo>
                  <a:lnTo>
                    <a:pt x="2421" y="1185"/>
                  </a:lnTo>
                  <a:lnTo>
                    <a:pt x="2449" y="1175"/>
                  </a:lnTo>
                  <a:lnTo>
                    <a:pt x="2477" y="1165"/>
                  </a:lnTo>
                  <a:lnTo>
                    <a:pt x="2504" y="1153"/>
                  </a:lnTo>
                  <a:lnTo>
                    <a:pt x="2530" y="1139"/>
                  </a:lnTo>
                  <a:lnTo>
                    <a:pt x="2556" y="1125"/>
                  </a:lnTo>
                  <a:lnTo>
                    <a:pt x="2581" y="1108"/>
                  </a:lnTo>
                  <a:lnTo>
                    <a:pt x="2604" y="1092"/>
                  </a:lnTo>
                  <a:lnTo>
                    <a:pt x="2627" y="1074"/>
                  </a:lnTo>
                  <a:lnTo>
                    <a:pt x="2649" y="1055"/>
                  </a:lnTo>
                  <a:lnTo>
                    <a:pt x="2671" y="1035"/>
                  </a:lnTo>
                  <a:lnTo>
                    <a:pt x="2691" y="1014"/>
                  </a:lnTo>
                  <a:lnTo>
                    <a:pt x="2710" y="991"/>
                  </a:lnTo>
                  <a:lnTo>
                    <a:pt x="2727" y="969"/>
                  </a:lnTo>
                  <a:lnTo>
                    <a:pt x="2744" y="945"/>
                  </a:lnTo>
                  <a:lnTo>
                    <a:pt x="2760" y="921"/>
                  </a:lnTo>
                  <a:lnTo>
                    <a:pt x="2775" y="896"/>
                  </a:lnTo>
                  <a:lnTo>
                    <a:pt x="2789" y="869"/>
                  </a:lnTo>
                  <a:lnTo>
                    <a:pt x="2801" y="843"/>
                  </a:lnTo>
                  <a:lnTo>
                    <a:pt x="2811" y="814"/>
                  </a:lnTo>
                  <a:lnTo>
                    <a:pt x="2821" y="787"/>
                  </a:lnTo>
                  <a:lnTo>
                    <a:pt x="2829" y="758"/>
                  </a:lnTo>
                  <a:lnTo>
                    <a:pt x="2836" y="728"/>
                  </a:lnTo>
                  <a:lnTo>
                    <a:pt x="2841" y="699"/>
                  </a:lnTo>
                  <a:lnTo>
                    <a:pt x="2846" y="668"/>
                  </a:lnTo>
                  <a:lnTo>
                    <a:pt x="2848" y="637"/>
                  </a:lnTo>
                  <a:lnTo>
                    <a:pt x="2848" y="607"/>
                  </a:lnTo>
                  <a:lnTo>
                    <a:pt x="2848" y="607"/>
                  </a:lnTo>
                  <a:lnTo>
                    <a:pt x="2848" y="576"/>
                  </a:lnTo>
                  <a:lnTo>
                    <a:pt x="2846" y="544"/>
                  </a:lnTo>
                  <a:lnTo>
                    <a:pt x="2841" y="515"/>
                  </a:lnTo>
                  <a:lnTo>
                    <a:pt x="2836" y="484"/>
                  </a:lnTo>
                  <a:lnTo>
                    <a:pt x="2829" y="456"/>
                  </a:lnTo>
                  <a:lnTo>
                    <a:pt x="2821" y="426"/>
                  </a:lnTo>
                  <a:lnTo>
                    <a:pt x="2811" y="398"/>
                  </a:lnTo>
                  <a:lnTo>
                    <a:pt x="2801" y="371"/>
                  </a:lnTo>
                  <a:lnTo>
                    <a:pt x="2789" y="343"/>
                  </a:lnTo>
                  <a:lnTo>
                    <a:pt x="2775" y="317"/>
                  </a:lnTo>
                  <a:lnTo>
                    <a:pt x="2760" y="293"/>
                  </a:lnTo>
                  <a:lnTo>
                    <a:pt x="2744" y="268"/>
                  </a:lnTo>
                  <a:lnTo>
                    <a:pt x="2727" y="244"/>
                  </a:lnTo>
                  <a:lnTo>
                    <a:pt x="2710" y="221"/>
                  </a:lnTo>
                  <a:lnTo>
                    <a:pt x="2691" y="199"/>
                  </a:lnTo>
                  <a:lnTo>
                    <a:pt x="2671" y="178"/>
                  </a:lnTo>
                  <a:lnTo>
                    <a:pt x="2649" y="158"/>
                  </a:lnTo>
                  <a:lnTo>
                    <a:pt x="2627" y="139"/>
                  </a:lnTo>
                  <a:lnTo>
                    <a:pt x="2604" y="120"/>
                  </a:lnTo>
                  <a:lnTo>
                    <a:pt x="2581" y="104"/>
                  </a:lnTo>
                  <a:lnTo>
                    <a:pt x="2556" y="89"/>
                  </a:lnTo>
                  <a:lnTo>
                    <a:pt x="2530" y="73"/>
                  </a:lnTo>
                  <a:lnTo>
                    <a:pt x="2504" y="60"/>
                  </a:lnTo>
                  <a:lnTo>
                    <a:pt x="2477" y="47"/>
                  </a:lnTo>
                  <a:lnTo>
                    <a:pt x="2449" y="37"/>
                  </a:lnTo>
                  <a:lnTo>
                    <a:pt x="2421" y="27"/>
                  </a:lnTo>
                  <a:lnTo>
                    <a:pt x="2393" y="19"/>
                  </a:lnTo>
                  <a:lnTo>
                    <a:pt x="2363" y="12"/>
                  </a:lnTo>
                  <a:lnTo>
                    <a:pt x="2334" y="7"/>
                  </a:lnTo>
                  <a:lnTo>
                    <a:pt x="2303" y="4"/>
                  </a:lnTo>
                  <a:lnTo>
                    <a:pt x="2272" y="1"/>
                  </a:lnTo>
                  <a:lnTo>
                    <a:pt x="2240" y="0"/>
                  </a:lnTo>
                  <a:lnTo>
                    <a:pt x="2240" y="0"/>
                  </a:lnTo>
                  <a:close/>
                  <a:moveTo>
                    <a:pt x="1082" y="417"/>
                  </a:moveTo>
                  <a:lnTo>
                    <a:pt x="891" y="655"/>
                  </a:lnTo>
                  <a:lnTo>
                    <a:pt x="891" y="795"/>
                  </a:lnTo>
                  <a:lnTo>
                    <a:pt x="891" y="795"/>
                  </a:lnTo>
                  <a:lnTo>
                    <a:pt x="891" y="810"/>
                  </a:lnTo>
                  <a:lnTo>
                    <a:pt x="893" y="820"/>
                  </a:lnTo>
                  <a:lnTo>
                    <a:pt x="895" y="830"/>
                  </a:lnTo>
                  <a:lnTo>
                    <a:pt x="898" y="837"/>
                  </a:lnTo>
                  <a:lnTo>
                    <a:pt x="902" y="847"/>
                  </a:lnTo>
                  <a:lnTo>
                    <a:pt x="905" y="850"/>
                  </a:lnTo>
                  <a:lnTo>
                    <a:pt x="668" y="850"/>
                  </a:lnTo>
                  <a:lnTo>
                    <a:pt x="668" y="850"/>
                  </a:lnTo>
                  <a:lnTo>
                    <a:pt x="671" y="847"/>
                  </a:lnTo>
                  <a:lnTo>
                    <a:pt x="675" y="837"/>
                  </a:lnTo>
                  <a:lnTo>
                    <a:pt x="678" y="830"/>
                  </a:lnTo>
                  <a:lnTo>
                    <a:pt x="681" y="820"/>
                  </a:lnTo>
                  <a:lnTo>
                    <a:pt x="682" y="810"/>
                  </a:lnTo>
                  <a:lnTo>
                    <a:pt x="684" y="795"/>
                  </a:lnTo>
                  <a:lnTo>
                    <a:pt x="684" y="655"/>
                  </a:lnTo>
                  <a:lnTo>
                    <a:pt x="493" y="418"/>
                  </a:lnTo>
                  <a:lnTo>
                    <a:pt x="493" y="418"/>
                  </a:lnTo>
                  <a:lnTo>
                    <a:pt x="481" y="404"/>
                  </a:lnTo>
                  <a:lnTo>
                    <a:pt x="470" y="392"/>
                  </a:lnTo>
                  <a:lnTo>
                    <a:pt x="459" y="382"/>
                  </a:lnTo>
                  <a:lnTo>
                    <a:pt x="451" y="375"/>
                  </a:lnTo>
                  <a:lnTo>
                    <a:pt x="438" y="366"/>
                  </a:lnTo>
                  <a:lnTo>
                    <a:pt x="433" y="363"/>
                  </a:lnTo>
                  <a:lnTo>
                    <a:pt x="673" y="363"/>
                  </a:lnTo>
                  <a:lnTo>
                    <a:pt x="673" y="363"/>
                  </a:lnTo>
                  <a:lnTo>
                    <a:pt x="680" y="380"/>
                  </a:lnTo>
                  <a:lnTo>
                    <a:pt x="691" y="400"/>
                  </a:lnTo>
                  <a:lnTo>
                    <a:pt x="706" y="426"/>
                  </a:lnTo>
                  <a:lnTo>
                    <a:pt x="785" y="549"/>
                  </a:lnTo>
                  <a:lnTo>
                    <a:pt x="788" y="549"/>
                  </a:lnTo>
                  <a:lnTo>
                    <a:pt x="868" y="426"/>
                  </a:lnTo>
                  <a:lnTo>
                    <a:pt x="868" y="426"/>
                  </a:lnTo>
                  <a:lnTo>
                    <a:pt x="883" y="400"/>
                  </a:lnTo>
                  <a:lnTo>
                    <a:pt x="894" y="380"/>
                  </a:lnTo>
                  <a:lnTo>
                    <a:pt x="900" y="368"/>
                  </a:lnTo>
                  <a:lnTo>
                    <a:pt x="901" y="363"/>
                  </a:lnTo>
                  <a:lnTo>
                    <a:pt x="1143" y="363"/>
                  </a:lnTo>
                  <a:lnTo>
                    <a:pt x="1143" y="363"/>
                  </a:lnTo>
                  <a:lnTo>
                    <a:pt x="1138" y="366"/>
                  </a:lnTo>
                  <a:lnTo>
                    <a:pt x="1125" y="374"/>
                  </a:lnTo>
                  <a:lnTo>
                    <a:pt x="1116" y="381"/>
                  </a:lnTo>
                  <a:lnTo>
                    <a:pt x="1106" y="391"/>
                  </a:lnTo>
                  <a:lnTo>
                    <a:pt x="1094" y="402"/>
                  </a:lnTo>
                  <a:lnTo>
                    <a:pt x="1082" y="417"/>
                  </a:lnTo>
                  <a:lnTo>
                    <a:pt x="1082" y="417"/>
                  </a:lnTo>
                  <a:close/>
                  <a:moveTo>
                    <a:pt x="1617" y="679"/>
                  </a:moveTo>
                  <a:lnTo>
                    <a:pt x="1445" y="679"/>
                  </a:lnTo>
                  <a:lnTo>
                    <a:pt x="1445" y="795"/>
                  </a:lnTo>
                  <a:lnTo>
                    <a:pt x="1445" y="795"/>
                  </a:lnTo>
                  <a:lnTo>
                    <a:pt x="1446" y="810"/>
                  </a:lnTo>
                  <a:lnTo>
                    <a:pt x="1448" y="820"/>
                  </a:lnTo>
                  <a:lnTo>
                    <a:pt x="1450" y="830"/>
                  </a:lnTo>
                  <a:lnTo>
                    <a:pt x="1452" y="837"/>
                  </a:lnTo>
                  <a:lnTo>
                    <a:pt x="1457" y="847"/>
                  </a:lnTo>
                  <a:lnTo>
                    <a:pt x="1459" y="850"/>
                  </a:lnTo>
                  <a:lnTo>
                    <a:pt x="1224" y="850"/>
                  </a:lnTo>
                  <a:lnTo>
                    <a:pt x="1224" y="850"/>
                  </a:lnTo>
                  <a:lnTo>
                    <a:pt x="1226" y="847"/>
                  </a:lnTo>
                  <a:lnTo>
                    <a:pt x="1231" y="838"/>
                  </a:lnTo>
                  <a:lnTo>
                    <a:pt x="1234" y="830"/>
                  </a:lnTo>
                  <a:lnTo>
                    <a:pt x="1235" y="820"/>
                  </a:lnTo>
                  <a:lnTo>
                    <a:pt x="1237" y="810"/>
                  </a:lnTo>
                  <a:lnTo>
                    <a:pt x="1237" y="795"/>
                  </a:lnTo>
                  <a:lnTo>
                    <a:pt x="1237" y="417"/>
                  </a:lnTo>
                  <a:lnTo>
                    <a:pt x="1237" y="417"/>
                  </a:lnTo>
                  <a:lnTo>
                    <a:pt x="1237" y="405"/>
                  </a:lnTo>
                  <a:lnTo>
                    <a:pt x="1235" y="393"/>
                  </a:lnTo>
                  <a:lnTo>
                    <a:pt x="1234" y="384"/>
                  </a:lnTo>
                  <a:lnTo>
                    <a:pt x="1231" y="376"/>
                  </a:lnTo>
                  <a:lnTo>
                    <a:pt x="1226" y="367"/>
                  </a:lnTo>
                  <a:lnTo>
                    <a:pt x="1224" y="363"/>
                  </a:lnTo>
                  <a:lnTo>
                    <a:pt x="1617" y="363"/>
                  </a:lnTo>
                  <a:lnTo>
                    <a:pt x="1617" y="363"/>
                  </a:lnTo>
                  <a:lnTo>
                    <a:pt x="1638" y="365"/>
                  </a:lnTo>
                  <a:lnTo>
                    <a:pt x="1657" y="366"/>
                  </a:lnTo>
                  <a:lnTo>
                    <a:pt x="1676" y="369"/>
                  </a:lnTo>
                  <a:lnTo>
                    <a:pt x="1694" y="374"/>
                  </a:lnTo>
                  <a:lnTo>
                    <a:pt x="1711" y="380"/>
                  </a:lnTo>
                  <a:lnTo>
                    <a:pt x="1727" y="387"/>
                  </a:lnTo>
                  <a:lnTo>
                    <a:pt x="1741" y="394"/>
                  </a:lnTo>
                  <a:lnTo>
                    <a:pt x="1754" y="404"/>
                  </a:lnTo>
                  <a:lnTo>
                    <a:pt x="1766" y="414"/>
                  </a:lnTo>
                  <a:lnTo>
                    <a:pt x="1776" y="426"/>
                  </a:lnTo>
                  <a:lnTo>
                    <a:pt x="1786" y="439"/>
                  </a:lnTo>
                  <a:lnTo>
                    <a:pt x="1793" y="453"/>
                  </a:lnTo>
                  <a:lnTo>
                    <a:pt x="1799" y="469"/>
                  </a:lnTo>
                  <a:lnTo>
                    <a:pt x="1804" y="485"/>
                  </a:lnTo>
                  <a:lnTo>
                    <a:pt x="1806" y="503"/>
                  </a:lnTo>
                  <a:lnTo>
                    <a:pt x="1807" y="522"/>
                  </a:lnTo>
                  <a:lnTo>
                    <a:pt x="1807" y="522"/>
                  </a:lnTo>
                  <a:lnTo>
                    <a:pt x="1806" y="541"/>
                  </a:lnTo>
                  <a:lnTo>
                    <a:pt x="1802" y="557"/>
                  </a:lnTo>
                  <a:lnTo>
                    <a:pt x="1799" y="574"/>
                  </a:lnTo>
                  <a:lnTo>
                    <a:pt x="1792" y="589"/>
                  </a:lnTo>
                  <a:lnTo>
                    <a:pt x="1785" y="603"/>
                  </a:lnTo>
                  <a:lnTo>
                    <a:pt x="1775" y="616"/>
                  </a:lnTo>
                  <a:lnTo>
                    <a:pt x="1765" y="628"/>
                  </a:lnTo>
                  <a:lnTo>
                    <a:pt x="1753" y="638"/>
                  </a:lnTo>
                  <a:lnTo>
                    <a:pt x="1740" y="648"/>
                  </a:lnTo>
                  <a:lnTo>
                    <a:pt x="1724" y="656"/>
                  </a:lnTo>
                  <a:lnTo>
                    <a:pt x="1709" y="663"/>
                  </a:lnTo>
                  <a:lnTo>
                    <a:pt x="1692" y="669"/>
                  </a:lnTo>
                  <a:lnTo>
                    <a:pt x="1675" y="673"/>
                  </a:lnTo>
                  <a:lnTo>
                    <a:pt x="1656" y="676"/>
                  </a:lnTo>
                  <a:lnTo>
                    <a:pt x="1637" y="679"/>
                  </a:lnTo>
                  <a:lnTo>
                    <a:pt x="1617" y="679"/>
                  </a:lnTo>
                  <a:lnTo>
                    <a:pt x="1617" y="679"/>
                  </a:lnTo>
                  <a:close/>
                  <a:moveTo>
                    <a:pt x="2420" y="477"/>
                  </a:moveTo>
                  <a:lnTo>
                    <a:pt x="2420" y="477"/>
                  </a:lnTo>
                  <a:lnTo>
                    <a:pt x="2415" y="474"/>
                  </a:lnTo>
                  <a:lnTo>
                    <a:pt x="2404" y="470"/>
                  </a:lnTo>
                  <a:lnTo>
                    <a:pt x="2396" y="467"/>
                  </a:lnTo>
                  <a:lnTo>
                    <a:pt x="2386" y="465"/>
                  </a:lnTo>
                  <a:lnTo>
                    <a:pt x="2374" y="464"/>
                  </a:lnTo>
                  <a:lnTo>
                    <a:pt x="2361" y="463"/>
                  </a:lnTo>
                  <a:lnTo>
                    <a:pt x="2125" y="463"/>
                  </a:lnTo>
                  <a:lnTo>
                    <a:pt x="2125" y="581"/>
                  </a:lnTo>
                  <a:lnTo>
                    <a:pt x="2315" y="581"/>
                  </a:lnTo>
                  <a:lnTo>
                    <a:pt x="2315" y="581"/>
                  </a:lnTo>
                  <a:lnTo>
                    <a:pt x="2339" y="579"/>
                  </a:lnTo>
                  <a:lnTo>
                    <a:pt x="2360" y="577"/>
                  </a:lnTo>
                  <a:lnTo>
                    <a:pt x="2377" y="574"/>
                  </a:lnTo>
                  <a:lnTo>
                    <a:pt x="2377" y="689"/>
                  </a:lnTo>
                  <a:lnTo>
                    <a:pt x="2377" y="689"/>
                  </a:lnTo>
                  <a:lnTo>
                    <a:pt x="2373" y="688"/>
                  </a:lnTo>
                  <a:lnTo>
                    <a:pt x="2360" y="684"/>
                  </a:lnTo>
                  <a:lnTo>
                    <a:pt x="2339" y="681"/>
                  </a:lnTo>
                  <a:lnTo>
                    <a:pt x="2326" y="680"/>
                  </a:lnTo>
                  <a:lnTo>
                    <a:pt x="2315" y="679"/>
                  </a:lnTo>
                  <a:lnTo>
                    <a:pt x="2125" y="679"/>
                  </a:lnTo>
                  <a:lnTo>
                    <a:pt x="2125" y="795"/>
                  </a:lnTo>
                  <a:lnTo>
                    <a:pt x="2125" y="795"/>
                  </a:lnTo>
                  <a:lnTo>
                    <a:pt x="2125" y="808"/>
                  </a:lnTo>
                  <a:lnTo>
                    <a:pt x="2128" y="820"/>
                  </a:lnTo>
                  <a:lnTo>
                    <a:pt x="2130" y="830"/>
                  </a:lnTo>
                  <a:lnTo>
                    <a:pt x="2132" y="837"/>
                  </a:lnTo>
                  <a:lnTo>
                    <a:pt x="2137" y="846"/>
                  </a:lnTo>
                  <a:lnTo>
                    <a:pt x="2140" y="850"/>
                  </a:lnTo>
                  <a:lnTo>
                    <a:pt x="1902" y="850"/>
                  </a:lnTo>
                  <a:lnTo>
                    <a:pt x="1902" y="850"/>
                  </a:lnTo>
                  <a:lnTo>
                    <a:pt x="1904" y="846"/>
                  </a:lnTo>
                  <a:lnTo>
                    <a:pt x="1909" y="837"/>
                  </a:lnTo>
                  <a:lnTo>
                    <a:pt x="1912" y="830"/>
                  </a:lnTo>
                  <a:lnTo>
                    <a:pt x="1915" y="820"/>
                  </a:lnTo>
                  <a:lnTo>
                    <a:pt x="1916" y="808"/>
                  </a:lnTo>
                  <a:lnTo>
                    <a:pt x="1917" y="795"/>
                  </a:lnTo>
                  <a:lnTo>
                    <a:pt x="1917" y="417"/>
                  </a:lnTo>
                  <a:lnTo>
                    <a:pt x="1917" y="417"/>
                  </a:lnTo>
                  <a:lnTo>
                    <a:pt x="1916" y="404"/>
                  </a:lnTo>
                  <a:lnTo>
                    <a:pt x="1915" y="393"/>
                  </a:lnTo>
                  <a:lnTo>
                    <a:pt x="1912" y="384"/>
                  </a:lnTo>
                  <a:lnTo>
                    <a:pt x="1909" y="376"/>
                  </a:lnTo>
                  <a:lnTo>
                    <a:pt x="1904" y="367"/>
                  </a:lnTo>
                  <a:lnTo>
                    <a:pt x="1902" y="363"/>
                  </a:lnTo>
                  <a:lnTo>
                    <a:pt x="2420" y="363"/>
                  </a:lnTo>
                  <a:lnTo>
                    <a:pt x="2420" y="4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" name="Rectangle 54"/>
            <p:cNvSpPr>
              <a:spLocks noChangeArrowheads="1"/>
            </p:cNvSpPr>
            <p:nvPr/>
          </p:nvSpPr>
          <p:spPr bwMode="auto">
            <a:xfrm>
              <a:off x="4799806" y="579909"/>
              <a:ext cx="19050" cy="155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" name="Freeform 55"/>
            <p:cNvSpPr>
              <a:spLocks/>
            </p:cNvSpPr>
            <p:nvPr/>
          </p:nvSpPr>
          <p:spPr bwMode="auto">
            <a:xfrm>
              <a:off x="4860131" y="613247"/>
              <a:ext cx="138112" cy="122237"/>
            </a:xfrm>
            <a:custGeom>
              <a:avLst/>
              <a:gdLst>
                <a:gd name="T0" fmla="*/ 306 w 350"/>
                <a:gd name="T1" fmla="*/ 94 h 308"/>
                <a:gd name="T2" fmla="*/ 305 w 350"/>
                <a:gd name="T3" fmla="*/ 82 h 308"/>
                <a:gd name="T4" fmla="*/ 300 w 350"/>
                <a:gd name="T5" fmla="*/ 60 h 308"/>
                <a:gd name="T6" fmla="*/ 289 w 350"/>
                <a:gd name="T7" fmla="*/ 45 h 308"/>
                <a:gd name="T8" fmla="*/ 271 w 350"/>
                <a:gd name="T9" fmla="*/ 37 h 308"/>
                <a:gd name="T10" fmla="*/ 259 w 350"/>
                <a:gd name="T11" fmla="*/ 35 h 308"/>
                <a:gd name="T12" fmla="*/ 244 w 350"/>
                <a:gd name="T13" fmla="*/ 38 h 308"/>
                <a:gd name="T14" fmla="*/ 232 w 350"/>
                <a:gd name="T15" fmla="*/ 43 h 308"/>
                <a:gd name="T16" fmla="*/ 221 w 350"/>
                <a:gd name="T17" fmla="*/ 50 h 308"/>
                <a:gd name="T18" fmla="*/ 213 w 350"/>
                <a:gd name="T19" fmla="*/ 61 h 308"/>
                <a:gd name="T20" fmla="*/ 201 w 350"/>
                <a:gd name="T21" fmla="*/ 87 h 308"/>
                <a:gd name="T22" fmla="*/ 197 w 350"/>
                <a:gd name="T23" fmla="*/ 118 h 308"/>
                <a:gd name="T24" fmla="*/ 153 w 350"/>
                <a:gd name="T25" fmla="*/ 308 h 308"/>
                <a:gd name="T26" fmla="*/ 153 w 350"/>
                <a:gd name="T27" fmla="*/ 94 h 308"/>
                <a:gd name="T28" fmla="*/ 151 w 350"/>
                <a:gd name="T29" fmla="*/ 70 h 308"/>
                <a:gd name="T30" fmla="*/ 143 w 350"/>
                <a:gd name="T31" fmla="*/ 51 h 308"/>
                <a:gd name="T32" fmla="*/ 129 w 350"/>
                <a:gd name="T33" fmla="*/ 40 h 308"/>
                <a:gd name="T34" fmla="*/ 107 w 350"/>
                <a:gd name="T35" fmla="*/ 35 h 308"/>
                <a:gd name="T36" fmla="*/ 98 w 350"/>
                <a:gd name="T37" fmla="*/ 37 h 308"/>
                <a:gd name="T38" fmla="*/ 85 w 350"/>
                <a:gd name="T39" fmla="*/ 40 h 308"/>
                <a:gd name="T40" fmla="*/ 74 w 350"/>
                <a:gd name="T41" fmla="*/ 46 h 308"/>
                <a:gd name="T42" fmla="*/ 64 w 350"/>
                <a:gd name="T43" fmla="*/ 55 h 308"/>
                <a:gd name="T44" fmla="*/ 53 w 350"/>
                <a:gd name="T45" fmla="*/ 73 h 308"/>
                <a:gd name="T46" fmla="*/ 45 w 350"/>
                <a:gd name="T47" fmla="*/ 101 h 308"/>
                <a:gd name="T48" fmla="*/ 44 w 350"/>
                <a:gd name="T49" fmla="*/ 308 h 308"/>
                <a:gd name="T50" fmla="*/ 0 w 350"/>
                <a:gd name="T51" fmla="*/ 7 h 308"/>
                <a:gd name="T52" fmla="*/ 41 w 350"/>
                <a:gd name="T53" fmla="*/ 46 h 308"/>
                <a:gd name="T54" fmla="*/ 44 w 350"/>
                <a:gd name="T55" fmla="*/ 46 h 308"/>
                <a:gd name="T56" fmla="*/ 52 w 350"/>
                <a:gd name="T57" fmla="*/ 32 h 308"/>
                <a:gd name="T58" fmla="*/ 67 w 350"/>
                <a:gd name="T59" fmla="*/ 16 h 308"/>
                <a:gd name="T60" fmla="*/ 87 w 350"/>
                <a:gd name="T61" fmla="*/ 5 h 308"/>
                <a:gd name="T62" fmla="*/ 118 w 350"/>
                <a:gd name="T63" fmla="*/ 0 h 308"/>
                <a:gd name="T64" fmla="*/ 134 w 350"/>
                <a:gd name="T65" fmla="*/ 1 h 308"/>
                <a:gd name="T66" fmla="*/ 158 w 350"/>
                <a:gd name="T67" fmla="*/ 10 h 308"/>
                <a:gd name="T68" fmla="*/ 176 w 350"/>
                <a:gd name="T69" fmla="*/ 23 h 308"/>
                <a:gd name="T70" fmla="*/ 187 w 350"/>
                <a:gd name="T71" fmla="*/ 38 h 308"/>
                <a:gd name="T72" fmla="*/ 193 w 350"/>
                <a:gd name="T73" fmla="*/ 46 h 308"/>
                <a:gd name="T74" fmla="*/ 197 w 350"/>
                <a:gd name="T75" fmla="*/ 39 h 308"/>
                <a:gd name="T76" fmla="*/ 210 w 350"/>
                <a:gd name="T77" fmla="*/ 23 h 308"/>
                <a:gd name="T78" fmla="*/ 229 w 350"/>
                <a:gd name="T79" fmla="*/ 10 h 308"/>
                <a:gd name="T80" fmla="*/ 254 w 350"/>
                <a:gd name="T81" fmla="*/ 1 h 308"/>
                <a:gd name="T82" fmla="*/ 269 w 350"/>
                <a:gd name="T83" fmla="*/ 0 h 308"/>
                <a:gd name="T84" fmla="*/ 296 w 350"/>
                <a:gd name="T85" fmla="*/ 4 h 308"/>
                <a:gd name="T86" fmla="*/ 311 w 350"/>
                <a:gd name="T87" fmla="*/ 9 h 308"/>
                <a:gd name="T88" fmla="*/ 323 w 350"/>
                <a:gd name="T89" fmla="*/ 16 h 308"/>
                <a:gd name="T90" fmla="*/ 334 w 350"/>
                <a:gd name="T91" fmla="*/ 27 h 308"/>
                <a:gd name="T92" fmla="*/ 342 w 350"/>
                <a:gd name="T93" fmla="*/ 39 h 308"/>
                <a:gd name="T94" fmla="*/ 348 w 350"/>
                <a:gd name="T95" fmla="*/ 55 h 308"/>
                <a:gd name="T96" fmla="*/ 350 w 350"/>
                <a:gd name="T97" fmla="*/ 82 h 308"/>
                <a:gd name="T98" fmla="*/ 306 w 350"/>
                <a:gd name="T99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0" h="308">
                  <a:moveTo>
                    <a:pt x="306" y="308"/>
                  </a:moveTo>
                  <a:lnTo>
                    <a:pt x="306" y="94"/>
                  </a:lnTo>
                  <a:lnTo>
                    <a:pt x="306" y="94"/>
                  </a:lnTo>
                  <a:lnTo>
                    <a:pt x="305" y="82"/>
                  </a:lnTo>
                  <a:lnTo>
                    <a:pt x="304" y="70"/>
                  </a:lnTo>
                  <a:lnTo>
                    <a:pt x="300" y="60"/>
                  </a:lnTo>
                  <a:lnTo>
                    <a:pt x="296" y="51"/>
                  </a:lnTo>
                  <a:lnTo>
                    <a:pt x="289" y="45"/>
                  </a:lnTo>
                  <a:lnTo>
                    <a:pt x="282" y="40"/>
                  </a:lnTo>
                  <a:lnTo>
                    <a:pt x="271" y="37"/>
                  </a:lnTo>
                  <a:lnTo>
                    <a:pt x="259" y="35"/>
                  </a:lnTo>
                  <a:lnTo>
                    <a:pt x="259" y="35"/>
                  </a:lnTo>
                  <a:lnTo>
                    <a:pt x="252" y="37"/>
                  </a:lnTo>
                  <a:lnTo>
                    <a:pt x="244" y="38"/>
                  </a:lnTo>
                  <a:lnTo>
                    <a:pt x="238" y="40"/>
                  </a:lnTo>
                  <a:lnTo>
                    <a:pt x="232" y="43"/>
                  </a:lnTo>
                  <a:lnTo>
                    <a:pt x="226" y="46"/>
                  </a:lnTo>
                  <a:lnTo>
                    <a:pt x="221" y="50"/>
                  </a:lnTo>
                  <a:lnTo>
                    <a:pt x="216" y="55"/>
                  </a:lnTo>
                  <a:lnTo>
                    <a:pt x="213" y="61"/>
                  </a:lnTo>
                  <a:lnTo>
                    <a:pt x="205" y="73"/>
                  </a:lnTo>
                  <a:lnTo>
                    <a:pt x="201" y="87"/>
                  </a:lnTo>
                  <a:lnTo>
                    <a:pt x="198" y="102"/>
                  </a:lnTo>
                  <a:lnTo>
                    <a:pt x="197" y="118"/>
                  </a:lnTo>
                  <a:lnTo>
                    <a:pt x="197" y="308"/>
                  </a:lnTo>
                  <a:lnTo>
                    <a:pt x="153" y="308"/>
                  </a:lnTo>
                  <a:lnTo>
                    <a:pt x="153" y="94"/>
                  </a:lnTo>
                  <a:lnTo>
                    <a:pt x="153" y="94"/>
                  </a:lnTo>
                  <a:lnTo>
                    <a:pt x="153" y="82"/>
                  </a:lnTo>
                  <a:lnTo>
                    <a:pt x="151" y="70"/>
                  </a:lnTo>
                  <a:lnTo>
                    <a:pt x="147" y="60"/>
                  </a:lnTo>
                  <a:lnTo>
                    <a:pt x="143" y="51"/>
                  </a:lnTo>
                  <a:lnTo>
                    <a:pt x="136" y="45"/>
                  </a:lnTo>
                  <a:lnTo>
                    <a:pt x="129" y="40"/>
                  </a:lnTo>
                  <a:lnTo>
                    <a:pt x="118" y="37"/>
                  </a:lnTo>
                  <a:lnTo>
                    <a:pt x="107" y="35"/>
                  </a:lnTo>
                  <a:lnTo>
                    <a:pt x="107" y="35"/>
                  </a:lnTo>
                  <a:lnTo>
                    <a:pt x="98" y="37"/>
                  </a:lnTo>
                  <a:lnTo>
                    <a:pt x="92" y="38"/>
                  </a:lnTo>
                  <a:lnTo>
                    <a:pt x="85" y="40"/>
                  </a:lnTo>
                  <a:lnTo>
                    <a:pt x="79" y="43"/>
                  </a:lnTo>
                  <a:lnTo>
                    <a:pt x="74" y="46"/>
                  </a:lnTo>
                  <a:lnTo>
                    <a:pt x="68" y="50"/>
                  </a:lnTo>
                  <a:lnTo>
                    <a:pt x="64" y="55"/>
                  </a:lnTo>
                  <a:lnTo>
                    <a:pt x="59" y="61"/>
                  </a:lnTo>
                  <a:lnTo>
                    <a:pt x="53" y="73"/>
                  </a:lnTo>
                  <a:lnTo>
                    <a:pt x="49" y="87"/>
                  </a:lnTo>
                  <a:lnTo>
                    <a:pt x="45" y="101"/>
                  </a:lnTo>
                  <a:lnTo>
                    <a:pt x="44" y="117"/>
                  </a:lnTo>
                  <a:lnTo>
                    <a:pt x="44" y="308"/>
                  </a:lnTo>
                  <a:lnTo>
                    <a:pt x="0" y="308"/>
                  </a:lnTo>
                  <a:lnTo>
                    <a:pt x="0" y="7"/>
                  </a:lnTo>
                  <a:lnTo>
                    <a:pt x="33" y="7"/>
                  </a:lnTo>
                  <a:lnTo>
                    <a:pt x="41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7" y="39"/>
                  </a:lnTo>
                  <a:lnTo>
                    <a:pt x="52" y="32"/>
                  </a:lnTo>
                  <a:lnTo>
                    <a:pt x="58" y="23"/>
                  </a:lnTo>
                  <a:lnTo>
                    <a:pt x="67" y="16"/>
                  </a:lnTo>
                  <a:lnTo>
                    <a:pt x="77" y="10"/>
                  </a:lnTo>
                  <a:lnTo>
                    <a:pt x="87" y="5"/>
                  </a:lnTo>
                  <a:lnTo>
                    <a:pt x="102" y="1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34" y="1"/>
                  </a:lnTo>
                  <a:lnTo>
                    <a:pt x="147" y="5"/>
                  </a:lnTo>
                  <a:lnTo>
                    <a:pt x="158" y="10"/>
                  </a:lnTo>
                  <a:lnTo>
                    <a:pt x="168" y="16"/>
                  </a:lnTo>
                  <a:lnTo>
                    <a:pt x="176" y="23"/>
                  </a:lnTo>
                  <a:lnTo>
                    <a:pt x="182" y="31"/>
                  </a:lnTo>
                  <a:lnTo>
                    <a:pt x="187" y="38"/>
                  </a:lnTo>
                  <a:lnTo>
                    <a:pt x="191" y="46"/>
                  </a:lnTo>
                  <a:lnTo>
                    <a:pt x="193" y="46"/>
                  </a:lnTo>
                  <a:lnTo>
                    <a:pt x="193" y="46"/>
                  </a:lnTo>
                  <a:lnTo>
                    <a:pt x="197" y="39"/>
                  </a:lnTo>
                  <a:lnTo>
                    <a:pt x="203" y="32"/>
                  </a:lnTo>
                  <a:lnTo>
                    <a:pt x="210" y="23"/>
                  </a:lnTo>
                  <a:lnTo>
                    <a:pt x="219" y="16"/>
                  </a:lnTo>
                  <a:lnTo>
                    <a:pt x="229" y="10"/>
                  </a:lnTo>
                  <a:lnTo>
                    <a:pt x="241" y="5"/>
                  </a:lnTo>
                  <a:lnTo>
                    <a:pt x="254" y="1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87" y="1"/>
                  </a:lnTo>
                  <a:lnTo>
                    <a:pt x="296" y="4"/>
                  </a:lnTo>
                  <a:lnTo>
                    <a:pt x="304" y="6"/>
                  </a:lnTo>
                  <a:lnTo>
                    <a:pt x="311" y="9"/>
                  </a:lnTo>
                  <a:lnTo>
                    <a:pt x="317" y="12"/>
                  </a:lnTo>
                  <a:lnTo>
                    <a:pt x="323" y="16"/>
                  </a:lnTo>
                  <a:lnTo>
                    <a:pt x="330" y="21"/>
                  </a:lnTo>
                  <a:lnTo>
                    <a:pt x="334" y="27"/>
                  </a:lnTo>
                  <a:lnTo>
                    <a:pt x="338" y="33"/>
                  </a:lnTo>
                  <a:lnTo>
                    <a:pt x="342" y="39"/>
                  </a:lnTo>
                  <a:lnTo>
                    <a:pt x="345" y="46"/>
                  </a:lnTo>
                  <a:lnTo>
                    <a:pt x="348" y="55"/>
                  </a:lnTo>
                  <a:lnTo>
                    <a:pt x="349" y="63"/>
                  </a:lnTo>
                  <a:lnTo>
                    <a:pt x="350" y="82"/>
                  </a:lnTo>
                  <a:lnTo>
                    <a:pt x="350" y="308"/>
                  </a:lnTo>
                  <a:lnTo>
                    <a:pt x="306" y="3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" name="Freeform 56"/>
            <p:cNvSpPr>
              <a:spLocks noEditPoints="1"/>
            </p:cNvSpPr>
            <p:nvPr/>
          </p:nvSpPr>
          <p:spPr bwMode="auto">
            <a:xfrm>
              <a:off x="5034756" y="613247"/>
              <a:ext cx="88900" cy="166687"/>
            </a:xfrm>
            <a:custGeom>
              <a:avLst/>
              <a:gdLst>
                <a:gd name="T0" fmla="*/ 40 w 224"/>
                <a:gd name="T1" fmla="*/ 46 h 419"/>
                <a:gd name="T2" fmla="*/ 44 w 224"/>
                <a:gd name="T3" fmla="*/ 46 h 419"/>
                <a:gd name="T4" fmla="*/ 52 w 224"/>
                <a:gd name="T5" fmla="*/ 32 h 419"/>
                <a:gd name="T6" fmla="*/ 69 w 224"/>
                <a:gd name="T7" fmla="*/ 15 h 419"/>
                <a:gd name="T8" fmla="*/ 82 w 224"/>
                <a:gd name="T9" fmla="*/ 7 h 419"/>
                <a:gd name="T10" fmla="*/ 99 w 224"/>
                <a:gd name="T11" fmla="*/ 3 h 419"/>
                <a:gd name="T12" fmla="*/ 120 w 224"/>
                <a:gd name="T13" fmla="*/ 0 h 419"/>
                <a:gd name="T14" fmla="*/ 135 w 224"/>
                <a:gd name="T15" fmla="*/ 1 h 419"/>
                <a:gd name="T16" fmla="*/ 162 w 224"/>
                <a:gd name="T17" fmla="*/ 7 h 419"/>
                <a:gd name="T18" fmla="*/ 182 w 224"/>
                <a:gd name="T19" fmla="*/ 18 h 419"/>
                <a:gd name="T20" fmla="*/ 198 w 224"/>
                <a:gd name="T21" fmla="*/ 34 h 419"/>
                <a:gd name="T22" fmla="*/ 209 w 224"/>
                <a:gd name="T23" fmla="*/ 54 h 419"/>
                <a:gd name="T24" fmla="*/ 218 w 224"/>
                <a:gd name="T25" fmla="*/ 77 h 419"/>
                <a:gd name="T26" fmla="*/ 221 w 224"/>
                <a:gd name="T27" fmla="*/ 105 h 419"/>
                <a:gd name="T28" fmla="*/ 224 w 224"/>
                <a:gd name="T29" fmla="*/ 150 h 419"/>
                <a:gd name="T30" fmla="*/ 224 w 224"/>
                <a:gd name="T31" fmla="*/ 169 h 419"/>
                <a:gd name="T32" fmla="*/ 220 w 224"/>
                <a:gd name="T33" fmla="*/ 205 h 419"/>
                <a:gd name="T34" fmla="*/ 211 w 224"/>
                <a:gd name="T35" fmla="*/ 235 h 419"/>
                <a:gd name="T36" fmla="*/ 199 w 224"/>
                <a:gd name="T37" fmla="*/ 261 h 419"/>
                <a:gd name="T38" fmla="*/ 182 w 224"/>
                <a:gd name="T39" fmla="*/ 283 h 419"/>
                <a:gd name="T40" fmla="*/ 160 w 224"/>
                <a:gd name="T41" fmla="*/ 298 h 419"/>
                <a:gd name="T42" fmla="*/ 134 w 224"/>
                <a:gd name="T43" fmla="*/ 309 h 419"/>
                <a:gd name="T44" fmla="*/ 99 w 224"/>
                <a:gd name="T45" fmla="*/ 315 h 419"/>
                <a:gd name="T46" fmla="*/ 44 w 224"/>
                <a:gd name="T47" fmla="*/ 315 h 419"/>
                <a:gd name="T48" fmla="*/ 0 w 224"/>
                <a:gd name="T49" fmla="*/ 419 h 419"/>
                <a:gd name="T50" fmla="*/ 33 w 224"/>
                <a:gd name="T51" fmla="*/ 7 h 419"/>
                <a:gd name="T52" fmla="*/ 76 w 224"/>
                <a:gd name="T53" fmla="*/ 285 h 419"/>
                <a:gd name="T54" fmla="*/ 91 w 224"/>
                <a:gd name="T55" fmla="*/ 284 h 419"/>
                <a:gd name="T56" fmla="*/ 117 w 224"/>
                <a:gd name="T57" fmla="*/ 279 h 419"/>
                <a:gd name="T58" fmla="*/ 137 w 224"/>
                <a:gd name="T59" fmla="*/ 270 h 419"/>
                <a:gd name="T60" fmla="*/ 153 w 224"/>
                <a:gd name="T61" fmla="*/ 257 h 419"/>
                <a:gd name="T62" fmla="*/ 164 w 224"/>
                <a:gd name="T63" fmla="*/ 239 h 419"/>
                <a:gd name="T64" fmla="*/ 172 w 224"/>
                <a:gd name="T65" fmla="*/ 218 h 419"/>
                <a:gd name="T66" fmla="*/ 177 w 224"/>
                <a:gd name="T67" fmla="*/ 193 h 419"/>
                <a:gd name="T68" fmla="*/ 180 w 224"/>
                <a:gd name="T69" fmla="*/ 149 h 419"/>
                <a:gd name="T70" fmla="*/ 179 w 224"/>
                <a:gd name="T71" fmla="*/ 128 h 419"/>
                <a:gd name="T72" fmla="*/ 174 w 224"/>
                <a:gd name="T73" fmla="*/ 88 h 419"/>
                <a:gd name="T74" fmla="*/ 168 w 224"/>
                <a:gd name="T75" fmla="*/ 71 h 419"/>
                <a:gd name="T76" fmla="*/ 159 w 224"/>
                <a:gd name="T77" fmla="*/ 56 h 419"/>
                <a:gd name="T78" fmla="*/ 147 w 224"/>
                <a:gd name="T79" fmla="*/ 45 h 419"/>
                <a:gd name="T80" fmla="*/ 131 w 224"/>
                <a:gd name="T81" fmla="*/ 38 h 419"/>
                <a:gd name="T82" fmla="*/ 112 w 224"/>
                <a:gd name="T83" fmla="*/ 35 h 419"/>
                <a:gd name="T84" fmla="*/ 103 w 224"/>
                <a:gd name="T85" fmla="*/ 37 h 419"/>
                <a:gd name="T86" fmla="*/ 87 w 224"/>
                <a:gd name="T87" fmla="*/ 40 h 419"/>
                <a:gd name="T88" fmla="*/ 74 w 224"/>
                <a:gd name="T89" fmla="*/ 48 h 419"/>
                <a:gd name="T90" fmla="*/ 64 w 224"/>
                <a:gd name="T91" fmla="*/ 59 h 419"/>
                <a:gd name="T92" fmla="*/ 53 w 224"/>
                <a:gd name="T93" fmla="*/ 79 h 419"/>
                <a:gd name="T94" fmla="*/ 45 w 224"/>
                <a:gd name="T95" fmla="*/ 112 h 419"/>
                <a:gd name="T96" fmla="*/ 44 w 224"/>
                <a:gd name="T97" fmla="*/ 285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4" h="419">
                  <a:moveTo>
                    <a:pt x="33" y="7"/>
                  </a:moveTo>
                  <a:lnTo>
                    <a:pt x="40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7" y="39"/>
                  </a:lnTo>
                  <a:lnTo>
                    <a:pt x="52" y="32"/>
                  </a:lnTo>
                  <a:lnTo>
                    <a:pt x="59" y="23"/>
                  </a:lnTo>
                  <a:lnTo>
                    <a:pt x="69" y="15"/>
                  </a:lnTo>
                  <a:lnTo>
                    <a:pt x="76" y="11"/>
                  </a:lnTo>
                  <a:lnTo>
                    <a:pt x="82" y="7"/>
                  </a:lnTo>
                  <a:lnTo>
                    <a:pt x="91" y="5"/>
                  </a:lnTo>
                  <a:lnTo>
                    <a:pt x="99" y="3"/>
                  </a:lnTo>
                  <a:lnTo>
                    <a:pt x="109" y="1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35" y="1"/>
                  </a:lnTo>
                  <a:lnTo>
                    <a:pt x="149" y="4"/>
                  </a:lnTo>
                  <a:lnTo>
                    <a:pt x="162" y="7"/>
                  </a:lnTo>
                  <a:lnTo>
                    <a:pt x="172" y="12"/>
                  </a:lnTo>
                  <a:lnTo>
                    <a:pt x="182" y="18"/>
                  </a:lnTo>
                  <a:lnTo>
                    <a:pt x="191" y="26"/>
                  </a:lnTo>
                  <a:lnTo>
                    <a:pt x="198" y="34"/>
                  </a:lnTo>
                  <a:lnTo>
                    <a:pt x="204" y="43"/>
                  </a:lnTo>
                  <a:lnTo>
                    <a:pt x="209" y="54"/>
                  </a:lnTo>
                  <a:lnTo>
                    <a:pt x="214" y="65"/>
                  </a:lnTo>
                  <a:lnTo>
                    <a:pt x="218" y="77"/>
                  </a:lnTo>
                  <a:lnTo>
                    <a:pt x="220" y="90"/>
                  </a:lnTo>
                  <a:lnTo>
                    <a:pt x="221" y="105"/>
                  </a:lnTo>
                  <a:lnTo>
                    <a:pt x="224" y="119"/>
                  </a:lnTo>
                  <a:lnTo>
                    <a:pt x="224" y="150"/>
                  </a:lnTo>
                  <a:lnTo>
                    <a:pt x="224" y="150"/>
                  </a:lnTo>
                  <a:lnTo>
                    <a:pt x="224" y="169"/>
                  </a:lnTo>
                  <a:lnTo>
                    <a:pt x="222" y="188"/>
                  </a:lnTo>
                  <a:lnTo>
                    <a:pt x="220" y="205"/>
                  </a:lnTo>
                  <a:lnTo>
                    <a:pt x="216" y="221"/>
                  </a:lnTo>
                  <a:lnTo>
                    <a:pt x="211" y="235"/>
                  </a:lnTo>
                  <a:lnTo>
                    <a:pt x="207" y="249"/>
                  </a:lnTo>
                  <a:lnTo>
                    <a:pt x="199" y="261"/>
                  </a:lnTo>
                  <a:lnTo>
                    <a:pt x="192" y="273"/>
                  </a:lnTo>
                  <a:lnTo>
                    <a:pt x="182" y="283"/>
                  </a:lnTo>
                  <a:lnTo>
                    <a:pt x="172" y="291"/>
                  </a:lnTo>
                  <a:lnTo>
                    <a:pt x="160" y="298"/>
                  </a:lnTo>
                  <a:lnTo>
                    <a:pt x="148" y="305"/>
                  </a:lnTo>
                  <a:lnTo>
                    <a:pt x="134" y="309"/>
                  </a:lnTo>
                  <a:lnTo>
                    <a:pt x="117" y="313"/>
                  </a:lnTo>
                  <a:lnTo>
                    <a:pt x="99" y="315"/>
                  </a:lnTo>
                  <a:lnTo>
                    <a:pt x="80" y="315"/>
                  </a:lnTo>
                  <a:lnTo>
                    <a:pt x="44" y="315"/>
                  </a:lnTo>
                  <a:lnTo>
                    <a:pt x="44" y="419"/>
                  </a:lnTo>
                  <a:lnTo>
                    <a:pt x="0" y="419"/>
                  </a:lnTo>
                  <a:lnTo>
                    <a:pt x="0" y="7"/>
                  </a:lnTo>
                  <a:lnTo>
                    <a:pt x="33" y="7"/>
                  </a:lnTo>
                  <a:close/>
                  <a:moveTo>
                    <a:pt x="44" y="285"/>
                  </a:moveTo>
                  <a:lnTo>
                    <a:pt x="76" y="285"/>
                  </a:lnTo>
                  <a:lnTo>
                    <a:pt x="76" y="285"/>
                  </a:lnTo>
                  <a:lnTo>
                    <a:pt x="91" y="284"/>
                  </a:lnTo>
                  <a:lnTo>
                    <a:pt x="104" y="283"/>
                  </a:lnTo>
                  <a:lnTo>
                    <a:pt x="117" y="279"/>
                  </a:lnTo>
                  <a:lnTo>
                    <a:pt x="127" y="275"/>
                  </a:lnTo>
                  <a:lnTo>
                    <a:pt x="137" y="270"/>
                  </a:lnTo>
                  <a:lnTo>
                    <a:pt x="146" y="264"/>
                  </a:lnTo>
                  <a:lnTo>
                    <a:pt x="153" y="257"/>
                  </a:lnTo>
                  <a:lnTo>
                    <a:pt x="159" y="249"/>
                  </a:lnTo>
                  <a:lnTo>
                    <a:pt x="164" y="239"/>
                  </a:lnTo>
                  <a:lnTo>
                    <a:pt x="169" y="229"/>
                  </a:lnTo>
                  <a:lnTo>
                    <a:pt x="172" y="218"/>
                  </a:lnTo>
                  <a:lnTo>
                    <a:pt x="175" y="206"/>
                  </a:lnTo>
                  <a:lnTo>
                    <a:pt x="177" y="193"/>
                  </a:lnTo>
                  <a:lnTo>
                    <a:pt x="179" y="179"/>
                  </a:lnTo>
                  <a:lnTo>
                    <a:pt x="180" y="149"/>
                  </a:lnTo>
                  <a:lnTo>
                    <a:pt x="180" y="149"/>
                  </a:lnTo>
                  <a:lnTo>
                    <a:pt x="179" y="128"/>
                  </a:lnTo>
                  <a:lnTo>
                    <a:pt x="177" y="106"/>
                  </a:lnTo>
                  <a:lnTo>
                    <a:pt x="174" y="88"/>
                  </a:lnTo>
                  <a:lnTo>
                    <a:pt x="171" y="79"/>
                  </a:lnTo>
                  <a:lnTo>
                    <a:pt x="168" y="71"/>
                  </a:lnTo>
                  <a:lnTo>
                    <a:pt x="164" y="63"/>
                  </a:lnTo>
                  <a:lnTo>
                    <a:pt x="159" y="56"/>
                  </a:lnTo>
                  <a:lnTo>
                    <a:pt x="153" y="50"/>
                  </a:lnTo>
                  <a:lnTo>
                    <a:pt x="147" y="45"/>
                  </a:lnTo>
                  <a:lnTo>
                    <a:pt x="140" y="42"/>
                  </a:lnTo>
                  <a:lnTo>
                    <a:pt x="131" y="38"/>
                  </a:lnTo>
                  <a:lnTo>
                    <a:pt x="121" y="37"/>
                  </a:lnTo>
                  <a:lnTo>
                    <a:pt x="112" y="35"/>
                  </a:lnTo>
                  <a:lnTo>
                    <a:pt x="112" y="35"/>
                  </a:lnTo>
                  <a:lnTo>
                    <a:pt x="103" y="37"/>
                  </a:lnTo>
                  <a:lnTo>
                    <a:pt x="95" y="38"/>
                  </a:lnTo>
                  <a:lnTo>
                    <a:pt x="87" y="40"/>
                  </a:lnTo>
                  <a:lnTo>
                    <a:pt x="81" y="44"/>
                  </a:lnTo>
                  <a:lnTo>
                    <a:pt x="74" y="48"/>
                  </a:lnTo>
                  <a:lnTo>
                    <a:pt x="69" y="54"/>
                  </a:lnTo>
                  <a:lnTo>
                    <a:pt x="64" y="59"/>
                  </a:lnTo>
                  <a:lnTo>
                    <a:pt x="59" y="65"/>
                  </a:lnTo>
                  <a:lnTo>
                    <a:pt x="53" y="79"/>
                  </a:lnTo>
                  <a:lnTo>
                    <a:pt x="47" y="95"/>
                  </a:lnTo>
                  <a:lnTo>
                    <a:pt x="45" y="112"/>
                  </a:lnTo>
                  <a:lnTo>
                    <a:pt x="44" y="130"/>
                  </a:lnTo>
                  <a:lnTo>
                    <a:pt x="44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" name="Freeform 57"/>
            <p:cNvSpPr>
              <a:spLocks/>
            </p:cNvSpPr>
            <p:nvPr/>
          </p:nvSpPr>
          <p:spPr bwMode="auto">
            <a:xfrm>
              <a:off x="5153818" y="616422"/>
              <a:ext cx="82550" cy="122237"/>
            </a:xfrm>
            <a:custGeom>
              <a:avLst/>
              <a:gdLst>
                <a:gd name="T0" fmla="*/ 44 w 209"/>
                <a:gd name="T1" fmla="*/ 0 h 308"/>
                <a:gd name="T2" fmla="*/ 44 w 209"/>
                <a:gd name="T3" fmla="*/ 210 h 308"/>
                <a:gd name="T4" fmla="*/ 44 w 209"/>
                <a:gd name="T5" fmla="*/ 210 h 308"/>
                <a:gd name="T6" fmla="*/ 45 w 209"/>
                <a:gd name="T7" fmla="*/ 226 h 308"/>
                <a:gd name="T8" fmla="*/ 46 w 209"/>
                <a:gd name="T9" fmla="*/ 238 h 308"/>
                <a:gd name="T10" fmla="*/ 50 w 209"/>
                <a:gd name="T11" fmla="*/ 249 h 308"/>
                <a:gd name="T12" fmla="*/ 55 w 209"/>
                <a:gd name="T13" fmla="*/ 259 h 308"/>
                <a:gd name="T14" fmla="*/ 62 w 209"/>
                <a:gd name="T15" fmla="*/ 265 h 308"/>
                <a:gd name="T16" fmla="*/ 70 w 209"/>
                <a:gd name="T17" fmla="*/ 270 h 308"/>
                <a:gd name="T18" fmla="*/ 81 w 209"/>
                <a:gd name="T19" fmla="*/ 272 h 308"/>
                <a:gd name="T20" fmla="*/ 95 w 209"/>
                <a:gd name="T21" fmla="*/ 273 h 308"/>
                <a:gd name="T22" fmla="*/ 95 w 209"/>
                <a:gd name="T23" fmla="*/ 273 h 308"/>
                <a:gd name="T24" fmla="*/ 103 w 209"/>
                <a:gd name="T25" fmla="*/ 273 h 308"/>
                <a:gd name="T26" fmla="*/ 112 w 209"/>
                <a:gd name="T27" fmla="*/ 271 h 308"/>
                <a:gd name="T28" fmla="*/ 120 w 209"/>
                <a:gd name="T29" fmla="*/ 268 h 308"/>
                <a:gd name="T30" fmla="*/ 128 w 209"/>
                <a:gd name="T31" fmla="*/ 266 h 308"/>
                <a:gd name="T32" fmla="*/ 134 w 209"/>
                <a:gd name="T33" fmla="*/ 261 h 308"/>
                <a:gd name="T34" fmla="*/ 140 w 209"/>
                <a:gd name="T35" fmla="*/ 256 h 308"/>
                <a:gd name="T36" fmla="*/ 145 w 209"/>
                <a:gd name="T37" fmla="*/ 251 h 308"/>
                <a:gd name="T38" fmla="*/ 149 w 209"/>
                <a:gd name="T39" fmla="*/ 245 h 308"/>
                <a:gd name="T40" fmla="*/ 153 w 209"/>
                <a:gd name="T41" fmla="*/ 238 h 308"/>
                <a:gd name="T42" fmla="*/ 157 w 209"/>
                <a:gd name="T43" fmla="*/ 231 h 308"/>
                <a:gd name="T44" fmla="*/ 162 w 209"/>
                <a:gd name="T45" fmla="*/ 216 h 308"/>
                <a:gd name="T46" fmla="*/ 164 w 209"/>
                <a:gd name="T47" fmla="*/ 199 h 308"/>
                <a:gd name="T48" fmla="*/ 165 w 209"/>
                <a:gd name="T49" fmla="*/ 181 h 308"/>
                <a:gd name="T50" fmla="*/ 165 w 209"/>
                <a:gd name="T51" fmla="*/ 0 h 308"/>
                <a:gd name="T52" fmla="*/ 209 w 209"/>
                <a:gd name="T53" fmla="*/ 0 h 308"/>
                <a:gd name="T54" fmla="*/ 209 w 209"/>
                <a:gd name="T55" fmla="*/ 301 h 308"/>
                <a:gd name="T56" fmla="*/ 176 w 209"/>
                <a:gd name="T57" fmla="*/ 301 h 308"/>
                <a:gd name="T58" fmla="*/ 169 w 209"/>
                <a:gd name="T59" fmla="*/ 263 h 308"/>
                <a:gd name="T60" fmla="*/ 165 w 209"/>
                <a:gd name="T61" fmla="*/ 263 h 308"/>
                <a:gd name="T62" fmla="*/ 165 w 209"/>
                <a:gd name="T63" fmla="*/ 263 h 308"/>
                <a:gd name="T64" fmla="*/ 158 w 209"/>
                <a:gd name="T65" fmla="*/ 274 h 308"/>
                <a:gd name="T66" fmla="*/ 151 w 209"/>
                <a:gd name="T67" fmla="*/ 284 h 308"/>
                <a:gd name="T68" fmla="*/ 141 w 209"/>
                <a:gd name="T69" fmla="*/ 291 h 308"/>
                <a:gd name="T70" fmla="*/ 131 w 209"/>
                <a:gd name="T71" fmla="*/ 298 h 308"/>
                <a:gd name="T72" fmla="*/ 120 w 209"/>
                <a:gd name="T73" fmla="*/ 302 h 308"/>
                <a:gd name="T74" fmla="*/ 109 w 209"/>
                <a:gd name="T75" fmla="*/ 306 h 308"/>
                <a:gd name="T76" fmla="*/ 97 w 209"/>
                <a:gd name="T77" fmla="*/ 308 h 308"/>
                <a:gd name="T78" fmla="*/ 84 w 209"/>
                <a:gd name="T79" fmla="*/ 308 h 308"/>
                <a:gd name="T80" fmla="*/ 84 w 209"/>
                <a:gd name="T81" fmla="*/ 308 h 308"/>
                <a:gd name="T82" fmla="*/ 74 w 209"/>
                <a:gd name="T83" fmla="*/ 308 h 308"/>
                <a:gd name="T84" fmla="*/ 64 w 209"/>
                <a:gd name="T85" fmla="*/ 307 h 308"/>
                <a:gd name="T86" fmla="*/ 56 w 209"/>
                <a:gd name="T87" fmla="*/ 305 h 308"/>
                <a:gd name="T88" fmla="*/ 47 w 209"/>
                <a:gd name="T89" fmla="*/ 302 h 308"/>
                <a:gd name="T90" fmla="*/ 40 w 209"/>
                <a:gd name="T91" fmla="*/ 299 h 308"/>
                <a:gd name="T92" fmla="*/ 33 w 209"/>
                <a:gd name="T93" fmla="*/ 295 h 308"/>
                <a:gd name="T94" fmla="*/ 27 w 209"/>
                <a:gd name="T95" fmla="*/ 290 h 308"/>
                <a:gd name="T96" fmla="*/ 20 w 209"/>
                <a:gd name="T97" fmla="*/ 284 h 308"/>
                <a:gd name="T98" fmla="*/ 16 w 209"/>
                <a:gd name="T99" fmla="*/ 278 h 308"/>
                <a:gd name="T100" fmla="*/ 12 w 209"/>
                <a:gd name="T101" fmla="*/ 272 h 308"/>
                <a:gd name="T102" fmla="*/ 8 w 209"/>
                <a:gd name="T103" fmla="*/ 265 h 308"/>
                <a:gd name="T104" fmla="*/ 5 w 209"/>
                <a:gd name="T105" fmla="*/ 256 h 308"/>
                <a:gd name="T106" fmla="*/ 2 w 209"/>
                <a:gd name="T107" fmla="*/ 248 h 308"/>
                <a:gd name="T108" fmla="*/ 1 w 209"/>
                <a:gd name="T109" fmla="*/ 238 h 308"/>
                <a:gd name="T110" fmla="*/ 0 w 209"/>
                <a:gd name="T111" fmla="*/ 218 h 308"/>
                <a:gd name="T112" fmla="*/ 0 w 209"/>
                <a:gd name="T113" fmla="*/ 0 h 308"/>
                <a:gd name="T114" fmla="*/ 44 w 209"/>
                <a:gd name="T115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9" h="308">
                  <a:moveTo>
                    <a:pt x="44" y="0"/>
                  </a:moveTo>
                  <a:lnTo>
                    <a:pt x="44" y="210"/>
                  </a:lnTo>
                  <a:lnTo>
                    <a:pt x="44" y="210"/>
                  </a:lnTo>
                  <a:lnTo>
                    <a:pt x="45" y="226"/>
                  </a:lnTo>
                  <a:lnTo>
                    <a:pt x="46" y="238"/>
                  </a:lnTo>
                  <a:lnTo>
                    <a:pt x="50" y="249"/>
                  </a:lnTo>
                  <a:lnTo>
                    <a:pt x="55" y="259"/>
                  </a:lnTo>
                  <a:lnTo>
                    <a:pt x="62" y="265"/>
                  </a:lnTo>
                  <a:lnTo>
                    <a:pt x="70" y="270"/>
                  </a:lnTo>
                  <a:lnTo>
                    <a:pt x="81" y="272"/>
                  </a:lnTo>
                  <a:lnTo>
                    <a:pt x="95" y="273"/>
                  </a:lnTo>
                  <a:lnTo>
                    <a:pt x="95" y="273"/>
                  </a:lnTo>
                  <a:lnTo>
                    <a:pt x="103" y="273"/>
                  </a:lnTo>
                  <a:lnTo>
                    <a:pt x="112" y="271"/>
                  </a:lnTo>
                  <a:lnTo>
                    <a:pt x="120" y="268"/>
                  </a:lnTo>
                  <a:lnTo>
                    <a:pt x="128" y="266"/>
                  </a:lnTo>
                  <a:lnTo>
                    <a:pt x="134" y="261"/>
                  </a:lnTo>
                  <a:lnTo>
                    <a:pt x="140" y="256"/>
                  </a:lnTo>
                  <a:lnTo>
                    <a:pt x="145" y="251"/>
                  </a:lnTo>
                  <a:lnTo>
                    <a:pt x="149" y="245"/>
                  </a:lnTo>
                  <a:lnTo>
                    <a:pt x="153" y="238"/>
                  </a:lnTo>
                  <a:lnTo>
                    <a:pt x="157" y="231"/>
                  </a:lnTo>
                  <a:lnTo>
                    <a:pt x="162" y="216"/>
                  </a:lnTo>
                  <a:lnTo>
                    <a:pt x="164" y="199"/>
                  </a:lnTo>
                  <a:lnTo>
                    <a:pt x="165" y="181"/>
                  </a:lnTo>
                  <a:lnTo>
                    <a:pt x="165" y="0"/>
                  </a:lnTo>
                  <a:lnTo>
                    <a:pt x="209" y="0"/>
                  </a:lnTo>
                  <a:lnTo>
                    <a:pt x="209" y="301"/>
                  </a:lnTo>
                  <a:lnTo>
                    <a:pt x="176" y="301"/>
                  </a:lnTo>
                  <a:lnTo>
                    <a:pt x="169" y="263"/>
                  </a:lnTo>
                  <a:lnTo>
                    <a:pt x="165" y="263"/>
                  </a:lnTo>
                  <a:lnTo>
                    <a:pt x="165" y="263"/>
                  </a:lnTo>
                  <a:lnTo>
                    <a:pt x="158" y="274"/>
                  </a:lnTo>
                  <a:lnTo>
                    <a:pt x="151" y="284"/>
                  </a:lnTo>
                  <a:lnTo>
                    <a:pt x="141" y="291"/>
                  </a:lnTo>
                  <a:lnTo>
                    <a:pt x="131" y="298"/>
                  </a:lnTo>
                  <a:lnTo>
                    <a:pt x="120" y="302"/>
                  </a:lnTo>
                  <a:lnTo>
                    <a:pt x="109" y="306"/>
                  </a:lnTo>
                  <a:lnTo>
                    <a:pt x="97" y="308"/>
                  </a:lnTo>
                  <a:lnTo>
                    <a:pt x="84" y="308"/>
                  </a:lnTo>
                  <a:lnTo>
                    <a:pt x="84" y="308"/>
                  </a:lnTo>
                  <a:lnTo>
                    <a:pt x="74" y="308"/>
                  </a:lnTo>
                  <a:lnTo>
                    <a:pt x="64" y="307"/>
                  </a:lnTo>
                  <a:lnTo>
                    <a:pt x="56" y="305"/>
                  </a:lnTo>
                  <a:lnTo>
                    <a:pt x="47" y="302"/>
                  </a:lnTo>
                  <a:lnTo>
                    <a:pt x="40" y="299"/>
                  </a:lnTo>
                  <a:lnTo>
                    <a:pt x="33" y="295"/>
                  </a:lnTo>
                  <a:lnTo>
                    <a:pt x="27" y="290"/>
                  </a:lnTo>
                  <a:lnTo>
                    <a:pt x="20" y="284"/>
                  </a:lnTo>
                  <a:lnTo>
                    <a:pt x="16" y="278"/>
                  </a:lnTo>
                  <a:lnTo>
                    <a:pt x="12" y="272"/>
                  </a:lnTo>
                  <a:lnTo>
                    <a:pt x="8" y="265"/>
                  </a:lnTo>
                  <a:lnTo>
                    <a:pt x="5" y="256"/>
                  </a:lnTo>
                  <a:lnTo>
                    <a:pt x="2" y="248"/>
                  </a:lnTo>
                  <a:lnTo>
                    <a:pt x="1" y="238"/>
                  </a:lnTo>
                  <a:lnTo>
                    <a:pt x="0" y="218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" name="Rectangle 58"/>
            <p:cNvSpPr>
              <a:spLocks noChangeArrowheads="1"/>
            </p:cNvSpPr>
            <p:nvPr/>
          </p:nvSpPr>
          <p:spPr bwMode="auto">
            <a:xfrm>
              <a:off x="5274468" y="567209"/>
              <a:ext cx="17462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" name="Freeform 59"/>
            <p:cNvSpPr>
              <a:spLocks/>
            </p:cNvSpPr>
            <p:nvPr/>
          </p:nvSpPr>
          <p:spPr bwMode="auto">
            <a:xfrm>
              <a:off x="5320506" y="613247"/>
              <a:ext cx="79375" cy="125412"/>
            </a:xfrm>
            <a:custGeom>
              <a:avLst/>
              <a:gdLst>
                <a:gd name="T0" fmla="*/ 83 w 201"/>
                <a:gd name="T1" fmla="*/ 314 h 314"/>
                <a:gd name="T2" fmla="*/ 45 w 201"/>
                <a:gd name="T3" fmla="*/ 306 h 314"/>
                <a:gd name="T4" fmla="*/ 11 w 201"/>
                <a:gd name="T5" fmla="*/ 289 h 314"/>
                <a:gd name="T6" fmla="*/ 24 w 201"/>
                <a:gd name="T7" fmla="*/ 249 h 314"/>
                <a:gd name="T8" fmla="*/ 40 w 201"/>
                <a:gd name="T9" fmla="*/ 263 h 314"/>
                <a:gd name="T10" fmla="*/ 69 w 201"/>
                <a:gd name="T11" fmla="*/ 277 h 314"/>
                <a:gd name="T12" fmla="*/ 96 w 201"/>
                <a:gd name="T13" fmla="*/ 280 h 314"/>
                <a:gd name="T14" fmla="*/ 130 w 201"/>
                <a:gd name="T15" fmla="*/ 273 h 314"/>
                <a:gd name="T16" fmla="*/ 152 w 201"/>
                <a:gd name="T17" fmla="*/ 252 h 314"/>
                <a:gd name="T18" fmla="*/ 157 w 201"/>
                <a:gd name="T19" fmla="*/ 230 h 314"/>
                <a:gd name="T20" fmla="*/ 147 w 201"/>
                <a:gd name="T21" fmla="*/ 199 h 314"/>
                <a:gd name="T22" fmla="*/ 120 w 201"/>
                <a:gd name="T23" fmla="*/ 182 h 314"/>
                <a:gd name="T24" fmla="*/ 96 w 201"/>
                <a:gd name="T25" fmla="*/ 175 h 314"/>
                <a:gd name="T26" fmla="*/ 46 w 201"/>
                <a:gd name="T27" fmla="*/ 156 h 314"/>
                <a:gd name="T28" fmla="*/ 23 w 201"/>
                <a:gd name="T29" fmla="*/ 135 h 314"/>
                <a:gd name="T30" fmla="*/ 13 w 201"/>
                <a:gd name="T31" fmla="*/ 115 h 314"/>
                <a:gd name="T32" fmla="*/ 10 w 201"/>
                <a:gd name="T33" fmla="*/ 87 h 314"/>
                <a:gd name="T34" fmla="*/ 12 w 201"/>
                <a:gd name="T35" fmla="*/ 67 h 314"/>
                <a:gd name="T36" fmla="*/ 22 w 201"/>
                <a:gd name="T37" fmla="*/ 43 h 314"/>
                <a:gd name="T38" fmla="*/ 40 w 201"/>
                <a:gd name="T39" fmla="*/ 23 h 314"/>
                <a:gd name="T40" fmla="*/ 63 w 201"/>
                <a:gd name="T41" fmla="*/ 10 h 314"/>
                <a:gd name="T42" fmla="*/ 91 w 201"/>
                <a:gd name="T43" fmla="*/ 1 h 314"/>
                <a:gd name="T44" fmla="*/ 110 w 201"/>
                <a:gd name="T45" fmla="*/ 0 h 314"/>
                <a:gd name="T46" fmla="*/ 179 w 201"/>
                <a:gd name="T47" fmla="*/ 10 h 314"/>
                <a:gd name="T48" fmla="*/ 186 w 201"/>
                <a:gd name="T49" fmla="*/ 45 h 314"/>
                <a:gd name="T50" fmla="*/ 143 w 201"/>
                <a:gd name="T51" fmla="*/ 37 h 314"/>
                <a:gd name="T52" fmla="*/ 118 w 201"/>
                <a:gd name="T53" fmla="*/ 34 h 314"/>
                <a:gd name="T54" fmla="*/ 81 w 201"/>
                <a:gd name="T55" fmla="*/ 40 h 314"/>
                <a:gd name="T56" fmla="*/ 58 w 201"/>
                <a:gd name="T57" fmla="*/ 60 h 314"/>
                <a:gd name="T58" fmla="*/ 53 w 201"/>
                <a:gd name="T59" fmla="*/ 82 h 314"/>
                <a:gd name="T60" fmla="*/ 63 w 201"/>
                <a:gd name="T61" fmla="*/ 112 h 314"/>
                <a:gd name="T62" fmla="*/ 89 w 201"/>
                <a:gd name="T63" fmla="*/ 128 h 314"/>
                <a:gd name="T64" fmla="*/ 112 w 201"/>
                <a:gd name="T65" fmla="*/ 135 h 314"/>
                <a:gd name="T66" fmla="*/ 162 w 201"/>
                <a:gd name="T67" fmla="*/ 154 h 314"/>
                <a:gd name="T68" fmla="*/ 181 w 201"/>
                <a:gd name="T69" fmla="*/ 169 h 314"/>
                <a:gd name="T70" fmla="*/ 194 w 201"/>
                <a:gd name="T71" fmla="*/ 189 h 314"/>
                <a:gd name="T72" fmla="*/ 201 w 201"/>
                <a:gd name="T73" fmla="*/ 216 h 314"/>
                <a:gd name="T74" fmla="*/ 201 w 201"/>
                <a:gd name="T75" fmla="*/ 236 h 314"/>
                <a:gd name="T76" fmla="*/ 193 w 201"/>
                <a:gd name="T77" fmla="*/ 264 h 314"/>
                <a:gd name="T78" fmla="*/ 179 w 201"/>
                <a:gd name="T79" fmla="*/ 286 h 314"/>
                <a:gd name="T80" fmla="*/ 157 w 201"/>
                <a:gd name="T81" fmla="*/ 302 h 314"/>
                <a:gd name="T82" fmla="*/ 129 w 201"/>
                <a:gd name="T83" fmla="*/ 311 h 314"/>
                <a:gd name="T84" fmla="*/ 97 w 201"/>
                <a:gd name="T85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" h="314">
                  <a:moveTo>
                    <a:pt x="97" y="314"/>
                  </a:moveTo>
                  <a:lnTo>
                    <a:pt x="97" y="314"/>
                  </a:lnTo>
                  <a:lnTo>
                    <a:pt x="83" y="314"/>
                  </a:lnTo>
                  <a:lnTo>
                    <a:pt x="69" y="313"/>
                  </a:lnTo>
                  <a:lnTo>
                    <a:pt x="57" y="309"/>
                  </a:lnTo>
                  <a:lnTo>
                    <a:pt x="45" y="306"/>
                  </a:lnTo>
                  <a:lnTo>
                    <a:pt x="33" y="302"/>
                  </a:lnTo>
                  <a:lnTo>
                    <a:pt x="20" y="296"/>
                  </a:lnTo>
                  <a:lnTo>
                    <a:pt x="11" y="289"/>
                  </a:lnTo>
                  <a:lnTo>
                    <a:pt x="0" y="280"/>
                  </a:lnTo>
                  <a:lnTo>
                    <a:pt x="19" y="249"/>
                  </a:lnTo>
                  <a:lnTo>
                    <a:pt x="24" y="249"/>
                  </a:lnTo>
                  <a:lnTo>
                    <a:pt x="24" y="249"/>
                  </a:lnTo>
                  <a:lnTo>
                    <a:pt x="34" y="258"/>
                  </a:lnTo>
                  <a:lnTo>
                    <a:pt x="40" y="263"/>
                  </a:lnTo>
                  <a:lnTo>
                    <a:pt x="48" y="268"/>
                  </a:lnTo>
                  <a:lnTo>
                    <a:pt x="58" y="273"/>
                  </a:lnTo>
                  <a:lnTo>
                    <a:pt x="69" y="277"/>
                  </a:lnTo>
                  <a:lnTo>
                    <a:pt x="81" y="279"/>
                  </a:lnTo>
                  <a:lnTo>
                    <a:pt x="96" y="280"/>
                  </a:lnTo>
                  <a:lnTo>
                    <a:pt x="96" y="280"/>
                  </a:lnTo>
                  <a:lnTo>
                    <a:pt x="108" y="279"/>
                  </a:lnTo>
                  <a:lnTo>
                    <a:pt x="120" y="277"/>
                  </a:lnTo>
                  <a:lnTo>
                    <a:pt x="130" y="273"/>
                  </a:lnTo>
                  <a:lnTo>
                    <a:pt x="140" y="268"/>
                  </a:lnTo>
                  <a:lnTo>
                    <a:pt x="147" y="261"/>
                  </a:lnTo>
                  <a:lnTo>
                    <a:pt x="152" y="252"/>
                  </a:lnTo>
                  <a:lnTo>
                    <a:pt x="156" y="242"/>
                  </a:lnTo>
                  <a:lnTo>
                    <a:pt x="157" y="230"/>
                  </a:lnTo>
                  <a:lnTo>
                    <a:pt x="157" y="230"/>
                  </a:lnTo>
                  <a:lnTo>
                    <a:pt x="156" y="218"/>
                  </a:lnTo>
                  <a:lnTo>
                    <a:pt x="152" y="207"/>
                  </a:lnTo>
                  <a:lnTo>
                    <a:pt x="147" y="199"/>
                  </a:lnTo>
                  <a:lnTo>
                    <a:pt x="140" y="193"/>
                  </a:lnTo>
                  <a:lnTo>
                    <a:pt x="131" y="186"/>
                  </a:lnTo>
                  <a:lnTo>
                    <a:pt x="120" y="182"/>
                  </a:lnTo>
                  <a:lnTo>
                    <a:pt x="108" y="178"/>
                  </a:lnTo>
                  <a:lnTo>
                    <a:pt x="96" y="175"/>
                  </a:lnTo>
                  <a:lnTo>
                    <a:pt x="96" y="175"/>
                  </a:lnTo>
                  <a:lnTo>
                    <a:pt x="78" y="169"/>
                  </a:lnTo>
                  <a:lnTo>
                    <a:pt x="61" y="163"/>
                  </a:lnTo>
                  <a:lnTo>
                    <a:pt x="46" y="156"/>
                  </a:lnTo>
                  <a:lnTo>
                    <a:pt x="34" y="146"/>
                  </a:lnTo>
                  <a:lnTo>
                    <a:pt x="28" y="141"/>
                  </a:lnTo>
                  <a:lnTo>
                    <a:pt x="23" y="135"/>
                  </a:lnTo>
                  <a:lnTo>
                    <a:pt x="19" y="129"/>
                  </a:lnTo>
                  <a:lnTo>
                    <a:pt x="16" y="122"/>
                  </a:lnTo>
                  <a:lnTo>
                    <a:pt x="13" y="115"/>
                  </a:lnTo>
                  <a:lnTo>
                    <a:pt x="11" y="106"/>
                  </a:lnTo>
                  <a:lnTo>
                    <a:pt x="10" y="96"/>
                  </a:lnTo>
                  <a:lnTo>
                    <a:pt x="10" y="87"/>
                  </a:lnTo>
                  <a:lnTo>
                    <a:pt x="10" y="87"/>
                  </a:lnTo>
                  <a:lnTo>
                    <a:pt x="10" y="77"/>
                  </a:lnTo>
                  <a:lnTo>
                    <a:pt x="12" y="67"/>
                  </a:lnTo>
                  <a:lnTo>
                    <a:pt x="14" y="59"/>
                  </a:lnTo>
                  <a:lnTo>
                    <a:pt x="18" y="50"/>
                  </a:lnTo>
                  <a:lnTo>
                    <a:pt x="22" y="43"/>
                  </a:lnTo>
                  <a:lnTo>
                    <a:pt x="27" y="35"/>
                  </a:lnTo>
                  <a:lnTo>
                    <a:pt x="33" y="28"/>
                  </a:lnTo>
                  <a:lnTo>
                    <a:pt x="40" y="23"/>
                  </a:lnTo>
                  <a:lnTo>
                    <a:pt x="47" y="17"/>
                  </a:lnTo>
                  <a:lnTo>
                    <a:pt x="55" y="14"/>
                  </a:lnTo>
                  <a:lnTo>
                    <a:pt x="63" y="10"/>
                  </a:lnTo>
                  <a:lnTo>
                    <a:pt x="72" y="6"/>
                  </a:lnTo>
                  <a:lnTo>
                    <a:pt x="81" y="4"/>
                  </a:lnTo>
                  <a:lnTo>
                    <a:pt x="91" y="1"/>
                  </a:lnTo>
                  <a:lnTo>
                    <a:pt x="101" y="1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35" y="1"/>
                  </a:lnTo>
                  <a:lnTo>
                    <a:pt x="158" y="5"/>
                  </a:lnTo>
                  <a:lnTo>
                    <a:pt x="179" y="10"/>
                  </a:lnTo>
                  <a:lnTo>
                    <a:pt x="194" y="16"/>
                  </a:lnTo>
                  <a:lnTo>
                    <a:pt x="186" y="45"/>
                  </a:lnTo>
                  <a:lnTo>
                    <a:pt x="186" y="45"/>
                  </a:lnTo>
                  <a:lnTo>
                    <a:pt x="180" y="44"/>
                  </a:lnTo>
                  <a:lnTo>
                    <a:pt x="165" y="40"/>
                  </a:lnTo>
                  <a:lnTo>
                    <a:pt x="143" y="37"/>
                  </a:lnTo>
                  <a:lnTo>
                    <a:pt x="131" y="35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04" y="35"/>
                  </a:lnTo>
                  <a:lnTo>
                    <a:pt x="92" y="38"/>
                  </a:lnTo>
                  <a:lnTo>
                    <a:pt x="81" y="40"/>
                  </a:lnTo>
                  <a:lnTo>
                    <a:pt x="72" y="45"/>
                  </a:lnTo>
                  <a:lnTo>
                    <a:pt x="63" y="52"/>
                  </a:lnTo>
                  <a:lnTo>
                    <a:pt x="58" y="60"/>
                  </a:lnTo>
                  <a:lnTo>
                    <a:pt x="55" y="70"/>
                  </a:lnTo>
                  <a:lnTo>
                    <a:pt x="53" y="82"/>
                  </a:lnTo>
                  <a:lnTo>
                    <a:pt x="53" y="82"/>
                  </a:lnTo>
                  <a:lnTo>
                    <a:pt x="55" y="94"/>
                  </a:lnTo>
                  <a:lnTo>
                    <a:pt x="57" y="104"/>
                  </a:lnTo>
                  <a:lnTo>
                    <a:pt x="63" y="112"/>
                  </a:lnTo>
                  <a:lnTo>
                    <a:pt x="69" y="118"/>
                  </a:lnTo>
                  <a:lnTo>
                    <a:pt x="78" y="123"/>
                  </a:lnTo>
                  <a:lnTo>
                    <a:pt x="89" y="128"/>
                  </a:lnTo>
                  <a:lnTo>
                    <a:pt x="100" y="132"/>
                  </a:lnTo>
                  <a:lnTo>
                    <a:pt x="112" y="135"/>
                  </a:lnTo>
                  <a:lnTo>
                    <a:pt x="112" y="135"/>
                  </a:lnTo>
                  <a:lnTo>
                    <a:pt x="130" y="140"/>
                  </a:lnTo>
                  <a:lnTo>
                    <a:pt x="147" y="146"/>
                  </a:lnTo>
                  <a:lnTo>
                    <a:pt x="162" y="154"/>
                  </a:lnTo>
                  <a:lnTo>
                    <a:pt x="169" y="158"/>
                  </a:lnTo>
                  <a:lnTo>
                    <a:pt x="175" y="163"/>
                  </a:lnTo>
                  <a:lnTo>
                    <a:pt x="181" y="169"/>
                  </a:lnTo>
                  <a:lnTo>
                    <a:pt x="186" y="175"/>
                  </a:lnTo>
                  <a:lnTo>
                    <a:pt x="191" y="182"/>
                  </a:lnTo>
                  <a:lnTo>
                    <a:pt x="194" y="189"/>
                  </a:lnTo>
                  <a:lnTo>
                    <a:pt x="197" y="197"/>
                  </a:lnTo>
                  <a:lnTo>
                    <a:pt x="199" y="206"/>
                  </a:lnTo>
                  <a:lnTo>
                    <a:pt x="201" y="216"/>
                  </a:lnTo>
                  <a:lnTo>
                    <a:pt x="201" y="225"/>
                  </a:lnTo>
                  <a:lnTo>
                    <a:pt x="201" y="225"/>
                  </a:lnTo>
                  <a:lnTo>
                    <a:pt x="201" y="236"/>
                  </a:lnTo>
                  <a:lnTo>
                    <a:pt x="199" y="246"/>
                  </a:lnTo>
                  <a:lnTo>
                    <a:pt x="197" y="256"/>
                  </a:lnTo>
                  <a:lnTo>
                    <a:pt x="193" y="264"/>
                  </a:lnTo>
                  <a:lnTo>
                    <a:pt x="190" y="272"/>
                  </a:lnTo>
                  <a:lnTo>
                    <a:pt x="185" y="279"/>
                  </a:lnTo>
                  <a:lnTo>
                    <a:pt x="179" y="286"/>
                  </a:lnTo>
                  <a:lnTo>
                    <a:pt x="171" y="292"/>
                  </a:lnTo>
                  <a:lnTo>
                    <a:pt x="165" y="297"/>
                  </a:lnTo>
                  <a:lnTo>
                    <a:pt x="157" y="302"/>
                  </a:lnTo>
                  <a:lnTo>
                    <a:pt x="148" y="306"/>
                  </a:lnTo>
                  <a:lnTo>
                    <a:pt x="138" y="308"/>
                  </a:lnTo>
                  <a:lnTo>
                    <a:pt x="129" y="311"/>
                  </a:lnTo>
                  <a:lnTo>
                    <a:pt x="119" y="313"/>
                  </a:lnTo>
                  <a:lnTo>
                    <a:pt x="108" y="314"/>
                  </a:lnTo>
                  <a:lnTo>
                    <a:pt x="97" y="3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8" name="Freeform 61"/>
            <p:cNvSpPr>
              <a:spLocks noEditPoints="1"/>
            </p:cNvSpPr>
            <p:nvPr/>
          </p:nvSpPr>
          <p:spPr bwMode="auto">
            <a:xfrm>
              <a:off x="5423693" y="613247"/>
              <a:ext cx="85725" cy="125412"/>
            </a:xfrm>
            <a:custGeom>
              <a:avLst/>
              <a:gdLst>
                <a:gd name="T0" fmla="*/ 173 w 217"/>
                <a:gd name="T1" fmla="*/ 269 h 315"/>
                <a:gd name="T2" fmla="*/ 160 w 217"/>
                <a:gd name="T3" fmla="*/ 289 h 315"/>
                <a:gd name="T4" fmla="*/ 130 w 217"/>
                <a:gd name="T5" fmla="*/ 308 h 315"/>
                <a:gd name="T6" fmla="*/ 90 w 217"/>
                <a:gd name="T7" fmla="*/ 315 h 315"/>
                <a:gd name="T8" fmla="*/ 71 w 217"/>
                <a:gd name="T9" fmla="*/ 313 h 315"/>
                <a:gd name="T10" fmla="*/ 44 w 217"/>
                <a:gd name="T11" fmla="*/ 306 h 315"/>
                <a:gd name="T12" fmla="*/ 24 w 217"/>
                <a:gd name="T13" fmla="*/ 291 h 315"/>
                <a:gd name="T14" fmla="*/ 10 w 217"/>
                <a:gd name="T15" fmla="*/ 270 h 315"/>
                <a:gd name="T16" fmla="*/ 1 w 217"/>
                <a:gd name="T17" fmla="*/ 244 h 315"/>
                <a:gd name="T18" fmla="*/ 0 w 217"/>
                <a:gd name="T19" fmla="*/ 223 h 315"/>
                <a:gd name="T20" fmla="*/ 7 w 217"/>
                <a:gd name="T21" fmla="*/ 180 h 315"/>
                <a:gd name="T22" fmla="*/ 27 w 217"/>
                <a:gd name="T23" fmla="*/ 152 h 315"/>
                <a:gd name="T24" fmla="*/ 57 w 217"/>
                <a:gd name="T25" fmla="*/ 134 h 315"/>
                <a:gd name="T26" fmla="*/ 96 w 217"/>
                <a:gd name="T27" fmla="*/ 124 h 315"/>
                <a:gd name="T28" fmla="*/ 173 w 217"/>
                <a:gd name="T29" fmla="*/ 121 h 315"/>
                <a:gd name="T30" fmla="*/ 172 w 217"/>
                <a:gd name="T31" fmla="*/ 89 h 315"/>
                <a:gd name="T32" fmla="*/ 164 w 217"/>
                <a:gd name="T33" fmla="*/ 61 h 315"/>
                <a:gd name="T34" fmla="*/ 153 w 217"/>
                <a:gd name="T35" fmla="*/ 48 h 315"/>
                <a:gd name="T36" fmla="*/ 136 w 217"/>
                <a:gd name="T37" fmla="*/ 39 h 315"/>
                <a:gd name="T38" fmla="*/ 102 w 217"/>
                <a:gd name="T39" fmla="*/ 34 h 315"/>
                <a:gd name="T40" fmla="*/ 42 w 217"/>
                <a:gd name="T41" fmla="*/ 42 h 315"/>
                <a:gd name="T42" fmla="*/ 15 w 217"/>
                <a:gd name="T43" fmla="*/ 16 h 315"/>
                <a:gd name="T44" fmla="*/ 84 w 217"/>
                <a:gd name="T45" fmla="*/ 1 h 315"/>
                <a:gd name="T46" fmla="*/ 122 w 217"/>
                <a:gd name="T47" fmla="*/ 1 h 315"/>
                <a:gd name="T48" fmla="*/ 158 w 217"/>
                <a:gd name="T49" fmla="*/ 6 h 315"/>
                <a:gd name="T50" fmla="*/ 185 w 217"/>
                <a:gd name="T51" fmla="*/ 18 h 315"/>
                <a:gd name="T52" fmla="*/ 203 w 217"/>
                <a:gd name="T53" fmla="*/ 39 h 315"/>
                <a:gd name="T54" fmla="*/ 214 w 217"/>
                <a:gd name="T55" fmla="*/ 68 h 315"/>
                <a:gd name="T56" fmla="*/ 217 w 217"/>
                <a:gd name="T57" fmla="*/ 108 h 315"/>
                <a:gd name="T58" fmla="*/ 173 w 217"/>
                <a:gd name="T59" fmla="*/ 152 h 315"/>
                <a:gd name="T60" fmla="*/ 135 w 217"/>
                <a:gd name="T61" fmla="*/ 152 h 315"/>
                <a:gd name="T62" fmla="*/ 87 w 217"/>
                <a:gd name="T63" fmla="*/ 160 h 315"/>
                <a:gd name="T64" fmla="*/ 65 w 217"/>
                <a:gd name="T65" fmla="*/ 172 h 315"/>
                <a:gd name="T66" fmla="*/ 50 w 217"/>
                <a:gd name="T67" fmla="*/ 191 h 315"/>
                <a:gd name="T68" fmla="*/ 45 w 217"/>
                <a:gd name="T69" fmla="*/ 222 h 315"/>
                <a:gd name="T70" fmla="*/ 49 w 217"/>
                <a:gd name="T71" fmla="*/ 246 h 315"/>
                <a:gd name="T72" fmla="*/ 66 w 217"/>
                <a:gd name="T73" fmla="*/ 272 h 315"/>
                <a:gd name="T74" fmla="*/ 100 w 217"/>
                <a:gd name="T75" fmla="*/ 280 h 315"/>
                <a:gd name="T76" fmla="*/ 118 w 217"/>
                <a:gd name="T77" fmla="*/ 278 h 315"/>
                <a:gd name="T78" fmla="*/ 140 w 217"/>
                <a:gd name="T79" fmla="*/ 268 h 315"/>
                <a:gd name="T80" fmla="*/ 156 w 217"/>
                <a:gd name="T81" fmla="*/ 251 h 315"/>
                <a:gd name="T82" fmla="*/ 169 w 217"/>
                <a:gd name="T83" fmla="*/ 219 h 315"/>
                <a:gd name="T84" fmla="*/ 173 w 217"/>
                <a:gd name="T85" fmla="*/ 152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7" h="315">
                  <a:moveTo>
                    <a:pt x="184" y="308"/>
                  </a:moveTo>
                  <a:lnTo>
                    <a:pt x="175" y="269"/>
                  </a:lnTo>
                  <a:lnTo>
                    <a:pt x="173" y="269"/>
                  </a:lnTo>
                  <a:lnTo>
                    <a:pt x="173" y="269"/>
                  </a:lnTo>
                  <a:lnTo>
                    <a:pt x="167" y="279"/>
                  </a:lnTo>
                  <a:lnTo>
                    <a:pt x="160" y="289"/>
                  </a:lnTo>
                  <a:lnTo>
                    <a:pt x="151" y="296"/>
                  </a:lnTo>
                  <a:lnTo>
                    <a:pt x="141" y="303"/>
                  </a:lnTo>
                  <a:lnTo>
                    <a:pt x="130" y="308"/>
                  </a:lnTo>
                  <a:lnTo>
                    <a:pt x="118" y="312"/>
                  </a:lnTo>
                  <a:lnTo>
                    <a:pt x="105" y="314"/>
                  </a:lnTo>
                  <a:lnTo>
                    <a:pt x="90" y="315"/>
                  </a:lnTo>
                  <a:lnTo>
                    <a:pt x="90" y="315"/>
                  </a:lnTo>
                  <a:lnTo>
                    <a:pt x="80" y="314"/>
                  </a:lnTo>
                  <a:lnTo>
                    <a:pt x="71" y="313"/>
                  </a:lnTo>
                  <a:lnTo>
                    <a:pt x="61" y="312"/>
                  </a:lnTo>
                  <a:lnTo>
                    <a:pt x="52" y="309"/>
                  </a:lnTo>
                  <a:lnTo>
                    <a:pt x="44" y="306"/>
                  </a:lnTo>
                  <a:lnTo>
                    <a:pt x="37" y="301"/>
                  </a:lnTo>
                  <a:lnTo>
                    <a:pt x="31" y="296"/>
                  </a:lnTo>
                  <a:lnTo>
                    <a:pt x="24" y="291"/>
                  </a:lnTo>
                  <a:lnTo>
                    <a:pt x="18" y="285"/>
                  </a:lnTo>
                  <a:lnTo>
                    <a:pt x="14" y="278"/>
                  </a:lnTo>
                  <a:lnTo>
                    <a:pt x="10" y="270"/>
                  </a:lnTo>
                  <a:lnTo>
                    <a:pt x="6" y="262"/>
                  </a:lnTo>
                  <a:lnTo>
                    <a:pt x="4" y="253"/>
                  </a:lnTo>
                  <a:lnTo>
                    <a:pt x="1" y="244"/>
                  </a:lnTo>
                  <a:lnTo>
                    <a:pt x="1" y="234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1" y="207"/>
                  </a:lnTo>
                  <a:lnTo>
                    <a:pt x="4" y="194"/>
                  </a:lnTo>
                  <a:lnTo>
                    <a:pt x="7" y="180"/>
                  </a:lnTo>
                  <a:lnTo>
                    <a:pt x="12" y="169"/>
                  </a:lnTo>
                  <a:lnTo>
                    <a:pt x="20" y="160"/>
                  </a:lnTo>
                  <a:lnTo>
                    <a:pt x="27" y="152"/>
                  </a:lnTo>
                  <a:lnTo>
                    <a:pt x="35" y="145"/>
                  </a:lnTo>
                  <a:lnTo>
                    <a:pt x="46" y="139"/>
                  </a:lnTo>
                  <a:lnTo>
                    <a:pt x="57" y="134"/>
                  </a:lnTo>
                  <a:lnTo>
                    <a:pt x="69" y="129"/>
                  </a:lnTo>
                  <a:lnTo>
                    <a:pt x="83" y="127"/>
                  </a:lnTo>
                  <a:lnTo>
                    <a:pt x="96" y="124"/>
                  </a:lnTo>
                  <a:lnTo>
                    <a:pt x="127" y="122"/>
                  </a:lnTo>
                  <a:lnTo>
                    <a:pt x="160" y="121"/>
                  </a:lnTo>
                  <a:lnTo>
                    <a:pt x="173" y="121"/>
                  </a:lnTo>
                  <a:lnTo>
                    <a:pt x="173" y="108"/>
                  </a:lnTo>
                  <a:lnTo>
                    <a:pt x="173" y="108"/>
                  </a:lnTo>
                  <a:lnTo>
                    <a:pt x="172" y="89"/>
                  </a:lnTo>
                  <a:lnTo>
                    <a:pt x="169" y="74"/>
                  </a:lnTo>
                  <a:lnTo>
                    <a:pt x="167" y="67"/>
                  </a:lnTo>
                  <a:lnTo>
                    <a:pt x="164" y="61"/>
                  </a:lnTo>
                  <a:lnTo>
                    <a:pt x="162" y="56"/>
                  </a:lnTo>
                  <a:lnTo>
                    <a:pt x="158" y="51"/>
                  </a:lnTo>
                  <a:lnTo>
                    <a:pt x="153" y="48"/>
                  </a:lnTo>
                  <a:lnTo>
                    <a:pt x="149" y="44"/>
                  </a:lnTo>
                  <a:lnTo>
                    <a:pt x="142" y="42"/>
                  </a:lnTo>
                  <a:lnTo>
                    <a:pt x="136" y="39"/>
                  </a:lnTo>
                  <a:lnTo>
                    <a:pt x="121" y="35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84" y="35"/>
                  </a:lnTo>
                  <a:lnTo>
                    <a:pt x="63" y="38"/>
                  </a:lnTo>
                  <a:lnTo>
                    <a:pt x="42" y="42"/>
                  </a:lnTo>
                  <a:lnTo>
                    <a:pt x="22" y="45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34" y="11"/>
                  </a:lnTo>
                  <a:lnTo>
                    <a:pt x="59" y="6"/>
                  </a:lnTo>
                  <a:lnTo>
                    <a:pt x="84" y="1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22" y="1"/>
                  </a:lnTo>
                  <a:lnTo>
                    <a:pt x="135" y="1"/>
                  </a:lnTo>
                  <a:lnTo>
                    <a:pt x="147" y="4"/>
                  </a:lnTo>
                  <a:lnTo>
                    <a:pt x="158" y="6"/>
                  </a:lnTo>
                  <a:lnTo>
                    <a:pt x="168" y="10"/>
                  </a:lnTo>
                  <a:lnTo>
                    <a:pt x="178" y="14"/>
                  </a:lnTo>
                  <a:lnTo>
                    <a:pt x="185" y="18"/>
                  </a:lnTo>
                  <a:lnTo>
                    <a:pt x="192" y="24"/>
                  </a:lnTo>
                  <a:lnTo>
                    <a:pt x="198" y="31"/>
                  </a:lnTo>
                  <a:lnTo>
                    <a:pt x="203" y="39"/>
                  </a:lnTo>
                  <a:lnTo>
                    <a:pt x="208" y="48"/>
                  </a:lnTo>
                  <a:lnTo>
                    <a:pt x="211" y="57"/>
                  </a:lnTo>
                  <a:lnTo>
                    <a:pt x="214" y="68"/>
                  </a:lnTo>
                  <a:lnTo>
                    <a:pt x="215" y="80"/>
                  </a:lnTo>
                  <a:lnTo>
                    <a:pt x="217" y="94"/>
                  </a:lnTo>
                  <a:lnTo>
                    <a:pt x="217" y="108"/>
                  </a:lnTo>
                  <a:lnTo>
                    <a:pt x="217" y="308"/>
                  </a:lnTo>
                  <a:lnTo>
                    <a:pt x="184" y="308"/>
                  </a:lnTo>
                  <a:close/>
                  <a:moveTo>
                    <a:pt x="173" y="152"/>
                  </a:moveTo>
                  <a:lnTo>
                    <a:pt x="158" y="152"/>
                  </a:lnTo>
                  <a:lnTo>
                    <a:pt x="158" y="152"/>
                  </a:lnTo>
                  <a:lnTo>
                    <a:pt x="135" y="152"/>
                  </a:lnTo>
                  <a:lnTo>
                    <a:pt x="113" y="154"/>
                  </a:lnTo>
                  <a:lnTo>
                    <a:pt x="95" y="157"/>
                  </a:lnTo>
                  <a:lnTo>
                    <a:pt x="87" y="160"/>
                  </a:lnTo>
                  <a:lnTo>
                    <a:pt x="78" y="163"/>
                  </a:lnTo>
                  <a:lnTo>
                    <a:pt x="71" y="167"/>
                  </a:lnTo>
                  <a:lnTo>
                    <a:pt x="65" y="172"/>
                  </a:lnTo>
                  <a:lnTo>
                    <a:pt x="59" y="177"/>
                  </a:lnTo>
                  <a:lnTo>
                    <a:pt x="54" y="184"/>
                  </a:lnTo>
                  <a:lnTo>
                    <a:pt x="50" y="191"/>
                  </a:lnTo>
                  <a:lnTo>
                    <a:pt x="48" y="200"/>
                  </a:lnTo>
                  <a:lnTo>
                    <a:pt x="46" y="210"/>
                  </a:lnTo>
                  <a:lnTo>
                    <a:pt x="45" y="222"/>
                  </a:lnTo>
                  <a:lnTo>
                    <a:pt x="45" y="222"/>
                  </a:lnTo>
                  <a:lnTo>
                    <a:pt x="46" y="234"/>
                  </a:lnTo>
                  <a:lnTo>
                    <a:pt x="49" y="246"/>
                  </a:lnTo>
                  <a:lnTo>
                    <a:pt x="52" y="256"/>
                  </a:lnTo>
                  <a:lnTo>
                    <a:pt x="59" y="264"/>
                  </a:lnTo>
                  <a:lnTo>
                    <a:pt x="66" y="272"/>
                  </a:lnTo>
                  <a:lnTo>
                    <a:pt x="76" y="277"/>
                  </a:lnTo>
                  <a:lnTo>
                    <a:pt x="87" y="279"/>
                  </a:lnTo>
                  <a:lnTo>
                    <a:pt x="100" y="280"/>
                  </a:lnTo>
                  <a:lnTo>
                    <a:pt x="100" y="280"/>
                  </a:lnTo>
                  <a:lnTo>
                    <a:pt x="110" y="280"/>
                  </a:lnTo>
                  <a:lnTo>
                    <a:pt x="118" y="278"/>
                  </a:lnTo>
                  <a:lnTo>
                    <a:pt x="125" y="275"/>
                  </a:lnTo>
                  <a:lnTo>
                    <a:pt x="133" y="272"/>
                  </a:lnTo>
                  <a:lnTo>
                    <a:pt x="140" y="268"/>
                  </a:lnTo>
                  <a:lnTo>
                    <a:pt x="146" y="263"/>
                  </a:lnTo>
                  <a:lnTo>
                    <a:pt x="151" y="257"/>
                  </a:lnTo>
                  <a:lnTo>
                    <a:pt x="156" y="251"/>
                  </a:lnTo>
                  <a:lnTo>
                    <a:pt x="160" y="244"/>
                  </a:lnTo>
                  <a:lnTo>
                    <a:pt x="163" y="236"/>
                  </a:lnTo>
                  <a:lnTo>
                    <a:pt x="169" y="219"/>
                  </a:lnTo>
                  <a:lnTo>
                    <a:pt x="172" y="201"/>
                  </a:lnTo>
                  <a:lnTo>
                    <a:pt x="173" y="182"/>
                  </a:lnTo>
                  <a:lnTo>
                    <a:pt x="173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9" name="Freeform 62"/>
            <p:cNvSpPr>
              <a:spLocks/>
            </p:cNvSpPr>
            <p:nvPr/>
          </p:nvSpPr>
          <p:spPr bwMode="auto">
            <a:xfrm>
              <a:off x="5547518" y="613247"/>
              <a:ext cx="82550" cy="122237"/>
            </a:xfrm>
            <a:custGeom>
              <a:avLst/>
              <a:gdLst>
                <a:gd name="T0" fmla="*/ 165 w 209"/>
                <a:gd name="T1" fmla="*/ 308 h 308"/>
                <a:gd name="T2" fmla="*/ 165 w 209"/>
                <a:gd name="T3" fmla="*/ 98 h 308"/>
                <a:gd name="T4" fmla="*/ 165 w 209"/>
                <a:gd name="T5" fmla="*/ 98 h 308"/>
                <a:gd name="T6" fmla="*/ 164 w 209"/>
                <a:gd name="T7" fmla="*/ 84 h 308"/>
                <a:gd name="T8" fmla="*/ 163 w 209"/>
                <a:gd name="T9" fmla="*/ 72 h 308"/>
                <a:gd name="T10" fmla="*/ 159 w 209"/>
                <a:gd name="T11" fmla="*/ 61 h 308"/>
                <a:gd name="T12" fmla="*/ 155 w 209"/>
                <a:gd name="T13" fmla="*/ 52 h 308"/>
                <a:gd name="T14" fmla="*/ 148 w 209"/>
                <a:gd name="T15" fmla="*/ 45 h 308"/>
                <a:gd name="T16" fmla="*/ 140 w 209"/>
                <a:gd name="T17" fmla="*/ 40 h 308"/>
                <a:gd name="T18" fmla="*/ 129 w 209"/>
                <a:gd name="T19" fmla="*/ 37 h 308"/>
                <a:gd name="T20" fmla="*/ 116 w 209"/>
                <a:gd name="T21" fmla="*/ 35 h 308"/>
                <a:gd name="T22" fmla="*/ 116 w 209"/>
                <a:gd name="T23" fmla="*/ 35 h 308"/>
                <a:gd name="T24" fmla="*/ 107 w 209"/>
                <a:gd name="T25" fmla="*/ 37 h 308"/>
                <a:gd name="T26" fmla="*/ 99 w 209"/>
                <a:gd name="T27" fmla="*/ 38 h 308"/>
                <a:gd name="T28" fmla="*/ 91 w 209"/>
                <a:gd name="T29" fmla="*/ 40 h 308"/>
                <a:gd name="T30" fmla="*/ 84 w 209"/>
                <a:gd name="T31" fmla="*/ 43 h 308"/>
                <a:gd name="T32" fmla="*/ 77 w 209"/>
                <a:gd name="T33" fmla="*/ 46 h 308"/>
                <a:gd name="T34" fmla="*/ 71 w 209"/>
                <a:gd name="T35" fmla="*/ 51 h 308"/>
                <a:gd name="T36" fmla="*/ 67 w 209"/>
                <a:gd name="T37" fmla="*/ 57 h 308"/>
                <a:gd name="T38" fmla="*/ 62 w 209"/>
                <a:gd name="T39" fmla="*/ 62 h 308"/>
                <a:gd name="T40" fmla="*/ 57 w 209"/>
                <a:gd name="T41" fmla="*/ 70 h 308"/>
                <a:gd name="T42" fmla="*/ 53 w 209"/>
                <a:gd name="T43" fmla="*/ 77 h 308"/>
                <a:gd name="T44" fmla="*/ 48 w 209"/>
                <a:gd name="T45" fmla="*/ 93 h 308"/>
                <a:gd name="T46" fmla="*/ 45 w 209"/>
                <a:gd name="T47" fmla="*/ 110 h 308"/>
                <a:gd name="T48" fmla="*/ 43 w 209"/>
                <a:gd name="T49" fmla="*/ 129 h 308"/>
                <a:gd name="T50" fmla="*/ 43 w 209"/>
                <a:gd name="T51" fmla="*/ 308 h 308"/>
                <a:gd name="T52" fmla="*/ 0 w 209"/>
                <a:gd name="T53" fmla="*/ 308 h 308"/>
                <a:gd name="T54" fmla="*/ 0 w 209"/>
                <a:gd name="T55" fmla="*/ 7 h 308"/>
                <a:gd name="T56" fmla="*/ 32 w 209"/>
                <a:gd name="T57" fmla="*/ 7 h 308"/>
                <a:gd name="T58" fmla="*/ 40 w 209"/>
                <a:gd name="T59" fmla="*/ 46 h 308"/>
                <a:gd name="T60" fmla="*/ 42 w 209"/>
                <a:gd name="T61" fmla="*/ 46 h 308"/>
                <a:gd name="T62" fmla="*/ 42 w 209"/>
                <a:gd name="T63" fmla="*/ 46 h 308"/>
                <a:gd name="T64" fmla="*/ 49 w 209"/>
                <a:gd name="T65" fmla="*/ 34 h 308"/>
                <a:gd name="T66" fmla="*/ 58 w 209"/>
                <a:gd name="T67" fmla="*/ 26 h 308"/>
                <a:gd name="T68" fmla="*/ 67 w 209"/>
                <a:gd name="T69" fmla="*/ 17 h 308"/>
                <a:gd name="T70" fmla="*/ 76 w 209"/>
                <a:gd name="T71" fmla="*/ 11 h 308"/>
                <a:gd name="T72" fmla="*/ 87 w 209"/>
                <a:gd name="T73" fmla="*/ 6 h 308"/>
                <a:gd name="T74" fmla="*/ 99 w 209"/>
                <a:gd name="T75" fmla="*/ 3 h 308"/>
                <a:gd name="T76" fmla="*/ 112 w 209"/>
                <a:gd name="T77" fmla="*/ 1 h 308"/>
                <a:gd name="T78" fmla="*/ 125 w 209"/>
                <a:gd name="T79" fmla="*/ 0 h 308"/>
                <a:gd name="T80" fmla="*/ 125 w 209"/>
                <a:gd name="T81" fmla="*/ 0 h 308"/>
                <a:gd name="T82" fmla="*/ 136 w 209"/>
                <a:gd name="T83" fmla="*/ 1 h 308"/>
                <a:gd name="T84" fmla="*/ 146 w 209"/>
                <a:gd name="T85" fmla="*/ 3 h 308"/>
                <a:gd name="T86" fmla="*/ 155 w 209"/>
                <a:gd name="T87" fmla="*/ 4 h 308"/>
                <a:gd name="T88" fmla="*/ 163 w 209"/>
                <a:gd name="T89" fmla="*/ 6 h 308"/>
                <a:gd name="T90" fmla="*/ 171 w 209"/>
                <a:gd name="T91" fmla="*/ 10 h 308"/>
                <a:gd name="T92" fmla="*/ 177 w 209"/>
                <a:gd name="T93" fmla="*/ 14 h 308"/>
                <a:gd name="T94" fmla="*/ 183 w 209"/>
                <a:gd name="T95" fmla="*/ 18 h 308"/>
                <a:gd name="T96" fmla="*/ 189 w 209"/>
                <a:gd name="T97" fmla="*/ 24 h 308"/>
                <a:gd name="T98" fmla="*/ 194 w 209"/>
                <a:gd name="T99" fmla="*/ 31 h 308"/>
                <a:gd name="T100" fmla="*/ 198 w 209"/>
                <a:gd name="T101" fmla="*/ 37 h 308"/>
                <a:gd name="T102" fmla="*/ 202 w 209"/>
                <a:gd name="T103" fmla="*/ 44 h 308"/>
                <a:gd name="T104" fmla="*/ 204 w 209"/>
                <a:gd name="T105" fmla="*/ 52 h 308"/>
                <a:gd name="T106" fmla="*/ 206 w 209"/>
                <a:gd name="T107" fmla="*/ 61 h 308"/>
                <a:gd name="T108" fmla="*/ 208 w 209"/>
                <a:gd name="T109" fmla="*/ 71 h 308"/>
                <a:gd name="T110" fmla="*/ 209 w 209"/>
                <a:gd name="T111" fmla="*/ 91 h 308"/>
                <a:gd name="T112" fmla="*/ 209 w 209"/>
                <a:gd name="T113" fmla="*/ 308 h 308"/>
                <a:gd name="T114" fmla="*/ 165 w 209"/>
                <a:gd name="T115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9" h="308">
                  <a:moveTo>
                    <a:pt x="165" y="308"/>
                  </a:moveTo>
                  <a:lnTo>
                    <a:pt x="165" y="98"/>
                  </a:lnTo>
                  <a:lnTo>
                    <a:pt x="165" y="98"/>
                  </a:lnTo>
                  <a:lnTo>
                    <a:pt x="164" y="84"/>
                  </a:lnTo>
                  <a:lnTo>
                    <a:pt x="163" y="72"/>
                  </a:lnTo>
                  <a:lnTo>
                    <a:pt x="159" y="61"/>
                  </a:lnTo>
                  <a:lnTo>
                    <a:pt x="155" y="52"/>
                  </a:lnTo>
                  <a:lnTo>
                    <a:pt x="148" y="45"/>
                  </a:lnTo>
                  <a:lnTo>
                    <a:pt x="140" y="40"/>
                  </a:lnTo>
                  <a:lnTo>
                    <a:pt x="129" y="37"/>
                  </a:lnTo>
                  <a:lnTo>
                    <a:pt x="116" y="35"/>
                  </a:lnTo>
                  <a:lnTo>
                    <a:pt x="116" y="35"/>
                  </a:lnTo>
                  <a:lnTo>
                    <a:pt x="107" y="37"/>
                  </a:lnTo>
                  <a:lnTo>
                    <a:pt x="99" y="38"/>
                  </a:lnTo>
                  <a:lnTo>
                    <a:pt x="91" y="40"/>
                  </a:lnTo>
                  <a:lnTo>
                    <a:pt x="84" y="43"/>
                  </a:lnTo>
                  <a:lnTo>
                    <a:pt x="77" y="46"/>
                  </a:lnTo>
                  <a:lnTo>
                    <a:pt x="71" y="51"/>
                  </a:lnTo>
                  <a:lnTo>
                    <a:pt x="67" y="57"/>
                  </a:lnTo>
                  <a:lnTo>
                    <a:pt x="62" y="62"/>
                  </a:lnTo>
                  <a:lnTo>
                    <a:pt x="57" y="70"/>
                  </a:lnTo>
                  <a:lnTo>
                    <a:pt x="53" y="77"/>
                  </a:lnTo>
                  <a:lnTo>
                    <a:pt x="48" y="93"/>
                  </a:lnTo>
                  <a:lnTo>
                    <a:pt x="45" y="110"/>
                  </a:lnTo>
                  <a:lnTo>
                    <a:pt x="43" y="129"/>
                  </a:lnTo>
                  <a:lnTo>
                    <a:pt x="43" y="308"/>
                  </a:lnTo>
                  <a:lnTo>
                    <a:pt x="0" y="308"/>
                  </a:lnTo>
                  <a:lnTo>
                    <a:pt x="0" y="7"/>
                  </a:lnTo>
                  <a:lnTo>
                    <a:pt x="32" y="7"/>
                  </a:lnTo>
                  <a:lnTo>
                    <a:pt x="40" y="46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49" y="34"/>
                  </a:lnTo>
                  <a:lnTo>
                    <a:pt x="58" y="26"/>
                  </a:lnTo>
                  <a:lnTo>
                    <a:pt x="67" y="17"/>
                  </a:lnTo>
                  <a:lnTo>
                    <a:pt x="76" y="11"/>
                  </a:lnTo>
                  <a:lnTo>
                    <a:pt x="87" y="6"/>
                  </a:lnTo>
                  <a:lnTo>
                    <a:pt x="99" y="3"/>
                  </a:lnTo>
                  <a:lnTo>
                    <a:pt x="112" y="1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36" y="1"/>
                  </a:lnTo>
                  <a:lnTo>
                    <a:pt x="146" y="3"/>
                  </a:lnTo>
                  <a:lnTo>
                    <a:pt x="155" y="4"/>
                  </a:lnTo>
                  <a:lnTo>
                    <a:pt x="163" y="6"/>
                  </a:lnTo>
                  <a:lnTo>
                    <a:pt x="171" y="10"/>
                  </a:lnTo>
                  <a:lnTo>
                    <a:pt x="177" y="14"/>
                  </a:lnTo>
                  <a:lnTo>
                    <a:pt x="183" y="18"/>
                  </a:lnTo>
                  <a:lnTo>
                    <a:pt x="189" y="24"/>
                  </a:lnTo>
                  <a:lnTo>
                    <a:pt x="194" y="31"/>
                  </a:lnTo>
                  <a:lnTo>
                    <a:pt x="198" y="37"/>
                  </a:lnTo>
                  <a:lnTo>
                    <a:pt x="202" y="44"/>
                  </a:lnTo>
                  <a:lnTo>
                    <a:pt x="204" y="52"/>
                  </a:lnTo>
                  <a:lnTo>
                    <a:pt x="206" y="61"/>
                  </a:lnTo>
                  <a:lnTo>
                    <a:pt x="208" y="71"/>
                  </a:lnTo>
                  <a:lnTo>
                    <a:pt x="209" y="91"/>
                  </a:lnTo>
                  <a:lnTo>
                    <a:pt x="209" y="308"/>
                  </a:lnTo>
                  <a:lnTo>
                    <a:pt x="165" y="3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0" name="Freeform 63"/>
            <p:cNvSpPr>
              <a:spLocks noEditPoints="1"/>
            </p:cNvSpPr>
            <p:nvPr/>
          </p:nvSpPr>
          <p:spPr bwMode="auto">
            <a:xfrm>
              <a:off x="5660231" y="567209"/>
              <a:ext cx="88900" cy="171450"/>
            </a:xfrm>
            <a:custGeom>
              <a:avLst/>
              <a:gdLst>
                <a:gd name="T0" fmla="*/ 182 w 224"/>
                <a:gd name="T1" fmla="*/ 387 h 432"/>
                <a:gd name="T2" fmla="*/ 179 w 224"/>
                <a:gd name="T3" fmla="*/ 387 h 432"/>
                <a:gd name="T4" fmla="*/ 171 w 224"/>
                <a:gd name="T5" fmla="*/ 402 h 432"/>
                <a:gd name="T6" fmla="*/ 154 w 224"/>
                <a:gd name="T7" fmla="*/ 418 h 432"/>
                <a:gd name="T8" fmla="*/ 140 w 224"/>
                <a:gd name="T9" fmla="*/ 425 h 432"/>
                <a:gd name="T10" fmla="*/ 124 w 224"/>
                <a:gd name="T11" fmla="*/ 430 h 432"/>
                <a:gd name="T12" fmla="*/ 104 w 224"/>
                <a:gd name="T13" fmla="*/ 432 h 432"/>
                <a:gd name="T14" fmla="*/ 89 w 224"/>
                <a:gd name="T15" fmla="*/ 431 h 432"/>
                <a:gd name="T16" fmla="*/ 62 w 224"/>
                <a:gd name="T17" fmla="*/ 426 h 432"/>
                <a:gd name="T18" fmla="*/ 42 w 224"/>
                <a:gd name="T19" fmla="*/ 415 h 432"/>
                <a:gd name="T20" fmla="*/ 26 w 224"/>
                <a:gd name="T21" fmla="*/ 400 h 432"/>
                <a:gd name="T22" fmla="*/ 15 w 224"/>
                <a:gd name="T23" fmla="*/ 379 h 432"/>
                <a:gd name="T24" fmla="*/ 6 w 224"/>
                <a:gd name="T25" fmla="*/ 356 h 432"/>
                <a:gd name="T26" fmla="*/ 3 w 224"/>
                <a:gd name="T27" fmla="*/ 329 h 432"/>
                <a:gd name="T28" fmla="*/ 0 w 224"/>
                <a:gd name="T29" fmla="*/ 284 h 432"/>
                <a:gd name="T30" fmla="*/ 0 w 224"/>
                <a:gd name="T31" fmla="*/ 264 h 432"/>
                <a:gd name="T32" fmla="*/ 4 w 224"/>
                <a:gd name="T33" fmla="*/ 229 h 432"/>
                <a:gd name="T34" fmla="*/ 11 w 224"/>
                <a:gd name="T35" fmla="*/ 197 h 432"/>
                <a:gd name="T36" fmla="*/ 25 w 224"/>
                <a:gd name="T37" fmla="*/ 172 h 432"/>
                <a:gd name="T38" fmla="*/ 40 w 224"/>
                <a:gd name="T39" fmla="*/ 151 h 432"/>
                <a:gd name="T40" fmla="*/ 64 w 224"/>
                <a:gd name="T41" fmla="*/ 134 h 432"/>
                <a:gd name="T42" fmla="*/ 90 w 224"/>
                <a:gd name="T43" fmla="*/ 123 h 432"/>
                <a:gd name="T44" fmla="*/ 124 w 224"/>
                <a:gd name="T45" fmla="*/ 118 h 432"/>
                <a:gd name="T46" fmla="*/ 180 w 224"/>
                <a:gd name="T47" fmla="*/ 117 h 432"/>
                <a:gd name="T48" fmla="*/ 224 w 224"/>
                <a:gd name="T49" fmla="*/ 0 h 432"/>
                <a:gd name="T50" fmla="*/ 191 w 224"/>
                <a:gd name="T51" fmla="*/ 425 h 432"/>
                <a:gd name="T52" fmla="*/ 148 w 224"/>
                <a:gd name="T53" fmla="*/ 149 h 432"/>
                <a:gd name="T54" fmla="*/ 133 w 224"/>
                <a:gd name="T55" fmla="*/ 149 h 432"/>
                <a:gd name="T56" fmla="*/ 107 w 224"/>
                <a:gd name="T57" fmla="*/ 154 h 432"/>
                <a:gd name="T58" fmla="*/ 87 w 224"/>
                <a:gd name="T59" fmla="*/ 162 h 432"/>
                <a:gd name="T60" fmla="*/ 71 w 224"/>
                <a:gd name="T61" fmla="*/ 176 h 432"/>
                <a:gd name="T62" fmla="*/ 60 w 224"/>
                <a:gd name="T63" fmla="*/ 193 h 432"/>
                <a:gd name="T64" fmla="*/ 51 w 224"/>
                <a:gd name="T65" fmla="*/ 213 h 432"/>
                <a:gd name="T66" fmla="*/ 47 w 224"/>
                <a:gd name="T67" fmla="*/ 239 h 432"/>
                <a:gd name="T68" fmla="*/ 44 w 224"/>
                <a:gd name="T69" fmla="*/ 282 h 432"/>
                <a:gd name="T70" fmla="*/ 45 w 224"/>
                <a:gd name="T71" fmla="*/ 303 h 432"/>
                <a:gd name="T72" fmla="*/ 50 w 224"/>
                <a:gd name="T73" fmla="*/ 344 h 432"/>
                <a:gd name="T74" fmla="*/ 56 w 224"/>
                <a:gd name="T75" fmla="*/ 362 h 432"/>
                <a:gd name="T76" fmla="*/ 65 w 224"/>
                <a:gd name="T77" fmla="*/ 376 h 432"/>
                <a:gd name="T78" fmla="*/ 77 w 224"/>
                <a:gd name="T79" fmla="*/ 387 h 432"/>
                <a:gd name="T80" fmla="*/ 93 w 224"/>
                <a:gd name="T81" fmla="*/ 395 h 432"/>
                <a:gd name="T82" fmla="*/ 112 w 224"/>
                <a:gd name="T83" fmla="*/ 397 h 432"/>
                <a:gd name="T84" fmla="*/ 121 w 224"/>
                <a:gd name="T85" fmla="*/ 397 h 432"/>
                <a:gd name="T86" fmla="*/ 137 w 224"/>
                <a:gd name="T87" fmla="*/ 392 h 432"/>
                <a:gd name="T88" fmla="*/ 149 w 224"/>
                <a:gd name="T89" fmla="*/ 385 h 432"/>
                <a:gd name="T90" fmla="*/ 160 w 224"/>
                <a:gd name="T91" fmla="*/ 374 h 432"/>
                <a:gd name="T92" fmla="*/ 171 w 224"/>
                <a:gd name="T93" fmla="*/ 355 h 432"/>
                <a:gd name="T94" fmla="*/ 179 w 224"/>
                <a:gd name="T95" fmla="*/ 322 h 432"/>
                <a:gd name="T96" fmla="*/ 180 w 224"/>
                <a:gd name="T97" fmla="*/ 149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4" h="432">
                  <a:moveTo>
                    <a:pt x="191" y="425"/>
                  </a:moveTo>
                  <a:lnTo>
                    <a:pt x="182" y="387"/>
                  </a:lnTo>
                  <a:lnTo>
                    <a:pt x="179" y="387"/>
                  </a:lnTo>
                  <a:lnTo>
                    <a:pt x="179" y="387"/>
                  </a:lnTo>
                  <a:lnTo>
                    <a:pt x="175" y="395"/>
                  </a:lnTo>
                  <a:lnTo>
                    <a:pt x="171" y="402"/>
                  </a:lnTo>
                  <a:lnTo>
                    <a:pt x="163" y="411"/>
                  </a:lnTo>
                  <a:lnTo>
                    <a:pt x="154" y="418"/>
                  </a:lnTo>
                  <a:lnTo>
                    <a:pt x="148" y="422"/>
                  </a:lnTo>
                  <a:lnTo>
                    <a:pt x="140" y="425"/>
                  </a:lnTo>
                  <a:lnTo>
                    <a:pt x="133" y="429"/>
                  </a:lnTo>
                  <a:lnTo>
                    <a:pt x="124" y="430"/>
                  </a:lnTo>
                  <a:lnTo>
                    <a:pt x="115" y="432"/>
                  </a:lnTo>
                  <a:lnTo>
                    <a:pt x="104" y="432"/>
                  </a:lnTo>
                  <a:lnTo>
                    <a:pt x="104" y="432"/>
                  </a:lnTo>
                  <a:lnTo>
                    <a:pt x="89" y="431"/>
                  </a:lnTo>
                  <a:lnTo>
                    <a:pt x="75" y="430"/>
                  </a:lnTo>
                  <a:lnTo>
                    <a:pt x="62" y="426"/>
                  </a:lnTo>
                  <a:lnTo>
                    <a:pt x="51" y="422"/>
                  </a:lnTo>
                  <a:lnTo>
                    <a:pt x="42" y="415"/>
                  </a:lnTo>
                  <a:lnTo>
                    <a:pt x="33" y="408"/>
                  </a:lnTo>
                  <a:lnTo>
                    <a:pt x="26" y="400"/>
                  </a:lnTo>
                  <a:lnTo>
                    <a:pt x="20" y="390"/>
                  </a:lnTo>
                  <a:lnTo>
                    <a:pt x="15" y="379"/>
                  </a:lnTo>
                  <a:lnTo>
                    <a:pt x="10" y="368"/>
                  </a:lnTo>
                  <a:lnTo>
                    <a:pt x="6" y="356"/>
                  </a:lnTo>
                  <a:lnTo>
                    <a:pt x="4" y="342"/>
                  </a:lnTo>
                  <a:lnTo>
                    <a:pt x="3" y="329"/>
                  </a:lnTo>
                  <a:lnTo>
                    <a:pt x="0" y="314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0" y="264"/>
                  </a:lnTo>
                  <a:lnTo>
                    <a:pt x="2" y="246"/>
                  </a:lnTo>
                  <a:lnTo>
                    <a:pt x="4" y="229"/>
                  </a:lnTo>
                  <a:lnTo>
                    <a:pt x="8" y="213"/>
                  </a:lnTo>
                  <a:lnTo>
                    <a:pt x="11" y="197"/>
                  </a:lnTo>
                  <a:lnTo>
                    <a:pt x="17" y="184"/>
                  </a:lnTo>
                  <a:lnTo>
                    <a:pt x="25" y="172"/>
                  </a:lnTo>
                  <a:lnTo>
                    <a:pt x="32" y="161"/>
                  </a:lnTo>
                  <a:lnTo>
                    <a:pt x="40" y="151"/>
                  </a:lnTo>
                  <a:lnTo>
                    <a:pt x="51" y="141"/>
                  </a:lnTo>
                  <a:lnTo>
                    <a:pt x="64" y="134"/>
                  </a:lnTo>
                  <a:lnTo>
                    <a:pt x="76" y="128"/>
                  </a:lnTo>
                  <a:lnTo>
                    <a:pt x="90" y="123"/>
                  </a:lnTo>
                  <a:lnTo>
                    <a:pt x="107" y="121"/>
                  </a:lnTo>
                  <a:lnTo>
                    <a:pt x="124" y="118"/>
                  </a:lnTo>
                  <a:lnTo>
                    <a:pt x="144" y="117"/>
                  </a:lnTo>
                  <a:lnTo>
                    <a:pt x="180" y="117"/>
                  </a:lnTo>
                  <a:lnTo>
                    <a:pt x="180" y="0"/>
                  </a:lnTo>
                  <a:lnTo>
                    <a:pt x="224" y="0"/>
                  </a:lnTo>
                  <a:lnTo>
                    <a:pt x="224" y="425"/>
                  </a:lnTo>
                  <a:lnTo>
                    <a:pt x="191" y="425"/>
                  </a:lnTo>
                  <a:close/>
                  <a:moveTo>
                    <a:pt x="180" y="149"/>
                  </a:moveTo>
                  <a:lnTo>
                    <a:pt x="148" y="149"/>
                  </a:lnTo>
                  <a:lnTo>
                    <a:pt x="148" y="149"/>
                  </a:lnTo>
                  <a:lnTo>
                    <a:pt x="133" y="149"/>
                  </a:lnTo>
                  <a:lnTo>
                    <a:pt x="120" y="151"/>
                  </a:lnTo>
                  <a:lnTo>
                    <a:pt x="107" y="154"/>
                  </a:lnTo>
                  <a:lnTo>
                    <a:pt x="96" y="157"/>
                  </a:lnTo>
                  <a:lnTo>
                    <a:pt x="87" y="162"/>
                  </a:lnTo>
                  <a:lnTo>
                    <a:pt x="78" y="168"/>
                  </a:lnTo>
                  <a:lnTo>
                    <a:pt x="71" y="176"/>
                  </a:lnTo>
                  <a:lnTo>
                    <a:pt x="65" y="184"/>
                  </a:lnTo>
                  <a:lnTo>
                    <a:pt x="60" y="193"/>
                  </a:lnTo>
                  <a:lnTo>
                    <a:pt x="55" y="202"/>
                  </a:lnTo>
                  <a:lnTo>
                    <a:pt x="51" y="213"/>
                  </a:lnTo>
                  <a:lnTo>
                    <a:pt x="49" y="225"/>
                  </a:lnTo>
                  <a:lnTo>
                    <a:pt x="47" y="239"/>
                  </a:lnTo>
                  <a:lnTo>
                    <a:pt x="45" y="252"/>
                  </a:lnTo>
                  <a:lnTo>
                    <a:pt x="44" y="282"/>
                  </a:lnTo>
                  <a:lnTo>
                    <a:pt x="44" y="282"/>
                  </a:lnTo>
                  <a:lnTo>
                    <a:pt x="45" y="303"/>
                  </a:lnTo>
                  <a:lnTo>
                    <a:pt x="47" y="324"/>
                  </a:lnTo>
                  <a:lnTo>
                    <a:pt x="50" y="344"/>
                  </a:lnTo>
                  <a:lnTo>
                    <a:pt x="53" y="353"/>
                  </a:lnTo>
                  <a:lnTo>
                    <a:pt x="56" y="362"/>
                  </a:lnTo>
                  <a:lnTo>
                    <a:pt x="60" y="369"/>
                  </a:lnTo>
                  <a:lnTo>
                    <a:pt x="65" y="376"/>
                  </a:lnTo>
                  <a:lnTo>
                    <a:pt x="71" y="383"/>
                  </a:lnTo>
                  <a:lnTo>
                    <a:pt x="77" y="387"/>
                  </a:lnTo>
                  <a:lnTo>
                    <a:pt x="84" y="391"/>
                  </a:lnTo>
                  <a:lnTo>
                    <a:pt x="93" y="395"/>
                  </a:lnTo>
                  <a:lnTo>
                    <a:pt x="102" y="396"/>
                  </a:lnTo>
                  <a:lnTo>
                    <a:pt x="112" y="397"/>
                  </a:lnTo>
                  <a:lnTo>
                    <a:pt x="112" y="397"/>
                  </a:lnTo>
                  <a:lnTo>
                    <a:pt x="121" y="397"/>
                  </a:lnTo>
                  <a:lnTo>
                    <a:pt x="129" y="395"/>
                  </a:lnTo>
                  <a:lnTo>
                    <a:pt x="137" y="392"/>
                  </a:lnTo>
                  <a:lnTo>
                    <a:pt x="143" y="389"/>
                  </a:lnTo>
                  <a:lnTo>
                    <a:pt x="149" y="385"/>
                  </a:lnTo>
                  <a:lnTo>
                    <a:pt x="155" y="380"/>
                  </a:lnTo>
                  <a:lnTo>
                    <a:pt x="160" y="374"/>
                  </a:lnTo>
                  <a:lnTo>
                    <a:pt x="165" y="368"/>
                  </a:lnTo>
                  <a:lnTo>
                    <a:pt x="171" y="355"/>
                  </a:lnTo>
                  <a:lnTo>
                    <a:pt x="175" y="339"/>
                  </a:lnTo>
                  <a:lnTo>
                    <a:pt x="179" y="322"/>
                  </a:lnTo>
                  <a:lnTo>
                    <a:pt x="180" y="303"/>
                  </a:lnTo>
                  <a:lnTo>
                    <a:pt x="180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1" name="Freeform 64"/>
            <p:cNvSpPr>
              <a:spLocks noEditPoints="1"/>
            </p:cNvSpPr>
            <p:nvPr/>
          </p:nvSpPr>
          <p:spPr bwMode="auto">
            <a:xfrm>
              <a:off x="5779293" y="613247"/>
              <a:ext cx="92075" cy="125412"/>
            </a:xfrm>
            <a:custGeom>
              <a:avLst/>
              <a:gdLst>
                <a:gd name="T0" fmla="*/ 112 w 229"/>
                <a:gd name="T1" fmla="*/ 315 h 315"/>
                <a:gd name="T2" fmla="*/ 79 w 229"/>
                <a:gd name="T3" fmla="*/ 313 h 315"/>
                <a:gd name="T4" fmla="*/ 53 w 229"/>
                <a:gd name="T5" fmla="*/ 306 h 315"/>
                <a:gd name="T6" fmla="*/ 34 w 229"/>
                <a:gd name="T7" fmla="*/ 292 h 315"/>
                <a:gd name="T8" fmla="*/ 19 w 229"/>
                <a:gd name="T9" fmla="*/ 275 h 315"/>
                <a:gd name="T10" fmla="*/ 10 w 229"/>
                <a:gd name="T11" fmla="*/ 253 h 315"/>
                <a:gd name="T12" fmla="*/ 3 w 229"/>
                <a:gd name="T13" fmla="*/ 228 h 315"/>
                <a:gd name="T14" fmla="*/ 1 w 229"/>
                <a:gd name="T15" fmla="*/ 197 h 315"/>
                <a:gd name="T16" fmla="*/ 0 w 229"/>
                <a:gd name="T17" fmla="*/ 163 h 315"/>
                <a:gd name="T18" fmla="*/ 2 w 229"/>
                <a:gd name="T19" fmla="*/ 111 h 315"/>
                <a:gd name="T20" fmla="*/ 7 w 229"/>
                <a:gd name="T21" fmla="*/ 82 h 315"/>
                <a:gd name="T22" fmla="*/ 16 w 229"/>
                <a:gd name="T23" fmla="*/ 56 h 315"/>
                <a:gd name="T24" fmla="*/ 28 w 229"/>
                <a:gd name="T25" fmla="*/ 34 h 315"/>
                <a:gd name="T26" fmla="*/ 46 w 229"/>
                <a:gd name="T27" fmla="*/ 18 h 315"/>
                <a:gd name="T28" fmla="*/ 69 w 229"/>
                <a:gd name="T29" fmla="*/ 7 h 315"/>
                <a:gd name="T30" fmla="*/ 98 w 229"/>
                <a:gd name="T31" fmla="*/ 1 h 315"/>
                <a:gd name="T32" fmla="*/ 117 w 229"/>
                <a:gd name="T33" fmla="*/ 0 h 315"/>
                <a:gd name="T34" fmla="*/ 149 w 229"/>
                <a:gd name="T35" fmla="*/ 3 h 315"/>
                <a:gd name="T36" fmla="*/ 175 w 229"/>
                <a:gd name="T37" fmla="*/ 11 h 315"/>
                <a:gd name="T38" fmla="*/ 196 w 229"/>
                <a:gd name="T39" fmla="*/ 23 h 315"/>
                <a:gd name="T40" fmla="*/ 209 w 229"/>
                <a:gd name="T41" fmla="*/ 42 h 315"/>
                <a:gd name="T42" fmla="*/ 219 w 229"/>
                <a:gd name="T43" fmla="*/ 63 h 315"/>
                <a:gd name="T44" fmla="*/ 225 w 229"/>
                <a:gd name="T45" fmla="*/ 89 h 315"/>
                <a:gd name="T46" fmla="*/ 229 w 229"/>
                <a:gd name="T47" fmla="*/ 121 h 315"/>
                <a:gd name="T48" fmla="*/ 229 w 229"/>
                <a:gd name="T49" fmla="*/ 155 h 315"/>
                <a:gd name="T50" fmla="*/ 227 w 229"/>
                <a:gd name="T51" fmla="*/ 208 h 315"/>
                <a:gd name="T52" fmla="*/ 222 w 229"/>
                <a:gd name="T53" fmla="*/ 238 h 315"/>
                <a:gd name="T54" fmla="*/ 214 w 229"/>
                <a:gd name="T55" fmla="*/ 263 h 315"/>
                <a:gd name="T56" fmla="*/ 202 w 229"/>
                <a:gd name="T57" fmla="*/ 284 h 315"/>
                <a:gd name="T58" fmla="*/ 185 w 229"/>
                <a:gd name="T59" fmla="*/ 300 h 315"/>
                <a:gd name="T60" fmla="*/ 160 w 229"/>
                <a:gd name="T61" fmla="*/ 309 h 315"/>
                <a:gd name="T62" fmla="*/ 130 w 229"/>
                <a:gd name="T63" fmla="*/ 315 h 315"/>
                <a:gd name="T64" fmla="*/ 117 w 229"/>
                <a:gd name="T65" fmla="*/ 34 h 315"/>
                <a:gd name="T66" fmla="*/ 104 w 229"/>
                <a:gd name="T67" fmla="*/ 35 h 315"/>
                <a:gd name="T68" fmla="*/ 85 w 229"/>
                <a:gd name="T69" fmla="*/ 40 h 315"/>
                <a:gd name="T70" fmla="*/ 70 w 229"/>
                <a:gd name="T71" fmla="*/ 50 h 315"/>
                <a:gd name="T72" fmla="*/ 59 w 229"/>
                <a:gd name="T73" fmla="*/ 63 h 315"/>
                <a:gd name="T74" fmla="*/ 52 w 229"/>
                <a:gd name="T75" fmla="*/ 80 h 315"/>
                <a:gd name="T76" fmla="*/ 46 w 229"/>
                <a:gd name="T77" fmla="*/ 111 h 315"/>
                <a:gd name="T78" fmla="*/ 44 w 229"/>
                <a:gd name="T79" fmla="*/ 158 h 315"/>
                <a:gd name="T80" fmla="*/ 44 w 229"/>
                <a:gd name="T81" fmla="*/ 184 h 315"/>
                <a:gd name="T82" fmla="*/ 48 w 229"/>
                <a:gd name="T83" fmla="*/ 228 h 315"/>
                <a:gd name="T84" fmla="*/ 53 w 229"/>
                <a:gd name="T85" fmla="*/ 246 h 315"/>
                <a:gd name="T86" fmla="*/ 62 w 229"/>
                <a:gd name="T87" fmla="*/ 261 h 315"/>
                <a:gd name="T88" fmla="*/ 74 w 229"/>
                <a:gd name="T89" fmla="*/ 272 h 315"/>
                <a:gd name="T90" fmla="*/ 91 w 229"/>
                <a:gd name="T91" fmla="*/ 279 h 315"/>
                <a:gd name="T92" fmla="*/ 114 w 229"/>
                <a:gd name="T93" fmla="*/ 281 h 315"/>
                <a:gd name="T94" fmla="*/ 125 w 229"/>
                <a:gd name="T95" fmla="*/ 281 h 315"/>
                <a:gd name="T96" fmla="*/ 146 w 229"/>
                <a:gd name="T97" fmla="*/ 277 h 315"/>
                <a:gd name="T98" fmla="*/ 160 w 229"/>
                <a:gd name="T99" fmla="*/ 267 h 315"/>
                <a:gd name="T100" fmla="*/ 170 w 229"/>
                <a:gd name="T101" fmla="*/ 253 h 315"/>
                <a:gd name="T102" fmla="*/ 177 w 229"/>
                <a:gd name="T103" fmla="*/ 236 h 315"/>
                <a:gd name="T104" fmla="*/ 184 w 229"/>
                <a:gd name="T105" fmla="*/ 205 h 315"/>
                <a:gd name="T106" fmla="*/ 185 w 229"/>
                <a:gd name="T107" fmla="*/ 157 h 315"/>
                <a:gd name="T108" fmla="*/ 185 w 229"/>
                <a:gd name="T109" fmla="*/ 133 h 315"/>
                <a:gd name="T110" fmla="*/ 181 w 229"/>
                <a:gd name="T111" fmla="*/ 89 h 315"/>
                <a:gd name="T112" fmla="*/ 176 w 229"/>
                <a:gd name="T113" fmla="*/ 71 h 315"/>
                <a:gd name="T114" fmla="*/ 168 w 229"/>
                <a:gd name="T115" fmla="*/ 55 h 315"/>
                <a:gd name="T116" fmla="*/ 156 w 229"/>
                <a:gd name="T117" fmla="*/ 44 h 315"/>
                <a:gd name="T118" fmla="*/ 139 w 229"/>
                <a:gd name="T119" fmla="*/ 37 h 315"/>
                <a:gd name="T120" fmla="*/ 117 w 229"/>
                <a:gd name="T121" fmla="*/ 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9" h="315">
                  <a:moveTo>
                    <a:pt x="112" y="315"/>
                  </a:moveTo>
                  <a:lnTo>
                    <a:pt x="112" y="315"/>
                  </a:lnTo>
                  <a:lnTo>
                    <a:pt x="95" y="315"/>
                  </a:lnTo>
                  <a:lnTo>
                    <a:pt x="79" y="313"/>
                  </a:lnTo>
                  <a:lnTo>
                    <a:pt x="66" y="309"/>
                  </a:lnTo>
                  <a:lnTo>
                    <a:pt x="53" y="306"/>
                  </a:lnTo>
                  <a:lnTo>
                    <a:pt x="42" y="300"/>
                  </a:lnTo>
                  <a:lnTo>
                    <a:pt x="34" y="292"/>
                  </a:lnTo>
                  <a:lnTo>
                    <a:pt x="27" y="285"/>
                  </a:lnTo>
                  <a:lnTo>
                    <a:pt x="19" y="275"/>
                  </a:lnTo>
                  <a:lnTo>
                    <a:pt x="14" y="266"/>
                  </a:lnTo>
                  <a:lnTo>
                    <a:pt x="10" y="253"/>
                  </a:lnTo>
                  <a:lnTo>
                    <a:pt x="6" y="241"/>
                  </a:lnTo>
                  <a:lnTo>
                    <a:pt x="3" y="228"/>
                  </a:lnTo>
                  <a:lnTo>
                    <a:pt x="2" y="213"/>
                  </a:lnTo>
                  <a:lnTo>
                    <a:pt x="1" y="197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1" y="128"/>
                  </a:lnTo>
                  <a:lnTo>
                    <a:pt x="2" y="111"/>
                  </a:lnTo>
                  <a:lnTo>
                    <a:pt x="5" y="96"/>
                  </a:lnTo>
                  <a:lnTo>
                    <a:pt x="7" y="82"/>
                  </a:lnTo>
                  <a:lnTo>
                    <a:pt x="11" y="68"/>
                  </a:lnTo>
                  <a:lnTo>
                    <a:pt x="16" y="56"/>
                  </a:lnTo>
                  <a:lnTo>
                    <a:pt x="22" y="45"/>
                  </a:lnTo>
                  <a:lnTo>
                    <a:pt x="28" y="34"/>
                  </a:lnTo>
                  <a:lnTo>
                    <a:pt x="36" y="26"/>
                  </a:lnTo>
                  <a:lnTo>
                    <a:pt x="46" y="18"/>
                  </a:lnTo>
                  <a:lnTo>
                    <a:pt x="57" y="12"/>
                  </a:lnTo>
                  <a:lnTo>
                    <a:pt x="69" y="7"/>
                  </a:lnTo>
                  <a:lnTo>
                    <a:pt x="84" y="4"/>
                  </a:lnTo>
                  <a:lnTo>
                    <a:pt x="98" y="1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4" y="1"/>
                  </a:lnTo>
                  <a:lnTo>
                    <a:pt x="149" y="3"/>
                  </a:lnTo>
                  <a:lnTo>
                    <a:pt x="163" y="6"/>
                  </a:lnTo>
                  <a:lnTo>
                    <a:pt x="175" y="11"/>
                  </a:lnTo>
                  <a:lnTo>
                    <a:pt x="186" y="17"/>
                  </a:lnTo>
                  <a:lnTo>
                    <a:pt x="196" y="23"/>
                  </a:lnTo>
                  <a:lnTo>
                    <a:pt x="203" y="32"/>
                  </a:lnTo>
                  <a:lnTo>
                    <a:pt x="209" y="42"/>
                  </a:lnTo>
                  <a:lnTo>
                    <a:pt x="215" y="51"/>
                  </a:lnTo>
                  <a:lnTo>
                    <a:pt x="219" y="63"/>
                  </a:lnTo>
                  <a:lnTo>
                    <a:pt x="222" y="76"/>
                  </a:lnTo>
                  <a:lnTo>
                    <a:pt x="225" y="89"/>
                  </a:lnTo>
                  <a:lnTo>
                    <a:pt x="227" y="105"/>
                  </a:lnTo>
                  <a:lnTo>
                    <a:pt x="229" y="121"/>
                  </a:lnTo>
                  <a:lnTo>
                    <a:pt x="229" y="155"/>
                  </a:lnTo>
                  <a:lnTo>
                    <a:pt x="229" y="155"/>
                  </a:lnTo>
                  <a:lnTo>
                    <a:pt x="229" y="191"/>
                  </a:lnTo>
                  <a:lnTo>
                    <a:pt x="227" y="208"/>
                  </a:lnTo>
                  <a:lnTo>
                    <a:pt x="225" y="224"/>
                  </a:lnTo>
                  <a:lnTo>
                    <a:pt x="222" y="238"/>
                  </a:lnTo>
                  <a:lnTo>
                    <a:pt x="219" y="251"/>
                  </a:lnTo>
                  <a:lnTo>
                    <a:pt x="214" y="263"/>
                  </a:lnTo>
                  <a:lnTo>
                    <a:pt x="209" y="274"/>
                  </a:lnTo>
                  <a:lnTo>
                    <a:pt x="202" y="284"/>
                  </a:lnTo>
                  <a:lnTo>
                    <a:pt x="193" y="292"/>
                  </a:lnTo>
                  <a:lnTo>
                    <a:pt x="185" y="300"/>
                  </a:lnTo>
                  <a:lnTo>
                    <a:pt x="174" y="305"/>
                  </a:lnTo>
                  <a:lnTo>
                    <a:pt x="160" y="309"/>
                  </a:lnTo>
                  <a:lnTo>
                    <a:pt x="146" y="313"/>
                  </a:lnTo>
                  <a:lnTo>
                    <a:pt x="130" y="315"/>
                  </a:lnTo>
                  <a:lnTo>
                    <a:pt x="112" y="315"/>
                  </a:lnTo>
                  <a:close/>
                  <a:moveTo>
                    <a:pt x="117" y="34"/>
                  </a:moveTo>
                  <a:lnTo>
                    <a:pt x="117" y="34"/>
                  </a:lnTo>
                  <a:lnTo>
                    <a:pt x="104" y="35"/>
                  </a:lnTo>
                  <a:lnTo>
                    <a:pt x="93" y="37"/>
                  </a:lnTo>
                  <a:lnTo>
                    <a:pt x="85" y="40"/>
                  </a:lnTo>
                  <a:lnTo>
                    <a:pt x="76" y="44"/>
                  </a:lnTo>
                  <a:lnTo>
                    <a:pt x="70" y="50"/>
                  </a:lnTo>
                  <a:lnTo>
                    <a:pt x="64" y="56"/>
                  </a:lnTo>
                  <a:lnTo>
                    <a:pt x="59" y="63"/>
                  </a:lnTo>
                  <a:lnTo>
                    <a:pt x="55" y="71"/>
                  </a:lnTo>
                  <a:lnTo>
                    <a:pt x="52" y="80"/>
                  </a:lnTo>
                  <a:lnTo>
                    <a:pt x="50" y="90"/>
                  </a:lnTo>
                  <a:lnTo>
                    <a:pt x="46" y="111"/>
                  </a:lnTo>
                  <a:lnTo>
                    <a:pt x="45" y="134"/>
                  </a:lnTo>
                  <a:lnTo>
                    <a:pt x="44" y="158"/>
                  </a:lnTo>
                  <a:lnTo>
                    <a:pt x="44" y="158"/>
                  </a:lnTo>
                  <a:lnTo>
                    <a:pt x="44" y="184"/>
                  </a:lnTo>
                  <a:lnTo>
                    <a:pt x="45" y="207"/>
                  </a:lnTo>
                  <a:lnTo>
                    <a:pt x="48" y="228"/>
                  </a:lnTo>
                  <a:lnTo>
                    <a:pt x="51" y="236"/>
                  </a:lnTo>
                  <a:lnTo>
                    <a:pt x="53" y="246"/>
                  </a:lnTo>
                  <a:lnTo>
                    <a:pt x="57" y="253"/>
                  </a:lnTo>
                  <a:lnTo>
                    <a:pt x="62" y="261"/>
                  </a:lnTo>
                  <a:lnTo>
                    <a:pt x="68" y="267"/>
                  </a:lnTo>
                  <a:lnTo>
                    <a:pt x="74" y="272"/>
                  </a:lnTo>
                  <a:lnTo>
                    <a:pt x="83" y="277"/>
                  </a:lnTo>
                  <a:lnTo>
                    <a:pt x="91" y="279"/>
                  </a:lnTo>
                  <a:lnTo>
                    <a:pt x="102" y="281"/>
                  </a:lnTo>
                  <a:lnTo>
                    <a:pt x="114" y="281"/>
                  </a:lnTo>
                  <a:lnTo>
                    <a:pt x="114" y="281"/>
                  </a:lnTo>
                  <a:lnTo>
                    <a:pt x="125" y="281"/>
                  </a:lnTo>
                  <a:lnTo>
                    <a:pt x="136" y="279"/>
                  </a:lnTo>
                  <a:lnTo>
                    <a:pt x="146" y="277"/>
                  </a:lnTo>
                  <a:lnTo>
                    <a:pt x="153" y="272"/>
                  </a:lnTo>
                  <a:lnTo>
                    <a:pt x="160" y="267"/>
                  </a:lnTo>
                  <a:lnTo>
                    <a:pt x="165" y="261"/>
                  </a:lnTo>
                  <a:lnTo>
                    <a:pt x="170" y="253"/>
                  </a:lnTo>
                  <a:lnTo>
                    <a:pt x="175" y="245"/>
                  </a:lnTo>
                  <a:lnTo>
                    <a:pt x="177" y="236"/>
                  </a:lnTo>
                  <a:lnTo>
                    <a:pt x="180" y="227"/>
                  </a:lnTo>
                  <a:lnTo>
                    <a:pt x="184" y="205"/>
                  </a:lnTo>
                  <a:lnTo>
                    <a:pt x="185" y="182"/>
                  </a:lnTo>
                  <a:lnTo>
                    <a:pt x="185" y="157"/>
                  </a:lnTo>
                  <a:lnTo>
                    <a:pt x="185" y="157"/>
                  </a:lnTo>
                  <a:lnTo>
                    <a:pt x="185" y="133"/>
                  </a:lnTo>
                  <a:lnTo>
                    <a:pt x="184" y="110"/>
                  </a:lnTo>
                  <a:lnTo>
                    <a:pt x="181" y="89"/>
                  </a:lnTo>
                  <a:lnTo>
                    <a:pt x="179" y="79"/>
                  </a:lnTo>
                  <a:lnTo>
                    <a:pt x="176" y="71"/>
                  </a:lnTo>
                  <a:lnTo>
                    <a:pt x="173" y="62"/>
                  </a:lnTo>
                  <a:lnTo>
                    <a:pt x="168" y="55"/>
                  </a:lnTo>
                  <a:lnTo>
                    <a:pt x="162" y="49"/>
                  </a:lnTo>
                  <a:lnTo>
                    <a:pt x="156" y="44"/>
                  </a:lnTo>
                  <a:lnTo>
                    <a:pt x="148" y="40"/>
                  </a:lnTo>
                  <a:lnTo>
                    <a:pt x="139" y="37"/>
                  </a:lnTo>
                  <a:lnTo>
                    <a:pt x="129" y="35"/>
                  </a:lnTo>
                  <a:lnTo>
                    <a:pt x="117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2" name="Rectangle 67"/>
            <p:cNvSpPr>
              <a:spLocks noChangeArrowheads="1"/>
            </p:cNvSpPr>
            <p:nvPr/>
          </p:nvSpPr>
          <p:spPr bwMode="auto">
            <a:xfrm>
              <a:off x="5953918" y="567209"/>
              <a:ext cx="17462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3" name="Freeform 68"/>
            <p:cNvSpPr>
              <a:spLocks noEditPoints="1"/>
            </p:cNvSpPr>
            <p:nvPr/>
          </p:nvSpPr>
          <p:spPr bwMode="auto">
            <a:xfrm>
              <a:off x="6001543" y="613247"/>
              <a:ext cx="90487" cy="125412"/>
            </a:xfrm>
            <a:custGeom>
              <a:avLst/>
              <a:gdLst>
                <a:gd name="T0" fmla="*/ 111 w 229"/>
                <a:gd name="T1" fmla="*/ 315 h 315"/>
                <a:gd name="T2" fmla="*/ 78 w 229"/>
                <a:gd name="T3" fmla="*/ 313 h 315"/>
                <a:gd name="T4" fmla="*/ 53 w 229"/>
                <a:gd name="T5" fmla="*/ 306 h 315"/>
                <a:gd name="T6" fmla="*/ 33 w 229"/>
                <a:gd name="T7" fmla="*/ 292 h 315"/>
                <a:gd name="T8" fmla="*/ 20 w 229"/>
                <a:gd name="T9" fmla="*/ 275 h 315"/>
                <a:gd name="T10" fmla="*/ 10 w 229"/>
                <a:gd name="T11" fmla="*/ 253 h 315"/>
                <a:gd name="T12" fmla="*/ 4 w 229"/>
                <a:gd name="T13" fmla="*/ 228 h 315"/>
                <a:gd name="T14" fmla="*/ 0 w 229"/>
                <a:gd name="T15" fmla="*/ 197 h 315"/>
                <a:gd name="T16" fmla="*/ 0 w 229"/>
                <a:gd name="T17" fmla="*/ 163 h 315"/>
                <a:gd name="T18" fmla="*/ 1 w 229"/>
                <a:gd name="T19" fmla="*/ 111 h 315"/>
                <a:gd name="T20" fmla="*/ 6 w 229"/>
                <a:gd name="T21" fmla="*/ 82 h 315"/>
                <a:gd name="T22" fmla="*/ 15 w 229"/>
                <a:gd name="T23" fmla="*/ 56 h 315"/>
                <a:gd name="T24" fmla="*/ 28 w 229"/>
                <a:gd name="T25" fmla="*/ 34 h 315"/>
                <a:gd name="T26" fmla="*/ 45 w 229"/>
                <a:gd name="T27" fmla="*/ 18 h 315"/>
                <a:gd name="T28" fmla="*/ 68 w 229"/>
                <a:gd name="T29" fmla="*/ 7 h 315"/>
                <a:gd name="T30" fmla="*/ 99 w 229"/>
                <a:gd name="T31" fmla="*/ 1 h 315"/>
                <a:gd name="T32" fmla="*/ 116 w 229"/>
                <a:gd name="T33" fmla="*/ 0 h 315"/>
                <a:gd name="T34" fmla="*/ 149 w 229"/>
                <a:gd name="T35" fmla="*/ 3 h 315"/>
                <a:gd name="T36" fmla="*/ 175 w 229"/>
                <a:gd name="T37" fmla="*/ 11 h 315"/>
                <a:gd name="T38" fmla="*/ 195 w 229"/>
                <a:gd name="T39" fmla="*/ 23 h 315"/>
                <a:gd name="T40" fmla="*/ 210 w 229"/>
                <a:gd name="T41" fmla="*/ 42 h 315"/>
                <a:gd name="T42" fmla="*/ 219 w 229"/>
                <a:gd name="T43" fmla="*/ 63 h 315"/>
                <a:gd name="T44" fmla="*/ 225 w 229"/>
                <a:gd name="T45" fmla="*/ 89 h 315"/>
                <a:gd name="T46" fmla="*/ 228 w 229"/>
                <a:gd name="T47" fmla="*/ 121 h 315"/>
                <a:gd name="T48" fmla="*/ 229 w 229"/>
                <a:gd name="T49" fmla="*/ 155 h 315"/>
                <a:gd name="T50" fmla="*/ 227 w 229"/>
                <a:gd name="T51" fmla="*/ 208 h 315"/>
                <a:gd name="T52" fmla="*/ 222 w 229"/>
                <a:gd name="T53" fmla="*/ 238 h 315"/>
                <a:gd name="T54" fmla="*/ 214 w 229"/>
                <a:gd name="T55" fmla="*/ 263 h 315"/>
                <a:gd name="T56" fmla="*/ 202 w 229"/>
                <a:gd name="T57" fmla="*/ 284 h 315"/>
                <a:gd name="T58" fmla="*/ 184 w 229"/>
                <a:gd name="T59" fmla="*/ 300 h 315"/>
                <a:gd name="T60" fmla="*/ 160 w 229"/>
                <a:gd name="T61" fmla="*/ 309 h 315"/>
                <a:gd name="T62" fmla="*/ 129 w 229"/>
                <a:gd name="T63" fmla="*/ 315 h 315"/>
                <a:gd name="T64" fmla="*/ 116 w 229"/>
                <a:gd name="T65" fmla="*/ 34 h 315"/>
                <a:gd name="T66" fmla="*/ 105 w 229"/>
                <a:gd name="T67" fmla="*/ 35 h 315"/>
                <a:gd name="T68" fmla="*/ 84 w 229"/>
                <a:gd name="T69" fmla="*/ 40 h 315"/>
                <a:gd name="T70" fmla="*/ 70 w 229"/>
                <a:gd name="T71" fmla="*/ 50 h 315"/>
                <a:gd name="T72" fmla="*/ 59 w 229"/>
                <a:gd name="T73" fmla="*/ 63 h 315"/>
                <a:gd name="T74" fmla="*/ 51 w 229"/>
                <a:gd name="T75" fmla="*/ 80 h 315"/>
                <a:gd name="T76" fmla="*/ 45 w 229"/>
                <a:gd name="T77" fmla="*/ 111 h 315"/>
                <a:gd name="T78" fmla="*/ 44 w 229"/>
                <a:gd name="T79" fmla="*/ 158 h 315"/>
                <a:gd name="T80" fmla="*/ 44 w 229"/>
                <a:gd name="T81" fmla="*/ 184 h 315"/>
                <a:gd name="T82" fmla="*/ 48 w 229"/>
                <a:gd name="T83" fmla="*/ 228 h 315"/>
                <a:gd name="T84" fmla="*/ 54 w 229"/>
                <a:gd name="T85" fmla="*/ 246 h 315"/>
                <a:gd name="T86" fmla="*/ 62 w 229"/>
                <a:gd name="T87" fmla="*/ 261 h 315"/>
                <a:gd name="T88" fmla="*/ 74 w 229"/>
                <a:gd name="T89" fmla="*/ 272 h 315"/>
                <a:gd name="T90" fmla="*/ 92 w 229"/>
                <a:gd name="T91" fmla="*/ 279 h 315"/>
                <a:gd name="T92" fmla="*/ 113 w 229"/>
                <a:gd name="T93" fmla="*/ 281 h 315"/>
                <a:gd name="T94" fmla="*/ 126 w 229"/>
                <a:gd name="T95" fmla="*/ 281 h 315"/>
                <a:gd name="T96" fmla="*/ 145 w 229"/>
                <a:gd name="T97" fmla="*/ 277 h 315"/>
                <a:gd name="T98" fmla="*/ 160 w 229"/>
                <a:gd name="T99" fmla="*/ 267 h 315"/>
                <a:gd name="T100" fmla="*/ 171 w 229"/>
                <a:gd name="T101" fmla="*/ 253 h 315"/>
                <a:gd name="T102" fmla="*/ 177 w 229"/>
                <a:gd name="T103" fmla="*/ 236 h 315"/>
                <a:gd name="T104" fmla="*/ 183 w 229"/>
                <a:gd name="T105" fmla="*/ 205 h 315"/>
                <a:gd name="T106" fmla="*/ 184 w 229"/>
                <a:gd name="T107" fmla="*/ 157 h 315"/>
                <a:gd name="T108" fmla="*/ 184 w 229"/>
                <a:gd name="T109" fmla="*/ 133 h 315"/>
                <a:gd name="T110" fmla="*/ 180 w 229"/>
                <a:gd name="T111" fmla="*/ 89 h 315"/>
                <a:gd name="T112" fmla="*/ 175 w 229"/>
                <a:gd name="T113" fmla="*/ 71 h 315"/>
                <a:gd name="T114" fmla="*/ 167 w 229"/>
                <a:gd name="T115" fmla="*/ 55 h 315"/>
                <a:gd name="T116" fmla="*/ 155 w 229"/>
                <a:gd name="T117" fmla="*/ 44 h 315"/>
                <a:gd name="T118" fmla="*/ 139 w 229"/>
                <a:gd name="T119" fmla="*/ 37 h 315"/>
                <a:gd name="T120" fmla="*/ 116 w 229"/>
                <a:gd name="T121" fmla="*/ 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9" h="315">
                  <a:moveTo>
                    <a:pt x="111" y="315"/>
                  </a:moveTo>
                  <a:lnTo>
                    <a:pt x="111" y="315"/>
                  </a:lnTo>
                  <a:lnTo>
                    <a:pt x="94" y="315"/>
                  </a:lnTo>
                  <a:lnTo>
                    <a:pt x="78" y="313"/>
                  </a:lnTo>
                  <a:lnTo>
                    <a:pt x="65" y="309"/>
                  </a:lnTo>
                  <a:lnTo>
                    <a:pt x="53" y="306"/>
                  </a:lnTo>
                  <a:lnTo>
                    <a:pt x="43" y="300"/>
                  </a:lnTo>
                  <a:lnTo>
                    <a:pt x="33" y="292"/>
                  </a:lnTo>
                  <a:lnTo>
                    <a:pt x="26" y="285"/>
                  </a:lnTo>
                  <a:lnTo>
                    <a:pt x="20" y="275"/>
                  </a:lnTo>
                  <a:lnTo>
                    <a:pt x="14" y="266"/>
                  </a:lnTo>
                  <a:lnTo>
                    <a:pt x="10" y="253"/>
                  </a:lnTo>
                  <a:lnTo>
                    <a:pt x="6" y="241"/>
                  </a:lnTo>
                  <a:lnTo>
                    <a:pt x="4" y="228"/>
                  </a:lnTo>
                  <a:lnTo>
                    <a:pt x="1" y="213"/>
                  </a:lnTo>
                  <a:lnTo>
                    <a:pt x="0" y="197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28"/>
                  </a:lnTo>
                  <a:lnTo>
                    <a:pt x="1" y="111"/>
                  </a:lnTo>
                  <a:lnTo>
                    <a:pt x="4" y="96"/>
                  </a:lnTo>
                  <a:lnTo>
                    <a:pt x="6" y="82"/>
                  </a:lnTo>
                  <a:lnTo>
                    <a:pt x="10" y="68"/>
                  </a:lnTo>
                  <a:lnTo>
                    <a:pt x="15" y="56"/>
                  </a:lnTo>
                  <a:lnTo>
                    <a:pt x="21" y="45"/>
                  </a:lnTo>
                  <a:lnTo>
                    <a:pt x="28" y="34"/>
                  </a:lnTo>
                  <a:lnTo>
                    <a:pt x="36" y="26"/>
                  </a:lnTo>
                  <a:lnTo>
                    <a:pt x="45" y="18"/>
                  </a:lnTo>
                  <a:lnTo>
                    <a:pt x="56" y="12"/>
                  </a:lnTo>
                  <a:lnTo>
                    <a:pt x="68" y="7"/>
                  </a:lnTo>
                  <a:lnTo>
                    <a:pt x="83" y="4"/>
                  </a:lnTo>
                  <a:lnTo>
                    <a:pt x="99" y="1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34" y="1"/>
                  </a:lnTo>
                  <a:lnTo>
                    <a:pt x="149" y="3"/>
                  </a:lnTo>
                  <a:lnTo>
                    <a:pt x="163" y="6"/>
                  </a:lnTo>
                  <a:lnTo>
                    <a:pt x="175" y="11"/>
                  </a:lnTo>
                  <a:lnTo>
                    <a:pt x="185" y="17"/>
                  </a:lnTo>
                  <a:lnTo>
                    <a:pt x="195" y="23"/>
                  </a:lnTo>
                  <a:lnTo>
                    <a:pt x="202" y="32"/>
                  </a:lnTo>
                  <a:lnTo>
                    <a:pt x="210" y="42"/>
                  </a:lnTo>
                  <a:lnTo>
                    <a:pt x="214" y="51"/>
                  </a:lnTo>
                  <a:lnTo>
                    <a:pt x="219" y="63"/>
                  </a:lnTo>
                  <a:lnTo>
                    <a:pt x="223" y="76"/>
                  </a:lnTo>
                  <a:lnTo>
                    <a:pt x="225" y="89"/>
                  </a:lnTo>
                  <a:lnTo>
                    <a:pt x="227" y="105"/>
                  </a:lnTo>
                  <a:lnTo>
                    <a:pt x="228" y="121"/>
                  </a:lnTo>
                  <a:lnTo>
                    <a:pt x="229" y="155"/>
                  </a:lnTo>
                  <a:lnTo>
                    <a:pt x="229" y="155"/>
                  </a:lnTo>
                  <a:lnTo>
                    <a:pt x="228" y="191"/>
                  </a:lnTo>
                  <a:lnTo>
                    <a:pt x="227" y="208"/>
                  </a:lnTo>
                  <a:lnTo>
                    <a:pt x="225" y="224"/>
                  </a:lnTo>
                  <a:lnTo>
                    <a:pt x="222" y="238"/>
                  </a:lnTo>
                  <a:lnTo>
                    <a:pt x="219" y="251"/>
                  </a:lnTo>
                  <a:lnTo>
                    <a:pt x="214" y="263"/>
                  </a:lnTo>
                  <a:lnTo>
                    <a:pt x="208" y="274"/>
                  </a:lnTo>
                  <a:lnTo>
                    <a:pt x="202" y="284"/>
                  </a:lnTo>
                  <a:lnTo>
                    <a:pt x="194" y="292"/>
                  </a:lnTo>
                  <a:lnTo>
                    <a:pt x="184" y="300"/>
                  </a:lnTo>
                  <a:lnTo>
                    <a:pt x="173" y="305"/>
                  </a:lnTo>
                  <a:lnTo>
                    <a:pt x="160" y="309"/>
                  </a:lnTo>
                  <a:lnTo>
                    <a:pt x="146" y="313"/>
                  </a:lnTo>
                  <a:lnTo>
                    <a:pt x="129" y="315"/>
                  </a:lnTo>
                  <a:lnTo>
                    <a:pt x="111" y="315"/>
                  </a:lnTo>
                  <a:close/>
                  <a:moveTo>
                    <a:pt x="116" y="34"/>
                  </a:moveTo>
                  <a:lnTo>
                    <a:pt x="116" y="34"/>
                  </a:lnTo>
                  <a:lnTo>
                    <a:pt x="105" y="35"/>
                  </a:lnTo>
                  <a:lnTo>
                    <a:pt x="94" y="37"/>
                  </a:lnTo>
                  <a:lnTo>
                    <a:pt x="84" y="40"/>
                  </a:lnTo>
                  <a:lnTo>
                    <a:pt x="77" y="44"/>
                  </a:lnTo>
                  <a:lnTo>
                    <a:pt x="70" y="50"/>
                  </a:lnTo>
                  <a:lnTo>
                    <a:pt x="64" y="56"/>
                  </a:lnTo>
                  <a:lnTo>
                    <a:pt x="59" y="63"/>
                  </a:lnTo>
                  <a:lnTo>
                    <a:pt x="55" y="71"/>
                  </a:lnTo>
                  <a:lnTo>
                    <a:pt x="51" y="80"/>
                  </a:lnTo>
                  <a:lnTo>
                    <a:pt x="49" y="90"/>
                  </a:lnTo>
                  <a:lnTo>
                    <a:pt x="45" y="111"/>
                  </a:lnTo>
                  <a:lnTo>
                    <a:pt x="44" y="134"/>
                  </a:lnTo>
                  <a:lnTo>
                    <a:pt x="44" y="158"/>
                  </a:lnTo>
                  <a:lnTo>
                    <a:pt x="44" y="158"/>
                  </a:lnTo>
                  <a:lnTo>
                    <a:pt x="44" y="184"/>
                  </a:lnTo>
                  <a:lnTo>
                    <a:pt x="45" y="207"/>
                  </a:lnTo>
                  <a:lnTo>
                    <a:pt x="48" y="228"/>
                  </a:lnTo>
                  <a:lnTo>
                    <a:pt x="50" y="236"/>
                  </a:lnTo>
                  <a:lnTo>
                    <a:pt x="54" y="246"/>
                  </a:lnTo>
                  <a:lnTo>
                    <a:pt x="57" y="253"/>
                  </a:lnTo>
                  <a:lnTo>
                    <a:pt x="62" y="261"/>
                  </a:lnTo>
                  <a:lnTo>
                    <a:pt x="67" y="267"/>
                  </a:lnTo>
                  <a:lnTo>
                    <a:pt x="74" y="272"/>
                  </a:lnTo>
                  <a:lnTo>
                    <a:pt x="82" y="277"/>
                  </a:lnTo>
                  <a:lnTo>
                    <a:pt x="92" y="279"/>
                  </a:lnTo>
                  <a:lnTo>
                    <a:pt x="101" y="281"/>
                  </a:lnTo>
                  <a:lnTo>
                    <a:pt x="113" y="281"/>
                  </a:lnTo>
                  <a:lnTo>
                    <a:pt x="113" y="281"/>
                  </a:lnTo>
                  <a:lnTo>
                    <a:pt x="126" y="281"/>
                  </a:lnTo>
                  <a:lnTo>
                    <a:pt x="135" y="279"/>
                  </a:lnTo>
                  <a:lnTo>
                    <a:pt x="145" y="277"/>
                  </a:lnTo>
                  <a:lnTo>
                    <a:pt x="152" y="272"/>
                  </a:lnTo>
                  <a:lnTo>
                    <a:pt x="160" y="267"/>
                  </a:lnTo>
                  <a:lnTo>
                    <a:pt x="166" y="261"/>
                  </a:lnTo>
                  <a:lnTo>
                    <a:pt x="171" y="253"/>
                  </a:lnTo>
                  <a:lnTo>
                    <a:pt x="174" y="245"/>
                  </a:lnTo>
                  <a:lnTo>
                    <a:pt x="177" y="236"/>
                  </a:lnTo>
                  <a:lnTo>
                    <a:pt x="179" y="227"/>
                  </a:lnTo>
                  <a:lnTo>
                    <a:pt x="183" y="205"/>
                  </a:lnTo>
                  <a:lnTo>
                    <a:pt x="184" y="182"/>
                  </a:lnTo>
                  <a:lnTo>
                    <a:pt x="184" y="157"/>
                  </a:lnTo>
                  <a:lnTo>
                    <a:pt x="184" y="157"/>
                  </a:lnTo>
                  <a:lnTo>
                    <a:pt x="184" y="133"/>
                  </a:lnTo>
                  <a:lnTo>
                    <a:pt x="183" y="110"/>
                  </a:lnTo>
                  <a:lnTo>
                    <a:pt x="180" y="89"/>
                  </a:lnTo>
                  <a:lnTo>
                    <a:pt x="178" y="79"/>
                  </a:lnTo>
                  <a:lnTo>
                    <a:pt x="175" y="71"/>
                  </a:lnTo>
                  <a:lnTo>
                    <a:pt x="172" y="62"/>
                  </a:lnTo>
                  <a:lnTo>
                    <a:pt x="167" y="55"/>
                  </a:lnTo>
                  <a:lnTo>
                    <a:pt x="162" y="49"/>
                  </a:lnTo>
                  <a:lnTo>
                    <a:pt x="155" y="44"/>
                  </a:lnTo>
                  <a:lnTo>
                    <a:pt x="147" y="40"/>
                  </a:lnTo>
                  <a:lnTo>
                    <a:pt x="139" y="37"/>
                  </a:lnTo>
                  <a:lnTo>
                    <a:pt x="128" y="35"/>
                  </a:lnTo>
                  <a:lnTo>
                    <a:pt x="116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4" name="Freeform 71"/>
            <p:cNvSpPr>
              <a:spLocks/>
            </p:cNvSpPr>
            <p:nvPr/>
          </p:nvSpPr>
          <p:spPr bwMode="auto">
            <a:xfrm>
              <a:off x="6174581" y="613247"/>
              <a:ext cx="84137" cy="122237"/>
            </a:xfrm>
            <a:custGeom>
              <a:avLst/>
              <a:gdLst>
                <a:gd name="T0" fmla="*/ 165 w 209"/>
                <a:gd name="T1" fmla="*/ 308 h 308"/>
                <a:gd name="T2" fmla="*/ 165 w 209"/>
                <a:gd name="T3" fmla="*/ 98 h 308"/>
                <a:gd name="T4" fmla="*/ 165 w 209"/>
                <a:gd name="T5" fmla="*/ 98 h 308"/>
                <a:gd name="T6" fmla="*/ 165 w 209"/>
                <a:gd name="T7" fmla="*/ 84 h 308"/>
                <a:gd name="T8" fmla="*/ 163 w 209"/>
                <a:gd name="T9" fmla="*/ 72 h 308"/>
                <a:gd name="T10" fmla="*/ 161 w 209"/>
                <a:gd name="T11" fmla="*/ 61 h 308"/>
                <a:gd name="T12" fmla="*/ 156 w 209"/>
                <a:gd name="T13" fmla="*/ 52 h 308"/>
                <a:gd name="T14" fmla="*/ 148 w 209"/>
                <a:gd name="T15" fmla="*/ 45 h 308"/>
                <a:gd name="T16" fmla="*/ 140 w 209"/>
                <a:gd name="T17" fmla="*/ 40 h 308"/>
                <a:gd name="T18" fmla="*/ 129 w 209"/>
                <a:gd name="T19" fmla="*/ 37 h 308"/>
                <a:gd name="T20" fmla="*/ 117 w 209"/>
                <a:gd name="T21" fmla="*/ 35 h 308"/>
                <a:gd name="T22" fmla="*/ 117 w 209"/>
                <a:gd name="T23" fmla="*/ 35 h 308"/>
                <a:gd name="T24" fmla="*/ 107 w 209"/>
                <a:gd name="T25" fmla="*/ 37 h 308"/>
                <a:gd name="T26" fmla="*/ 100 w 209"/>
                <a:gd name="T27" fmla="*/ 38 h 308"/>
                <a:gd name="T28" fmla="*/ 91 w 209"/>
                <a:gd name="T29" fmla="*/ 40 h 308"/>
                <a:gd name="T30" fmla="*/ 84 w 209"/>
                <a:gd name="T31" fmla="*/ 43 h 308"/>
                <a:gd name="T32" fmla="*/ 78 w 209"/>
                <a:gd name="T33" fmla="*/ 46 h 308"/>
                <a:gd name="T34" fmla="*/ 72 w 209"/>
                <a:gd name="T35" fmla="*/ 51 h 308"/>
                <a:gd name="T36" fmla="*/ 67 w 209"/>
                <a:gd name="T37" fmla="*/ 57 h 308"/>
                <a:gd name="T38" fmla="*/ 62 w 209"/>
                <a:gd name="T39" fmla="*/ 62 h 308"/>
                <a:gd name="T40" fmla="*/ 57 w 209"/>
                <a:gd name="T41" fmla="*/ 70 h 308"/>
                <a:gd name="T42" fmla="*/ 54 w 209"/>
                <a:gd name="T43" fmla="*/ 77 h 308"/>
                <a:gd name="T44" fmla="*/ 49 w 209"/>
                <a:gd name="T45" fmla="*/ 93 h 308"/>
                <a:gd name="T46" fmla="*/ 45 w 209"/>
                <a:gd name="T47" fmla="*/ 110 h 308"/>
                <a:gd name="T48" fmla="*/ 44 w 209"/>
                <a:gd name="T49" fmla="*/ 129 h 308"/>
                <a:gd name="T50" fmla="*/ 44 w 209"/>
                <a:gd name="T51" fmla="*/ 308 h 308"/>
                <a:gd name="T52" fmla="*/ 0 w 209"/>
                <a:gd name="T53" fmla="*/ 308 h 308"/>
                <a:gd name="T54" fmla="*/ 0 w 209"/>
                <a:gd name="T55" fmla="*/ 7 h 308"/>
                <a:gd name="T56" fmla="*/ 33 w 209"/>
                <a:gd name="T57" fmla="*/ 7 h 308"/>
                <a:gd name="T58" fmla="*/ 40 w 209"/>
                <a:gd name="T59" fmla="*/ 46 h 308"/>
                <a:gd name="T60" fmla="*/ 44 w 209"/>
                <a:gd name="T61" fmla="*/ 46 h 308"/>
                <a:gd name="T62" fmla="*/ 44 w 209"/>
                <a:gd name="T63" fmla="*/ 46 h 308"/>
                <a:gd name="T64" fmla="*/ 50 w 209"/>
                <a:gd name="T65" fmla="*/ 34 h 308"/>
                <a:gd name="T66" fmla="*/ 58 w 209"/>
                <a:gd name="T67" fmla="*/ 26 h 308"/>
                <a:gd name="T68" fmla="*/ 67 w 209"/>
                <a:gd name="T69" fmla="*/ 17 h 308"/>
                <a:gd name="T70" fmla="*/ 78 w 209"/>
                <a:gd name="T71" fmla="*/ 11 h 308"/>
                <a:gd name="T72" fmla="*/ 88 w 209"/>
                <a:gd name="T73" fmla="*/ 6 h 308"/>
                <a:gd name="T74" fmla="*/ 100 w 209"/>
                <a:gd name="T75" fmla="*/ 3 h 308"/>
                <a:gd name="T76" fmla="*/ 112 w 209"/>
                <a:gd name="T77" fmla="*/ 1 h 308"/>
                <a:gd name="T78" fmla="*/ 125 w 209"/>
                <a:gd name="T79" fmla="*/ 0 h 308"/>
                <a:gd name="T80" fmla="*/ 125 w 209"/>
                <a:gd name="T81" fmla="*/ 0 h 308"/>
                <a:gd name="T82" fmla="*/ 136 w 209"/>
                <a:gd name="T83" fmla="*/ 1 h 308"/>
                <a:gd name="T84" fmla="*/ 146 w 209"/>
                <a:gd name="T85" fmla="*/ 3 h 308"/>
                <a:gd name="T86" fmla="*/ 156 w 209"/>
                <a:gd name="T87" fmla="*/ 4 h 308"/>
                <a:gd name="T88" fmla="*/ 164 w 209"/>
                <a:gd name="T89" fmla="*/ 6 h 308"/>
                <a:gd name="T90" fmla="*/ 172 w 209"/>
                <a:gd name="T91" fmla="*/ 10 h 308"/>
                <a:gd name="T92" fmla="*/ 178 w 209"/>
                <a:gd name="T93" fmla="*/ 14 h 308"/>
                <a:gd name="T94" fmla="*/ 185 w 209"/>
                <a:gd name="T95" fmla="*/ 18 h 308"/>
                <a:gd name="T96" fmla="*/ 190 w 209"/>
                <a:gd name="T97" fmla="*/ 24 h 308"/>
                <a:gd name="T98" fmla="*/ 195 w 209"/>
                <a:gd name="T99" fmla="*/ 31 h 308"/>
                <a:gd name="T100" fmla="*/ 198 w 209"/>
                <a:gd name="T101" fmla="*/ 37 h 308"/>
                <a:gd name="T102" fmla="*/ 202 w 209"/>
                <a:gd name="T103" fmla="*/ 44 h 308"/>
                <a:gd name="T104" fmla="*/ 204 w 209"/>
                <a:gd name="T105" fmla="*/ 52 h 308"/>
                <a:gd name="T106" fmla="*/ 207 w 209"/>
                <a:gd name="T107" fmla="*/ 61 h 308"/>
                <a:gd name="T108" fmla="*/ 208 w 209"/>
                <a:gd name="T109" fmla="*/ 71 h 308"/>
                <a:gd name="T110" fmla="*/ 209 w 209"/>
                <a:gd name="T111" fmla="*/ 91 h 308"/>
                <a:gd name="T112" fmla="*/ 209 w 209"/>
                <a:gd name="T113" fmla="*/ 308 h 308"/>
                <a:gd name="T114" fmla="*/ 165 w 209"/>
                <a:gd name="T115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9" h="308">
                  <a:moveTo>
                    <a:pt x="165" y="308"/>
                  </a:moveTo>
                  <a:lnTo>
                    <a:pt x="165" y="98"/>
                  </a:lnTo>
                  <a:lnTo>
                    <a:pt x="165" y="98"/>
                  </a:lnTo>
                  <a:lnTo>
                    <a:pt x="165" y="84"/>
                  </a:lnTo>
                  <a:lnTo>
                    <a:pt x="163" y="72"/>
                  </a:lnTo>
                  <a:lnTo>
                    <a:pt x="161" y="61"/>
                  </a:lnTo>
                  <a:lnTo>
                    <a:pt x="156" y="52"/>
                  </a:lnTo>
                  <a:lnTo>
                    <a:pt x="148" y="45"/>
                  </a:lnTo>
                  <a:lnTo>
                    <a:pt x="140" y="40"/>
                  </a:lnTo>
                  <a:lnTo>
                    <a:pt x="129" y="37"/>
                  </a:lnTo>
                  <a:lnTo>
                    <a:pt x="117" y="35"/>
                  </a:lnTo>
                  <a:lnTo>
                    <a:pt x="117" y="35"/>
                  </a:lnTo>
                  <a:lnTo>
                    <a:pt x="107" y="37"/>
                  </a:lnTo>
                  <a:lnTo>
                    <a:pt x="100" y="38"/>
                  </a:lnTo>
                  <a:lnTo>
                    <a:pt x="91" y="40"/>
                  </a:lnTo>
                  <a:lnTo>
                    <a:pt x="84" y="43"/>
                  </a:lnTo>
                  <a:lnTo>
                    <a:pt x="78" y="46"/>
                  </a:lnTo>
                  <a:lnTo>
                    <a:pt x="72" y="51"/>
                  </a:lnTo>
                  <a:lnTo>
                    <a:pt x="67" y="57"/>
                  </a:lnTo>
                  <a:lnTo>
                    <a:pt x="62" y="62"/>
                  </a:lnTo>
                  <a:lnTo>
                    <a:pt x="57" y="70"/>
                  </a:lnTo>
                  <a:lnTo>
                    <a:pt x="54" y="77"/>
                  </a:lnTo>
                  <a:lnTo>
                    <a:pt x="49" y="93"/>
                  </a:lnTo>
                  <a:lnTo>
                    <a:pt x="45" y="110"/>
                  </a:lnTo>
                  <a:lnTo>
                    <a:pt x="44" y="129"/>
                  </a:lnTo>
                  <a:lnTo>
                    <a:pt x="44" y="308"/>
                  </a:lnTo>
                  <a:lnTo>
                    <a:pt x="0" y="308"/>
                  </a:lnTo>
                  <a:lnTo>
                    <a:pt x="0" y="7"/>
                  </a:lnTo>
                  <a:lnTo>
                    <a:pt x="33" y="7"/>
                  </a:lnTo>
                  <a:lnTo>
                    <a:pt x="40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50" y="34"/>
                  </a:lnTo>
                  <a:lnTo>
                    <a:pt x="58" y="26"/>
                  </a:lnTo>
                  <a:lnTo>
                    <a:pt x="67" y="17"/>
                  </a:lnTo>
                  <a:lnTo>
                    <a:pt x="78" y="11"/>
                  </a:lnTo>
                  <a:lnTo>
                    <a:pt x="88" y="6"/>
                  </a:lnTo>
                  <a:lnTo>
                    <a:pt x="100" y="3"/>
                  </a:lnTo>
                  <a:lnTo>
                    <a:pt x="112" y="1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36" y="1"/>
                  </a:lnTo>
                  <a:lnTo>
                    <a:pt x="146" y="3"/>
                  </a:lnTo>
                  <a:lnTo>
                    <a:pt x="156" y="4"/>
                  </a:lnTo>
                  <a:lnTo>
                    <a:pt x="164" y="6"/>
                  </a:lnTo>
                  <a:lnTo>
                    <a:pt x="172" y="10"/>
                  </a:lnTo>
                  <a:lnTo>
                    <a:pt x="178" y="14"/>
                  </a:lnTo>
                  <a:lnTo>
                    <a:pt x="185" y="18"/>
                  </a:lnTo>
                  <a:lnTo>
                    <a:pt x="190" y="24"/>
                  </a:lnTo>
                  <a:lnTo>
                    <a:pt x="195" y="31"/>
                  </a:lnTo>
                  <a:lnTo>
                    <a:pt x="198" y="37"/>
                  </a:lnTo>
                  <a:lnTo>
                    <a:pt x="202" y="44"/>
                  </a:lnTo>
                  <a:lnTo>
                    <a:pt x="204" y="52"/>
                  </a:lnTo>
                  <a:lnTo>
                    <a:pt x="207" y="61"/>
                  </a:lnTo>
                  <a:lnTo>
                    <a:pt x="208" y="71"/>
                  </a:lnTo>
                  <a:lnTo>
                    <a:pt x="209" y="91"/>
                  </a:lnTo>
                  <a:lnTo>
                    <a:pt x="209" y="308"/>
                  </a:lnTo>
                  <a:lnTo>
                    <a:pt x="165" y="3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5" name="Freeform 72"/>
            <p:cNvSpPr>
              <a:spLocks/>
            </p:cNvSpPr>
            <p:nvPr/>
          </p:nvSpPr>
          <p:spPr bwMode="auto">
            <a:xfrm>
              <a:off x="6293643" y="616422"/>
              <a:ext cx="82550" cy="122237"/>
            </a:xfrm>
            <a:custGeom>
              <a:avLst/>
              <a:gdLst>
                <a:gd name="T0" fmla="*/ 45 w 211"/>
                <a:gd name="T1" fmla="*/ 0 h 308"/>
                <a:gd name="T2" fmla="*/ 45 w 211"/>
                <a:gd name="T3" fmla="*/ 210 h 308"/>
                <a:gd name="T4" fmla="*/ 45 w 211"/>
                <a:gd name="T5" fmla="*/ 210 h 308"/>
                <a:gd name="T6" fmla="*/ 45 w 211"/>
                <a:gd name="T7" fmla="*/ 226 h 308"/>
                <a:gd name="T8" fmla="*/ 48 w 211"/>
                <a:gd name="T9" fmla="*/ 238 h 308"/>
                <a:gd name="T10" fmla="*/ 51 w 211"/>
                <a:gd name="T11" fmla="*/ 249 h 308"/>
                <a:gd name="T12" fmla="*/ 56 w 211"/>
                <a:gd name="T13" fmla="*/ 259 h 308"/>
                <a:gd name="T14" fmla="*/ 62 w 211"/>
                <a:gd name="T15" fmla="*/ 265 h 308"/>
                <a:gd name="T16" fmla="*/ 72 w 211"/>
                <a:gd name="T17" fmla="*/ 270 h 308"/>
                <a:gd name="T18" fmla="*/ 83 w 211"/>
                <a:gd name="T19" fmla="*/ 272 h 308"/>
                <a:gd name="T20" fmla="*/ 95 w 211"/>
                <a:gd name="T21" fmla="*/ 273 h 308"/>
                <a:gd name="T22" fmla="*/ 95 w 211"/>
                <a:gd name="T23" fmla="*/ 273 h 308"/>
                <a:gd name="T24" fmla="*/ 105 w 211"/>
                <a:gd name="T25" fmla="*/ 273 h 308"/>
                <a:gd name="T26" fmla="*/ 113 w 211"/>
                <a:gd name="T27" fmla="*/ 271 h 308"/>
                <a:gd name="T28" fmla="*/ 121 w 211"/>
                <a:gd name="T29" fmla="*/ 268 h 308"/>
                <a:gd name="T30" fmla="*/ 128 w 211"/>
                <a:gd name="T31" fmla="*/ 266 h 308"/>
                <a:gd name="T32" fmla="*/ 134 w 211"/>
                <a:gd name="T33" fmla="*/ 261 h 308"/>
                <a:gd name="T34" fmla="*/ 140 w 211"/>
                <a:gd name="T35" fmla="*/ 256 h 308"/>
                <a:gd name="T36" fmla="*/ 145 w 211"/>
                <a:gd name="T37" fmla="*/ 251 h 308"/>
                <a:gd name="T38" fmla="*/ 150 w 211"/>
                <a:gd name="T39" fmla="*/ 245 h 308"/>
                <a:gd name="T40" fmla="*/ 153 w 211"/>
                <a:gd name="T41" fmla="*/ 238 h 308"/>
                <a:gd name="T42" fmla="*/ 157 w 211"/>
                <a:gd name="T43" fmla="*/ 231 h 308"/>
                <a:gd name="T44" fmla="*/ 162 w 211"/>
                <a:gd name="T45" fmla="*/ 216 h 308"/>
                <a:gd name="T46" fmla="*/ 166 w 211"/>
                <a:gd name="T47" fmla="*/ 199 h 308"/>
                <a:gd name="T48" fmla="*/ 167 w 211"/>
                <a:gd name="T49" fmla="*/ 181 h 308"/>
                <a:gd name="T50" fmla="*/ 167 w 211"/>
                <a:gd name="T51" fmla="*/ 0 h 308"/>
                <a:gd name="T52" fmla="*/ 211 w 211"/>
                <a:gd name="T53" fmla="*/ 0 h 308"/>
                <a:gd name="T54" fmla="*/ 211 w 211"/>
                <a:gd name="T55" fmla="*/ 301 h 308"/>
                <a:gd name="T56" fmla="*/ 178 w 211"/>
                <a:gd name="T57" fmla="*/ 301 h 308"/>
                <a:gd name="T58" fmla="*/ 170 w 211"/>
                <a:gd name="T59" fmla="*/ 263 h 308"/>
                <a:gd name="T60" fmla="*/ 167 w 211"/>
                <a:gd name="T61" fmla="*/ 263 h 308"/>
                <a:gd name="T62" fmla="*/ 167 w 211"/>
                <a:gd name="T63" fmla="*/ 263 h 308"/>
                <a:gd name="T64" fmla="*/ 159 w 211"/>
                <a:gd name="T65" fmla="*/ 274 h 308"/>
                <a:gd name="T66" fmla="*/ 151 w 211"/>
                <a:gd name="T67" fmla="*/ 284 h 308"/>
                <a:gd name="T68" fmla="*/ 142 w 211"/>
                <a:gd name="T69" fmla="*/ 291 h 308"/>
                <a:gd name="T70" fmla="*/ 133 w 211"/>
                <a:gd name="T71" fmla="*/ 298 h 308"/>
                <a:gd name="T72" fmla="*/ 122 w 211"/>
                <a:gd name="T73" fmla="*/ 302 h 308"/>
                <a:gd name="T74" fmla="*/ 111 w 211"/>
                <a:gd name="T75" fmla="*/ 306 h 308"/>
                <a:gd name="T76" fmla="*/ 97 w 211"/>
                <a:gd name="T77" fmla="*/ 308 h 308"/>
                <a:gd name="T78" fmla="*/ 85 w 211"/>
                <a:gd name="T79" fmla="*/ 308 h 308"/>
                <a:gd name="T80" fmla="*/ 85 w 211"/>
                <a:gd name="T81" fmla="*/ 308 h 308"/>
                <a:gd name="T82" fmla="*/ 74 w 211"/>
                <a:gd name="T83" fmla="*/ 308 h 308"/>
                <a:gd name="T84" fmla="*/ 65 w 211"/>
                <a:gd name="T85" fmla="*/ 307 h 308"/>
                <a:gd name="T86" fmla="*/ 56 w 211"/>
                <a:gd name="T87" fmla="*/ 305 h 308"/>
                <a:gd name="T88" fmla="*/ 49 w 211"/>
                <a:gd name="T89" fmla="*/ 302 h 308"/>
                <a:gd name="T90" fmla="*/ 40 w 211"/>
                <a:gd name="T91" fmla="*/ 299 h 308"/>
                <a:gd name="T92" fmla="*/ 34 w 211"/>
                <a:gd name="T93" fmla="*/ 295 h 308"/>
                <a:gd name="T94" fmla="*/ 28 w 211"/>
                <a:gd name="T95" fmla="*/ 290 h 308"/>
                <a:gd name="T96" fmla="*/ 22 w 211"/>
                <a:gd name="T97" fmla="*/ 284 h 308"/>
                <a:gd name="T98" fmla="*/ 17 w 211"/>
                <a:gd name="T99" fmla="*/ 278 h 308"/>
                <a:gd name="T100" fmla="*/ 12 w 211"/>
                <a:gd name="T101" fmla="*/ 272 h 308"/>
                <a:gd name="T102" fmla="*/ 9 w 211"/>
                <a:gd name="T103" fmla="*/ 265 h 308"/>
                <a:gd name="T104" fmla="*/ 6 w 211"/>
                <a:gd name="T105" fmla="*/ 256 h 308"/>
                <a:gd name="T106" fmla="*/ 4 w 211"/>
                <a:gd name="T107" fmla="*/ 248 h 308"/>
                <a:gd name="T108" fmla="*/ 3 w 211"/>
                <a:gd name="T109" fmla="*/ 238 h 308"/>
                <a:gd name="T110" fmla="*/ 0 w 211"/>
                <a:gd name="T111" fmla="*/ 218 h 308"/>
                <a:gd name="T112" fmla="*/ 0 w 211"/>
                <a:gd name="T113" fmla="*/ 0 h 308"/>
                <a:gd name="T114" fmla="*/ 45 w 211"/>
                <a:gd name="T115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1" h="308">
                  <a:moveTo>
                    <a:pt x="45" y="0"/>
                  </a:moveTo>
                  <a:lnTo>
                    <a:pt x="45" y="210"/>
                  </a:lnTo>
                  <a:lnTo>
                    <a:pt x="45" y="210"/>
                  </a:lnTo>
                  <a:lnTo>
                    <a:pt x="45" y="226"/>
                  </a:lnTo>
                  <a:lnTo>
                    <a:pt x="48" y="238"/>
                  </a:lnTo>
                  <a:lnTo>
                    <a:pt x="51" y="249"/>
                  </a:lnTo>
                  <a:lnTo>
                    <a:pt x="56" y="259"/>
                  </a:lnTo>
                  <a:lnTo>
                    <a:pt x="62" y="265"/>
                  </a:lnTo>
                  <a:lnTo>
                    <a:pt x="72" y="270"/>
                  </a:lnTo>
                  <a:lnTo>
                    <a:pt x="83" y="272"/>
                  </a:lnTo>
                  <a:lnTo>
                    <a:pt x="95" y="273"/>
                  </a:lnTo>
                  <a:lnTo>
                    <a:pt x="95" y="273"/>
                  </a:lnTo>
                  <a:lnTo>
                    <a:pt x="105" y="273"/>
                  </a:lnTo>
                  <a:lnTo>
                    <a:pt x="113" y="271"/>
                  </a:lnTo>
                  <a:lnTo>
                    <a:pt x="121" y="268"/>
                  </a:lnTo>
                  <a:lnTo>
                    <a:pt x="128" y="266"/>
                  </a:lnTo>
                  <a:lnTo>
                    <a:pt x="134" y="261"/>
                  </a:lnTo>
                  <a:lnTo>
                    <a:pt x="140" y="256"/>
                  </a:lnTo>
                  <a:lnTo>
                    <a:pt x="145" y="251"/>
                  </a:lnTo>
                  <a:lnTo>
                    <a:pt x="150" y="245"/>
                  </a:lnTo>
                  <a:lnTo>
                    <a:pt x="153" y="238"/>
                  </a:lnTo>
                  <a:lnTo>
                    <a:pt x="157" y="231"/>
                  </a:lnTo>
                  <a:lnTo>
                    <a:pt x="162" y="216"/>
                  </a:lnTo>
                  <a:lnTo>
                    <a:pt x="166" y="199"/>
                  </a:lnTo>
                  <a:lnTo>
                    <a:pt x="167" y="181"/>
                  </a:lnTo>
                  <a:lnTo>
                    <a:pt x="167" y="0"/>
                  </a:lnTo>
                  <a:lnTo>
                    <a:pt x="211" y="0"/>
                  </a:lnTo>
                  <a:lnTo>
                    <a:pt x="211" y="301"/>
                  </a:lnTo>
                  <a:lnTo>
                    <a:pt x="178" y="301"/>
                  </a:lnTo>
                  <a:lnTo>
                    <a:pt x="170" y="263"/>
                  </a:lnTo>
                  <a:lnTo>
                    <a:pt x="167" y="263"/>
                  </a:lnTo>
                  <a:lnTo>
                    <a:pt x="167" y="263"/>
                  </a:lnTo>
                  <a:lnTo>
                    <a:pt x="159" y="274"/>
                  </a:lnTo>
                  <a:lnTo>
                    <a:pt x="151" y="284"/>
                  </a:lnTo>
                  <a:lnTo>
                    <a:pt x="142" y="291"/>
                  </a:lnTo>
                  <a:lnTo>
                    <a:pt x="133" y="298"/>
                  </a:lnTo>
                  <a:lnTo>
                    <a:pt x="122" y="302"/>
                  </a:lnTo>
                  <a:lnTo>
                    <a:pt x="111" y="306"/>
                  </a:lnTo>
                  <a:lnTo>
                    <a:pt x="97" y="308"/>
                  </a:lnTo>
                  <a:lnTo>
                    <a:pt x="85" y="308"/>
                  </a:lnTo>
                  <a:lnTo>
                    <a:pt x="85" y="308"/>
                  </a:lnTo>
                  <a:lnTo>
                    <a:pt x="74" y="308"/>
                  </a:lnTo>
                  <a:lnTo>
                    <a:pt x="65" y="307"/>
                  </a:lnTo>
                  <a:lnTo>
                    <a:pt x="56" y="305"/>
                  </a:lnTo>
                  <a:lnTo>
                    <a:pt x="49" y="302"/>
                  </a:lnTo>
                  <a:lnTo>
                    <a:pt x="40" y="299"/>
                  </a:lnTo>
                  <a:lnTo>
                    <a:pt x="34" y="295"/>
                  </a:lnTo>
                  <a:lnTo>
                    <a:pt x="28" y="290"/>
                  </a:lnTo>
                  <a:lnTo>
                    <a:pt x="22" y="284"/>
                  </a:lnTo>
                  <a:lnTo>
                    <a:pt x="17" y="278"/>
                  </a:lnTo>
                  <a:lnTo>
                    <a:pt x="12" y="272"/>
                  </a:lnTo>
                  <a:lnTo>
                    <a:pt x="9" y="265"/>
                  </a:lnTo>
                  <a:lnTo>
                    <a:pt x="6" y="256"/>
                  </a:lnTo>
                  <a:lnTo>
                    <a:pt x="4" y="248"/>
                  </a:lnTo>
                  <a:lnTo>
                    <a:pt x="3" y="238"/>
                  </a:lnTo>
                  <a:lnTo>
                    <a:pt x="0" y="218"/>
                  </a:lnTo>
                  <a:lnTo>
                    <a:pt x="0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6" name="Freeform 73"/>
            <p:cNvSpPr>
              <a:spLocks noEditPoints="1"/>
            </p:cNvSpPr>
            <p:nvPr/>
          </p:nvSpPr>
          <p:spPr bwMode="auto">
            <a:xfrm>
              <a:off x="6407943" y="613247"/>
              <a:ext cx="87312" cy="125412"/>
            </a:xfrm>
            <a:custGeom>
              <a:avLst/>
              <a:gdLst>
                <a:gd name="T0" fmla="*/ 45 w 223"/>
                <a:gd name="T1" fmla="*/ 177 h 315"/>
                <a:gd name="T2" fmla="*/ 48 w 223"/>
                <a:gd name="T3" fmla="*/ 210 h 315"/>
                <a:gd name="T4" fmla="*/ 53 w 223"/>
                <a:gd name="T5" fmla="*/ 229 h 315"/>
                <a:gd name="T6" fmla="*/ 61 w 223"/>
                <a:gd name="T7" fmla="*/ 245 h 315"/>
                <a:gd name="T8" fmla="*/ 71 w 223"/>
                <a:gd name="T9" fmla="*/ 258 h 315"/>
                <a:gd name="T10" fmla="*/ 85 w 223"/>
                <a:gd name="T11" fmla="*/ 269 h 315"/>
                <a:gd name="T12" fmla="*/ 101 w 223"/>
                <a:gd name="T13" fmla="*/ 277 h 315"/>
                <a:gd name="T14" fmla="*/ 122 w 223"/>
                <a:gd name="T15" fmla="*/ 280 h 315"/>
                <a:gd name="T16" fmla="*/ 133 w 223"/>
                <a:gd name="T17" fmla="*/ 280 h 315"/>
                <a:gd name="T18" fmla="*/ 162 w 223"/>
                <a:gd name="T19" fmla="*/ 279 h 315"/>
                <a:gd name="T20" fmla="*/ 213 w 223"/>
                <a:gd name="T21" fmla="*/ 270 h 315"/>
                <a:gd name="T22" fmla="*/ 220 w 223"/>
                <a:gd name="T23" fmla="*/ 300 h 315"/>
                <a:gd name="T24" fmla="*/ 178 w 223"/>
                <a:gd name="T25" fmla="*/ 311 h 315"/>
                <a:gd name="T26" fmla="*/ 127 w 223"/>
                <a:gd name="T27" fmla="*/ 315 h 315"/>
                <a:gd name="T28" fmla="*/ 109 w 223"/>
                <a:gd name="T29" fmla="*/ 315 h 315"/>
                <a:gd name="T30" fmla="*/ 78 w 223"/>
                <a:gd name="T31" fmla="*/ 309 h 315"/>
                <a:gd name="T32" fmla="*/ 54 w 223"/>
                <a:gd name="T33" fmla="*/ 298 h 315"/>
                <a:gd name="T34" fmla="*/ 34 w 223"/>
                <a:gd name="T35" fmla="*/ 283 h 315"/>
                <a:gd name="T36" fmla="*/ 20 w 223"/>
                <a:gd name="T37" fmla="*/ 262 h 315"/>
                <a:gd name="T38" fmla="*/ 10 w 223"/>
                <a:gd name="T39" fmla="*/ 236 h 315"/>
                <a:gd name="T40" fmla="*/ 4 w 223"/>
                <a:gd name="T41" fmla="*/ 207 h 315"/>
                <a:gd name="T42" fmla="*/ 1 w 223"/>
                <a:gd name="T43" fmla="*/ 173 h 315"/>
                <a:gd name="T44" fmla="*/ 0 w 223"/>
                <a:gd name="T45" fmla="*/ 155 h 315"/>
                <a:gd name="T46" fmla="*/ 3 w 223"/>
                <a:gd name="T47" fmla="*/ 122 h 315"/>
                <a:gd name="T48" fmla="*/ 8 w 223"/>
                <a:gd name="T49" fmla="*/ 93 h 315"/>
                <a:gd name="T50" fmla="*/ 15 w 223"/>
                <a:gd name="T51" fmla="*/ 67 h 315"/>
                <a:gd name="T52" fmla="*/ 28 w 223"/>
                <a:gd name="T53" fmla="*/ 44 h 315"/>
                <a:gd name="T54" fmla="*/ 44 w 223"/>
                <a:gd name="T55" fmla="*/ 26 h 315"/>
                <a:gd name="T56" fmla="*/ 66 w 223"/>
                <a:gd name="T57" fmla="*/ 12 h 315"/>
                <a:gd name="T58" fmla="*/ 91 w 223"/>
                <a:gd name="T59" fmla="*/ 4 h 315"/>
                <a:gd name="T60" fmla="*/ 122 w 223"/>
                <a:gd name="T61" fmla="*/ 0 h 315"/>
                <a:gd name="T62" fmla="*/ 138 w 223"/>
                <a:gd name="T63" fmla="*/ 1 h 315"/>
                <a:gd name="T64" fmla="*/ 164 w 223"/>
                <a:gd name="T65" fmla="*/ 6 h 315"/>
                <a:gd name="T66" fmla="*/ 185 w 223"/>
                <a:gd name="T67" fmla="*/ 16 h 315"/>
                <a:gd name="T68" fmla="*/ 200 w 223"/>
                <a:gd name="T69" fmla="*/ 31 h 315"/>
                <a:gd name="T70" fmla="*/ 211 w 223"/>
                <a:gd name="T71" fmla="*/ 50 h 315"/>
                <a:gd name="T72" fmla="*/ 218 w 223"/>
                <a:gd name="T73" fmla="*/ 72 h 315"/>
                <a:gd name="T74" fmla="*/ 223 w 223"/>
                <a:gd name="T75" fmla="*/ 112 h 315"/>
                <a:gd name="T76" fmla="*/ 223 w 223"/>
                <a:gd name="T77" fmla="*/ 167 h 315"/>
                <a:gd name="T78" fmla="*/ 121 w 223"/>
                <a:gd name="T79" fmla="*/ 34 h 315"/>
                <a:gd name="T80" fmla="*/ 110 w 223"/>
                <a:gd name="T81" fmla="*/ 34 h 315"/>
                <a:gd name="T82" fmla="*/ 90 w 223"/>
                <a:gd name="T83" fmla="*/ 39 h 315"/>
                <a:gd name="T84" fmla="*/ 76 w 223"/>
                <a:gd name="T85" fmla="*/ 49 h 315"/>
                <a:gd name="T86" fmla="*/ 64 w 223"/>
                <a:gd name="T87" fmla="*/ 62 h 315"/>
                <a:gd name="T88" fmla="*/ 55 w 223"/>
                <a:gd name="T89" fmla="*/ 78 h 315"/>
                <a:gd name="T90" fmla="*/ 48 w 223"/>
                <a:gd name="T91" fmla="*/ 106 h 315"/>
                <a:gd name="T92" fmla="*/ 45 w 223"/>
                <a:gd name="T93" fmla="*/ 146 h 315"/>
                <a:gd name="T94" fmla="*/ 179 w 223"/>
                <a:gd name="T95" fmla="*/ 135 h 315"/>
                <a:gd name="T96" fmla="*/ 178 w 223"/>
                <a:gd name="T97" fmla="*/ 95 h 315"/>
                <a:gd name="T98" fmla="*/ 173 w 223"/>
                <a:gd name="T99" fmla="*/ 71 h 315"/>
                <a:gd name="T100" fmla="*/ 167 w 223"/>
                <a:gd name="T101" fmla="*/ 57 h 315"/>
                <a:gd name="T102" fmla="*/ 158 w 223"/>
                <a:gd name="T103" fmla="*/ 46 h 315"/>
                <a:gd name="T104" fmla="*/ 146 w 223"/>
                <a:gd name="T105" fmla="*/ 38 h 315"/>
                <a:gd name="T106" fmla="*/ 130 w 223"/>
                <a:gd name="T107" fmla="*/ 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3" h="315">
                  <a:moveTo>
                    <a:pt x="45" y="177"/>
                  </a:moveTo>
                  <a:lnTo>
                    <a:pt x="45" y="177"/>
                  </a:lnTo>
                  <a:lnTo>
                    <a:pt x="46" y="199"/>
                  </a:lnTo>
                  <a:lnTo>
                    <a:pt x="48" y="210"/>
                  </a:lnTo>
                  <a:lnTo>
                    <a:pt x="50" y="219"/>
                  </a:lnTo>
                  <a:lnTo>
                    <a:pt x="53" y="229"/>
                  </a:lnTo>
                  <a:lnTo>
                    <a:pt x="56" y="238"/>
                  </a:lnTo>
                  <a:lnTo>
                    <a:pt x="61" y="245"/>
                  </a:lnTo>
                  <a:lnTo>
                    <a:pt x="66" y="252"/>
                  </a:lnTo>
                  <a:lnTo>
                    <a:pt x="71" y="258"/>
                  </a:lnTo>
                  <a:lnTo>
                    <a:pt x="78" y="264"/>
                  </a:lnTo>
                  <a:lnTo>
                    <a:pt x="85" y="269"/>
                  </a:lnTo>
                  <a:lnTo>
                    <a:pt x="93" y="273"/>
                  </a:lnTo>
                  <a:lnTo>
                    <a:pt x="101" y="277"/>
                  </a:lnTo>
                  <a:lnTo>
                    <a:pt x="111" y="279"/>
                  </a:lnTo>
                  <a:lnTo>
                    <a:pt x="122" y="280"/>
                  </a:lnTo>
                  <a:lnTo>
                    <a:pt x="133" y="280"/>
                  </a:lnTo>
                  <a:lnTo>
                    <a:pt x="133" y="280"/>
                  </a:lnTo>
                  <a:lnTo>
                    <a:pt x="147" y="280"/>
                  </a:lnTo>
                  <a:lnTo>
                    <a:pt x="162" y="279"/>
                  </a:lnTo>
                  <a:lnTo>
                    <a:pt x="188" y="275"/>
                  </a:lnTo>
                  <a:lnTo>
                    <a:pt x="213" y="270"/>
                  </a:lnTo>
                  <a:lnTo>
                    <a:pt x="220" y="300"/>
                  </a:lnTo>
                  <a:lnTo>
                    <a:pt x="220" y="300"/>
                  </a:lnTo>
                  <a:lnTo>
                    <a:pt x="201" y="306"/>
                  </a:lnTo>
                  <a:lnTo>
                    <a:pt x="178" y="311"/>
                  </a:lnTo>
                  <a:lnTo>
                    <a:pt x="152" y="314"/>
                  </a:lnTo>
                  <a:lnTo>
                    <a:pt x="127" y="315"/>
                  </a:lnTo>
                  <a:lnTo>
                    <a:pt x="127" y="315"/>
                  </a:lnTo>
                  <a:lnTo>
                    <a:pt x="109" y="315"/>
                  </a:lnTo>
                  <a:lnTo>
                    <a:pt x="93" y="313"/>
                  </a:lnTo>
                  <a:lnTo>
                    <a:pt x="78" y="309"/>
                  </a:lnTo>
                  <a:lnTo>
                    <a:pt x="65" y="305"/>
                  </a:lnTo>
                  <a:lnTo>
                    <a:pt x="54" y="298"/>
                  </a:lnTo>
                  <a:lnTo>
                    <a:pt x="43" y="291"/>
                  </a:lnTo>
                  <a:lnTo>
                    <a:pt x="34" y="283"/>
                  </a:lnTo>
                  <a:lnTo>
                    <a:pt x="26" y="273"/>
                  </a:lnTo>
                  <a:lnTo>
                    <a:pt x="20" y="262"/>
                  </a:lnTo>
                  <a:lnTo>
                    <a:pt x="15" y="250"/>
                  </a:lnTo>
                  <a:lnTo>
                    <a:pt x="10" y="236"/>
                  </a:lnTo>
                  <a:lnTo>
                    <a:pt x="6" y="222"/>
                  </a:lnTo>
                  <a:lnTo>
                    <a:pt x="4" y="207"/>
                  </a:lnTo>
                  <a:lnTo>
                    <a:pt x="1" y="190"/>
                  </a:lnTo>
                  <a:lnTo>
                    <a:pt x="1" y="173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" y="139"/>
                  </a:lnTo>
                  <a:lnTo>
                    <a:pt x="3" y="122"/>
                  </a:lnTo>
                  <a:lnTo>
                    <a:pt x="4" y="107"/>
                  </a:lnTo>
                  <a:lnTo>
                    <a:pt x="8" y="93"/>
                  </a:lnTo>
                  <a:lnTo>
                    <a:pt x="11" y="79"/>
                  </a:lnTo>
                  <a:lnTo>
                    <a:pt x="15" y="67"/>
                  </a:lnTo>
                  <a:lnTo>
                    <a:pt x="21" y="55"/>
                  </a:lnTo>
                  <a:lnTo>
                    <a:pt x="28" y="44"/>
                  </a:lnTo>
                  <a:lnTo>
                    <a:pt x="36" y="34"/>
                  </a:lnTo>
                  <a:lnTo>
                    <a:pt x="44" y="26"/>
                  </a:lnTo>
                  <a:lnTo>
                    <a:pt x="54" y="18"/>
                  </a:lnTo>
                  <a:lnTo>
                    <a:pt x="66" y="12"/>
                  </a:lnTo>
                  <a:lnTo>
                    <a:pt x="78" y="7"/>
                  </a:lnTo>
                  <a:lnTo>
                    <a:pt x="91" y="4"/>
                  </a:lnTo>
                  <a:lnTo>
                    <a:pt x="106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8" y="1"/>
                  </a:lnTo>
                  <a:lnTo>
                    <a:pt x="152" y="3"/>
                  </a:lnTo>
                  <a:lnTo>
                    <a:pt x="164" y="6"/>
                  </a:lnTo>
                  <a:lnTo>
                    <a:pt x="175" y="11"/>
                  </a:lnTo>
                  <a:lnTo>
                    <a:pt x="185" y="16"/>
                  </a:lnTo>
                  <a:lnTo>
                    <a:pt x="194" y="23"/>
                  </a:lnTo>
                  <a:lnTo>
                    <a:pt x="200" y="31"/>
                  </a:lnTo>
                  <a:lnTo>
                    <a:pt x="206" y="40"/>
                  </a:lnTo>
                  <a:lnTo>
                    <a:pt x="211" y="50"/>
                  </a:lnTo>
                  <a:lnTo>
                    <a:pt x="214" y="60"/>
                  </a:lnTo>
                  <a:lnTo>
                    <a:pt x="218" y="72"/>
                  </a:lnTo>
                  <a:lnTo>
                    <a:pt x="220" y="84"/>
                  </a:lnTo>
                  <a:lnTo>
                    <a:pt x="223" y="112"/>
                  </a:lnTo>
                  <a:lnTo>
                    <a:pt x="223" y="141"/>
                  </a:lnTo>
                  <a:lnTo>
                    <a:pt x="223" y="167"/>
                  </a:lnTo>
                  <a:lnTo>
                    <a:pt x="45" y="177"/>
                  </a:lnTo>
                  <a:close/>
                  <a:moveTo>
                    <a:pt x="121" y="34"/>
                  </a:moveTo>
                  <a:lnTo>
                    <a:pt x="121" y="34"/>
                  </a:lnTo>
                  <a:lnTo>
                    <a:pt x="110" y="34"/>
                  </a:lnTo>
                  <a:lnTo>
                    <a:pt x="99" y="37"/>
                  </a:lnTo>
                  <a:lnTo>
                    <a:pt x="90" y="39"/>
                  </a:lnTo>
                  <a:lnTo>
                    <a:pt x="82" y="44"/>
                  </a:lnTo>
                  <a:lnTo>
                    <a:pt x="76" y="49"/>
                  </a:lnTo>
                  <a:lnTo>
                    <a:pt x="70" y="55"/>
                  </a:lnTo>
                  <a:lnTo>
                    <a:pt x="64" y="62"/>
                  </a:lnTo>
                  <a:lnTo>
                    <a:pt x="60" y="70"/>
                  </a:lnTo>
                  <a:lnTo>
                    <a:pt x="55" y="78"/>
                  </a:lnTo>
                  <a:lnTo>
                    <a:pt x="53" y="88"/>
                  </a:lnTo>
                  <a:lnTo>
                    <a:pt x="48" y="106"/>
                  </a:lnTo>
                  <a:lnTo>
                    <a:pt x="45" y="127"/>
                  </a:lnTo>
                  <a:lnTo>
                    <a:pt x="45" y="146"/>
                  </a:lnTo>
                  <a:lnTo>
                    <a:pt x="179" y="135"/>
                  </a:lnTo>
                  <a:lnTo>
                    <a:pt x="179" y="135"/>
                  </a:lnTo>
                  <a:lnTo>
                    <a:pt x="179" y="115"/>
                  </a:lnTo>
                  <a:lnTo>
                    <a:pt x="178" y="95"/>
                  </a:lnTo>
                  <a:lnTo>
                    <a:pt x="175" y="78"/>
                  </a:lnTo>
                  <a:lnTo>
                    <a:pt x="173" y="71"/>
                  </a:lnTo>
                  <a:lnTo>
                    <a:pt x="171" y="63"/>
                  </a:lnTo>
                  <a:lnTo>
                    <a:pt x="167" y="57"/>
                  </a:lnTo>
                  <a:lnTo>
                    <a:pt x="163" y="51"/>
                  </a:lnTo>
                  <a:lnTo>
                    <a:pt x="158" y="46"/>
                  </a:lnTo>
                  <a:lnTo>
                    <a:pt x="154" y="42"/>
                  </a:lnTo>
                  <a:lnTo>
                    <a:pt x="146" y="38"/>
                  </a:lnTo>
                  <a:lnTo>
                    <a:pt x="139" y="35"/>
                  </a:lnTo>
                  <a:lnTo>
                    <a:pt x="130" y="34"/>
                  </a:lnTo>
                  <a:lnTo>
                    <a:pt x="121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7" name="Freeform 76"/>
            <p:cNvSpPr>
              <a:spLocks/>
            </p:cNvSpPr>
            <p:nvPr/>
          </p:nvSpPr>
          <p:spPr bwMode="auto">
            <a:xfrm>
              <a:off x="6517481" y="613247"/>
              <a:ext cx="80962" cy="125412"/>
            </a:xfrm>
            <a:custGeom>
              <a:avLst/>
              <a:gdLst>
                <a:gd name="T0" fmla="*/ 84 w 202"/>
                <a:gd name="T1" fmla="*/ 314 h 314"/>
                <a:gd name="T2" fmla="*/ 45 w 202"/>
                <a:gd name="T3" fmla="*/ 306 h 314"/>
                <a:gd name="T4" fmla="*/ 11 w 202"/>
                <a:gd name="T5" fmla="*/ 289 h 314"/>
                <a:gd name="T6" fmla="*/ 25 w 202"/>
                <a:gd name="T7" fmla="*/ 249 h 314"/>
                <a:gd name="T8" fmla="*/ 40 w 202"/>
                <a:gd name="T9" fmla="*/ 263 h 314"/>
                <a:gd name="T10" fmla="*/ 69 w 202"/>
                <a:gd name="T11" fmla="*/ 277 h 314"/>
                <a:gd name="T12" fmla="*/ 97 w 202"/>
                <a:gd name="T13" fmla="*/ 280 h 314"/>
                <a:gd name="T14" fmla="*/ 131 w 202"/>
                <a:gd name="T15" fmla="*/ 273 h 314"/>
                <a:gd name="T16" fmla="*/ 153 w 202"/>
                <a:gd name="T17" fmla="*/ 252 h 314"/>
                <a:gd name="T18" fmla="*/ 158 w 202"/>
                <a:gd name="T19" fmla="*/ 230 h 314"/>
                <a:gd name="T20" fmla="*/ 147 w 202"/>
                <a:gd name="T21" fmla="*/ 199 h 314"/>
                <a:gd name="T22" fmla="*/ 120 w 202"/>
                <a:gd name="T23" fmla="*/ 182 h 314"/>
                <a:gd name="T24" fmla="*/ 96 w 202"/>
                <a:gd name="T25" fmla="*/ 175 h 314"/>
                <a:gd name="T26" fmla="*/ 47 w 202"/>
                <a:gd name="T27" fmla="*/ 156 h 314"/>
                <a:gd name="T28" fmla="*/ 24 w 202"/>
                <a:gd name="T29" fmla="*/ 135 h 314"/>
                <a:gd name="T30" fmla="*/ 13 w 202"/>
                <a:gd name="T31" fmla="*/ 115 h 314"/>
                <a:gd name="T32" fmla="*/ 10 w 202"/>
                <a:gd name="T33" fmla="*/ 87 h 314"/>
                <a:gd name="T34" fmla="*/ 12 w 202"/>
                <a:gd name="T35" fmla="*/ 67 h 314"/>
                <a:gd name="T36" fmla="*/ 23 w 202"/>
                <a:gd name="T37" fmla="*/ 43 h 314"/>
                <a:gd name="T38" fmla="*/ 40 w 202"/>
                <a:gd name="T39" fmla="*/ 23 h 314"/>
                <a:gd name="T40" fmla="*/ 63 w 202"/>
                <a:gd name="T41" fmla="*/ 10 h 314"/>
                <a:gd name="T42" fmla="*/ 91 w 202"/>
                <a:gd name="T43" fmla="*/ 1 h 314"/>
                <a:gd name="T44" fmla="*/ 112 w 202"/>
                <a:gd name="T45" fmla="*/ 0 h 314"/>
                <a:gd name="T46" fmla="*/ 179 w 202"/>
                <a:gd name="T47" fmla="*/ 10 h 314"/>
                <a:gd name="T48" fmla="*/ 187 w 202"/>
                <a:gd name="T49" fmla="*/ 45 h 314"/>
                <a:gd name="T50" fmla="*/ 143 w 202"/>
                <a:gd name="T51" fmla="*/ 37 h 314"/>
                <a:gd name="T52" fmla="*/ 118 w 202"/>
                <a:gd name="T53" fmla="*/ 34 h 314"/>
                <a:gd name="T54" fmla="*/ 81 w 202"/>
                <a:gd name="T55" fmla="*/ 40 h 314"/>
                <a:gd name="T56" fmla="*/ 58 w 202"/>
                <a:gd name="T57" fmla="*/ 60 h 314"/>
                <a:gd name="T58" fmla="*/ 53 w 202"/>
                <a:gd name="T59" fmla="*/ 82 h 314"/>
                <a:gd name="T60" fmla="*/ 63 w 202"/>
                <a:gd name="T61" fmla="*/ 112 h 314"/>
                <a:gd name="T62" fmla="*/ 89 w 202"/>
                <a:gd name="T63" fmla="*/ 128 h 314"/>
                <a:gd name="T64" fmla="*/ 112 w 202"/>
                <a:gd name="T65" fmla="*/ 135 h 314"/>
                <a:gd name="T66" fmla="*/ 163 w 202"/>
                <a:gd name="T67" fmla="*/ 154 h 314"/>
                <a:gd name="T68" fmla="*/ 181 w 202"/>
                <a:gd name="T69" fmla="*/ 169 h 314"/>
                <a:gd name="T70" fmla="*/ 195 w 202"/>
                <a:gd name="T71" fmla="*/ 189 h 314"/>
                <a:gd name="T72" fmla="*/ 201 w 202"/>
                <a:gd name="T73" fmla="*/ 216 h 314"/>
                <a:gd name="T74" fmla="*/ 201 w 202"/>
                <a:gd name="T75" fmla="*/ 236 h 314"/>
                <a:gd name="T76" fmla="*/ 193 w 202"/>
                <a:gd name="T77" fmla="*/ 264 h 314"/>
                <a:gd name="T78" fmla="*/ 179 w 202"/>
                <a:gd name="T79" fmla="*/ 286 h 314"/>
                <a:gd name="T80" fmla="*/ 157 w 202"/>
                <a:gd name="T81" fmla="*/ 302 h 314"/>
                <a:gd name="T82" fmla="*/ 130 w 202"/>
                <a:gd name="T83" fmla="*/ 311 h 314"/>
                <a:gd name="T84" fmla="*/ 97 w 202"/>
                <a:gd name="T85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2" h="314">
                  <a:moveTo>
                    <a:pt x="97" y="314"/>
                  </a:moveTo>
                  <a:lnTo>
                    <a:pt x="97" y="314"/>
                  </a:lnTo>
                  <a:lnTo>
                    <a:pt x="84" y="314"/>
                  </a:lnTo>
                  <a:lnTo>
                    <a:pt x="70" y="313"/>
                  </a:lnTo>
                  <a:lnTo>
                    <a:pt x="57" y="309"/>
                  </a:lnTo>
                  <a:lnTo>
                    <a:pt x="45" y="306"/>
                  </a:lnTo>
                  <a:lnTo>
                    <a:pt x="33" y="302"/>
                  </a:lnTo>
                  <a:lnTo>
                    <a:pt x="22" y="296"/>
                  </a:lnTo>
                  <a:lnTo>
                    <a:pt x="11" y="289"/>
                  </a:lnTo>
                  <a:lnTo>
                    <a:pt x="0" y="280"/>
                  </a:lnTo>
                  <a:lnTo>
                    <a:pt x="21" y="249"/>
                  </a:lnTo>
                  <a:lnTo>
                    <a:pt x="25" y="249"/>
                  </a:lnTo>
                  <a:lnTo>
                    <a:pt x="25" y="249"/>
                  </a:lnTo>
                  <a:lnTo>
                    <a:pt x="34" y="258"/>
                  </a:lnTo>
                  <a:lnTo>
                    <a:pt x="40" y="263"/>
                  </a:lnTo>
                  <a:lnTo>
                    <a:pt x="49" y="268"/>
                  </a:lnTo>
                  <a:lnTo>
                    <a:pt x="58" y="273"/>
                  </a:lnTo>
                  <a:lnTo>
                    <a:pt x="69" y="277"/>
                  </a:lnTo>
                  <a:lnTo>
                    <a:pt x="83" y="279"/>
                  </a:lnTo>
                  <a:lnTo>
                    <a:pt x="97" y="280"/>
                  </a:lnTo>
                  <a:lnTo>
                    <a:pt x="97" y="280"/>
                  </a:lnTo>
                  <a:lnTo>
                    <a:pt x="109" y="279"/>
                  </a:lnTo>
                  <a:lnTo>
                    <a:pt x="120" y="277"/>
                  </a:lnTo>
                  <a:lnTo>
                    <a:pt x="131" y="273"/>
                  </a:lnTo>
                  <a:lnTo>
                    <a:pt x="140" y="268"/>
                  </a:lnTo>
                  <a:lnTo>
                    <a:pt x="147" y="261"/>
                  </a:lnTo>
                  <a:lnTo>
                    <a:pt x="153" y="252"/>
                  </a:lnTo>
                  <a:lnTo>
                    <a:pt x="157" y="242"/>
                  </a:lnTo>
                  <a:lnTo>
                    <a:pt x="158" y="230"/>
                  </a:lnTo>
                  <a:lnTo>
                    <a:pt x="158" y="230"/>
                  </a:lnTo>
                  <a:lnTo>
                    <a:pt x="157" y="218"/>
                  </a:lnTo>
                  <a:lnTo>
                    <a:pt x="153" y="207"/>
                  </a:lnTo>
                  <a:lnTo>
                    <a:pt x="147" y="199"/>
                  </a:lnTo>
                  <a:lnTo>
                    <a:pt x="140" y="193"/>
                  </a:lnTo>
                  <a:lnTo>
                    <a:pt x="131" y="186"/>
                  </a:lnTo>
                  <a:lnTo>
                    <a:pt x="120" y="182"/>
                  </a:lnTo>
                  <a:lnTo>
                    <a:pt x="109" y="178"/>
                  </a:lnTo>
                  <a:lnTo>
                    <a:pt x="96" y="175"/>
                  </a:lnTo>
                  <a:lnTo>
                    <a:pt x="96" y="175"/>
                  </a:lnTo>
                  <a:lnTo>
                    <a:pt x="78" y="169"/>
                  </a:lnTo>
                  <a:lnTo>
                    <a:pt x="62" y="163"/>
                  </a:lnTo>
                  <a:lnTo>
                    <a:pt x="47" y="156"/>
                  </a:lnTo>
                  <a:lnTo>
                    <a:pt x="34" y="146"/>
                  </a:lnTo>
                  <a:lnTo>
                    <a:pt x="29" y="141"/>
                  </a:lnTo>
                  <a:lnTo>
                    <a:pt x="24" y="135"/>
                  </a:lnTo>
                  <a:lnTo>
                    <a:pt x="19" y="129"/>
                  </a:lnTo>
                  <a:lnTo>
                    <a:pt x="17" y="122"/>
                  </a:lnTo>
                  <a:lnTo>
                    <a:pt x="13" y="115"/>
                  </a:lnTo>
                  <a:lnTo>
                    <a:pt x="12" y="106"/>
                  </a:lnTo>
                  <a:lnTo>
                    <a:pt x="11" y="96"/>
                  </a:lnTo>
                  <a:lnTo>
                    <a:pt x="10" y="87"/>
                  </a:lnTo>
                  <a:lnTo>
                    <a:pt x="10" y="87"/>
                  </a:lnTo>
                  <a:lnTo>
                    <a:pt x="11" y="77"/>
                  </a:lnTo>
                  <a:lnTo>
                    <a:pt x="12" y="67"/>
                  </a:lnTo>
                  <a:lnTo>
                    <a:pt x="14" y="59"/>
                  </a:lnTo>
                  <a:lnTo>
                    <a:pt x="18" y="50"/>
                  </a:lnTo>
                  <a:lnTo>
                    <a:pt x="23" y="43"/>
                  </a:lnTo>
                  <a:lnTo>
                    <a:pt x="28" y="35"/>
                  </a:lnTo>
                  <a:lnTo>
                    <a:pt x="34" y="28"/>
                  </a:lnTo>
                  <a:lnTo>
                    <a:pt x="40" y="23"/>
                  </a:lnTo>
                  <a:lnTo>
                    <a:pt x="47" y="17"/>
                  </a:lnTo>
                  <a:lnTo>
                    <a:pt x="55" y="14"/>
                  </a:lnTo>
                  <a:lnTo>
                    <a:pt x="63" y="10"/>
                  </a:lnTo>
                  <a:lnTo>
                    <a:pt x="73" y="6"/>
                  </a:lnTo>
                  <a:lnTo>
                    <a:pt x="81" y="4"/>
                  </a:lnTo>
                  <a:lnTo>
                    <a:pt x="91" y="1"/>
                  </a:lnTo>
                  <a:lnTo>
                    <a:pt x="101" y="1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36" y="1"/>
                  </a:lnTo>
                  <a:lnTo>
                    <a:pt x="158" y="5"/>
                  </a:lnTo>
                  <a:lnTo>
                    <a:pt x="179" y="10"/>
                  </a:lnTo>
                  <a:lnTo>
                    <a:pt x="196" y="16"/>
                  </a:lnTo>
                  <a:lnTo>
                    <a:pt x="187" y="45"/>
                  </a:lnTo>
                  <a:lnTo>
                    <a:pt x="187" y="45"/>
                  </a:lnTo>
                  <a:lnTo>
                    <a:pt x="181" y="44"/>
                  </a:lnTo>
                  <a:lnTo>
                    <a:pt x="165" y="40"/>
                  </a:lnTo>
                  <a:lnTo>
                    <a:pt x="143" y="37"/>
                  </a:lnTo>
                  <a:lnTo>
                    <a:pt x="131" y="35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04" y="35"/>
                  </a:lnTo>
                  <a:lnTo>
                    <a:pt x="92" y="38"/>
                  </a:lnTo>
                  <a:lnTo>
                    <a:pt x="81" y="40"/>
                  </a:lnTo>
                  <a:lnTo>
                    <a:pt x="72" y="45"/>
                  </a:lnTo>
                  <a:lnTo>
                    <a:pt x="64" y="52"/>
                  </a:lnTo>
                  <a:lnTo>
                    <a:pt x="58" y="60"/>
                  </a:lnTo>
                  <a:lnTo>
                    <a:pt x="55" y="70"/>
                  </a:lnTo>
                  <a:lnTo>
                    <a:pt x="53" y="82"/>
                  </a:lnTo>
                  <a:lnTo>
                    <a:pt x="53" y="82"/>
                  </a:lnTo>
                  <a:lnTo>
                    <a:pt x="55" y="94"/>
                  </a:lnTo>
                  <a:lnTo>
                    <a:pt x="58" y="104"/>
                  </a:lnTo>
                  <a:lnTo>
                    <a:pt x="63" y="112"/>
                  </a:lnTo>
                  <a:lnTo>
                    <a:pt x="70" y="118"/>
                  </a:lnTo>
                  <a:lnTo>
                    <a:pt x="79" y="123"/>
                  </a:lnTo>
                  <a:lnTo>
                    <a:pt x="89" y="128"/>
                  </a:lnTo>
                  <a:lnTo>
                    <a:pt x="100" y="132"/>
                  </a:lnTo>
                  <a:lnTo>
                    <a:pt x="112" y="135"/>
                  </a:lnTo>
                  <a:lnTo>
                    <a:pt x="112" y="135"/>
                  </a:lnTo>
                  <a:lnTo>
                    <a:pt x="131" y="140"/>
                  </a:lnTo>
                  <a:lnTo>
                    <a:pt x="147" y="146"/>
                  </a:lnTo>
                  <a:lnTo>
                    <a:pt x="163" y="154"/>
                  </a:lnTo>
                  <a:lnTo>
                    <a:pt x="169" y="158"/>
                  </a:lnTo>
                  <a:lnTo>
                    <a:pt x="176" y="163"/>
                  </a:lnTo>
                  <a:lnTo>
                    <a:pt x="181" y="169"/>
                  </a:lnTo>
                  <a:lnTo>
                    <a:pt x="186" y="175"/>
                  </a:lnTo>
                  <a:lnTo>
                    <a:pt x="191" y="182"/>
                  </a:lnTo>
                  <a:lnTo>
                    <a:pt x="195" y="189"/>
                  </a:lnTo>
                  <a:lnTo>
                    <a:pt x="198" y="197"/>
                  </a:lnTo>
                  <a:lnTo>
                    <a:pt x="199" y="206"/>
                  </a:lnTo>
                  <a:lnTo>
                    <a:pt x="201" y="216"/>
                  </a:lnTo>
                  <a:lnTo>
                    <a:pt x="202" y="225"/>
                  </a:lnTo>
                  <a:lnTo>
                    <a:pt x="202" y="225"/>
                  </a:lnTo>
                  <a:lnTo>
                    <a:pt x="201" y="236"/>
                  </a:lnTo>
                  <a:lnTo>
                    <a:pt x="199" y="246"/>
                  </a:lnTo>
                  <a:lnTo>
                    <a:pt x="197" y="256"/>
                  </a:lnTo>
                  <a:lnTo>
                    <a:pt x="193" y="264"/>
                  </a:lnTo>
                  <a:lnTo>
                    <a:pt x="190" y="272"/>
                  </a:lnTo>
                  <a:lnTo>
                    <a:pt x="185" y="279"/>
                  </a:lnTo>
                  <a:lnTo>
                    <a:pt x="179" y="286"/>
                  </a:lnTo>
                  <a:lnTo>
                    <a:pt x="173" y="292"/>
                  </a:lnTo>
                  <a:lnTo>
                    <a:pt x="165" y="297"/>
                  </a:lnTo>
                  <a:lnTo>
                    <a:pt x="157" y="302"/>
                  </a:lnTo>
                  <a:lnTo>
                    <a:pt x="148" y="306"/>
                  </a:lnTo>
                  <a:lnTo>
                    <a:pt x="140" y="308"/>
                  </a:lnTo>
                  <a:lnTo>
                    <a:pt x="130" y="311"/>
                  </a:lnTo>
                  <a:lnTo>
                    <a:pt x="119" y="313"/>
                  </a:lnTo>
                  <a:lnTo>
                    <a:pt x="109" y="314"/>
                  </a:lnTo>
                  <a:lnTo>
                    <a:pt x="97" y="3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9" name="Freeform 78"/>
            <p:cNvSpPr>
              <a:spLocks/>
            </p:cNvSpPr>
            <p:nvPr/>
          </p:nvSpPr>
          <p:spPr bwMode="auto">
            <a:xfrm>
              <a:off x="6609556" y="587847"/>
              <a:ext cx="63500" cy="150812"/>
            </a:xfrm>
            <a:custGeom>
              <a:avLst/>
              <a:gdLst>
                <a:gd name="T0" fmla="*/ 156 w 162"/>
                <a:gd name="T1" fmla="*/ 377 h 378"/>
                <a:gd name="T2" fmla="*/ 156 w 162"/>
                <a:gd name="T3" fmla="*/ 377 h 378"/>
                <a:gd name="T4" fmla="*/ 150 w 162"/>
                <a:gd name="T5" fmla="*/ 377 h 378"/>
                <a:gd name="T6" fmla="*/ 131 w 162"/>
                <a:gd name="T7" fmla="*/ 378 h 378"/>
                <a:gd name="T8" fmla="*/ 131 w 162"/>
                <a:gd name="T9" fmla="*/ 378 h 378"/>
                <a:gd name="T10" fmla="*/ 122 w 162"/>
                <a:gd name="T11" fmla="*/ 378 h 378"/>
                <a:gd name="T12" fmla="*/ 112 w 162"/>
                <a:gd name="T13" fmla="*/ 377 h 378"/>
                <a:gd name="T14" fmla="*/ 102 w 162"/>
                <a:gd name="T15" fmla="*/ 376 h 378"/>
                <a:gd name="T16" fmla="*/ 94 w 162"/>
                <a:gd name="T17" fmla="*/ 374 h 378"/>
                <a:gd name="T18" fmla="*/ 86 w 162"/>
                <a:gd name="T19" fmla="*/ 370 h 378"/>
                <a:gd name="T20" fmla="*/ 80 w 162"/>
                <a:gd name="T21" fmla="*/ 366 h 378"/>
                <a:gd name="T22" fmla="*/ 74 w 162"/>
                <a:gd name="T23" fmla="*/ 361 h 378"/>
                <a:gd name="T24" fmla="*/ 68 w 162"/>
                <a:gd name="T25" fmla="*/ 357 h 378"/>
                <a:gd name="T26" fmla="*/ 63 w 162"/>
                <a:gd name="T27" fmla="*/ 350 h 378"/>
                <a:gd name="T28" fmla="*/ 60 w 162"/>
                <a:gd name="T29" fmla="*/ 344 h 378"/>
                <a:gd name="T30" fmla="*/ 56 w 162"/>
                <a:gd name="T31" fmla="*/ 337 h 378"/>
                <a:gd name="T32" fmla="*/ 54 w 162"/>
                <a:gd name="T33" fmla="*/ 330 h 378"/>
                <a:gd name="T34" fmla="*/ 51 w 162"/>
                <a:gd name="T35" fmla="*/ 321 h 378"/>
                <a:gd name="T36" fmla="*/ 50 w 162"/>
                <a:gd name="T37" fmla="*/ 312 h 378"/>
                <a:gd name="T38" fmla="*/ 49 w 162"/>
                <a:gd name="T39" fmla="*/ 292 h 378"/>
                <a:gd name="T40" fmla="*/ 49 w 162"/>
                <a:gd name="T41" fmla="*/ 103 h 378"/>
                <a:gd name="T42" fmla="*/ 0 w 162"/>
                <a:gd name="T43" fmla="*/ 103 h 378"/>
                <a:gd name="T44" fmla="*/ 0 w 162"/>
                <a:gd name="T45" fmla="*/ 78 h 378"/>
                <a:gd name="T46" fmla="*/ 49 w 162"/>
                <a:gd name="T47" fmla="*/ 69 h 378"/>
                <a:gd name="T48" fmla="*/ 49 w 162"/>
                <a:gd name="T49" fmla="*/ 12 h 378"/>
                <a:gd name="T50" fmla="*/ 92 w 162"/>
                <a:gd name="T51" fmla="*/ 0 h 378"/>
                <a:gd name="T52" fmla="*/ 92 w 162"/>
                <a:gd name="T53" fmla="*/ 70 h 378"/>
                <a:gd name="T54" fmla="*/ 157 w 162"/>
                <a:gd name="T55" fmla="*/ 70 h 378"/>
                <a:gd name="T56" fmla="*/ 157 w 162"/>
                <a:gd name="T57" fmla="*/ 103 h 378"/>
                <a:gd name="T58" fmla="*/ 92 w 162"/>
                <a:gd name="T59" fmla="*/ 103 h 378"/>
                <a:gd name="T60" fmla="*/ 92 w 162"/>
                <a:gd name="T61" fmla="*/ 257 h 378"/>
                <a:gd name="T62" fmla="*/ 92 w 162"/>
                <a:gd name="T63" fmla="*/ 257 h 378"/>
                <a:gd name="T64" fmla="*/ 90 w 162"/>
                <a:gd name="T65" fmla="*/ 287 h 378"/>
                <a:gd name="T66" fmla="*/ 89 w 162"/>
                <a:gd name="T67" fmla="*/ 298 h 378"/>
                <a:gd name="T68" fmla="*/ 89 w 162"/>
                <a:gd name="T69" fmla="*/ 298 h 378"/>
                <a:gd name="T70" fmla="*/ 90 w 162"/>
                <a:gd name="T71" fmla="*/ 309 h 378"/>
                <a:gd name="T72" fmla="*/ 92 w 162"/>
                <a:gd name="T73" fmla="*/ 318 h 378"/>
                <a:gd name="T74" fmla="*/ 96 w 162"/>
                <a:gd name="T75" fmla="*/ 326 h 378"/>
                <a:gd name="T76" fmla="*/ 101 w 162"/>
                <a:gd name="T77" fmla="*/ 332 h 378"/>
                <a:gd name="T78" fmla="*/ 108 w 162"/>
                <a:gd name="T79" fmla="*/ 338 h 378"/>
                <a:gd name="T80" fmla="*/ 116 w 162"/>
                <a:gd name="T81" fmla="*/ 342 h 378"/>
                <a:gd name="T82" fmla="*/ 125 w 162"/>
                <a:gd name="T83" fmla="*/ 344 h 378"/>
                <a:gd name="T84" fmla="*/ 135 w 162"/>
                <a:gd name="T85" fmla="*/ 346 h 378"/>
                <a:gd name="T86" fmla="*/ 162 w 162"/>
                <a:gd name="T87" fmla="*/ 346 h 378"/>
                <a:gd name="T88" fmla="*/ 156 w 162"/>
                <a:gd name="T89" fmla="*/ 37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2" h="378">
                  <a:moveTo>
                    <a:pt x="156" y="377"/>
                  </a:moveTo>
                  <a:lnTo>
                    <a:pt x="156" y="377"/>
                  </a:lnTo>
                  <a:lnTo>
                    <a:pt x="150" y="377"/>
                  </a:lnTo>
                  <a:lnTo>
                    <a:pt x="131" y="378"/>
                  </a:lnTo>
                  <a:lnTo>
                    <a:pt x="131" y="378"/>
                  </a:lnTo>
                  <a:lnTo>
                    <a:pt x="122" y="378"/>
                  </a:lnTo>
                  <a:lnTo>
                    <a:pt x="112" y="377"/>
                  </a:lnTo>
                  <a:lnTo>
                    <a:pt x="102" y="376"/>
                  </a:lnTo>
                  <a:lnTo>
                    <a:pt x="94" y="374"/>
                  </a:lnTo>
                  <a:lnTo>
                    <a:pt x="86" y="370"/>
                  </a:lnTo>
                  <a:lnTo>
                    <a:pt x="80" y="366"/>
                  </a:lnTo>
                  <a:lnTo>
                    <a:pt x="74" y="361"/>
                  </a:lnTo>
                  <a:lnTo>
                    <a:pt x="68" y="357"/>
                  </a:lnTo>
                  <a:lnTo>
                    <a:pt x="63" y="350"/>
                  </a:lnTo>
                  <a:lnTo>
                    <a:pt x="60" y="344"/>
                  </a:lnTo>
                  <a:lnTo>
                    <a:pt x="56" y="337"/>
                  </a:lnTo>
                  <a:lnTo>
                    <a:pt x="54" y="330"/>
                  </a:lnTo>
                  <a:lnTo>
                    <a:pt x="51" y="321"/>
                  </a:lnTo>
                  <a:lnTo>
                    <a:pt x="50" y="312"/>
                  </a:lnTo>
                  <a:lnTo>
                    <a:pt x="49" y="292"/>
                  </a:lnTo>
                  <a:lnTo>
                    <a:pt x="49" y="103"/>
                  </a:lnTo>
                  <a:lnTo>
                    <a:pt x="0" y="103"/>
                  </a:lnTo>
                  <a:lnTo>
                    <a:pt x="0" y="78"/>
                  </a:lnTo>
                  <a:lnTo>
                    <a:pt x="49" y="69"/>
                  </a:lnTo>
                  <a:lnTo>
                    <a:pt x="49" y="12"/>
                  </a:lnTo>
                  <a:lnTo>
                    <a:pt x="92" y="0"/>
                  </a:lnTo>
                  <a:lnTo>
                    <a:pt x="92" y="70"/>
                  </a:lnTo>
                  <a:lnTo>
                    <a:pt x="157" y="70"/>
                  </a:lnTo>
                  <a:lnTo>
                    <a:pt x="157" y="103"/>
                  </a:lnTo>
                  <a:lnTo>
                    <a:pt x="92" y="103"/>
                  </a:lnTo>
                  <a:lnTo>
                    <a:pt x="92" y="257"/>
                  </a:lnTo>
                  <a:lnTo>
                    <a:pt x="92" y="257"/>
                  </a:lnTo>
                  <a:lnTo>
                    <a:pt x="90" y="287"/>
                  </a:lnTo>
                  <a:lnTo>
                    <a:pt x="89" y="298"/>
                  </a:lnTo>
                  <a:lnTo>
                    <a:pt x="89" y="298"/>
                  </a:lnTo>
                  <a:lnTo>
                    <a:pt x="90" y="309"/>
                  </a:lnTo>
                  <a:lnTo>
                    <a:pt x="92" y="318"/>
                  </a:lnTo>
                  <a:lnTo>
                    <a:pt x="96" y="326"/>
                  </a:lnTo>
                  <a:lnTo>
                    <a:pt x="101" y="332"/>
                  </a:lnTo>
                  <a:lnTo>
                    <a:pt x="108" y="338"/>
                  </a:lnTo>
                  <a:lnTo>
                    <a:pt x="116" y="342"/>
                  </a:lnTo>
                  <a:lnTo>
                    <a:pt x="125" y="344"/>
                  </a:lnTo>
                  <a:lnTo>
                    <a:pt x="135" y="346"/>
                  </a:lnTo>
                  <a:lnTo>
                    <a:pt x="162" y="346"/>
                  </a:lnTo>
                  <a:lnTo>
                    <a:pt x="156" y="3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0" name="Freeform 79"/>
            <p:cNvSpPr>
              <a:spLocks/>
            </p:cNvSpPr>
            <p:nvPr/>
          </p:nvSpPr>
          <p:spPr bwMode="auto">
            <a:xfrm>
              <a:off x="6695281" y="613247"/>
              <a:ext cx="53975" cy="122237"/>
            </a:xfrm>
            <a:custGeom>
              <a:avLst/>
              <a:gdLst>
                <a:gd name="T0" fmla="*/ 130 w 139"/>
                <a:gd name="T1" fmla="*/ 42 h 308"/>
                <a:gd name="T2" fmla="*/ 112 w 139"/>
                <a:gd name="T3" fmla="*/ 42 h 308"/>
                <a:gd name="T4" fmla="*/ 112 w 139"/>
                <a:gd name="T5" fmla="*/ 42 h 308"/>
                <a:gd name="T6" fmla="*/ 96 w 139"/>
                <a:gd name="T7" fmla="*/ 43 h 308"/>
                <a:gd name="T8" fmla="*/ 82 w 139"/>
                <a:gd name="T9" fmla="*/ 46 h 308"/>
                <a:gd name="T10" fmla="*/ 74 w 139"/>
                <a:gd name="T11" fmla="*/ 49 h 308"/>
                <a:gd name="T12" fmla="*/ 70 w 139"/>
                <a:gd name="T13" fmla="*/ 52 h 308"/>
                <a:gd name="T14" fmla="*/ 63 w 139"/>
                <a:gd name="T15" fmla="*/ 56 h 308"/>
                <a:gd name="T16" fmla="*/ 59 w 139"/>
                <a:gd name="T17" fmla="*/ 61 h 308"/>
                <a:gd name="T18" fmla="*/ 55 w 139"/>
                <a:gd name="T19" fmla="*/ 66 h 308"/>
                <a:gd name="T20" fmla="*/ 51 w 139"/>
                <a:gd name="T21" fmla="*/ 71 h 308"/>
                <a:gd name="T22" fmla="*/ 45 w 139"/>
                <a:gd name="T23" fmla="*/ 83 h 308"/>
                <a:gd name="T24" fmla="*/ 43 w 139"/>
                <a:gd name="T25" fmla="*/ 98 h 308"/>
                <a:gd name="T26" fmla="*/ 42 w 139"/>
                <a:gd name="T27" fmla="*/ 113 h 308"/>
                <a:gd name="T28" fmla="*/ 42 w 139"/>
                <a:gd name="T29" fmla="*/ 113 h 308"/>
                <a:gd name="T30" fmla="*/ 42 w 139"/>
                <a:gd name="T31" fmla="*/ 124 h 308"/>
                <a:gd name="T32" fmla="*/ 44 w 139"/>
                <a:gd name="T33" fmla="*/ 157 h 308"/>
                <a:gd name="T34" fmla="*/ 44 w 139"/>
                <a:gd name="T35" fmla="*/ 308 h 308"/>
                <a:gd name="T36" fmla="*/ 0 w 139"/>
                <a:gd name="T37" fmla="*/ 308 h 308"/>
                <a:gd name="T38" fmla="*/ 0 w 139"/>
                <a:gd name="T39" fmla="*/ 7 h 308"/>
                <a:gd name="T40" fmla="*/ 33 w 139"/>
                <a:gd name="T41" fmla="*/ 7 h 308"/>
                <a:gd name="T42" fmla="*/ 39 w 139"/>
                <a:gd name="T43" fmla="*/ 45 h 308"/>
                <a:gd name="T44" fmla="*/ 43 w 139"/>
                <a:gd name="T45" fmla="*/ 45 h 308"/>
                <a:gd name="T46" fmla="*/ 43 w 139"/>
                <a:gd name="T47" fmla="*/ 45 h 308"/>
                <a:gd name="T48" fmla="*/ 45 w 139"/>
                <a:gd name="T49" fmla="*/ 38 h 308"/>
                <a:gd name="T50" fmla="*/ 50 w 139"/>
                <a:gd name="T51" fmla="*/ 31 h 308"/>
                <a:gd name="T52" fmla="*/ 57 w 139"/>
                <a:gd name="T53" fmla="*/ 23 h 308"/>
                <a:gd name="T54" fmla="*/ 67 w 139"/>
                <a:gd name="T55" fmla="*/ 15 h 308"/>
                <a:gd name="T56" fmla="*/ 72 w 139"/>
                <a:gd name="T57" fmla="*/ 11 h 308"/>
                <a:gd name="T58" fmla="*/ 79 w 139"/>
                <a:gd name="T59" fmla="*/ 7 h 308"/>
                <a:gd name="T60" fmla="*/ 85 w 139"/>
                <a:gd name="T61" fmla="*/ 5 h 308"/>
                <a:gd name="T62" fmla="*/ 94 w 139"/>
                <a:gd name="T63" fmla="*/ 3 h 308"/>
                <a:gd name="T64" fmla="*/ 102 w 139"/>
                <a:gd name="T65" fmla="*/ 1 h 308"/>
                <a:gd name="T66" fmla="*/ 111 w 139"/>
                <a:gd name="T67" fmla="*/ 0 h 308"/>
                <a:gd name="T68" fmla="*/ 111 w 139"/>
                <a:gd name="T69" fmla="*/ 0 h 308"/>
                <a:gd name="T70" fmla="*/ 132 w 139"/>
                <a:gd name="T71" fmla="*/ 1 h 308"/>
                <a:gd name="T72" fmla="*/ 139 w 139"/>
                <a:gd name="T73" fmla="*/ 3 h 308"/>
                <a:gd name="T74" fmla="*/ 130 w 139"/>
                <a:gd name="T75" fmla="*/ 4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9" h="308">
                  <a:moveTo>
                    <a:pt x="130" y="42"/>
                  </a:moveTo>
                  <a:lnTo>
                    <a:pt x="112" y="42"/>
                  </a:lnTo>
                  <a:lnTo>
                    <a:pt x="112" y="42"/>
                  </a:lnTo>
                  <a:lnTo>
                    <a:pt x="96" y="43"/>
                  </a:lnTo>
                  <a:lnTo>
                    <a:pt x="82" y="46"/>
                  </a:lnTo>
                  <a:lnTo>
                    <a:pt x="74" y="49"/>
                  </a:lnTo>
                  <a:lnTo>
                    <a:pt x="70" y="52"/>
                  </a:lnTo>
                  <a:lnTo>
                    <a:pt x="63" y="56"/>
                  </a:lnTo>
                  <a:lnTo>
                    <a:pt x="59" y="61"/>
                  </a:lnTo>
                  <a:lnTo>
                    <a:pt x="55" y="66"/>
                  </a:lnTo>
                  <a:lnTo>
                    <a:pt x="51" y="71"/>
                  </a:lnTo>
                  <a:lnTo>
                    <a:pt x="45" y="83"/>
                  </a:lnTo>
                  <a:lnTo>
                    <a:pt x="43" y="98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24"/>
                  </a:lnTo>
                  <a:lnTo>
                    <a:pt x="44" y="157"/>
                  </a:lnTo>
                  <a:lnTo>
                    <a:pt x="44" y="308"/>
                  </a:lnTo>
                  <a:lnTo>
                    <a:pt x="0" y="308"/>
                  </a:lnTo>
                  <a:lnTo>
                    <a:pt x="0" y="7"/>
                  </a:lnTo>
                  <a:lnTo>
                    <a:pt x="33" y="7"/>
                  </a:lnTo>
                  <a:lnTo>
                    <a:pt x="39" y="45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5" y="38"/>
                  </a:lnTo>
                  <a:lnTo>
                    <a:pt x="50" y="31"/>
                  </a:lnTo>
                  <a:lnTo>
                    <a:pt x="57" y="23"/>
                  </a:lnTo>
                  <a:lnTo>
                    <a:pt x="67" y="15"/>
                  </a:lnTo>
                  <a:lnTo>
                    <a:pt x="72" y="11"/>
                  </a:lnTo>
                  <a:lnTo>
                    <a:pt x="79" y="7"/>
                  </a:lnTo>
                  <a:lnTo>
                    <a:pt x="85" y="5"/>
                  </a:lnTo>
                  <a:lnTo>
                    <a:pt x="94" y="3"/>
                  </a:lnTo>
                  <a:lnTo>
                    <a:pt x="102" y="1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32" y="1"/>
                  </a:lnTo>
                  <a:lnTo>
                    <a:pt x="139" y="3"/>
                  </a:lnTo>
                  <a:lnTo>
                    <a:pt x="13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1" name="Freeform 80"/>
            <p:cNvSpPr>
              <a:spLocks noEditPoints="1"/>
            </p:cNvSpPr>
            <p:nvPr/>
          </p:nvSpPr>
          <p:spPr bwMode="auto">
            <a:xfrm>
              <a:off x="6761956" y="613247"/>
              <a:ext cx="90487" cy="125412"/>
            </a:xfrm>
            <a:custGeom>
              <a:avLst/>
              <a:gdLst>
                <a:gd name="T0" fmla="*/ 112 w 230"/>
                <a:gd name="T1" fmla="*/ 315 h 315"/>
                <a:gd name="T2" fmla="*/ 79 w 230"/>
                <a:gd name="T3" fmla="*/ 313 h 315"/>
                <a:gd name="T4" fmla="*/ 54 w 230"/>
                <a:gd name="T5" fmla="*/ 306 h 315"/>
                <a:gd name="T6" fmla="*/ 34 w 230"/>
                <a:gd name="T7" fmla="*/ 292 h 315"/>
                <a:gd name="T8" fmla="*/ 20 w 230"/>
                <a:gd name="T9" fmla="*/ 275 h 315"/>
                <a:gd name="T10" fmla="*/ 10 w 230"/>
                <a:gd name="T11" fmla="*/ 253 h 315"/>
                <a:gd name="T12" fmla="*/ 5 w 230"/>
                <a:gd name="T13" fmla="*/ 228 h 315"/>
                <a:gd name="T14" fmla="*/ 1 w 230"/>
                <a:gd name="T15" fmla="*/ 197 h 315"/>
                <a:gd name="T16" fmla="*/ 0 w 230"/>
                <a:gd name="T17" fmla="*/ 163 h 315"/>
                <a:gd name="T18" fmla="*/ 2 w 230"/>
                <a:gd name="T19" fmla="*/ 111 h 315"/>
                <a:gd name="T20" fmla="*/ 7 w 230"/>
                <a:gd name="T21" fmla="*/ 82 h 315"/>
                <a:gd name="T22" fmla="*/ 16 w 230"/>
                <a:gd name="T23" fmla="*/ 56 h 315"/>
                <a:gd name="T24" fmla="*/ 28 w 230"/>
                <a:gd name="T25" fmla="*/ 34 h 315"/>
                <a:gd name="T26" fmla="*/ 46 w 230"/>
                <a:gd name="T27" fmla="*/ 18 h 315"/>
                <a:gd name="T28" fmla="*/ 69 w 230"/>
                <a:gd name="T29" fmla="*/ 7 h 315"/>
                <a:gd name="T30" fmla="*/ 100 w 230"/>
                <a:gd name="T31" fmla="*/ 1 h 315"/>
                <a:gd name="T32" fmla="*/ 117 w 230"/>
                <a:gd name="T33" fmla="*/ 0 h 315"/>
                <a:gd name="T34" fmla="*/ 150 w 230"/>
                <a:gd name="T35" fmla="*/ 3 h 315"/>
                <a:gd name="T36" fmla="*/ 176 w 230"/>
                <a:gd name="T37" fmla="*/ 11 h 315"/>
                <a:gd name="T38" fmla="*/ 196 w 230"/>
                <a:gd name="T39" fmla="*/ 23 h 315"/>
                <a:gd name="T40" fmla="*/ 211 w 230"/>
                <a:gd name="T41" fmla="*/ 42 h 315"/>
                <a:gd name="T42" fmla="*/ 220 w 230"/>
                <a:gd name="T43" fmla="*/ 63 h 315"/>
                <a:gd name="T44" fmla="*/ 226 w 230"/>
                <a:gd name="T45" fmla="*/ 89 h 315"/>
                <a:gd name="T46" fmla="*/ 229 w 230"/>
                <a:gd name="T47" fmla="*/ 121 h 315"/>
                <a:gd name="T48" fmla="*/ 230 w 230"/>
                <a:gd name="T49" fmla="*/ 155 h 315"/>
                <a:gd name="T50" fmla="*/ 228 w 230"/>
                <a:gd name="T51" fmla="*/ 208 h 315"/>
                <a:gd name="T52" fmla="*/ 223 w 230"/>
                <a:gd name="T53" fmla="*/ 238 h 315"/>
                <a:gd name="T54" fmla="*/ 215 w 230"/>
                <a:gd name="T55" fmla="*/ 263 h 315"/>
                <a:gd name="T56" fmla="*/ 202 w 230"/>
                <a:gd name="T57" fmla="*/ 284 h 315"/>
                <a:gd name="T58" fmla="*/ 185 w 230"/>
                <a:gd name="T59" fmla="*/ 300 h 315"/>
                <a:gd name="T60" fmla="*/ 161 w 230"/>
                <a:gd name="T61" fmla="*/ 309 h 315"/>
                <a:gd name="T62" fmla="*/ 130 w 230"/>
                <a:gd name="T63" fmla="*/ 315 h 315"/>
                <a:gd name="T64" fmla="*/ 117 w 230"/>
                <a:gd name="T65" fmla="*/ 34 h 315"/>
                <a:gd name="T66" fmla="*/ 105 w 230"/>
                <a:gd name="T67" fmla="*/ 35 h 315"/>
                <a:gd name="T68" fmla="*/ 85 w 230"/>
                <a:gd name="T69" fmla="*/ 40 h 315"/>
                <a:gd name="T70" fmla="*/ 71 w 230"/>
                <a:gd name="T71" fmla="*/ 50 h 315"/>
                <a:gd name="T72" fmla="*/ 60 w 230"/>
                <a:gd name="T73" fmla="*/ 63 h 315"/>
                <a:gd name="T74" fmla="*/ 52 w 230"/>
                <a:gd name="T75" fmla="*/ 80 h 315"/>
                <a:gd name="T76" fmla="*/ 46 w 230"/>
                <a:gd name="T77" fmla="*/ 111 h 315"/>
                <a:gd name="T78" fmla="*/ 45 w 230"/>
                <a:gd name="T79" fmla="*/ 158 h 315"/>
                <a:gd name="T80" fmla="*/ 45 w 230"/>
                <a:gd name="T81" fmla="*/ 184 h 315"/>
                <a:gd name="T82" fmla="*/ 49 w 230"/>
                <a:gd name="T83" fmla="*/ 228 h 315"/>
                <a:gd name="T84" fmla="*/ 54 w 230"/>
                <a:gd name="T85" fmla="*/ 246 h 315"/>
                <a:gd name="T86" fmla="*/ 62 w 230"/>
                <a:gd name="T87" fmla="*/ 261 h 315"/>
                <a:gd name="T88" fmla="*/ 75 w 230"/>
                <a:gd name="T89" fmla="*/ 272 h 315"/>
                <a:gd name="T90" fmla="*/ 91 w 230"/>
                <a:gd name="T91" fmla="*/ 279 h 315"/>
                <a:gd name="T92" fmla="*/ 114 w 230"/>
                <a:gd name="T93" fmla="*/ 281 h 315"/>
                <a:gd name="T94" fmla="*/ 127 w 230"/>
                <a:gd name="T95" fmla="*/ 281 h 315"/>
                <a:gd name="T96" fmla="*/ 146 w 230"/>
                <a:gd name="T97" fmla="*/ 277 h 315"/>
                <a:gd name="T98" fmla="*/ 161 w 230"/>
                <a:gd name="T99" fmla="*/ 267 h 315"/>
                <a:gd name="T100" fmla="*/ 172 w 230"/>
                <a:gd name="T101" fmla="*/ 253 h 315"/>
                <a:gd name="T102" fmla="*/ 178 w 230"/>
                <a:gd name="T103" fmla="*/ 236 h 315"/>
                <a:gd name="T104" fmla="*/ 184 w 230"/>
                <a:gd name="T105" fmla="*/ 205 h 315"/>
                <a:gd name="T106" fmla="*/ 185 w 230"/>
                <a:gd name="T107" fmla="*/ 157 h 315"/>
                <a:gd name="T108" fmla="*/ 185 w 230"/>
                <a:gd name="T109" fmla="*/ 133 h 315"/>
                <a:gd name="T110" fmla="*/ 181 w 230"/>
                <a:gd name="T111" fmla="*/ 89 h 315"/>
                <a:gd name="T112" fmla="*/ 176 w 230"/>
                <a:gd name="T113" fmla="*/ 71 h 315"/>
                <a:gd name="T114" fmla="*/ 168 w 230"/>
                <a:gd name="T115" fmla="*/ 55 h 315"/>
                <a:gd name="T116" fmla="*/ 156 w 230"/>
                <a:gd name="T117" fmla="*/ 44 h 315"/>
                <a:gd name="T118" fmla="*/ 140 w 230"/>
                <a:gd name="T119" fmla="*/ 37 h 315"/>
                <a:gd name="T120" fmla="*/ 117 w 230"/>
                <a:gd name="T121" fmla="*/ 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0" h="315">
                  <a:moveTo>
                    <a:pt x="112" y="315"/>
                  </a:moveTo>
                  <a:lnTo>
                    <a:pt x="112" y="315"/>
                  </a:lnTo>
                  <a:lnTo>
                    <a:pt x="95" y="315"/>
                  </a:lnTo>
                  <a:lnTo>
                    <a:pt x="79" y="313"/>
                  </a:lnTo>
                  <a:lnTo>
                    <a:pt x="66" y="309"/>
                  </a:lnTo>
                  <a:lnTo>
                    <a:pt x="54" y="306"/>
                  </a:lnTo>
                  <a:lnTo>
                    <a:pt x="44" y="300"/>
                  </a:lnTo>
                  <a:lnTo>
                    <a:pt x="34" y="292"/>
                  </a:lnTo>
                  <a:lnTo>
                    <a:pt x="27" y="285"/>
                  </a:lnTo>
                  <a:lnTo>
                    <a:pt x="20" y="275"/>
                  </a:lnTo>
                  <a:lnTo>
                    <a:pt x="15" y="266"/>
                  </a:lnTo>
                  <a:lnTo>
                    <a:pt x="10" y="253"/>
                  </a:lnTo>
                  <a:lnTo>
                    <a:pt x="7" y="241"/>
                  </a:lnTo>
                  <a:lnTo>
                    <a:pt x="5" y="228"/>
                  </a:lnTo>
                  <a:lnTo>
                    <a:pt x="2" y="213"/>
                  </a:lnTo>
                  <a:lnTo>
                    <a:pt x="1" y="197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1" y="128"/>
                  </a:lnTo>
                  <a:lnTo>
                    <a:pt x="2" y="111"/>
                  </a:lnTo>
                  <a:lnTo>
                    <a:pt x="5" y="96"/>
                  </a:lnTo>
                  <a:lnTo>
                    <a:pt x="7" y="82"/>
                  </a:lnTo>
                  <a:lnTo>
                    <a:pt x="11" y="68"/>
                  </a:lnTo>
                  <a:lnTo>
                    <a:pt x="16" y="56"/>
                  </a:lnTo>
                  <a:lnTo>
                    <a:pt x="22" y="45"/>
                  </a:lnTo>
                  <a:lnTo>
                    <a:pt x="28" y="34"/>
                  </a:lnTo>
                  <a:lnTo>
                    <a:pt x="37" y="26"/>
                  </a:lnTo>
                  <a:lnTo>
                    <a:pt x="46" y="18"/>
                  </a:lnTo>
                  <a:lnTo>
                    <a:pt x="57" y="12"/>
                  </a:lnTo>
                  <a:lnTo>
                    <a:pt x="69" y="7"/>
                  </a:lnTo>
                  <a:lnTo>
                    <a:pt x="84" y="4"/>
                  </a:lnTo>
                  <a:lnTo>
                    <a:pt x="100" y="1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4" y="1"/>
                  </a:lnTo>
                  <a:lnTo>
                    <a:pt x="150" y="3"/>
                  </a:lnTo>
                  <a:lnTo>
                    <a:pt x="164" y="6"/>
                  </a:lnTo>
                  <a:lnTo>
                    <a:pt x="176" y="11"/>
                  </a:lnTo>
                  <a:lnTo>
                    <a:pt x="186" y="17"/>
                  </a:lnTo>
                  <a:lnTo>
                    <a:pt x="196" y="23"/>
                  </a:lnTo>
                  <a:lnTo>
                    <a:pt x="203" y="32"/>
                  </a:lnTo>
                  <a:lnTo>
                    <a:pt x="211" y="42"/>
                  </a:lnTo>
                  <a:lnTo>
                    <a:pt x="215" y="51"/>
                  </a:lnTo>
                  <a:lnTo>
                    <a:pt x="220" y="63"/>
                  </a:lnTo>
                  <a:lnTo>
                    <a:pt x="223" y="76"/>
                  </a:lnTo>
                  <a:lnTo>
                    <a:pt x="226" y="89"/>
                  </a:lnTo>
                  <a:lnTo>
                    <a:pt x="228" y="105"/>
                  </a:lnTo>
                  <a:lnTo>
                    <a:pt x="229" y="121"/>
                  </a:lnTo>
                  <a:lnTo>
                    <a:pt x="230" y="155"/>
                  </a:lnTo>
                  <a:lnTo>
                    <a:pt x="230" y="155"/>
                  </a:lnTo>
                  <a:lnTo>
                    <a:pt x="229" y="191"/>
                  </a:lnTo>
                  <a:lnTo>
                    <a:pt x="228" y="208"/>
                  </a:lnTo>
                  <a:lnTo>
                    <a:pt x="225" y="224"/>
                  </a:lnTo>
                  <a:lnTo>
                    <a:pt x="223" y="238"/>
                  </a:lnTo>
                  <a:lnTo>
                    <a:pt x="219" y="251"/>
                  </a:lnTo>
                  <a:lnTo>
                    <a:pt x="215" y="263"/>
                  </a:lnTo>
                  <a:lnTo>
                    <a:pt x="209" y="274"/>
                  </a:lnTo>
                  <a:lnTo>
                    <a:pt x="202" y="284"/>
                  </a:lnTo>
                  <a:lnTo>
                    <a:pt x="195" y="292"/>
                  </a:lnTo>
                  <a:lnTo>
                    <a:pt x="185" y="300"/>
                  </a:lnTo>
                  <a:lnTo>
                    <a:pt x="174" y="305"/>
                  </a:lnTo>
                  <a:lnTo>
                    <a:pt x="161" y="309"/>
                  </a:lnTo>
                  <a:lnTo>
                    <a:pt x="146" y="313"/>
                  </a:lnTo>
                  <a:lnTo>
                    <a:pt x="130" y="315"/>
                  </a:lnTo>
                  <a:lnTo>
                    <a:pt x="112" y="315"/>
                  </a:lnTo>
                  <a:close/>
                  <a:moveTo>
                    <a:pt x="117" y="34"/>
                  </a:moveTo>
                  <a:lnTo>
                    <a:pt x="117" y="34"/>
                  </a:lnTo>
                  <a:lnTo>
                    <a:pt x="105" y="35"/>
                  </a:lnTo>
                  <a:lnTo>
                    <a:pt x="95" y="37"/>
                  </a:lnTo>
                  <a:lnTo>
                    <a:pt x="85" y="40"/>
                  </a:lnTo>
                  <a:lnTo>
                    <a:pt x="78" y="44"/>
                  </a:lnTo>
                  <a:lnTo>
                    <a:pt x="71" y="50"/>
                  </a:lnTo>
                  <a:lnTo>
                    <a:pt x="65" y="56"/>
                  </a:lnTo>
                  <a:lnTo>
                    <a:pt x="60" y="63"/>
                  </a:lnTo>
                  <a:lnTo>
                    <a:pt x="56" y="71"/>
                  </a:lnTo>
                  <a:lnTo>
                    <a:pt x="52" y="80"/>
                  </a:lnTo>
                  <a:lnTo>
                    <a:pt x="50" y="90"/>
                  </a:lnTo>
                  <a:lnTo>
                    <a:pt x="46" y="111"/>
                  </a:lnTo>
                  <a:lnTo>
                    <a:pt x="45" y="134"/>
                  </a:lnTo>
                  <a:lnTo>
                    <a:pt x="45" y="158"/>
                  </a:lnTo>
                  <a:lnTo>
                    <a:pt x="45" y="158"/>
                  </a:lnTo>
                  <a:lnTo>
                    <a:pt x="45" y="184"/>
                  </a:lnTo>
                  <a:lnTo>
                    <a:pt x="46" y="207"/>
                  </a:lnTo>
                  <a:lnTo>
                    <a:pt x="49" y="228"/>
                  </a:lnTo>
                  <a:lnTo>
                    <a:pt x="51" y="236"/>
                  </a:lnTo>
                  <a:lnTo>
                    <a:pt x="54" y="246"/>
                  </a:lnTo>
                  <a:lnTo>
                    <a:pt x="58" y="253"/>
                  </a:lnTo>
                  <a:lnTo>
                    <a:pt x="62" y="261"/>
                  </a:lnTo>
                  <a:lnTo>
                    <a:pt x="68" y="267"/>
                  </a:lnTo>
                  <a:lnTo>
                    <a:pt x="75" y="272"/>
                  </a:lnTo>
                  <a:lnTo>
                    <a:pt x="83" y="277"/>
                  </a:lnTo>
                  <a:lnTo>
                    <a:pt x="91" y="279"/>
                  </a:lnTo>
                  <a:lnTo>
                    <a:pt x="102" y="281"/>
                  </a:lnTo>
                  <a:lnTo>
                    <a:pt x="114" y="281"/>
                  </a:lnTo>
                  <a:lnTo>
                    <a:pt x="114" y="281"/>
                  </a:lnTo>
                  <a:lnTo>
                    <a:pt x="127" y="281"/>
                  </a:lnTo>
                  <a:lnTo>
                    <a:pt x="136" y="279"/>
                  </a:lnTo>
                  <a:lnTo>
                    <a:pt x="146" y="277"/>
                  </a:lnTo>
                  <a:lnTo>
                    <a:pt x="153" y="272"/>
                  </a:lnTo>
                  <a:lnTo>
                    <a:pt x="161" y="267"/>
                  </a:lnTo>
                  <a:lnTo>
                    <a:pt x="167" y="261"/>
                  </a:lnTo>
                  <a:lnTo>
                    <a:pt x="172" y="253"/>
                  </a:lnTo>
                  <a:lnTo>
                    <a:pt x="175" y="245"/>
                  </a:lnTo>
                  <a:lnTo>
                    <a:pt x="178" y="236"/>
                  </a:lnTo>
                  <a:lnTo>
                    <a:pt x="180" y="227"/>
                  </a:lnTo>
                  <a:lnTo>
                    <a:pt x="184" y="205"/>
                  </a:lnTo>
                  <a:lnTo>
                    <a:pt x="185" y="182"/>
                  </a:lnTo>
                  <a:lnTo>
                    <a:pt x="185" y="157"/>
                  </a:lnTo>
                  <a:lnTo>
                    <a:pt x="185" y="157"/>
                  </a:lnTo>
                  <a:lnTo>
                    <a:pt x="185" y="133"/>
                  </a:lnTo>
                  <a:lnTo>
                    <a:pt x="184" y="110"/>
                  </a:lnTo>
                  <a:lnTo>
                    <a:pt x="181" y="89"/>
                  </a:lnTo>
                  <a:lnTo>
                    <a:pt x="179" y="79"/>
                  </a:lnTo>
                  <a:lnTo>
                    <a:pt x="176" y="71"/>
                  </a:lnTo>
                  <a:lnTo>
                    <a:pt x="173" y="62"/>
                  </a:lnTo>
                  <a:lnTo>
                    <a:pt x="168" y="55"/>
                  </a:lnTo>
                  <a:lnTo>
                    <a:pt x="163" y="49"/>
                  </a:lnTo>
                  <a:lnTo>
                    <a:pt x="156" y="44"/>
                  </a:lnTo>
                  <a:lnTo>
                    <a:pt x="148" y="40"/>
                  </a:lnTo>
                  <a:lnTo>
                    <a:pt x="140" y="37"/>
                  </a:lnTo>
                  <a:lnTo>
                    <a:pt x="129" y="35"/>
                  </a:lnTo>
                  <a:lnTo>
                    <a:pt x="117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25703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06E6B3A-266A-4AF4-ABE0-2DA30B8671E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451E4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32" name="31 Grupo"/>
          <p:cNvGrpSpPr/>
          <p:nvPr userDrawn="1"/>
        </p:nvGrpSpPr>
        <p:grpSpPr>
          <a:xfrm>
            <a:off x="3351684" y="2078423"/>
            <a:ext cx="2412816" cy="964753"/>
            <a:chOff x="4799806" y="-40803"/>
            <a:chExt cx="2052637" cy="820737"/>
          </a:xfrm>
          <a:solidFill>
            <a:schemeClr val="bg1"/>
          </a:solidFill>
        </p:grpSpPr>
        <p:sp>
          <p:nvSpPr>
            <p:cNvPr id="33" name="Freeform 50"/>
            <p:cNvSpPr>
              <a:spLocks noEditPoints="1"/>
            </p:cNvSpPr>
            <p:nvPr/>
          </p:nvSpPr>
          <p:spPr bwMode="auto">
            <a:xfrm>
              <a:off x="5249477" y="-40803"/>
              <a:ext cx="1130300" cy="481012"/>
            </a:xfrm>
            <a:custGeom>
              <a:avLst/>
              <a:gdLst>
                <a:gd name="T0" fmla="*/ 1530 w 2848"/>
                <a:gd name="T1" fmla="*/ 588 h 1212"/>
                <a:gd name="T2" fmla="*/ 1585 w 2848"/>
                <a:gd name="T3" fmla="*/ 564 h 1212"/>
                <a:gd name="T4" fmla="*/ 1600 w 2848"/>
                <a:gd name="T5" fmla="*/ 522 h 1212"/>
                <a:gd name="T6" fmla="*/ 1590 w 2848"/>
                <a:gd name="T7" fmla="*/ 485 h 1212"/>
                <a:gd name="T8" fmla="*/ 1547 w 2848"/>
                <a:gd name="T9" fmla="*/ 458 h 1212"/>
                <a:gd name="T10" fmla="*/ 2203 w 2848"/>
                <a:gd name="T11" fmla="*/ 1 h 1212"/>
                <a:gd name="T12" fmla="*/ 1995 w 2848"/>
                <a:gd name="T13" fmla="*/ 52 h 1212"/>
                <a:gd name="T14" fmla="*/ 1823 w 2848"/>
                <a:gd name="T15" fmla="*/ 168 h 1212"/>
                <a:gd name="T16" fmla="*/ 1709 w 2848"/>
                <a:gd name="T17" fmla="*/ 192 h 1212"/>
                <a:gd name="T18" fmla="*/ 1542 w 2848"/>
                <a:gd name="T19" fmla="*/ 67 h 1212"/>
                <a:gd name="T20" fmla="*/ 1339 w 2848"/>
                <a:gd name="T21" fmla="*/ 5 h 1212"/>
                <a:gd name="T22" fmla="*/ 1156 w 2848"/>
                <a:gd name="T23" fmla="*/ 9 h 1212"/>
                <a:gd name="T24" fmla="*/ 958 w 2848"/>
                <a:gd name="T25" fmla="*/ 84 h 1212"/>
                <a:gd name="T26" fmla="*/ 800 w 2848"/>
                <a:gd name="T27" fmla="*/ 218 h 1212"/>
                <a:gd name="T28" fmla="*/ 155 w 2848"/>
                <a:gd name="T29" fmla="*/ 1190 h 1212"/>
                <a:gd name="T30" fmla="*/ 847 w 2848"/>
                <a:gd name="T31" fmla="*/ 1046 h 1212"/>
                <a:gd name="T32" fmla="*/ 1021 w 2848"/>
                <a:gd name="T33" fmla="*/ 1161 h 1212"/>
                <a:gd name="T34" fmla="*/ 1229 w 2848"/>
                <a:gd name="T35" fmla="*/ 1211 h 1212"/>
                <a:gd name="T36" fmla="*/ 1410 w 2848"/>
                <a:gd name="T37" fmla="*/ 1194 h 1212"/>
                <a:gd name="T38" fmla="*/ 1603 w 2848"/>
                <a:gd name="T39" fmla="*/ 1111 h 1212"/>
                <a:gd name="T40" fmla="*/ 1753 w 2848"/>
                <a:gd name="T41" fmla="*/ 968 h 1212"/>
                <a:gd name="T42" fmla="*/ 1875 w 2848"/>
                <a:gd name="T43" fmla="*/ 1090 h 1212"/>
                <a:gd name="T44" fmla="*/ 2061 w 2848"/>
                <a:gd name="T45" fmla="*/ 1185 h 1212"/>
                <a:gd name="T46" fmla="*/ 2240 w 2848"/>
                <a:gd name="T47" fmla="*/ 1212 h 1212"/>
                <a:gd name="T48" fmla="*/ 2421 w 2848"/>
                <a:gd name="T49" fmla="*/ 1185 h 1212"/>
                <a:gd name="T50" fmla="*/ 2581 w 2848"/>
                <a:gd name="T51" fmla="*/ 1108 h 1212"/>
                <a:gd name="T52" fmla="*/ 2710 w 2848"/>
                <a:gd name="T53" fmla="*/ 991 h 1212"/>
                <a:gd name="T54" fmla="*/ 2801 w 2848"/>
                <a:gd name="T55" fmla="*/ 843 h 1212"/>
                <a:gd name="T56" fmla="*/ 2846 w 2848"/>
                <a:gd name="T57" fmla="*/ 668 h 1212"/>
                <a:gd name="T58" fmla="*/ 2841 w 2848"/>
                <a:gd name="T59" fmla="*/ 515 h 1212"/>
                <a:gd name="T60" fmla="*/ 2789 w 2848"/>
                <a:gd name="T61" fmla="*/ 343 h 1212"/>
                <a:gd name="T62" fmla="*/ 2691 w 2848"/>
                <a:gd name="T63" fmla="*/ 199 h 1212"/>
                <a:gd name="T64" fmla="*/ 2556 w 2848"/>
                <a:gd name="T65" fmla="*/ 89 h 1212"/>
                <a:gd name="T66" fmla="*/ 2393 w 2848"/>
                <a:gd name="T67" fmla="*/ 19 h 1212"/>
                <a:gd name="T68" fmla="*/ 2240 w 2848"/>
                <a:gd name="T69" fmla="*/ 0 h 1212"/>
                <a:gd name="T70" fmla="*/ 893 w 2848"/>
                <a:gd name="T71" fmla="*/ 820 h 1212"/>
                <a:gd name="T72" fmla="*/ 668 w 2848"/>
                <a:gd name="T73" fmla="*/ 850 h 1212"/>
                <a:gd name="T74" fmla="*/ 684 w 2848"/>
                <a:gd name="T75" fmla="*/ 795 h 1212"/>
                <a:gd name="T76" fmla="*/ 459 w 2848"/>
                <a:gd name="T77" fmla="*/ 382 h 1212"/>
                <a:gd name="T78" fmla="*/ 680 w 2848"/>
                <a:gd name="T79" fmla="*/ 380 h 1212"/>
                <a:gd name="T80" fmla="*/ 868 w 2848"/>
                <a:gd name="T81" fmla="*/ 426 h 1212"/>
                <a:gd name="T82" fmla="*/ 1143 w 2848"/>
                <a:gd name="T83" fmla="*/ 363 h 1212"/>
                <a:gd name="T84" fmla="*/ 1082 w 2848"/>
                <a:gd name="T85" fmla="*/ 417 h 1212"/>
                <a:gd name="T86" fmla="*/ 1446 w 2848"/>
                <a:gd name="T87" fmla="*/ 810 h 1212"/>
                <a:gd name="T88" fmla="*/ 1224 w 2848"/>
                <a:gd name="T89" fmla="*/ 850 h 1212"/>
                <a:gd name="T90" fmla="*/ 1237 w 2848"/>
                <a:gd name="T91" fmla="*/ 810 h 1212"/>
                <a:gd name="T92" fmla="*/ 1234 w 2848"/>
                <a:gd name="T93" fmla="*/ 384 h 1212"/>
                <a:gd name="T94" fmla="*/ 1638 w 2848"/>
                <a:gd name="T95" fmla="*/ 365 h 1212"/>
                <a:gd name="T96" fmla="*/ 1741 w 2848"/>
                <a:gd name="T97" fmla="*/ 394 h 1212"/>
                <a:gd name="T98" fmla="*/ 1799 w 2848"/>
                <a:gd name="T99" fmla="*/ 469 h 1212"/>
                <a:gd name="T100" fmla="*/ 1802 w 2848"/>
                <a:gd name="T101" fmla="*/ 557 h 1212"/>
                <a:gd name="T102" fmla="*/ 1753 w 2848"/>
                <a:gd name="T103" fmla="*/ 638 h 1212"/>
                <a:gd name="T104" fmla="*/ 1656 w 2848"/>
                <a:gd name="T105" fmla="*/ 676 h 1212"/>
                <a:gd name="T106" fmla="*/ 2415 w 2848"/>
                <a:gd name="T107" fmla="*/ 474 h 1212"/>
                <a:gd name="T108" fmla="*/ 2125 w 2848"/>
                <a:gd name="T109" fmla="*/ 463 h 1212"/>
                <a:gd name="T110" fmla="*/ 2377 w 2848"/>
                <a:gd name="T111" fmla="*/ 574 h 1212"/>
                <a:gd name="T112" fmla="*/ 2326 w 2848"/>
                <a:gd name="T113" fmla="*/ 680 h 1212"/>
                <a:gd name="T114" fmla="*/ 2128 w 2848"/>
                <a:gd name="T115" fmla="*/ 820 h 1212"/>
                <a:gd name="T116" fmla="*/ 1902 w 2848"/>
                <a:gd name="T117" fmla="*/ 850 h 1212"/>
                <a:gd name="T118" fmla="*/ 1917 w 2848"/>
                <a:gd name="T119" fmla="*/ 795 h 1212"/>
                <a:gd name="T120" fmla="*/ 1909 w 2848"/>
                <a:gd name="T121" fmla="*/ 376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48" h="1212">
                  <a:moveTo>
                    <a:pt x="1514" y="454"/>
                  </a:moveTo>
                  <a:lnTo>
                    <a:pt x="1446" y="454"/>
                  </a:lnTo>
                  <a:lnTo>
                    <a:pt x="1446" y="589"/>
                  </a:lnTo>
                  <a:lnTo>
                    <a:pt x="1513" y="589"/>
                  </a:lnTo>
                  <a:lnTo>
                    <a:pt x="1513" y="589"/>
                  </a:lnTo>
                  <a:lnTo>
                    <a:pt x="1530" y="588"/>
                  </a:lnTo>
                  <a:lnTo>
                    <a:pt x="1547" y="585"/>
                  </a:lnTo>
                  <a:lnTo>
                    <a:pt x="1561" y="581"/>
                  </a:lnTo>
                  <a:lnTo>
                    <a:pt x="1568" y="577"/>
                  </a:lnTo>
                  <a:lnTo>
                    <a:pt x="1574" y="574"/>
                  </a:lnTo>
                  <a:lnTo>
                    <a:pt x="1580" y="569"/>
                  </a:lnTo>
                  <a:lnTo>
                    <a:pt x="1585" y="564"/>
                  </a:lnTo>
                  <a:lnTo>
                    <a:pt x="1590" y="559"/>
                  </a:lnTo>
                  <a:lnTo>
                    <a:pt x="1593" y="552"/>
                  </a:lnTo>
                  <a:lnTo>
                    <a:pt x="1597" y="546"/>
                  </a:lnTo>
                  <a:lnTo>
                    <a:pt x="1598" y="538"/>
                  </a:lnTo>
                  <a:lnTo>
                    <a:pt x="1600" y="530"/>
                  </a:lnTo>
                  <a:lnTo>
                    <a:pt x="1600" y="522"/>
                  </a:lnTo>
                  <a:lnTo>
                    <a:pt x="1600" y="522"/>
                  </a:lnTo>
                  <a:lnTo>
                    <a:pt x="1600" y="512"/>
                  </a:lnTo>
                  <a:lnTo>
                    <a:pt x="1598" y="505"/>
                  </a:lnTo>
                  <a:lnTo>
                    <a:pt x="1597" y="497"/>
                  </a:lnTo>
                  <a:lnTo>
                    <a:pt x="1593" y="491"/>
                  </a:lnTo>
                  <a:lnTo>
                    <a:pt x="1590" y="485"/>
                  </a:lnTo>
                  <a:lnTo>
                    <a:pt x="1585" y="479"/>
                  </a:lnTo>
                  <a:lnTo>
                    <a:pt x="1580" y="474"/>
                  </a:lnTo>
                  <a:lnTo>
                    <a:pt x="1574" y="470"/>
                  </a:lnTo>
                  <a:lnTo>
                    <a:pt x="1568" y="466"/>
                  </a:lnTo>
                  <a:lnTo>
                    <a:pt x="1562" y="463"/>
                  </a:lnTo>
                  <a:lnTo>
                    <a:pt x="1547" y="458"/>
                  </a:lnTo>
                  <a:lnTo>
                    <a:pt x="1532" y="456"/>
                  </a:lnTo>
                  <a:lnTo>
                    <a:pt x="1514" y="454"/>
                  </a:lnTo>
                  <a:lnTo>
                    <a:pt x="1514" y="454"/>
                  </a:lnTo>
                  <a:close/>
                  <a:moveTo>
                    <a:pt x="2240" y="0"/>
                  </a:moveTo>
                  <a:lnTo>
                    <a:pt x="2240" y="0"/>
                  </a:lnTo>
                  <a:lnTo>
                    <a:pt x="2203" y="1"/>
                  </a:lnTo>
                  <a:lnTo>
                    <a:pt x="2167" y="5"/>
                  </a:lnTo>
                  <a:lnTo>
                    <a:pt x="2131" y="9"/>
                  </a:lnTo>
                  <a:lnTo>
                    <a:pt x="2096" y="18"/>
                  </a:lnTo>
                  <a:lnTo>
                    <a:pt x="2061" y="27"/>
                  </a:lnTo>
                  <a:lnTo>
                    <a:pt x="2027" y="39"/>
                  </a:lnTo>
                  <a:lnTo>
                    <a:pt x="1995" y="52"/>
                  </a:lnTo>
                  <a:lnTo>
                    <a:pt x="1963" y="67"/>
                  </a:lnTo>
                  <a:lnTo>
                    <a:pt x="1933" y="84"/>
                  </a:lnTo>
                  <a:lnTo>
                    <a:pt x="1903" y="103"/>
                  </a:lnTo>
                  <a:lnTo>
                    <a:pt x="1875" y="123"/>
                  </a:lnTo>
                  <a:lnTo>
                    <a:pt x="1847" y="144"/>
                  </a:lnTo>
                  <a:lnTo>
                    <a:pt x="1823" y="168"/>
                  </a:lnTo>
                  <a:lnTo>
                    <a:pt x="1798" y="192"/>
                  </a:lnTo>
                  <a:lnTo>
                    <a:pt x="1774" y="218"/>
                  </a:lnTo>
                  <a:lnTo>
                    <a:pt x="1753" y="245"/>
                  </a:lnTo>
                  <a:lnTo>
                    <a:pt x="1753" y="245"/>
                  </a:lnTo>
                  <a:lnTo>
                    <a:pt x="1732" y="218"/>
                  </a:lnTo>
                  <a:lnTo>
                    <a:pt x="1709" y="192"/>
                  </a:lnTo>
                  <a:lnTo>
                    <a:pt x="1684" y="168"/>
                  </a:lnTo>
                  <a:lnTo>
                    <a:pt x="1658" y="144"/>
                  </a:lnTo>
                  <a:lnTo>
                    <a:pt x="1631" y="123"/>
                  </a:lnTo>
                  <a:lnTo>
                    <a:pt x="1603" y="103"/>
                  </a:lnTo>
                  <a:lnTo>
                    <a:pt x="1573" y="84"/>
                  </a:lnTo>
                  <a:lnTo>
                    <a:pt x="1542" y="67"/>
                  </a:lnTo>
                  <a:lnTo>
                    <a:pt x="1510" y="52"/>
                  </a:lnTo>
                  <a:lnTo>
                    <a:pt x="1478" y="39"/>
                  </a:lnTo>
                  <a:lnTo>
                    <a:pt x="1444" y="27"/>
                  </a:lnTo>
                  <a:lnTo>
                    <a:pt x="1410" y="18"/>
                  </a:lnTo>
                  <a:lnTo>
                    <a:pt x="1376" y="9"/>
                  </a:lnTo>
                  <a:lnTo>
                    <a:pt x="1339" y="5"/>
                  </a:lnTo>
                  <a:lnTo>
                    <a:pt x="1303" y="1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29" y="1"/>
                  </a:lnTo>
                  <a:lnTo>
                    <a:pt x="1192" y="5"/>
                  </a:lnTo>
                  <a:lnTo>
                    <a:pt x="1156" y="9"/>
                  </a:lnTo>
                  <a:lnTo>
                    <a:pt x="1121" y="18"/>
                  </a:lnTo>
                  <a:lnTo>
                    <a:pt x="1087" y="27"/>
                  </a:lnTo>
                  <a:lnTo>
                    <a:pt x="1053" y="39"/>
                  </a:lnTo>
                  <a:lnTo>
                    <a:pt x="1021" y="52"/>
                  </a:lnTo>
                  <a:lnTo>
                    <a:pt x="989" y="67"/>
                  </a:lnTo>
                  <a:lnTo>
                    <a:pt x="958" y="84"/>
                  </a:lnTo>
                  <a:lnTo>
                    <a:pt x="928" y="103"/>
                  </a:lnTo>
                  <a:lnTo>
                    <a:pt x="900" y="123"/>
                  </a:lnTo>
                  <a:lnTo>
                    <a:pt x="873" y="144"/>
                  </a:lnTo>
                  <a:lnTo>
                    <a:pt x="847" y="168"/>
                  </a:lnTo>
                  <a:lnTo>
                    <a:pt x="823" y="192"/>
                  </a:lnTo>
                  <a:lnTo>
                    <a:pt x="800" y="218"/>
                  </a:lnTo>
                  <a:lnTo>
                    <a:pt x="778" y="245"/>
                  </a:lnTo>
                  <a:lnTo>
                    <a:pt x="778" y="22"/>
                  </a:lnTo>
                  <a:lnTo>
                    <a:pt x="0" y="22"/>
                  </a:lnTo>
                  <a:lnTo>
                    <a:pt x="0" y="363"/>
                  </a:lnTo>
                  <a:lnTo>
                    <a:pt x="155" y="363"/>
                  </a:lnTo>
                  <a:lnTo>
                    <a:pt x="155" y="1190"/>
                  </a:lnTo>
                  <a:lnTo>
                    <a:pt x="778" y="1190"/>
                  </a:lnTo>
                  <a:lnTo>
                    <a:pt x="778" y="968"/>
                  </a:lnTo>
                  <a:lnTo>
                    <a:pt x="778" y="968"/>
                  </a:lnTo>
                  <a:lnTo>
                    <a:pt x="800" y="995"/>
                  </a:lnTo>
                  <a:lnTo>
                    <a:pt x="823" y="1021"/>
                  </a:lnTo>
                  <a:lnTo>
                    <a:pt x="847" y="1046"/>
                  </a:lnTo>
                  <a:lnTo>
                    <a:pt x="873" y="1068"/>
                  </a:lnTo>
                  <a:lnTo>
                    <a:pt x="900" y="1090"/>
                  </a:lnTo>
                  <a:lnTo>
                    <a:pt x="928" y="1111"/>
                  </a:lnTo>
                  <a:lnTo>
                    <a:pt x="958" y="1129"/>
                  </a:lnTo>
                  <a:lnTo>
                    <a:pt x="989" y="1146"/>
                  </a:lnTo>
                  <a:lnTo>
                    <a:pt x="1021" y="1161"/>
                  </a:lnTo>
                  <a:lnTo>
                    <a:pt x="1053" y="1174"/>
                  </a:lnTo>
                  <a:lnTo>
                    <a:pt x="1087" y="1185"/>
                  </a:lnTo>
                  <a:lnTo>
                    <a:pt x="1121" y="1194"/>
                  </a:lnTo>
                  <a:lnTo>
                    <a:pt x="1156" y="1203"/>
                  </a:lnTo>
                  <a:lnTo>
                    <a:pt x="1192" y="1207"/>
                  </a:lnTo>
                  <a:lnTo>
                    <a:pt x="1229" y="1211"/>
                  </a:lnTo>
                  <a:lnTo>
                    <a:pt x="1266" y="1212"/>
                  </a:lnTo>
                  <a:lnTo>
                    <a:pt x="1266" y="1212"/>
                  </a:lnTo>
                  <a:lnTo>
                    <a:pt x="1303" y="1211"/>
                  </a:lnTo>
                  <a:lnTo>
                    <a:pt x="1339" y="1207"/>
                  </a:lnTo>
                  <a:lnTo>
                    <a:pt x="1376" y="1203"/>
                  </a:lnTo>
                  <a:lnTo>
                    <a:pt x="1410" y="1194"/>
                  </a:lnTo>
                  <a:lnTo>
                    <a:pt x="1444" y="1185"/>
                  </a:lnTo>
                  <a:lnTo>
                    <a:pt x="1478" y="1174"/>
                  </a:lnTo>
                  <a:lnTo>
                    <a:pt x="1510" y="1161"/>
                  </a:lnTo>
                  <a:lnTo>
                    <a:pt x="1542" y="1146"/>
                  </a:lnTo>
                  <a:lnTo>
                    <a:pt x="1573" y="1129"/>
                  </a:lnTo>
                  <a:lnTo>
                    <a:pt x="1603" y="1111"/>
                  </a:lnTo>
                  <a:lnTo>
                    <a:pt x="1631" y="1090"/>
                  </a:lnTo>
                  <a:lnTo>
                    <a:pt x="1658" y="1068"/>
                  </a:lnTo>
                  <a:lnTo>
                    <a:pt x="1684" y="1046"/>
                  </a:lnTo>
                  <a:lnTo>
                    <a:pt x="1709" y="1021"/>
                  </a:lnTo>
                  <a:lnTo>
                    <a:pt x="1732" y="995"/>
                  </a:lnTo>
                  <a:lnTo>
                    <a:pt x="1753" y="968"/>
                  </a:lnTo>
                  <a:lnTo>
                    <a:pt x="1753" y="968"/>
                  </a:lnTo>
                  <a:lnTo>
                    <a:pt x="1774" y="995"/>
                  </a:lnTo>
                  <a:lnTo>
                    <a:pt x="1798" y="1021"/>
                  </a:lnTo>
                  <a:lnTo>
                    <a:pt x="1823" y="1046"/>
                  </a:lnTo>
                  <a:lnTo>
                    <a:pt x="1847" y="1068"/>
                  </a:lnTo>
                  <a:lnTo>
                    <a:pt x="1875" y="1090"/>
                  </a:lnTo>
                  <a:lnTo>
                    <a:pt x="1903" y="1111"/>
                  </a:lnTo>
                  <a:lnTo>
                    <a:pt x="1933" y="1129"/>
                  </a:lnTo>
                  <a:lnTo>
                    <a:pt x="1963" y="1146"/>
                  </a:lnTo>
                  <a:lnTo>
                    <a:pt x="1995" y="1161"/>
                  </a:lnTo>
                  <a:lnTo>
                    <a:pt x="2027" y="1174"/>
                  </a:lnTo>
                  <a:lnTo>
                    <a:pt x="2061" y="1185"/>
                  </a:lnTo>
                  <a:lnTo>
                    <a:pt x="2096" y="1194"/>
                  </a:lnTo>
                  <a:lnTo>
                    <a:pt x="2131" y="1203"/>
                  </a:lnTo>
                  <a:lnTo>
                    <a:pt x="2167" y="1207"/>
                  </a:lnTo>
                  <a:lnTo>
                    <a:pt x="2203" y="1211"/>
                  </a:lnTo>
                  <a:lnTo>
                    <a:pt x="2240" y="1212"/>
                  </a:lnTo>
                  <a:lnTo>
                    <a:pt x="2240" y="1212"/>
                  </a:lnTo>
                  <a:lnTo>
                    <a:pt x="2272" y="1211"/>
                  </a:lnTo>
                  <a:lnTo>
                    <a:pt x="2303" y="1208"/>
                  </a:lnTo>
                  <a:lnTo>
                    <a:pt x="2334" y="1205"/>
                  </a:lnTo>
                  <a:lnTo>
                    <a:pt x="2363" y="1200"/>
                  </a:lnTo>
                  <a:lnTo>
                    <a:pt x="2393" y="1193"/>
                  </a:lnTo>
                  <a:lnTo>
                    <a:pt x="2421" y="1185"/>
                  </a:lnTo>
                  <a:lnTo>
                    <a:pt x="2449" y="1175"/>
                  </a:lnTo>
                  <a:lnTo>
                    <a:pt x="2477" y="1165"/>
                  </a:lnTo>
                  <a:lnTo>
                    <a:pt x="2504" y="1153"/>
                  </a:lnTo>
                  <a:lnTo>
                    <a:pt x="2530" y="1139"/>
                  </a:lnTo>
                  <a:lnTo>
                    <a:pt x="2556" y="1125"/>
                  </a:lnTo>
                  <a:lnTo>
                    <a:pt x="2581" y="1108"/>
                  </a:lnTo>
                  <a:lnTo>
                    <a:pt x="2604" y="1092"/>
                  </a:lnTo>
                  <a:lnTo>
                    <a:pt x="2627" y="1074"/>
                  </a:lnTo>
                  <a:lnTo>
                    <a:pt x="2649" y="1055"/>
                  </a:lnTo>
                  <a:lnTo>
                    <a:pt x="2671" y="1035"/>
                  </a:lnTo>
                  <a:lnTo>
                    <a:pt x="2691" y="1014"/>
                  </a:lnTo>
                  <a:lnTo>
                    <a:pt x="2710" y="991"/>
                  </a:lnTo>
                  <a:lnTo>
                    <a:pt x="2727" y="969"/>
                  </a:lnTo>
                  <a:lnTo>
                    <a:pt x="2744" y="945"/>
                  </a:lnTo>
                  <a:lnTo>
                    <a:pt x="2760" y="921"/>
                  </a:lnTo>
                  <a:lnTo>
                    <a:pt x="2775" y="896"/>
                  </a:lnTo>
                  <a:lnTo>
                    <a:pt x="2789" y="869"/>
                  </a:lnTo>
                  <a:lnTo>
                    <a:pt x="2801" y="843"/>
                  </a:lnTo>
                  <a:lnTo>
                    <a:pt x="2811" y="814"/>
                  </a:lnTo>
                  <a:lnTo>
                    <a:pt x="2821" y="787"/>
                  </a:lnTo>
                  <a:lnTo>
                    <a:pt x="2829" y="758"/>
                  </a:lnTo>
                  <a:lnTo>
                    <a:pt x="2836" y="728"/>
                  </a:lnTo>
                  <a:lnTo>
                    <a:pt x="2841" y="699"/>
                  </a:lnTo>
                  <a:lnTo>
                    <a:pt x="2846" y="668"/>
                  </a:lnTo>
                  <a:lnTo>
                    <a:pt x="2848" y="637"/>
                  </a:lnTo>
                  <a:lnTo>
                    <a:pt x="2848" y="607"/>
                  </a:lnTo>
                  <a:lnTo>
                    <a:pt x="2848" y="607"/>
                  </a:lnTo>
                  <a:lnTo>
                    <a:pt x="2848" y="576"/>
                  </a:lnTo>
                  <a:lnTo>
                    <a:pt x="2846" y="544"/>
                  </a:lnTo>
                  <a:lnTo>
                    <a:pt x="2841" y="515"/>
                  </a:lnTo>
                  <a:lnTo>
                    <a:pt x="2836" y="484"/>
                  </a:lnTo>
                  <a:lnTo>
                    <a:pt x="2829" y="456"/>
                  </a:lnTo>
                  <a:lnTo>
                    <a:pt x="2821" y="426"/>
                  </a:lnTo>
                  <a:lnTo>
                    <a:pt x="2811" y="398"/>
                  </a:lnTo>
                  <a:lnTo>
                    <a:pt x="2801" y="371"/>
                  </a:lnTo>
                  <a:lnTo>
                    <a:pt x="2789" y="343"/>
                  </a:lnTo>
                  <a:lnTo>
                    <a:pt x="2775" y="317"/>
                  </a:lnTo>
                  <a:lnTo>
                    <a:pt x="2760" y="293"/>
                  </a:lnTo>
                  <a:lnTo>
                    <a:pt x="2744" y="268"/>
                  </a:lnTo>
                  <a:lnTo>
                    <a:pt x="2727" y="244"/>
                  </a:lnTo>
                  <a:lnTo>
                    <a:pt x="2710" y="221"/>
                  </a:lnTo>
                  <a:lnTo>
                    <a:pt x="2691" y="199"/>
                  </a:lnTo>
                  <a:lnTo>
                    <a:pt x="2671" y="178"/>
                  </a:lnTo>
                  <a:lnTo>
                    <a:pt x="2649" y="158"/>
                  </a:lnTo>
                  <a:lnTo>
                    <a:pt x="2627" y="139"/>
                  </a:lnTo>
                  <a:lnTo>
                    <a:pt x="2604" y="120"/>
                  </a:lnTo>
                  <a:lnTo>
                    <a:pt x="2581" y="104"/>
                  </a:lnTo>
                  <a:lnTo>
                    <a:pt x="2556" y="89"/>
                  </a:lnTo>
                  <a:lnTo>
                    <a:pt x="2530" y="73"/>
                  </a:lnTo>
                  <a:lnTo>
                    <a:pt x="2504" y="60"/>
                  </a:lnTo>
                  <a:lnTo>
                    <a:pt x="2477" y="47"/>
                  </a:lnTo>
                  <a:lnTo>
                    <a:pt x="2449" y="37"/>
                  </a:lnTo>
                  <a:lnTo>
                    <a:pt x="2421" y="27"/>
                  </a:lnTo>
                  <a:lnTo>
                    <a:pt x="2393" y="19"/>
                  </a:lnTo>
                  <a:lnTo>
                    <a:pt x="2363" y="12"/>
                  </a:lnTo>
                  <a:lnTo>
                    <a:pt x="2334" y="7"/>
                  </a:lnTo>
                  <a:lnTo>
                    <a:pt x="2303" y="4"/>
                  </a:lnTo>
                  <a:lnTo>
                    <a:pt x="2272" y="1"/>
                  </a:lnTo>
                  <a:lnTo>
                    <a:pt x="2240" y="0"/>
                  </a:lnTo>
                  <a:lnTo>
                    <a:pt x="2240" y="0"/>
                  </a:lnTo>
                  <a:close/>
                  <a:moveTo>
                    <a:pt x="1082" y="417"/>
                  </a:moveTo>
                  <a:lnTo>
                    <a:pt x="891" y="655"/>
                  </a:lnTo>
                  <a:lnTo>
                    <a:pt x="891" y="795"/>
                  </a:lnTo>
                  <a:lnTo>
                    <a:pt x="891" y="795"/>
                  </a:lnTo>
                  <a:lnTo>
                    <a:pt x="891" y="810"/>
                  </a:lnTo>
                  <a:lnTo>
                    <a:pt x="893" y="820"/>
                  </a:lnTo>
                  <a:lnTo>
                    <a:pt x="895" y="830"/>
                  </a:lnTo>
                  <a:lnTo>
                    <a:pt x="898" y="837"/>
                  </a:lnTo>
                  <a:lnTo>
                    <a:pt x="902" y="847"/>
                  </a:lnTo>
                  <a:lnTo>
                    <a:pt x="905" y="850"/>
                  </a:lnTo>
                  <a:lnTo>
                    <a:pt x="668" y="850"/>
                  </a:lnTo>
                  <a:lnTo>
                    <a:pt x="668" y="850"/>
                  </a:lnTo>
                  <a:lnTo>
                    <a:pt x="671" y="847"/>
                  </a:lnTo>
                  <a:lnTo>
                    <a:pt x="675" y="837"/>
                  </a:lnTo>
                  <a:lnTo>
                    <a:pt x="678" y="830"/>
                  </a:lnTo>
                  <a:lnTo>
                    <a:pt x="681" y="820"/>
                  </a:lnTo>
                  <a:lnTo>
                    <a:pt x="682" y="810"/>
                  </a:lnTo>
                  <a:lnTo>
                    <a:pt x="684" y="795"/>
                  </a:lnTo>
                  <a:lnTo>
                    <a:pt x="684" y="655"/>
                  </a:lnTo>
                  <a:lnTo>
                    <a:pt x="493" y="418"/>
                  </a:lnTo>
                  <a:lnTo>
                    <a:pt x="493" y="418"/>
                  </a:lnTo>
                  <a:lnTo>
                    <a:pt x="481" y="404"/>
                  </a:lnTo>
                  <a:lnTo>
                    <a:pt x="470" y="392"/>
                  </a:lnTo>
                  <a:lnTo>
                    <a:pt x="459" y="382"/>
                  </a:lnTo>
                  <a:lnTo>
                    <a:pt x="451" y="375"/>
                  </a:lnTo>
                  <a:lnTo>
                    <a:pt x="438" y="366"/>
                  </a:lnTo>
                  <a:lnTo>
                    <a:pt x="433" y="363"/>
                  </a:lnTo>
                  <a:lnTo>
                    <a:pt x="673" y="363"/>
                  </a:lnTo>
                  <a:lnTo>
                    <a:pt x="673" y="363"/>
                  </a:lnTo>
                  <a:lnTo>
                    <a:pt x="680" y="380"/>
                  </a:lnTo>
                  <a:lnTo>
                    <a:pt x="691" y="400"/>
                  </a:lnTo>
                  <a:lnTo>
                    <a:pt x="706" y="426"/>
                  </a:lnTo>
                  <a:lnTo>
                    <a:pt x="785" y="549"/>
                  </a:lnTo>
                  <a:lnTo>
                    <a:pt x="788" y="549"/>
                  </a:lnTo>
                  <a:lnTo>
                    <a:pt x="868" y="426"/>
                  </a:lnTo>
                  <a:lnTo>
                    <a:pt x="868" y="426"/>
                  </a:lnTo>
                  <a:lnTo>
                    <a:pt x="883" y="400"/>
                  </a:lnTo>
                  <a:lnTo>
                    <a:pt x="894" y="380"/>
                  </a:lnTo>
                  <a:lnTo>
                    <a:pt x="900" y="368"/>
                  </a:lnTo>
                  <a:lnTo>
                    <a:pt x="901" y="363"/>
                  </a:lnTo>
                  <a:lnTo>
                    <a:pt x="1143" y="363"/>
                  </a:lnTo>
                  <a:lnTo>
                    <a:pt x="1143" y="363"/>
                  </a:lnTo>
                  <a:lnTo>
                    <a:pt x="1138" y="366"/>
                  </a:lnTo>
                  <a:lnTo>
                    <a:pt x="1125" y="374"/>
                  </a:lnTo>
                  <a:lnTo>
                    <a:pt x="1116" y="381"/>
                  </a:lnTo>
                  <a:lnTo>
                    <a:pt x="1106" y="391"/>
                  </a:lnTo>
                  <a:lnTo>
                    <a:pt x="1094" y="402"/>
                  </a:lnTo>
                  <a:lnTo>
                    <a:pt x="1082" y="417"/>
                  </a:lnTo>
                  <a:lnTo>
                    <a:pt x="1082" y="417"/>
                  </a:lnTo>
                  <a:close/>
                  <a:moveTo>
                    <a:pt x="1617" y="679"/>
                  </a:moveTo>
                  <a:lnTo>
                    <a:pt x="1445" y="679"/>
                  </a:lnTo>
                  <a:lnTo>
                    <a:pt x="1445" y="795"/>
                  </a:lnTo>
                  <a:lnTo>
                    <a:pt x="1445" y="795"/>
                  </a:lnTo>
                  <a:lnTo>
                    <a:pt x="1446" y="810"/>
                  </a:lnTo>
                  <a:lnTo>
                    <a:pt x="1448" y="820"/>
                  </a:lnTo>
                  <a:lnTo>
                    <a:pt x="1450" y="830"/>
                  </a:lnTo>
                  <a:lnTo>
                    <a:pt x="1452" y="837"/>
                  </a:lnTo>
                  <a:lnTo>
                    <a:pt x="1457" y="847"/>
                  </a:lnTo>
                  <a:lnTo>
                    <a:pt x="1459" y="850"/>
                  </a:lnTo>
                  <a:lnTo>
                    <a:pt x="1224" y="850"/>
                  </a:lnTo>
                  <a:lnTo>
                    <a:pt x="1224" y="850"/>
                  </a:lnTo>
                  <a:lnTo>
                    <a:pt x="1226" y="847"/>
                  </a:lnTo>
                  <a:lnTo>
                    <a:pt x="1231" y="838"/>
                  </a:lnTo>
                  <a:lnTo>
                    <a:pt x="1234" y="830"/>
                  </a:lnTo>
                  <a:lnTo>
                    <a:pt x="1235" y="820"/>
                  </a:lnTo>
                  <a:lnTo>
                    <a:pt x="1237" y="810"/>
                  </a:lnTo>
                  <a:lnTo>
                    <a:pt x="1237" y="795"/>
                  </a:lnTo>
                  <a:lnTo>
                    <a:pt x="1237" y="417"/>
                  </a:lnTo>
                  <a:lnTo>
                    <a:pt x="1237" y="417"/>
                  </a:lnTo>
                  <a:lnTo>
                    <a:pt x="1237" y="405"/>
                  </a:lnTo>
                  <a:lnTo>
                    <a:pt x="1235" y="393"/>
                  </a:lnTo>
                  <a:lnTo>
                    <a:pt x="1234" y="384"/>
                  </a:lnTo>
                  <a:lnTo>
                    <a:pt x="1231" y="376"/>
                  </a:lnTo>
                  <a:lnTo>
                    <a:pt x="1226" y="367"/>
                  </a:lnTo>
                  <a:lnTo>
                    <a:pt x="1224" y="363"/>
                  </a:lnTo>
                  <a:lnTo>
                    <a:pt x="1617" y="363"/>
                  </a:lnTo>
                  <a:lnTo>
                    <a:pt x="1617" y="363"/>
                  </a:lnTo>
                  <a:lnTo>
                    <a:pt x="1638" y="365"/>
                  </a:lnTo>
                  <a:lnTo>
                    <a:pt x="1657" y="366"/>
                  </a:lnTo>
                  <a:lnTo>
                    <a:pt x="1676" y="369"/>
                  </a:lnTo>
                  <a:lnTo>
                    <a:pt x="1694" y="374"/>
                  </a:lnTo>
                  <a:lnTo>
                    <a:pt x="1711" y="380"/>
                  </a:lnTo>
                  <a:lnTo>
                    <a:pt x="1727" y="387"/>
                  </a:lnTo>
                  <a:lnTo>
                    <a:pt x="1741" y="394"/>
                  </a:lnTo>
                  <a:lnTo>
                    <a:pt x="1754" y="404"/>
                  </a:lnTo>
                  <a:lnTo>
                    <a:pt x="1766" y="414"/>
                  </a:lnTo>
                  <a:lnTo>
                    <a:pt x="1776" y="426"/>
                  </a:lnTo>
                  <a:lnTo>
                    <a:pt x="1786" y="439"/>
                  </a:lnTo>
                  <a:lnTo>
                    <a:pt x="1793" y="453"/>
                  </a:lnTo>
                  <a:lnTo>
                    <a:pt x="1799" y="469"/>
                  </a:lnTo>
                  <a:lnTo>
                    <a:pt x="1804" y="485"/>
                  </a:lnTo>
                  <a:lnTo>
                    <a:pt x="1806" y="503"/>
                  </a:lnTo>
                  <a:lnTo>
                    <a:pt x="1807" y="522"/>
                  </a:lnTo>
                  <a:lnTo>
                    <a:pt x="1807" y="522"/>
                  </a:lnTo>
                  <a:lnTo>
                    <a:pt x="1806" y="541"/>
                  </a:lnTo>
                  <a:lnTo>
                    <a:pt x="1802" y="557"/>
                  </a:lnTo>
                  <a:lnTo>
                    <a:pt x="1799" y="574"/>
                  </a:lnTo>
                  <a:lnTo>
                    <a:pt x="1792" y="589"/>
                  </a:lnTo>
                  <a:lnTo>
                    <a:pt x="1785" y="603"/>
                  </a:lnTo>
                  <a:lnTo>
                    <a:pt x="1775" y="616"/>
                  </a:lnTo>
                  <a:lnTo>
                    <a:pt x="1765" y="628"/>
                  </a:lnTo>
                  <a:lnTo>
                    <a:pt x="1753" y="638"/>
                  </a:lnTo>
                  <a:lnTo>
                    <a:pt x="1740" y="648"/>
                  </a:lnTo>
                  <a:lnTo>
                    <a:pt x="1724" y="656"/>
                  </a:lnTo>
                  <a:lnTo>
                    <a:pt x="1709" y="663"/>
                  </a:lnTo>
                  <a:lnTo>
                    <a:pt x="1692" y="669"/>
                  </a:lnTo>
                  <a:lnTo>
                    <a:pt x="1675" y="673"/>
                  </a:lnTo>
                  <a:lnTo>
                    <a:pt x="1656" y="676"/>
                  </a:lnTo>
                  <a:lnTo>
                    <a:pt x="1637" y="679"/>
                  </a:lnTo>
                  <a:lnTo>
                    <a:pt x="1617" y="679"/>
                  </a:lnTo>
                  <a:lnTo>
                    <a:pt x="1617" y="679"/>
                  </a:lnTo>
                  <a:close/>
                  <a:moveTo>
                    <a:pt x="2420" y="477"/>
                  </a:moveTo>
                  <a:lnTo>
                    <a:pt x="2420" y="477"/>
                  </a:lnTo>
                  <a:lnTo>
                    <a:pt x="2415" y="474"/>
                  </a:lnTo>
                  <a:lnTo>
                    <a:pt x="2404" y="470"/>
                  </a:lnTo>
                  <a:lnTo>
                    <a:pt x="2396" y="467"/>
                  </a:lnTo>
                  <a:lnTo>
                    <a:pt x="2386" y="465"/>
                  </a:lnTo>
                  <a:lnTo>
                    <a:pt x="2374" y="464"/>
                  </a:lnTo>
                  <a:lnTo>
                    <a:pt x="2361" y="463"/>
                  </a:lnTo>
                  <a:lnTo>
                    <a:pt x="2125" y="463"/>
                  </a:lnTo>
                  <a:lnTo>
                    <a:pt x="2125" y="581"/>
                  </a:lnTo>
                  <a:lnTo>
                    <a:pt x="2315" y="581"/>
                  </a:lnTo>
                  <a:lnTo>
                    <a:pt x="2315" y="581"/>
                  </a:lnTo>
                  <a:lnTo>
                    <a:pt x="2339" y="579"/>
                  </a:lnTo>
                  <a:lnTo>
                    <a:pt x="2360" y="577"/>
                  </a:lnTo>
                  <a:lnTo>
                    <a:pt x="2377" y="574"/>
                  </a:lnTo>
                  <a:lnTo>
                    <a:pt x="2377" y="689"/>
                  </a:lnTo>
                  <a:lnTo>
                    <a:pt x="2377" y="689"/>
                  </a:lnTo>
                  <a:lnTo>
                    <a:pt x="2373" y="688"/>
                  </a:lnTo>
                  <a:lnTo>
                    <a:pt x="2360" y="684"/>
                  </a:lnTo>
                  <a:lnTo>
                    <a:pt x="2339" y="681"/>
                  </a:lnTo>
                  <a:lnTo>
                    <a:pt x="2326" y="680"/>
                  </a:lnTo>
                  <a:lnTo>
                    <a:pt x="2315" y="679"/>
                  </a:lnTo>
                  <a:lnTo>
                    <a:pt x="2125" y="679"/>
                  </a:lnTo>
                  <a:lnTo>
                    <a:pt x="2125" y="795"/>
                  </a:lnTo>
                  <a:lnTo>
                    <a:pt x="2125" y="795"/>
                  </a:lnTo>
                  <a:lnTo>
                    <a:pt x="2125" y="808"/>
                  </a:lnTo>
                  <a:lnTo>
                    <a:pt x="2128" y="820"/>
                  </a:lnTo>
                  <a:lnTo>
                    <a:pt x="2130" y="830"/>
                  </a:lnTo>
                  <a:lnTo>
                    <a:pt x="2132" y="837"/>
                  </a:lnTo>
                  <a:lnTo>
                    <a:pt x="2137" y="846"/>
                  </a:lnTo>
                  <a:lnTo>
                    <a:pt x="2140" y="850"/>
                  </a:lnTo>
                  <a:lnTo>
                    <a:pt x="1902" y="850"/>
                  </a:lnTo>
                  <a:lnTo>
                    <a:pt x="1902" y="850"/>
                  </a:lnTo>
                  <a:lnTo>
                    <a:pt x="1904" y="846"/>
                  </a:lnTo>
                  <a:lnTo>
                    <a:pt x="1909" y="837"/>
                  </a:lnTo>
                  <a:lnTo>
                    <a:pt x="1912" y="830"/>
                  </a:lnTo>
                  <a:lnTo>
                    <a:pt x="1915" y="820"/>
                  </a:lnTo>
                  <a:lnTo>
                    <a:pt x="1916" y="808"/>
                  </a:lnTo>
                  <a:lnTo>
                    <a:pt x="1917" y="795"/>
                  </a:lnTo>
                  <a:lnTo>
                    <a:pt x="1917" y="417"/>
                  </a:lnTo>
                  <a:lnTo>
                    <a:pt x="1917" y="417"/>
                  </a:lnTo>
                  <a:lnTo>
                    <a:pt x="1916" y="404"/>
                  </a:lnTo>
                  <a:lnTo>
                    <a:pt x="1915" y="393"/>
                  </a:lnTo>
                  <a:lnTo>
                    <a:pt x="1912" y="384"/>
                  </a:lnTo>
                  <a:lnTo>
                    <a:pt x="1909" y="376"/>
                  </a:lnTo>
                  <a:lnTo>
                    <a:pt x="1904" y="367"/>
                  </a:lnTo>
                  <a:lnTo>
                    <a:pt x="1902" y="363"/>
                  </a:lnTo>
                  <a:lnTo>
                    <a:pt x="2420" y="363"/>
                  </a:lnTo>
                  <a:lnTo>
                    <a:pt x="2420" y="4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" name="Rectangle 54"/>
            <p:cNvSpPr>
              <a:spLocks noChangeArrowheads="1"/>
            </p:cNvSpPr>
            <p:nvPr/>
          </p:nvSpPr>
          <p:spPr bwMode="auto">
            <a:xfrm>
              <a:off x="4799806" y="579909"/>
              <a:ext cx="19050" cy="155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" name="Freeform 55"/>
            <p:cNvSpPr>
              <a:spLocks/>
            </p:cNvSpPr>
            <p:nvPr/>
          </p:nvSpPr>
          <p:spPr bwMode="auto">
            <a:xfrm>
              <a:off x="4860131" y="613247"/>
              <a:ext cx="138112" cy="122237"/>
            </a:xfrm>
            <a:custGeom>
              <a:avLst/>
              <a:gdLst>
                <a:gd name="T0" fmla="*/ 306 w 350"/>
                <a:gd name="T1" fmla="*/ 94 h 308"/>
                <a:gd name="T2" fmla="*/ 305 w 350"/>
                <a:gd name="T3" fmla="*/ 82 h 308"/>
                <a:gd name="T4" fmla="*/ 300 w 350"/>
                <a:gd name="T5" fmla="*/ 60 h 308"/>
                <a:gd name="T6" fmla="*/ 289 w 350"/>
                <a:gd name="T7" fmla="*/ 45 h 308"/>
                <a:gd name="T8" fmla="*/ 271 w 350"/>
                <a:gd name="T9" fmla="*/ 37 h 308"/>
                <a:gd name="T10" fmla="*/ 259 w 350"/>
                <a:gd name="T11" fmla="*/ 35 h 308"/>
                <a:gd name="T12" fmla="*/ 244 w 350"/>
                <a:gd name="T13" fmla="*/ 38 h 308"/>
                <a:gd name="T14" fmla="*/ 232 w 350"/>
                <a:gd name="T15" fmla="*/ 43 h 308"/>
                <a:gd name="T16" fmla="*/ 221 w 350"/>
                <a:gd name="T17" fmla="*/ 50 h 308"/>
                <a:gd name="T18" fmla="*/ 213 w 350"/>
                <a:gd name="T19" fmla="*/ 61 h 308"/>
                <a:gd name="T20" fmla="*/ 201 w 350"/>
                <a:gd name="T21" fmla="*/ 87 h 308"/>
                <a:gd name="T22" fmla="*/ 197 w 350"/>
                <a:gd name="T23" fmla="*/ 118 h 308"/>
                <a:gd name="T24" fmla="*/ 153 w 350"/>
                <a:gd name="T25" fmla="*/ 308 h 308"/>
                <a:gd name="T26" fmla="*/ 153 w 350"/>
                <a:gd name="T27" fmla="*/ 94 h 308"/>
                <a:gd name="T28" fmla="*/ 151 w 350"/>
                <a:gd name="T29" fmla="*/ 70 h 308"/>
                <a:gd name="T30" fmla="*/ 143 w 350"/>
                <a:gd name="T31" fmla="*/ 51 h 308"/>
                <a:gd name="T32" fmla="*/ 129 w 350"/>
                <a:gd name="T33" fmla="*/ 40 h 308"/>
                <a:gd name="T34" fmla="*/ 107 w 350"/>
                <a:gd name="T35" fmla="*/ 35 h 308"/>
                <a:gd name="T36" fmla="*/ 98 w 350"/>
                <a:gd name="T37" fmla="*/ 37 h 308"/>
                <a:gd name="T38" fmla="*/ 85 w 350"/>
                <a:gd name="T39" fmla="*/ 40 h 308"/>
                <a:gd name="T40" fmla="*/ 74 w 350"/>
                <a:gd name="T41" fmla="*/ 46 h 308"/>
                <a:gd name="T42" fmla="*/ 64 w 350"/>
                <a:gd name="T43" fmla="*/ 55 h 308"/>
                <a:gd name="T44" fmla="*/ 53 w 350"/>
                <a:gd name="T45" fmla="*/ 73 h 308"/>
                <a:gd name="T46" fmla="*/ 45 w 350"/>
                <a:gd name="T47" fmla="*/ 101 h 308"/>
                <a:gd name="T48" fmla="*/ 44 w 350"/>
                <a:gd name="T49" fmla="*/ 308 h 308"/>
                <a:gd name="T50" fmla="*/ 0 w 350"/>
                <a:gd name="T51" fmla="*/ 7 h 308"/>
                <a:gd name="T52" fmla="*/ 41 w 350"/>
                <a:gd name="T53" fmla="*/ 46 h 308"/>
                <a:gd name="T54" fmla="*/ 44 w 350"/>
                <a:gd name="T55" fmla="*/ 46 h 308"/>
                <a:gd name="T56" fmla="*/ 52 w 350"/>
                <a:gd name="T57" fmla="*/ 32 h 308"/>
                <a:gd name="T58" fmla="*/ 67 w 350"/>
                <a:gd name="T59" fmla="*/ 16 h 308"/>
                <a:gd name="T60" fmla="*/ 87 w 350"/>
                <a:gd name="T61" fmla="*/ 5 h 308"/>
                <a:gd name="T62" fmla="*/ 118 w 350"/>
                <a:gd name="T63" fmla="*/ 0 h 308"/>
                <a:gd name="T64" fmla="*/ 134 w 350"/>
                <a:gd name="T65" fmla="*/ 1 h 308"/>
                <a:gd name="T66" fmla="*/ 158 w 350"/>
                <a:gd name="T67" fmla="*/ 10 h 308"/>
                <a:gd name="T68" fmla="*/ 176 w 350"/>
                <a:gd name="T69" fmla="*/ 23 h 308"/>
                <a:gd name="T70" fmla="*/ 187 w 350"/>
                <a:gd name="T71" fmla="*/ 38 h 308"/>
                <a:gd name="T72" fmla="*/ 193 w 350"/>
                <a:gd name="T73" fmla="*/ 46 h 308"/>
                <a:gd name="T74" fmla="*/ 197 w 350"/>
                <a:gd name="T75" fmla="*/ 39 h 308"/>
                <a:gd name="T76" fmla="*/ 210 w 350"/>
                <a:gd name="T77" fmla="*/ 23 h 308"/>
                <a:gd name="T78" fmla="*/ 229 w 350"/>
                <a:gd name="T79" fmla="*/ 10 h 308"/>
                <a:gd name="T80" fmla="*/ 254 w 350"/>
                <a:gd name="T81" fmla="*/ 1 h 308"/>
                <a:gd name="T82" fmla="*/ 269 w 350"/>
                <a:gd name="T83" fmla="*/ 0 h 308"/>
                <a:gd name="T84" fmla="*/ 296 w 350"/>
                <a:gd name="T85" fmla="*/ 4 h 308"/>
                <a:gd name="T86" fmla="*/ 311 w 350"/>
                <a:gd name="T87" fmla="*/ 9 h 308"/>
                <a:gd name="T88" fmla="*/ 323 w 350"/>
                <a:gd name="T89" fmla="*/ 16 h 308"/>
                <a:gd name="T90" fmla="*/ 334 w 350"/>
                <a:gd name="T91" fmla="*/ 27 h 308"/>
                <a:gd name="T92" fmla="*/ 342 w 350"/>
                <a:gd name="T93" fmla="*/ 39 h 308"/>
                <a:gd name="T94" fmla="*/ 348 w 350"/>
                <a:gd name="T95" fmla="*/ 55 h 308"/>
                <a:gd name="T96" fmla="*/ 350 w 350"/>
                <a:gd name="T97" fmla="*/ 82 h 308"/>
                <a:gd name="T98" fmla="*/ 306 w 350"/>
                <a:gd name="T99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0" h="308">
                  <a:moveTo>
                    <a:pt x="306" y="308"/>
                  </a:moveTo>
                  <a:lnTo>
                    <a:pt x="306" y="94"/>
                  </a:lnTo>
                  <a:lnTo>
                    <a:pt x="306" y="94"/>
                  </a:lnTo>
                  <a:lnTo>
                    <a:pt x="305" y="82"/>
                  </a:lnTo>
                  <a:lnTo>
                    <a:pt x="304" y="70"/>
                  </a:lnTo>
                  <a:lnTo>
                    <a:pt x="300" y="60"/>
                  </a:lnTo>
                  <a:lnTo>
                    <a:pt x="296" y="51"/>
                  </a:lnTo>
                  <a:lnTo>
                    <a:pt x="289" y="45"/>
                  </a:lnTo>
                  <a:lnTo>
                    <a:pt x="282" y="40"/>
                  </a:lnTo>
                  <a:lnTo>
                    <a:pt x="271" y="37"/>
                  </a:lnTo>
                  <a:lnTo>
                    <a:pt x="259" y="35"/>
                  </a:lnTo>
                  <a:lnTo>
                    <a:pt x="259" y="35"/>
                  </a:lnTo>
                  <a:lnTo>
                    <a:pt x="252" y="37"/>
                  </a:lnTo>
                  <a:lnTo>
                    <a:pt x="244" y="38"/>
                  </a:lnTo>
                  <a:lnTo>
                    <a:pt x="238" y="40"/>
                  </a:lnTo>
                  <a:lnTo>
                    <a:pt x="232" y="43"/>
                  </a:lnTo>
                  <a:lnTo>
                    <a:pt x="226" y="46"/>
                  </a:lnTo>
                  <a:lnTo>
                    <a:pt x="221" y="50"/>
                  </a:lnTo>
                  <a:lnTo>
                    <a:pt x="216" y="55"/>
                  </a:lnTo>
                  <a:lnTo>
                    <a:pt x="213" y="61"/>
                  </a:lnTo>
                  <a:lnTo>
                    <a:pt x="205" y="73"/>
                  </a:lnTo>
                  <a:lnTo>
                    <a:pt x="201" y="87"/>
                  </a:lnTo>
                  <a:lnTo>
                    <a:pt x="198" y="102"/>
                  </a:lnTo>
                  <a:lnTo>
                    <a:pt x="197" y="118"/>
                  </a:lnTo>
                  <a:lnTo>
                    <a:pt x="197" y="308"/>
                  </a:lnTo>
                  <a:lnTo>
                    <a:pt x="153" y="308"/>
                  </a:lnTo>
                  <a:lnTo>
                    <a:pt x="153" y="94"/>
                  </a:lnTo>
                  <a:lnTo>
                    <a:pt x="153" y="94"/>
                  </a:lnTo>
                  <a:lnTo>
                    <a:pt x="153" y="82"/>
                  </a:lnTo>
                  <a:lnTo>
                    <a:pt x="151" y="70"/>
                  </a:lnTo>
                  <a:lnTo>
                    <a:pt x="147" y="60"/>
                  </a:lnTo>
                  <a:lnTo>
                    <a:pt x="143" y="51"/>
                  </a:lnTo>
                  <a:lnTo>
                    <a:pt x="136" y="45"/>
                  </a:lnTo>
                  <a:lnTo>
                    <a:pt x="129" y="40"/>
                  </a:lnTo>
                  <a:lnTo>
                    <a:pt x="118" y="37"/>
                  </a:lnTo>
                  <a:lnTo>
                    <a:pt x="107" y="35"/>
                  </a:lnTo>
                  <a:lnTo>
                    <a:pt x="107" y="35"/>
                  </a:lnTo>
                  <a:lnTo>
                    <a:pt x="98" y="37"/>
                  </a:lnTo>
                  <a:lnTo>
                    <a:pt x="92" y="38"/>
                  </a:lnTo>
                  <a:lnTo>
                    <a:pt x="85" y="40"/>
                  </a:lnTo>
                  <a:lnTo>
                    <a:pt x="79" y="43"/>
                  </a:lnTo>
                  <a:lnTo>
                    <a:pt x="74" y="46"/>
                  </a:lnTo>
                  <a:lnTo>
                    <a:pt x="68" y="50"/>
                  </a:lnTo>
                  <a:lnTo>
                    <a:pt x="64" y="55"/>
                  </a:lnTo>
                  <a:lnTo>
                    <a:pt x="59" y="61"/>
                  </a:lnTo>
                  <a:lnTo>
                    <a:pt x="53" y="73"/>
                  </a:lnTo>
                  <a:lnTo>
                    <a:pt x="49" y="87"/>
                  </a:lnTo>
                  <a:lnTo>
                    <a:pt x="45" y="101"/>
                  </a:lnTo>
                  <a:lnTo>
                    <a:pt x="44" y="117"/>
                  </a:lnTo>
                  <a:lnTo>
                    <a:pt x="44" y="308"/>
                  </a:lnTo>
                  <a:lnTo>
                    <a:pt x="0" y="308"/>
                  </a:lnTo>
                  <a:lnTo>
                    <a:pt x="0" y="7"/>
                  </a:lnTo>
                  <a:lnTo>
                    <a:pt x="33" y="7"/>
                  </a:lnTo>
                  <a:lnTo>
                    <a:pt x="41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7" y="39"/>
                  </a:lnTo>
                  <a:lnTo>
                    <a:pt x="52" y="32"/>
                  </a:lnTo>
                  <a:lnTo>
                    <a:pt x="58" y="23"/>
                  </a:lnTo>
                  <a:lnTo>
                    <a:pt x="67" y="16"/>
                  </a:lnTo>
                  <a:lnTo>
                    <a:pt x="77" y="10"/>
                  </a:lnTo>
                  <a:lnTo>
                    <a:pt x="87" y="5"/>
                  </a:lnTo>
                  <a:lnTo>
                    <a:pt x="102" y="1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34" y="1"/>
                  </a:lnTo>
                  <a:lnTo>
                    <a:pt x="147" y="5"/>
                  </a:lnTo>
                  <a:lnTo>
                    <a:pt x="158" y="10"/>
                  </a:lnTo>
                  <a:lnTo>
                    <a:pt x="168" y="16"/>
                  </a:lnTo>
                  <a:lnTo>
                    <a:pt x="176" y="23"/>
                  </a:lnTo>
                  <a:lnTo>
                    <a:pt x="182" y="31"/>
                  </a:lnTo>
                  <a:lnTo>
                    <a:pt x="187" y="38"/>
                  </a:lnTo>
                  <a:lnTo>
                    <a:pt x="191" y="46"/>
                  </a:lnTo>
                  <a:lnTo>
                    <a:pt x="193" y="46"/>
                  </a:lnTo>
                  <a:lnTo>
                    <a:pt x="193" y="46"/>
                  </a:lnTo>
                  <a:lnTo>
                    <a:pt x="197" y="39"/>
                  </a:lnTo>
                  <a:lnTo>
                    <a:pt x="203" y="32"/>
                  </a:lnTo>
                  <a:lnTo>
                    <a:pt x="210" y="23"/>
                  </a:lnTo>
                  <a:lnTo>
                    <a:pt x="219" y="16"/>
                  </a:lnTo>
                  <a:lnTo>
                    <a:pt x="229" y="10"/>
                  </a:lnTo>
                  <a:lnTo>
                    <a:pt x="241" y="5"/>
                  </a:lnTo>
                  <a:lnTo>
                    <a:pt x="254" y="1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87" y="1"/>
                  </a:lnTo>
                  <a:lnTo>
                    <a:pt x="296" y="4"/>
                  </a:lnTo>
                  <a:lnTo>
                    <a:pt x="304" y="6"/>
                  </a:lnTo>
                  <a:lnTo>
                    <a:pt x="311" y="9"/>
                  </a:lnTo>
                  <a:lnTo>
                    <a:pt x="317" y="12"/>
                  </a:lnTo>
                  <a:lnTo>
                    <a:pt x="323" y="16"/>
                  </a:lnTo>
                  <a:lnTo>
                    <a:pt x="330" y="21"/>
                  </a:lnTo>
                  <a:lnTo>
                    <a:pt x="334" y="27"/>
                  </a:lnTo>
                  <a:lnTo>
                    <a:pt x="338" y="33"/>
                  </a:lnTo>
                  <a:lnTo>
                    <a:pt x="342" y="39"/>
                  </a:lnTo>
                  <a:lnTo>
                    <a:pt x="345" y="46"/>
                  </a:lnTo>
                  <a:lnTo>
                    <a:pt x="348" y="55"/>
                  </a:lnTo>
                  <a:lnTo>
                    <a:pt x="349" y="63"/>
                  </a:lnTo>
                  <a:lnTo>
                    <a:pt x="350" y="82"/>
                  </a:lnTo>
                  <a:lnTo>
                    <a:pt x="350" y="308"/>
                  </a:lnTo>
                  <a:lnTo>
                    <a:pt x="306" y="3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" name="Freeform 56"/>
            <p:cNvSpPr>
              <a:spLocks noEditPoints="1"/>
            </p:cNvSpPr>
            <p:nvPr/>
          </p:nvSpPr>
          <p:spPr bwMode="auto">
            <a:xfrm>
              <a:off x="5034756" y="613247"/>
              <a:ext cx="88900" cy="166687"/>
            </a:xfrm>
            <a:custGeom>
              <a:avLst/>
              <a:gdLst>
                <a:gd name="T0" fmla="*/ 40 w 224"/>
                <a:gd name="T1" fmla="*/ 46 h 419"/>
                <a:gd name="T2" fmla="*/ 44 w 224"/>
                <a:gd name="T3" fmla="*/ 46 h 419"/>
                <a:gd name="T4" fmla="*/ 52 w 224"/>
                <a:gd name="T5" fmla="*/ 32 h 419"/>
                <a:gd name="T6" fmla="*/ 69 w 224"/>
                <a:gd name="T7" fmla="*/ 15 h 419"/>
                <a:gd name="T8" fmla="*/ 82 w 224"/>
                <a:gd name="T9" fmla="*/ 7 h 419"/>
                <a:gd name="T10" fmla="*/ 99 w 224"/>
                <a:gd name="T11" fmla="*/ 3 h 419"/>
                <a:gd name="T12" fmla="*/ 120 w 224"/>
                <a:gd name="T13" fmla="*/ 0 h 419"/>
                <a:gd name="T14" fmla="*/ 135 w 224"/>
                <a:gd name="T15" fmla="*/ 1 h 419"/>
                <a:gd name="T16" fmla="*/ 162 w 224"/>
                <a:gd name="T17" fmla="*/ 7 h 419"/>
                <a:gd name="T18" fmla="*/ 182 w 224"/>
                <a:gd name="T19" fmla="*/ 18 h 419"/>
                <a:gd name="T20" fmla="*/ 198 w 224"/>
                <a:gd name="T21" fmla="*/ 34 h 419"/>
                <a:gd name="T22" fmla="*/ 209 w 224"/>
                <a:gd name="T23" fmla="*/ 54 h 419"/>
                <a:gd name="T24" fmla="*/ 218 w 224"/>
                <a:gd name="T25" fmla="*/ 77 h 419"/>
                <a:gd name="T26" fmla="*/ 221 w 224"/>
                <a:gd name="T27" fmla="*/ 105 h 419"/>
                <a:gd name="T28" fmla="*/ 224 w 224"/>
                <a:gd name="T29" fmla="*/ 150 h 419"/>
                <a:gd name="T30" fmla="*/ 224 w 224"/>
                <a:gd name="T31" fmla="*/ 169 h 419"/>
                <a:gd name="T32" fmla="*/ 220 w 224"/>
                <a:gd name="T33" fmla="*/ 205 h 419"/>
                <a:gd name="T34" fmla="*/ 211 w 224"/>
                <a:gd name="T35" fmla="*/ 235 h 419"/>
                <a:gd name="T36" fmla="*/ 199 w 224"/>
                <a:gd name="T37" fmla="*/ 261 h 419"/>
                <a:gd name="T38" fmla="*/ 182 w 224"/>
                <a:gd name="T39" fmla="*/ 283 h 419"/>
                <a:gd name="T40" fmla="*/ 160 w 224"/>
                <a:gd name="T41" fmla="*/ 298 h 419"/>
                <a:gd name="T42" fmla="*/ 134 w 224"/>
                <a:gd name="T43" fmla="*/ 309 h 419"/>
                <a:gd name="T44" fmla="*/ 99 w 224"/>
                <a:gd name="T45" fmla="*/ 315 h 419"/>
                <a:gd name="T46" fmla="*/ 44 w 224"/>
                <a:gd name="T47" fmla="*/ 315 h 419"/>
                <a:gd name="T48" fmla="*/ 0 w 224"/>
                <a:gd name="T49" fmla="*/ 419 h 419"/>
                <a:gd name="T50" fmla="*/ 33 w 224"/>
                <a:gd name="T51" fmla="*/ 7 h 419"/>
                <a:gd name="T52" fmla="*/ 76 w 224"/>
                <a:gd name="T53" fmla="*/ 285 h 419"/>
                <a:gd name="T54" fmla="*/ 91 w 224"/>
                <a:gd name="T55" fmla="*/ 284 h 419"/>
                <a:gd name="T56" fmla="*/ 117 w 224"/>
                <a:gd name="T57" fmla="*/ 279 h 419"/>
                <a:gd name="T58" fmla="*/ 137 w 224"/>
                <a:gd name="T59" fmla="*/ 270 h 419"/>
                <a:gd name="T60" fmla="*/ 153 w 224"/>
                <a:gd name="T61" fmla="*/ 257 h 419"/>
                <a:gd name="T62" fmla="*/ 164 w 224"/>
                <a:gd name="T63" fmla="*/ 239 h 419"/>
                <a:gd name="T64" fmla="*/ 172 w 224"/>
                <a:gd name="T65" fmla="*/ 218 h 419"/>
                <a:gd name="T66" fmla="*/ 177 w 224"/>
                <a:gd name="T67" fmla="*/ 193 h 419"/>
                <a:gd name="T68" fmla="*/ 180 w 224"/>
                <a:gd name="T69" fmla="*/ 149 h 419"/>
                <a:gd name="T70" fmla="*/ 179 w 224"/>
                <a:gd name="T71" fmla="*/ 128 h 419"/>
                <a:gd name="T72" fmla="*/ 174 w 224"/>
                <a:gd name="T73" fmla="*/ 88 h 419"/>
                <a:gd name="T74" fmla="*/ 168 w 224"/>
                <a:gd name="T75" fmla="*/ 71 h 419"/>
                <a:gd name="T76" fmla="*/ 159 w 224"/>
                <a:gd name="T77" fmla="*/ 56 h 419"/>
                <a:gd name="T78" fmla="*/ 147 w 224"/>
                <a:gd name="T79" fmla="*/ 45 h 419"/>
                <a:gd name="T80" fmla="*/ 131 w 224"/>
                <a:gd name="T81" fmla="*/ 38 h 419"/>
                <a:gd name="T82" fmla="*/ 112 w 224"/>
                <a:gd name="T83" fmla="*/ 35 h 419"/>
                <a:gd name="T84" fmla="*/ 103 w 224"/>
                <a:gd name="T85" fmla="*/ 37 h 419"/>
                <a:gd name="T86" fmla="*/ 87 w 224"/>
                <a:gd name="T87" fmla="*/ 40 h 419"/>
                <a:gd name="T88" fmla="*/ 74 w 224"/>
                <a:gd name="T89" fmla="*/ 48 h 419"/>
                <a:gd name="T90" fmla="*/ 64 w 224"/>
                <a:gd name="T91" fmla="*/ 59 h 419"/>
                <a:gd name="T92" fmla="*/ 53 w 224"/>
                <a:gd name="T93" fmla="*/ 79 h 419"/>
                <a:gd name="T94" fmla="*/ 45 w 224"/>
                <a:gd name="T95" fmla="*/ 112 h 419"/>
                <a:gd name="T96" fmla="*/ 44 w 224"/>
                <a:gd name="T97" fmla="*/ 285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4" h="419">
                  <a:moveTo>
                    <a:pt x="33" y="7"/>
                  </a:moveTo>
                  <a:lnTo>
                    <a:pt x="40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7" y="39"/>
                  </a:lnTo>
                  <a:lnTo>
                    <a:pt x="52" y="32"/>
                  </a:lnTo>
                  <a:lnTo>
                    <a:pt x="59" y="23"/>
                  </a:lnTo>
                  <a:lnTo>
                    <a:pt x="69" y="15"/>
                  </a:lnTo>
                  <a:lnTo>
                    <a:pt x="76" y="11"/>
                  </a:lnTo>
                  <a:lnTo>
                    <a:pt x="82" y="7"/>
                  </a:lnTo>
                  <a:lnTo>
                    <a:pt x="91" y="5"/>
                  </a:lnTo>
                  <a:lnTo>
                    <a:pt x="99" y="3"/>
                  </a:lnTo>
                  <a:lnTo>
                    <a:pt x="109" y="1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35" y="1"/>
                  </a:lnTo>
                  <a:lnTo>
                    <a:pt x="149" y="4"/>
                  </a:lnTo>
                  <a:lnTo>
                    <a:pt x="162" y="7"/>
                  </a:lnTo>
                  <a:lnTo>
                    <a:pt x="172" y="12"/>
                  </a:lnTo>
                  <a:lnTo>
                    <a:pt x="182" y="18"/>
                  </a:lnTo>
                  <a:lnTo>
                    <a:pt x="191" y="26"/>
                  </a:lnTo>
                  <a:lnTo>
                    <a:pt x="198" y="34"/>
                  </a:lnTo>
                  <a:lnTo>
                    <a:pt x="204" y="43"/>
                  </a:lnTo>
                  <a:lnTo>
                    <a:pt x="209" y="54"/>
                  </a:lnTo>
                  <a:lnTo>
                    <a:pt x="214" y="65"/>
                  </a:lnTo>
                  <a:lnTo>
                    <a:pt x="218" y="77"/>
                  </a:lnTo>
                  <a:lnTo>
                    <a:pt x="220" y="90"/>
                  </a:lnTo>
                  <a:lnTo>
                    <a:pt x="221" y="105"/>
                  </a:lnTo>
                  <a:lnTo>
                    <a:pt x="224" y="119"/>
                  </a:lnTo>
                  <a:lnTo>
                    <a:pt x="224" y="150"/>
                  </a:lnTo>
                  <a:lnTo>
                    <a:pt x="224" y="150"/>
                  </a:lnTo>
                  <a:lnTo>
                    <a:pt x="224" y="169"/>
                  </a:lnTo>
                  <a:lnTo>
                    <a:pt x="222" y="188"/>
                  </a:lnTo>
                  <a:lnTo>
                    <a:pt x="220" y="205"/>
                  </a:lnTo>
                  <a:lnTo>
                    <a:pt x="216" y="221"/>
                  </a:lnTo>
                  <a:lnTo>
                    <a:pt x="211" y="235"/>
                  </a:lnTo>
                  <a:lnTo>
                    <a:pt x="207" y="249"/>
                  </a:lnTo>
                  <a:lnTo>
                    <a:pt x="199" y="261"/>
                  </a:lnTo>
                  <a:lnTo>
                    <a:pt x="192" y="273"/>
                  </a:lnTo>
                  <a:lnTo>
                    <a:pt x="182" y="283"/>
                  </a:lnTo>
                  <a:lnTo>
                    <a:pt x="172" y="291"/>
                  </a:lnTo>
                  <a:lnTo>
                    <a:pt x="160" y="298"/>
                  </a:lnTo>
                  <a:lnTo>
                    <a:pt x="148" y="305"/>
                  </a:lnTo>
                  <a:lnTo>
                    <a:pt x="134" y="309"/>
                  </a:lnTo>
                  <a:lnTo>
                    <a:pt x="117" y="313"/>
                  </a:lnTo>
                  <a:lnTo>
                    <a:pt x="99" y="315"/>
                  </a:lnTo>
                  <a:lnTo>
                    <a:pt x="80" y="315"/>
                  </a:lnTo>
                  <a:lnTo>
                    <a:pt x="44" y="315"/>
                  </a:lnTo>
                  <a:lnTo>
                    <a:pt x="44" y="419"/>
                  </a:lnTo>
                  <a:lnTo>
                    <a:pt x="0" y="419"/>
                  </a:lnTo>
                  <a:lnTo>
                    <a:pt x="0" y="7"/>
                  </a:lnTo>
                  <a:lnTo>
                    <a:pt x="33" y="7"/>
                  </a:lnTo>
                  <a:close/>
                  <a:moveTo>
                    <a:pt x="44" y="285"/>
                  </a:moveTo>
                  <a:lnTo>
                    <a:pt x="76" y="285"/>
                  </a:lnTo>
                  <a:lnTo>
                    <a:pt x="76" y="285"/>
                  </a:lnTo>
                  <a:lnTo>
                    <a:pt x="91" y="284"/>
                  </a:lnTo>
                  <a:lnTo>
                    <a:pt x="104" y="283"/>
                  </a:lnTo>
                  <a:lnTo>
                    <a:pt x="117" y="279"/>
                  </a:lnTo>
                  <a:lnTo>
                    <a:pt x="127" y="275"/>
                  </a:lnTo>
                  <a:lnTo>
                    <a:pt x="137" y="270"/>
                  </a:lnTo>
                  <a:lnTo>
                    <a:pt x="146" y="264"/>
                  </a:lnTo>
                  <a:lnTo>
                    <a:pt x="153" y="257"/>
                  </a:lnTo>
                  <a:lnTo>
                    <a:pt x="159" y="249"/>
                  </a:lnTo>
                  <a:lnTo>
                    <a:pt x="164" y="239"/>
                  </a:lnTo>
                  <a:lnTo>
                    <a:pt x="169" y="229"/>
                  </a:lnTo>
                  <a:lnTo>
                    <a:pt x="172" y="218"/>
                  </a:lnTo>
                  <a:lnTo>
                    <a:pt x="175" y="206"/>
                  </a:lnTo>
                  <a:lnTo>
                    <a:pt x="177" y="193"/>
                  </a:lnTo>
                  <a:lnTo>
                    <a:pt x="179" y="179"/>
                  </a:lnTo>
                  <a:lnTo>
                    <a:pt x="180" y="149"/>
                  </a:lnTo>
                  <a:lnTo>
                    <a:pt x="180" y="149"/>
                  </a:lnTo>
                  <a:lnTo>
                    <a:pt x="179" y="128"/>
                  </a:lnTo>
                  <a:lnTo>
                    <a:pt x="177" y="106"/>
                  </a:lnTo>
                  <a:lnTo>
                    <a:pt x="174" y="88"/>
                  </a:lnTo>
                  <a:lnTo>
                    <a:pt x="171" y="79"/>
                  </a:lnTo>
                  <a:lnTo>
                    <a:pt x="168" y="71"/>
                  </a:lnTo>
                  <a:lnTo>
                    <a:pt x="164" y="63"/>
                  </a:lnTo>
                  <a:lnTo>
                    <a:pt x="159" y="56"/>
                  </a:lnTo>
                  <a:lnTo>
                    <a:pt x="153" y="50"/>
                  </a:lnTo>
                  <a:lnTo>
                    <a:pt x="147" y="45"/>
                  </a:lnTo>
                  <a:lnTo>
                    <a:pt x="140" y="42"/>
                  </a:lnTo>
                  <a:lnTo>
                    <a:pt x="131" y="38"/>
                  </a:lnTo>
                  <a:lnTo>
                    <a:pt x="121" y="37"/>
                  </a:lnTo>
                  <a:lnTo>
                    <a:pt x="112" y="35"/>
                  </a:lnTo>
                  <a:lnTo>
                    <a:pt x="112" y="35"/>
                  </a:lnTo>
                  <a:lnTo>
                    <a:pt x="103" y="37"/>
                  </a:lnTo>
                  <a:lnTo>
                    <a:pt x="95" y="38"/>
                  </a:lnTo>
                  <a:lnTo>
                    <a:pt x="87" y="40"/>
                  </a:lnTo>
                  <a:lnTo>
                    <a:pt x="81" y="44"/>
                  </a:lnTo>
                  <a:lnTo>
                    <a:pt x="74" y="48"/>
                  </a:lnTo>
                  <a:lnTo>
                    <a:pt x="69" y="54"/>
                  </a:lnTo>
                  <a:lnTo>
                    <a:pt x="64" y="59"/>
                  </a:lnTo>
                  <a:lnTo>
                    <a:pt x="59" y="65"/>
                  </a:lnTo>
                  <a:lnTo>
                    <a:pt x="53" y="79"/>
                  </a:lnTo>
                  <a:lnTo>
                    <a:pt x="47" y="95"/>
                  </a:lnTo>
                  <a:lnTo>
                    <a:pt x="45" y="112"/>
                  </a:lnTo>
                  <a:lnTo>
                    <a:pt x="44" y="130"/>
                  </a:lnTo>
                  <a:lnTo>
                    <a:pt x="44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" name="Freeform 57"/>
            <p:cNvSpPr>
              <a:spLocks/>
            </p:cNvSpPr>
            <p:nvPr/>
          </p:nvSpPr>
          <p:spPr bwMode="auto">
            <a:xfrm>
              <a:off x="5153818" y="616422"/>
              <a:ext cx="82550" cy="122237"/>
            </a:xfrm>
            <a:custGeom>
              <a:avLst/>
              <a:gdLst>
                <a:gd name="T0" fmla="*/ 44 w 209"/>
                <a:gd name="T1" fmla="*/ 0 h 308"/>
                <a:gd name="T2" fmla="*/ 44 w 209"/>
                <a:gd name="T3" fmla="*/ 210 h 308"/>
                <a:gd name="T4" fmla="*/ 44 w 209"/>
                <a:gd name="T5" fmla="*/ 210 h 308"/>
                <a:gd name="T6" fmla="*/ 45 w 209"/>
                <a:gd name="T7" fmla="*/ 226 h 308"/>
                <a:gd name="T8" fmla="*/ 46 w 209"/>
                <a:gd name="T9" fmla="*/ 238 h 308"/>
                <a:gd name="T10" fmla="*/ 50 w 209"/>
                <a:gd name="T11" fmla="*/ 249 h 308"/>
                <a:gd name="T12" fmla="*/ 55 w 209"/>
                <a:gd name="T13" fmla="*/ 259 h 308"/>
                <a:gd name="T14" fmla="*/ 62 w 209"/>
                <a:gd name="T15" fmla="*/ 265 h 308"/>
                <a:gd name="T16" fmla="*/ 70 w 209"/>
                <a:gd name="T17" fmla="*/ 270 h 308"/>
                <a:gd name="T18" fmla="*/ 81 w 209"/>
                <a:gd name="T19" fmla="*/ 272 h 308"/>
                <a:gd name="T20" fmla="*/ 95 w 209"/>
                <a:gd name="T21" fmla="*/ 273 h 308"/>
                <a:gd name="T22" fmla="*/ 95 w 209"/>
                <a:gd name="T23" fmla="*/ 273 h 308"/>
                <a:gd name="T24" fmla="*/ 103 w 209"/>
                <a:gd name="T25" fmla="*/ 273 h 308"/>
                <a:gd name="T26" fmla="*/ 112 w 209"/>
                <a:gd name="T27" fmla="*/ 271 h 308"/>
                <a:gd name="T28" fmla="*/ 120 w 209"/>
                <a:gd name="T29" fmla="*/ 268 h 308"/>
                <a:gd name="T30" fmla="*/ 128 w 209"/>
                <a:gd name="T31" fmla="*/ 266 h 308"/>
                <a:gd name="T32" fmla="*/ 134 w 209"/>
                <a:gd name="T33" fmla="*/ 261 h 308"/>
                <a:gd name="T34" fmla="*/ 140 w 209"/>
                <a:gd name="T35" fmla="*/ 256 h 308"/>
                <a:gd name="T36" fmla="*/ 145 w 209"/>
                <a:gd name="T37" fmla="*/ 251 h 308"/>
                <a:gd name="T38" fmla="*/ 149 w 209"/>
                <a:gd name="T39" fmla="*/ 245 h 308"/>
                <a:gd name="T40" fmla="*/ 153 w 209"/>
                <a:gd name="T41" fmla="*/ 238 h 308"/>
                <a:gd name="T42" fmla="*/ 157 w 209"/>
                <a:gd name="T43" fmla="*/ 231 h 308"/>
                <a:gd name="T44" fmla="*/ 162 w 209"/>
                <a:gd name="T45" fmla="*/ 216 h 308"/>
                <a:gd name="T46" fmla="*/ 164 w 209"/>
                <a:gd name="T47" fmla="*/ 199 h 308"/>
                <a:gd name="T48" fmla="*/ 165 w 209"/>
                <a:gd name="T49" fmla="*/ 181 h 308"/>
                <a:gd name="T50" fmla="*/ 165 w 209"/>
                <a:gd name="T51" fmla="*/ 0 h 308"/>
                <a:gd name="T52" fmla="*/ 209 w 209"/>
                <a:gd name="T53" fmla="*/ 0 h 308"/>
                <a:gd name="T54" fmla="*/ 209 w 209"/>
                <a:gd name="T55" fmla="*/ 301 h 308"/>
                <a:gd name="T56" fmla="*/ 176 w 209"/>
                <a:gd name="T57" fmla="*/ 301 h 308"/>
                <a:gd name="T58" fmla="*/ 169 w 209"/>
                <a:gd name="T59" fmla="*/ 263 h 308"/>
                <a:gd name="T60" fmla="*/ 165 w 209"/>
                <a:gd name="T61" fmla="*/ 263 h 308"/>
                <a:gd name="T62" fmla="*/ 165 w 209"/>
                <a:gd name="T63" fmla="*/ 263 h 308"/>
                <a:gd name="T64" fmla="*/ 158 w 209"/>
                <a:gd name="T65" fmla="*/ 274 h 308"/>
                <a:gd name="T66" fmla="*/ 151 w 209"/>
                <a:gd name="T67" fmla="*/ 284 h 308"/>
                <a:gd name="T68" fmla="*/ 141 w 209"/>
                <a:gd name="T69" fmla="*/ 291 h 308"/>
                <a:gd name="T70" fmla="*/ 131 w 209"/>
                <a:gd name="T71" fmla="*/ 298 h 308"/>
                <a:gd name="T72" fmla="*/ 120 w 209"/>
                <a:gd name="T73" fmla="*/ 302 h 308"/>
                <a:gd name="T74" fmla="*/ 109 w 209"/>
                <a:gd name="T75" fmla="*/ 306 h 308"/>
                <a:gd name="T76" fmla="*/ 97 w 209"/>
                <a:gd name="T77" fmla="*/ 308 h 308"/>
                <a:gd name="T78" fmla="*/ 84 w 209"/>
                <a:gd name="T79" fmla="*/ 308 h 308"/>
                <a:gd name="T80" fmla="*/ 84 w 209"/>
                <a:gd name="T81" fmla="*/ 308 h 308"/>
                <a:gd name="T82" fmla="*/ 74 w 209"/>
                <a:gd name="T83" fmla="*/ 308 h 308"/>
                <a:gd name="T84" fmla="*/ 64 w 209"/>
                <a:gd name="T85" fmla="*/ 307 h 308"/>
                <a:gd name="T86" fmla="*/ 56 w 209"/>
                <a:gd name="T87" fmla="*/ 305 h 308"/>
                <a:gd name="T88" fmla="*/ 47 w 209"/>
                <a:gd name="T89" fmla="*/ 302 h 308"/>
                <a:gd name="T90" fmla="*/ 40 w 209"/>
                <a:gd name="T91" fmla="*/ 299 h 308"/>
                <a:gd name="T92" fmla="*/ 33 w 209"/>
                <a:gd name="T93" fmla="*/ 295 h 308"/>
                <a:gd name="T94" fmla="*/ 27 w 209"/>
                <a:gd name="T95" fmla="*/ 290 h 308"/>
                <a:gd name="T96" fmla="*/ 20 w 209"/>
                <a:gd name="T97" fmla="*/ 284 h 308"/>
                <a:gd name="T98" fmla="*/ 16 w 209"/>
                <a:gd name="T99" fmla="*/ 278 h 308"/>
                <a:gd name="T100" fmla="*/ 12 w 209"/>
                <a:gd name="T101" fmla="*/ 272 h 308"/>
                <a:gd name="T102" fmla="*/ 8 w 209"/>
                <a:gd name="T103" fmla="*/ 265 h 308"/>
                <a:gd name="T104" fmla="*/ 5 w 209"/>
                <a:gd name="T105" fmla="*/ 256 h 308"/>
                <a:gd name="T106" fmla="*/ 2 w 209"/>
                <a:gd name="T107" fmla="*/ 248 h 308"/>
                <a:gd name="T108" fmla="*/ 1 w 209"/>
                <a:gd name="T109" fmla="*/ 238 h 308"/>
                <a:gd name="T110" fmla="*/ 0 w 209"/>
                <a:gd name="T111" fmla="*/ 218 h 308"/>
                <a:gd name="T112" fmla="*/ 0 w 209"/>
                <a:gd name="T113" fmla="*/ 0 h 308"/>
                <a:gd name="T114" fmla="*/ 44 w 209"/>
                <a:gd name="T115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9" h="308">
                  <a:moveTo>
                    <a:pt x="44" y="0"/>
                  </a:moveTo>
                  <a:lnTo>
                    <a:pt x="44" y="210"/>
                  </a:lnTo>
                  <a:lnTo>
                    <a:pt x="44" y="210"/>
                  </a:lnTo>
                  <a:lnTo>
                    <a:pt x="45" y="226"/>
                  </a:lnTo>
                  <a:lnTo>
                    <a:pt x="46" y="238"/>
                  </a:lnTo>
                  <a:lnTo>
                    <a:pt x="50" y="249"/>
                  </a:lnTo>
                  <a:lnTo>
                    <a:pt x="55" y="259"/>
                  </a:lnTo>
                  <a:lnTo>
                    <a:pt x="62" y="265"/>
                  </a:lnTo>
                  <a:lnTo>
                    <a:pt x="70" y="270"/>
                  </a:lnTo>
                  <a:lnTo>
                    <a:pt x="81" y="272"/>
                  </a:lnTo>
                  <a:lnTo>
                    <a:pt x="95" y="273"/>
                  </a:lnTo>
                  <a:lnTo>
                    <a:pt x="95" y="273"/>
                  </a:lnTo>
                  <a:lnTo>
                    <a:pt x="103" y="273"/>
                  </a:lnTo>
                  <a:lnTo>
                    <a:pt x="112" y="271"/>
                  </a:lnTo>
                  <a:lnTo>
                    <a:pt x="120" y="268"/>
                  </a:lnTo>
                  <a:lnTo>
                    <a:pt x="128" y="266"/>
                  </a:lnTo>
                  <a:lnTo>
                    <a:pt x="134" y="261"/>
                  </a:lnTo>
                  <a:lnTo>
                    <a:pt x="140" y="256"/>
                  </a:lnTo>
                  <a:lnTo>
                    <a:pt x="145" y="251"/>
                  </a:lnTo>
                  <a:lnTo>
                    <a:pt x="149" y="245"/>
                  </a:lnTo>
                  <a:lnTo>
                    <a:pt x="153" y="238"/>
                  </a:lnTo>
                  <a:lnTo>
                    <a:pt x="157" y="231"/>
                  </a:lnTo>
                  <a:lnTo>
                    <a:pt x="162" y="216"/>
                  </a:lnTo>
                  <a:lnTo>
                    <a:pt x="164" y="199"/>
                  </a:lnTo>
                  <a:lnTo>
                    <a:pt x="165" y="181"/>
                  </a:lnTo>
                  <a:lnTo>
                    <a:pt x="165" y="0"/>
                  </a:lnTo>
                  <a:lnTo>
                    <a:pt x="209" y="0"/>
                  </a:lnTo>
                  <a:lnTo>
                    <a:pt x="209" y="301"/>
                  </a:lnTo>
                  <a:lnTo>
                    <a:pt x="176" y="301"/>
                  </a:lnTo>
                  <a:lnTo>
                    <a:pt x="169" y="263"/>
                  </a:lnTo>
                  <a:lnTo>
                    <a:pt x="165" y="263"/>
                  </a:lnTo>
                  <a:lnTo>
                    <a:pt x="165" y="263"/>
                  </a:lnTo>
                  <a:lnTo>
                    <a:pt x="158" y="274"/>
                  </a:lnTo>
                  <a:lnTo>
                    <a:pt x="151" y="284"/>
                  </a:lnTo>
                  <a:lnTo>
                    <a:pt x="141" y="291"/>
                  </a:lnTo>
                  <a:lnTo>
                    <a:pt x="131" y="298"/>
                  </a:lnTo>
                  <a:lnTo>
                    <a:pt x="120" y="302"/>
                  </a:lnTo>
                  <a:lnTo>
                    <a:pt x="109" y="306"/>
                  </a:lnTo>
                  <a:lnTo>
                    <a:pt x="97" y="308"/>
                  </a:lnTo>
                  <a:lnTo>
                    <a:pt x="84" y="308"/>
                  </a:lnTo>
                  <a:lnTo>
                    <a:pt x="84" y="308"/>
                  </a:lnTo>
                  <a:lnTo>
                    <a:pt x="74" y="308"/>
                  </a:lnTo>
                  <a:lnTo>
                    <a:pt x="64" y="307"/>
                  </a:lnTo>
                  <a:lnTo>
                    <a:pt x="56" y="305"/>
                  </a:lnTo>
                  <a:lnTo>
                    <a:pt x="47" y="302"/>
                  </a:lnTo>
                  <a:lnTo>
                    <a:pt x="40" y="299"/>
                  </a:lnTo>
                  <a:lnTo>
                    <a:pt x="33" y="295"/>
                  </a:lnTo>
                  <a:lnTo>
                    <a:pt x="27" y="290"/>
                  </a:lnTo>
                  <a:lnTo>
                    <a:pt x="20" y="284"/>
                  </a:lnTo>
                  <a:lnTo>
                    <a:pt x="16" y="278"/>
                  </a:lnTo>
                  <a:lnTo>
                    <a:pt x="12" y="272"/>
                  </a:lnTo>
                  <a:lnTo>
                    <a:pt x="8" y="265"/>
                  </a:lnTo>
                  <a:lnTo>
                    <a:pt x="5" y="256"/>
                  </a:lnTo>
                  <a:lnTo>
                    <a:pt x="2" y="248"/>
                  </a:lnTo>
                  <a:lnTo>
                    <a:pt x="1" y="238"/>
                  </a:lnTo>
                  <a:lnTo>
                    <a:pt x="0" y="218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8" name="Rectangle 58"/>
            <p:cNvSpPr>
              <a:spLocks noChangeArrowheads="1"/>
            </p:cNvSpPr>
            <p:nvPr/>
          </p:nvSpPr>
          <p:spPr bwMode="auto">
            <a:xfrm>
              <a:off x="5274468" y="567209"/>
              <a:ext cx="17462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9" name="Freeform 59"/>
            <p:cNvSpPr>
              <a:spLocks/>
            </p:cNvSpPr>
            <p:nvPr/>
          </p:nvSpPr>
          <p:spPr bwMode="auto">
            <a:xfrm>
              <a:off x="5320506" y="613247"/>
              <a:ext cx="79375" cy="125412"/>
            </a:xfrm>
            <a:custGeom>
              <a:avLst/>
              <a:gdLst>
                <a:gd name="T0" fmla="*/ 83 w 201"/>
                <a:gd name="T1" fmla="*/ 314 h 314"/>
                <a:gd name="T2" fmla="*/ 45 w 201"/>
                <a:gd name="T3" fmla="*/ 306 h 314"/>
                <a:gd name="T4" fmla="*/ 11 w 201"/>
                <a:gd name="T5" fmla="*/ 289 h 314"/>
                <a:gd name="T6" fmla="*/ 24 w 201"/>
                <a:gd name="T7" fmla="*/ 249 h 314"/>
                <a:gd name="T8" fmla="*/ 40 w 201"/>
                <a:gd name="T9" fmla="*/ 263 h 314"/>
                <a:gd name="T10" fmla="*/ 69 w 201"/>
                <a:gd name="T11" fmla="*/ 277 h 314"/>
                <a:gd name="T12" fmla="*/ 96 w 201"/>
                <a:gd name="T13" fmla="*/ 280 h 314"/>
                <a:gd name="T14" fmla="*/ 130 w 201"/>
                <a:gd name="T15" fmla="*/ 273 h 314"/>
                <a:gd name="T16" fmla="*/ 152 w 201"/>
                <a:gd name="T17" fmla="*/ 252 h 314"/>
                <a:gd name="T18" fmla="*/ 157 w 201"/>
                <a:gd name="T19" fmla="*/ 230 h 314"/>
                <a:gd name="T20" fmla="*/ 147 w 201"/>
                <a:gd name="T21" fmla="*/ 199 h 314"/>
                <a:gd name="T22" fmla="*/ 120 w 201"/>
                <a:gd name="T23" fmla="*/ 182 h 314"/>
                <a:gd name="T24" fmla="*/ 96 w 201"/>
                <a:gd name="T25" fmla="*/ 175 h 314"/>
                <a:gd name="T26" fmla="*/ 46 w 201"/>
                <a:gd name="T27" fmla="*/ 156 h 314"/>
                <a:gd name="T28" fmla="*/ 23 w 201"/>
                <a:gd name="T29" fmla="*/ 135 h 314"/>
                <a:gd name="T30" fmla="*/ 13 w 201"/>
                <a:gd name="T31" fmla="*/ 115 h 314"/>
                <a:gd name="T32" fmla="*/ 10 w 201"/>
                <a:gd name="T33" fmla="*/ 87 h 314"/>
                <a:gd name="T34" fmla="*/ 12 w 201"/>
                <a:gd name="T35" fmla="*/ 67 h 314"/>
                <a:gd name="T36" fmla="*/ 22 w 201"/>
                <a:gd name="T37" fmla="*/ 43 h 314"/>
                <a:gd name="T38" fmla="*/ 40 w 201"/>
                <a:gd name="T39" fmla="*/ 23 h 314"/>
                <a:gd name="T40" fmla="*/ 63 w 201"/>
                <a:gd name="T41" fmla="*/ 10 h 314"/>
                <a:gd name="T42" fmla="*/ 91 w 201"/>
                <a:gd name="T43" fmla="*/ 1 h 314"/>
                <a:gd name="T44" fmla="*/ 110 w 201"/>
                <a:gd name="T45" fmla="*/ 0 h 314"/>
                <a:gd name="T46" fmla="*/ 179 w 201"/>
                <a:gd name="T47" fmla="*/ 10 h 314"/>
                <a:gd name="T48" fmla="*/ 186 w 201"/>
                <a:gd name="T49" fmla="*/ 45 h 314"/>
                <a:gd name="T50" fmla="*/ 143 w 201"/>
                <a:gd name="T51" fmla="*/ 37 h 314"/>
                <a:gd name="T52" fmla="*/ 118 w 201"/>
                <a:gd name="T53" fmla="*/ 34 h 314"/>
                <a:gd name="T54" fmla="*/ 81 w 201"/>
                <a:gd name="T55" fmla="*/ 40 h 314"/>
                <a:gd name="T56" fmla="*/ 58 w 201"/>
                <a:gd name="T57" fmla="*/ 60 h 314"/>
                <a:gd name="T58" fmla="*/ 53 w 201"/>
                <a:gd name="T59" fmla="*/ 82 h 314"/>
                <a:gd name="T60" fmla="*/ 63 w 201"/>
                <a:gd name="T61" fmla="*/ 112 h 314"/>
                <a:gd name="T62" fmla="*/ 89 w 201"/>
                <a:gd name="T63" fmla="*/ 128 h 314"/>
                <a:gd name="T64" fmla="*/ 112 w 201"/>
                <a:gd name="T65" fmla="*/ 135 h 314"/>
                <a:gd name="T66" fmla="*/ 162 w 201"/>
                <a:gd name="T67" fmla="*/ 154 h 314"/>
                <a:gd name="T68" fmla="*/ 181 w 201"/>
                <a:gd name="T69" fmla="*/ 169 h 314"/>
                <a:gd name="T70" fmla="*/ 194 w 201"/>
                <a:gd name="T71" fmla="*/ 189 h 314"/>
                <a:gd name="T72" fmla="*/ 201 w 201"/>
                <a:gd name="T73" fmla="*/ 216 h 314"/>
                <a:gd name="T74" fmla="*/ 201 w 201"/>
                <a:gd name="T75" fmla="*/ 236 h 314"/>
                <a:gd name="T76" fmla="*/ 193 w 201"/>
                <a:gd name="T77" fmla="*/ 264 h 314"/>
                <a:gd name="T78" fmla="*/ 179 w 201"/>
                <a:gd name="T79" fmla="*/ 286 h 314"/>
                <a:gd name="T80" fmla="*/ 157 w 201"/>
                <a:gd name="T81" fmla="*/ 302 h 314"/>
                <a:gd name="T82" fmla="*/ 129 w 201"/>
                <a:gd name="T83" fmla="*/ 311 h 314"/>
                <a:gd name="T84" fmla="*/ 97 w 201"/>
                <a:gd name="T85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" h="314">
                  <a:moveTo>
                    <a:pt x="97" y="314"/>
                  </a:moveTo>
                  <a:lnTo>
                    <a:pt x="97" y="314"/>
                  </a:lnTo>
                  <a:lnTo>
                    <a:pt x="83" y="314"/>
                  </a:lnTo>
                  <a:lnTo>
                    <a:pt x="69" y="313"/>
                  </a:lnTo>
                  <a:lnTo>
                    <a:pt x="57" y="309"/>
                  </a:lnTo>
                  <a:lnTo>
                    <a:pt x="45" y="306"/>
                  </a:lnTo>
                  <a:lnTo>
                    <a:pt x="33" y="302"/>
                  </a:lnTo>
                  <a:lnTo>
                    <a:pt x="20" y="296"/>
                  </a:lnTo>
                  <a:lnTo>
                    <a:pt x="11" y="289"/>
                  </a:lnTo>
                  <a:lnTo>
                    <a:pt x="0" y="280"/>
                  </a:lnTo>
                  <a:lnTo>
                    <a:pt x="19" y="249"/>
                  </a:lnTo>
                  <a:lnTo>
                    <a:pt x="24" y="249"/>
                  </a:lnTo>
                  <a:lnTo>
                    <a:pt x="24" y="249"/>
                  </a:lnTo>
                  <a:lnTo>
                    <a:pt x="34" y="258"/>
                  </a:lnTo>
                  <a:lnTo>
                    <a:pt x="40" y="263"/>
                  </a:lnTo>
                  <a:lnTo>
                    <a:pt x="48" y="268"/>
                  </a:lnTo>
                  <a:lnTo>
                    <a:pt x="58" y="273"/>
                  </a:lnTo>
                  <a:lnTo>
                    <a:pt x="69" y="277"/>
                  </a:lnTo>
                  <a:lnTo>
                    <a:pt x="81" y="279"/>
                  </a:lnTo>
                  <a:lnTo>
                    <a:pt x="96" y="280"/>
                  </a:lnTo>
                  <a:lnTo>
                    <a:pt x="96" y="280"/>
                  </a:lnTo>
                  <a:lnTo>
                    <a:pt x="108" y="279"/>
                  </a:lnTo>
                  <a:lnTo>
                    <a:pt x="120" y="277"/>
                  </a:lnTo>
                  <a:lnTo>
                    <a:pt x="130" y="273"/>
                  </a:lnTo>
                  <a:lnTo>
                    <a:pt x="140" y="268"/>
                  </a:lnTo>
                  <a:lnTo>
                    <a:pt x="147" y="261"/>
                  </a:lnTo>
                  <a:lnTo>
                    <a:pt x="152" y="252"/>
                  </a:lnTo>
                  <a:lnTo>
                    <a:pt x="156" y="242"/>
                  </a:lnTo>
                  <a:lnTo>
                    <a:pt x="157" y="230"/>
                  </a:lnTo>
                  <a:lnTo>
                    <a:pt x="157" y="230"/>
                  </a:lnTo>
                  <a:lnTo>
                    <a:pt x="156" y="218"/>
                  </a:lnTo>
                  <a:lnTo>
                    <a:pt x="152" y="207"/>
                  </a:lnTo>
                  <a:lnTo>
                    <a:pt x="147" y="199"/>
                  </a:lnTo>
                  <a:lnTo>
                    <a:pt x="140" y="193"/>
                  </a:lnTo>
                  <a:lnTo>
                    <a:pt x="131" y="186"/>
                  </a:lnTo>
                  <a:lnTo>
                    <a:pt x="120" y="182"/>
                  </a:lnTo>
                  <a:lnTo>
                    <a:pt x="108" y="178"/>
                  </a:lnTo>
                  <a:lnTo>
                    <a:pt x="96" y="175"/>
                  </a:lnTo>
                  <a:lnTo>
                    <a:pt x="96" y="175"/>
                  </a:lnTo>
                  <a:lnTo>
                    <a:pt x="78" y="169"/>
                  </a:lnTo>
                  <a:lnTo>
                    <a:pt x="61" y="163"/>
                  </a:lnTo>
                  <a:lnTo>
                    <a:pt x="46" y="156"/>
                  </a:lnTo>
                  <a:lnTo>
                    <a:pt x="34" y="146"/>
                  </a:lnTo>
                  <a:lnTo>
                    <a:pt x="28" y="141"/>
                  </a:lnTo>
                  <a:lnTo>
                    <a:pt x="23" y="135"/>
                  </a:lnTo>
                  <a:lnTo>
                    <a:pt x="19" y="129"/>
                  </a:lnTo>
                  <a:lnTo>
                    <a:pt x="16" y="122"/>
                  </a:lnTo>
                  <a:lnTo>
                    <a:pt x="13" y="115"/>
                  </a:lnTo>
                  <a:lnTo>
                    <a:pt x="11" y="106"/>
                  </a:lnTo>
                  <a:lnTo>
                    <a:pt x="10" y="96"/>
                  </a:lnTo>
                  <a:lnTo>
                    <a:pt x="10" y="87"/>
                  </a:lnTo>
                  <a:lnTo>
                    <a:pt x="10" y="87"/>
                  </a:lnTo>
                  <a:lnTo>
                    <a:pt x="10" y="77"/>
                  </a:lnTo>
                  <a:lnTo>
                    <a:pt x="12" y="67"/>
                  </a:lnTo>
                  <a:lnTo>
                    <a:pt x="14" y="59"/>
                  </a:lnTo>
                  <a:lnTo>
                    <a:pt x="18" y="50"/>
                  </a:lnTo>
                  <a:lnTo>
                    <a:pt x="22" y="43"/>
                  </a:lnTo>
                  <a:lnTo>
                    <a:pt x="27" y="35"/>
                  </a:lnTo>
                  <a:lnTo>
                    <a:pt x="33" y="28"/>
                  </a:lnTo>
                  <a:lnTo>
                    <a:pt x="40" y="23"/>
                  </a:lnTo>
                  <a:lnTo>
                    <a:pt x="47" y="17"/>
                  </a:lnTo>
                  <a:lnTo>
                    <a:pt x="55" y="14"/>
                  </a:lnTo>
                  <a:lnTo>
                    <a:pt x="63" y="10"/>
                  </a:lnTo>
                  <a:lnTo>
                    <a:pt x="72" y="6"/>
                  </a:lnTo>
                  <a:lnTo>
                    <a:pt x="81" y="4"/>
                  </a:lnTo>
                  <a:lnTo>
                    <a:pt x="91" y="1"/>
                  </a:lnTo>
                  <a:lnTo>
                    <a:pt x="101" y="1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35" y="1"/>
                  </a:lnTo>
                  <a:lnTo>
                    <a:pt x="158" y="5"/>
                  </a:lnTo>
                  <a:lnTo>
                    <a:pt x="179" y="10"/>
                  </a:lnTo>
                  <a:lnTo>
                    <a:pt x="194" y="16"/>
                  </a:lnTo>
                  <a:lnTo>
                    <a:pt x="186" y="45"/>
                  </a:lnTo>
                  <a:lnTo>
                    <a:pt x="186" y="45"/>
                  </a:lnTo>
                  <a:lnTo>
                    <a:pt x="180" y="44"/>
                  </a:lnTo>
                  <a:lnTo>
                    <a:pt x="165" y="40"/>
                  </a:lnTo>
                  <a:lnTo>
                    <a:pt x="143" y="37"/>
                  </a:lnTo>
                  <a:lnTo>
                    <a:pt x="131" y="35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04" y="35"/>
                  </a:lnTo>
                  <a:lnTo>
                    <a:pt x="92" y="38"/>
                  </a:lnTo>
                  <a:lnTo>
                    <a:pt x="81" y="40"/>
                  </a:lnTo>
                  <a:lnTo>
                    <a:pt x="72" y="45"/>
                  </a:lnTo>
                  <a:lnTo>
                    <a:pt x="63" y="52"/>
                  </a:lnTo>
                  <a:lnTo>
                    <a:pt x="58" y="60"/>
                  </a:lnTo>
                  <a:lnTo>
                    <a:pt x="55" y="70"/>
                  </a:lnTo>
                  <a:lnTo>
                    <a:pt x="53" y="82"/>
                  </a:lnTo>
                  <a:lnTo>
                    <a:pt x="53" y="82"/>
                  </a:lnTo>
                  <a:lnTo>
                    <a:pt x="55" y="94"/>
                  </a:lnTo>
                  <a:lnTo>
                    <a:pt x="57" y="104"/>
                  </a:lnTo>
                  <a:lnTo>
                    <a:pt x="63" y="112"/>
                  </a:lnTo>
                  <a:lnTo>
                    <a:pt x="69" y="118"/>
                  </a:lnTo>
                  <a:lnTo>
                    <a:pt x="78" y="123"/>
                  </a:lnTo>
                  <a:lnTo>
                    <a:pt x="89" y="128"/>
                  </a:lnTo>
                  <a:lnTo>
                    <a:pt x="100" y="132"/>
                  </a:lnTo>
                  <a:lnTo>
                    <a:pt x="112" y="135"/>
                  </a:lnTo>
                  <a:lnTo>
                    <a:pt x="112" y="135"/>
                  </a:lnTo>
                  <a:lnTo>
                    <a:pt x="130" y="140"/>
                  </a:lnTo>
                  <a:lnTo>
                    <a:pt x="147" y="146"/>
                  </a:lnTo>
                  <a:lnTo>
                    <a:pt x="162" y="154"/>
                  </a:lnTo>
                  <a:lnTo>
                    <a:pt x="169" y="158"/>
                  </a:lnTo>
                  <a:lnTo>
                    <a:pt x="175" y="163"/>
                  </a:lnTo>
                  <a:lnTo>
                    <a:pt x="181" y="169"/>
                  </a:lnTo>
                  <a:lnTo>
                    <a:pt x="186" y="175"/>
                  </a:lnTo>
                  <a:lnTo>
                    <a:pt x="191" y="182"/>
                  </a:lnTo>
                  <a:lnTo>
                    <a:pt x="194" y="189"/>
                  </a:lnTo>
                  <a:lnTo>
                    <a:pt x="197" y="197"/>
                  </a:lnTo>
                  <a:lnTo>
                    <a:pt x="199" y="206"/>
                  </a:lnTo>
                  <a:lnTo>
                    <a:pt x="201" y="216"/>
                  </a:lnTo>
                  <a:lnTo>
                    <a:pt x="201" y="225"/>
                  </a:lnTo>
                  <a:lnTo>
                    <a:pt x="201" y="225"/>
                  </a:lnTo>
                  <a:lnTo>
                    <a:pt x="201" y="236"/>
                  </a:lnTo>
                  <a:lnTo>
                    <a:pt x="199" y="246"/>
                  </a:lnTo>
                  <a:lnTo>
                    <a:pt x="197" y="256"/>
                  </a:lnTo>
                  <a:lnTo>
                    <a:pt x="193" y="264"/>
                  </a:lnTo>
                  <a:lnTo>
                    <a:pt x="190" y="272"/>
                  </a:lnTo>
                  <a:lnTo>
                    <a:pt x="185" y="279"/>
                  </a:lnTo>
                  <a:lnTo>
                    <a:pt x="179" y="286"/>
                  </a:lnTo>
                  <a:lnTo>
                    <a:pt x="171" y="292"/>
                  </a:lnTo>
                  <a:lnTo>
                    <a:pt x="165" y="297"/>
                  </a:lnTo>
                  <a:lnTo>
                    <a:pt x="157" y="302"/>
                  </a:lnTo>
                  <a:lnTo>
                    <a:pt x="148" y="306"/>
                  </a:lnTo>
                  <a:lnTo>
                    <a:pt x="138" y="308"/>
                  </a:lnTo>
                  <a:lnTo>
                    <a:pt x="129" y="311"/>
                  </a:lnTo>
                  <a:lnTo>
                    <a:pt x="119" y="313"/>
                  </a:lnTo>
                  <a:lnTo>
                    <a:pt x="108" y="314"/>
                  </a:lnTo>
                  <a:lnTo>
                    <a:pt x="97" y="3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0" name="Freeform 61"/>
            <p:cNvSpPr>
              <a:spLocks noEditPoints="1"/>
            </p:cNvSpPr>
            <p:nvPr/>
          </p:nvSpPr>
          <p:spPr bwMode="auto">
            <a:xfrm>
              <a:off x="5423693" y="613247"/>
              <a:ext cx="85725" cy="125412"/>
            </a:xfrm>
            <a:custGeom>
              <a:avLst/>
              <a:gdLst>
                <a:gd name="T0" fmla="*/ 173 w 217"/>
                <a:gd name="T1" fmla="*/ 269 h 315"/>
                <a:gd name="T2" fmla="*/ 160 w 217"/>
                <a:gd name="T3" fmla="*/ 289 h 315"/>
                <a:gd name="T4" fmla="*/ 130 w 217"/>
                <a:gd name="T5" fmla="*/ 308 h 315"/>
                <a:gd name="T6" fmla="*/ 90 w 217"/>
                <a:gd name="T7" fmla="*/ 315 h 315"/>
                <a:gd name="T8" fmla="*/ 71 w 217"/>
                <a:gd name="T9" fmla="*/ 313 h 315"/>
                <a:gd name="T10" fmla="*/ 44 w 217"/>
                <a:gd name="T11" fmla="*/ 306 h 315"/>
                <a:gd name="T12" fmla="*/ 24 w 217"/>
                <a:gd name="T13" fmla="*/ 291 h 315"/>
                <a:gd name="T14" fmla="*/ 10 w 217"/>
                <a:gd name="T15" fmla="*/ 270 h 315"/>
                <a:gd name="T16" fmla="*/ 1 w 217"/>
                <a:gd name="T17" fmla="*/ 244 h 315"/>
                <a:gd name="T18" fmla="*/ 0 w 217"/>
                <a:gd name="T19" fmla="*/ 223 h 315"/>
                <a:gd name="T20" fmla="*/ 7 w 217"/>
                <a:gd name="T21" fmla="*/ 180 h 315"/>
                <a:gd name="T22" fmla="*/ 27 w 217"/>
                <a:gd name="T23" fmla="*/ 152 h 315"/>
                <a:gd name="T24" fmla="*/ 57 w 217"/>
                <a:gd name="T25" fmla="*/ 134 h 315"/>
                <a:gd name="T26" fmla="*/ 96 w 217"/>
                <a:gd name="T27" fmla="*/ 124 h 315"/>
                <a:gd name="T28" fmla="*/ 173 w 217"/>
                <a:gd name="T29" fmla="*/ 121 h 315"/>
                <a:gd name="T30" fmla="*/ 172 w 217"/>
                <a:gd name="T31" fmla="*/ 89 h 315"/>
                <a:gd name="T32" fmla="*/ 164 w 217"/>
                <a:gd name="T33" fmla="*/ 61 h 315"/>
                <a:gd name="T34" fmla="*/ 153 w 217"/>
                <a:gd name="T35" fmla="*/ 48 h 315"/>
                <a:gd name="T36" fmla="*/ 136 w 217"/>
                <a:gd name="T37" fmla="*/ 39 h 315"/>
                <a:gd name="T38" fmla="*/ 102 w 217"/>
                <a:gd name="T39" fmla="*/ 34 h 315"/>
                <a:gd name="T40" fmla="*/ 42 w 217"/>
                <a:gd name="T41" fmla="*/ 42 h 315"/>
                <a:gd name="T42" fmla="*/ 15 w 217"/>
                <a:gd name="T43" fmla="*/ 16 h 315"/>
                <a:gd name="T44" fmla="*/ 84 w 217"/>
                <a:gd name="T45" fmla="*/ 1 h 315"/>
                <a:gd name="T46" fmla="*/ 122 w 217"/>
                <a:gd name="T47" fmla="*/ 1 h 315"/>
                <a:gd name="T48" fmla="*/ 158 w 217"/>
                <a:gd name="T49" fmla="*/ 6 h 315"/>
                <a:gd name="T50" fmla="*/ 185 w 217"/>
                <a:gd name="T51" fmla="*/ 18 h 315"/>
                <a:gd name="T52" fmla="*/ 203 w 217"/>
                <a:gd name="T53" fmla="*/ 39 h 315"/>
                <a:gd name="T54" fmla="*/ 214 w 217"/>
                <a:gd name="T55" fmla="*/ 68 h 315"/>
                <a:gd name="T56" fmla="*/ 217 w 217"/>
                <a:gd name="T57" fmla="*/ 108 h 315"/>
                <a:gd name="T58" fmla="*/ 173 w 217"/>
                <a:gd name="T59" fmla="*/ 152 h 315"/>
                <a:gd name="T60" fmla="*/ 135 w 217"/>
                <a:gd name="T61" fmla="*/ 152 h 315"/>
                <a:gd name="T62" fmla="*/ 87 w 217"/>
                <a:gd name="T63" fmla="*/ 160 h 315"/>
                <a:gd name="T64" fmla="*/ 65 w 217"/>
                <a:gd name="T65" fmla="*/ 172 h 315"/>
                <a:gd name="T66" fmla="*/ 50 w 217"/>
                <a:gd name="T67" fmla="*/ 191 h 315"/>
                <a:gd name="T68" fmla="*/ 45 w 217"/>
                <a:gd name="T69" fmla="*/ 222 h 315"/>
                <a:gd name="T70" fmla="*/ 49 w 217"/>
                <a:gd name="T71" fmla="*/ 246 h 315"/>
                <a:gd name="T72" fmla="*/ 66 w 217"/>
                <a:gd name="T73" fmla="*/ 272 h 315"/>
                <a:gd name="T74" fmla="*/ 100 w 217"/>
                <a:gd name="T75" fmla="*/ 280 h 315"/>
                <a:gd name="T76" fmla="*/ 118 w 217"/>
                <a:gd name="T77" fmla="*/ 278 h 315"/>
                <a:gd name="T78" fmla="*/ 140 w 217"/>
                <a:gd name="T79" fmla="*/ 268 h 315"/>
                <a:gd name="T80" fmla="*/ 156 w 217"/>
                <a:gd name="T81" fmla="*/ 251 h 315"/>
                <a:gd name="T82" fmla="*/ 169 w 217"/>
                <a:gd name="T83" fmla="*/ 219 h 315"/>
                <a:gd name="T84" fmla="*/ 173 w 217"/>
                <a:gd name="T85" fmla="*/ 152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7" h="315">
                  <a:moveTo>
                    <a:pt x="184" y="308"/>
                  </a:moveTo>
                  <a:lnTo>
                    <a:pt x="175" y="269"/>
                  </a:lnTo>
                  <a:lnTo>
                    <a:pt x="173" y="269"/>
                  </a:lnTo>
                  <a:lnTo>
                    <a:pt x="173" y="269"/>
                  </a:lnTo>
                  <a:lnTo>
                    <a:pt x="167" y="279"/>
                  </a:lnTo>
                  <a:lnTo>
                    <a:pt x="160" y="289"/>
                  </a:lnTo>
                  <a:lnTo>
                    <a:pt x="151" y="296"/>
                  </a:lnTo>
                  <a:lnTo>
                    <a:pt x="141" y="303"/>
                  </a:lnTo>
                  <a:lnTo>
                    <a:pt x="130" y="308"/>
                  </a:lnTo>
                  <a:lnTo>
                    <a:pt x="118" y="312"/>
                  </a:lnTo>
                  <a:lnTo>
                    <a:pt x="105" y="314"/>
                  </a:lnTo>
                  <a:lnTo>
                    <a:pt x="90" y="315"/>
                  </a:lnTo>
                  <a:lnTo>
                    <a:pt x="90" y="315"/>
                  </a:lnTo>
                  <a:lnTo>
                    <a:pt x="80" y="314"/>
                  </a:lnTo>
                  <a:lnTo>
                    <a:pt x="71" y="313"/>
                  </a:lnTo>
                  <a:lnTo>
                    <a:pt x="61" y="312"/>
                  </a:lnTo>
                  <a:lnTo>
                    <a:pt x="52" y="309"/>
                  </a:lnTo>
                  <a:lnTo>
                    <a:pt x="44" y="306"/>
                  </a:lnTo>
                  <a:lnTo>
                    <a:pt x="37" y="301"/>
                  </a:lnTo>
                  <a:lnTo>
                    <a:pt x="31" y="296"/>
                  </a:lnTo>
                  <a:lnTo>
                    <a:pt x="24" y="291"/>
                  </a:lnTo>
                  <a:lnTo>
                    <a:pt x="18" y="285"/>
                  </a:lnTo>
                  <a:lnTo>
                    <a:pt x="14" y="278"/>
                  </a:lnTo>
                  <a:lnTo>
                    <a:pt x="10" y="270"/>
                  </a:lnTo>
                  <a:lnTo>
                    <a:pt x="6" y="262"/>
                  </a:lnTo>
                  <a:lnTo>
                    <a:pt x="4" y="253"/>
                  </a:lnTo>
                  <a:lnTo>
                    <a:pt x="1" y="244"/>
                  </a:lnTo>
                  <a:lnTo>
                    <a:pt x="1" y="234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1" y="207"/>
                  </a:lnTo>
                  <a:lnTo>
                    <a:pt x="4" y="194"/>
                  </a:lnTo>
                  <a:lnTo>
                    <a:pt x="7" y="180"/>
                  </a:lnTo>
                  <a:lnTo>
                    <a:pt x="12" y="169"/>
                  </a:lnTo>
                  <a:lnTo>
                    <a:pt x="20" y="160"/>
                  </a:lnTo>
                  <a:lnTo>
                    <a:pt x="27" y="152"/>
                  </a:lnTo>
                  <a:lnTo>
                    <a:pt x="35" y="145"/>
                  </a:lnTo>
                  <a:lnTo>
                    <a:pt x="46" y="139"/>
                  </a:lnTo>
                  <a:lnTo>
                    <a:pt x="57" y="134"/>
                  </a:lnTo>
                  <a:lnTo>
                    <a:pt x="69" y="129"/>
                  </a:lnTo>
                  <a:lnTo>
                    <a:pt x="83" y="127"/>
                  </a:lnTo>
                  <a:lnTo>
                    <a:pt x="96" y="124"/>
                  </a:lnTo>
                  <a:lnTo>
                    <a:pt x="127" y="122"/>
                  </a:lnTo>
                  <a:lnTo>
                    <a:pt x="160" y="121"/>
                  </a:lnTo>
                  <a:lnTo>
                    <a:pt x="173" y="121"/>
                  </a:lnTo>
                  <a:lnTo>
                    <a:pt x="173" y="108"/>
                  </a:lnTo>
                  <a:lnTo>
                    <a:pt x="173" y="108"/>
                  </a:lnTo>
                  <a:lnTo>
                    <a:pt x="172" y="89"/>
                  </a:lnTo>
                  <a:lnTo>
                    <a:pt x="169" y="74"/>
                  </a:lnTo>
                  <a:lnTo>
                    <a:pt x="167" y="67"/>
                  </a:lnTo>
                  <a:lnTo>
                    <a:pt x="164" y="61"/>
                  </a:lnTo>
                  <a:lnTo>
                    <a:pt x="162" y="56"/>
                  </a:lnTo>
                  <a:lnTo>
                    <a:pt x="158" y="51"/>
                  </a:lnTo>
                  <a:lnTo>
                    <a:pt x="153" y="48"/>
                  </a:lnTo>
                  <a:lnTo>
                    <a:pt x="149" y="44"/>
                  </a:lnTo>
                  <a:lnTo>
                    <a:pt x="142" y="42"/>
                  </a:lnTo>
                  <a:lnTo>
                    <a:pt x="136" y="39"/>
                  </a:lnTo>
                  <a:lnTo>
                    <a:pt x="121" y="35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84" y="35"/>
                  </a:lnTo>
                  <a:lnTo>
                    <a:pt x="63" y="38"/>
                  </a:lnTo>
                  <a:lnTo>
                    <a:pt x="42" y="42"/>
                  </a:lnTo>
                  <a:lnTo>
                    <a:pt x="22" y="45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34" y="11"/>
                  </a:lnTo>
                  <a:lnTo>
                    <a:pt x="59" y="6"/>
                  </a:lnTo>
                  <a:lnTo>
                    <a:pt x="84" y="1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22" y="1"/>
                  </a:lnTo>
                  <a:lnTo>
                    <a:pt x="135" y="1"/>
                  </a:lnTo>
                  <a:lnTo>
                    <a:pt x="147" y="4"/>
                  </a:lnTo>
                  <a:lnTo>
                    <a:pt x="158" y="6"/>
                  </a:lnTo>
                  <a:lnTo>
                    <a:pt x="168" y="10"/>
                  </a:lnTo>
                  <a:lnTo>
                    <a:pt x="178" y="14"/>
                  </a:lnTo>
                  <a:lnTo>
                    <a:pt x="185" y="18"/>
                  </a:lnTo>
                  <a:lnTo>
                    <a:pt x="192" y="24"/>
                  </a:lnTo>
                  <a:lnTo>
                    <a:pt x="198" y="31"/>
                  </a:lnTo>
                  <a:lnTo>
                    <a:pt x="203" y="39"/>
                  </a:lnTo>
                  <a:lnTo>
                    <a:pt x="208" y="48"/>
                  </a:lnTo>
                  <a:lnTo>
                    <a:pt x="211" y="57"/>
                  </a:lnTo>
                  <a:lnTo>
                    <a:pt x="214" y="68"/>
                  </a:lnTo>
                  <a:lnTo>
                    <a:pt x="215" y="80"/>
                  </a:lnTo>
                  <a:lnTo>
                    <a:pt x="217" y="94"/>
                  </a:lnTo>
                  <a:lnTo>
                    <a:pt x="217" y="108"/>
                  </a:lnTo>
                  <a:lnTo>
                    <a:pt x="217" y="308"/>
                  </a:lnTo>
                  <a:lnTo>
                    <a:pt x="184" y="308"/>
                  </a:lnTo>
                  <a:close/>
                  <a:moveTo>
                    <a:pt x="173" y="152"/>
                  </a:moveTo>
                  <a:lnTo>
                    <a:pt x="158" y="152"/>
                  </a:lnTo>
                  <a:lnTo>
                    <a:pt x="158" y="152"/>
                  </a:lnTo>
                  <a:lnTo>
                    <a:pt x="135" y="152"/>
                  </a:lnTo>
                  <a:lnTo>
                    <a:pt x="113" y="154"/>
                  </a:lnTo>
                  <a:lnTo>
                    <a:pt x="95" y="157"/>
                  </a:lnTo>
                  <a:lnTo>
                    <a:pt x="87" y="160"/>
                  </a:lnTo>
                  <a:lnTo>
                    <a:pt x="78" y="163"/>
                  </a:lnTo>
                  <a:lnTo>
                    <a:pt x="71" y="167"/>
                  </a:lnTo>
                  <a:lnTo>
                    <a:pt x="65" y="172"/>
                  </a:lnTo>
                  <a:lnTo>
                    <a:pt x="59" y="177"/>
                  </a:lnTo>
                  <a:lnTo>
                    <a:pt x="54" y="184"/>
                  </a:lnTo>
                  <a:lnTo>
                    <a:pt x="50" y="191"/>
                  </a:lnTo>
                  <a:lnTo>
                    <a:pt x="48" y="200"/>
                  </a:lnTo>
                  <a:lnTo>
                    <a:pt x="46" y="210"/>
                  </a:lnTo>
                  <a:lnTo>
                    <a:pt x="45" y="222"/>
                  </a:lnTo>
                  <a:lnTo>
                    <a:pt x="45" y="222"/>
                  </a:lnTo>
                  <a:lnTo>
                    <a:pt x="46" y="234"/>
                  </a:lnTo>
                  <a:lnTo>
                    <a:pt x="49" y="246"/>
                  </a:lnTo>
                  <a:lnTo>
                    <a:pt x="52" y="256"/>
                  </a:lnTo>
                  <a:lnTo>
                    <a:pt x="59" y="264"/>
                  </a:lnTo>
                  <a:lnTo>
                    <a:pt x="66" y="272"/>
                  </a:lnTo>
                  <a:lnTo>
                    <a:pt x="76" y="277"/>
                  </a:lnTo>
                  <a:lnTo>
                    <a:pt x="87" y="279"/>
                  </a:lnTo>
                  <a:lnTo>
                    <a:pt x="100" y="280"/>
                  </a:lnTo>
                  <a:lnTo>
                    <a:pt x="100" y="280"/>
                  </a:lnTo>
                  <a:lnTo>
                    <a:pt x="110" y="280"/>
                  </a:lnTo>
                  <a:lnTo>
                    <a:pt x="118" y="278"/>
                  </a:lnTo>
                  <a:lnTo>
                    <a:pt x="125" y="275"/>
                  </a:lnTo>
                  <a:lnTo>
                    <a:pt x="133" y="272"/>
                  </a:lnTo>
                  <a:lnTo>
                    <a:pt x="140" y="268"/>
                  </a:lnTo>
                  <a:lnTo>
                    <a:pt x="146" y="263"/>
                  </a:lnTo>
                  <a:lnTo>
                    <a:pt x="151" y="257"/>
                  </a:lnTo>
                  <a:lnTo>
                    <a:pt x="156" y="251"/>
                  </a:lnTo>
                  <a:lnTo>
                    <a:pt x="160" y="244"/>
                  </a:lnTo>
                  <a:lnTo>
                    <a:pt x="163" y="236"/>
                  </a:lnTo>
                  <a:lnTo>
                    <a:pt x="169" y="219"/>
                  </a:lnTo>
                  <a:lnTo>
                    <a:pt x="172" y="201"/>
                  </a:lnTo>
                  <a:lnTo>
                    <a:pt x="173" y="182"/>
                  </a:lnTo>
                  <a:lnTo>
                    <a:pt x="173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1" name="Freeform 62"/>
            <p:cNvSpPr>
              <a:spLocks/>
            </p:cNvSpPr>
            <p:nvPr/>
          </p:nvSpPr>
          <p:spPr bwMode="auto">
            <a:xfrm>
              <a:off x="5547518" y="613247"/>
              <a:ext cx="82550" cy="122237"/>
            </a:xfrm>
            <a:custGeom>
              <a:avLst/>
              <a:gdLst>
                <a:gd name="T0" fmla="*/ 165 w 209"/>
                <a:gd name="T1" fmla="*/ 308 h 308"/>
                <a:gd name="T2" fmla="*/ 165 w 209"/>
                <a:gd name="T3" fmla="*/ 98 h 308"/>
                <a:gd name="T4" fmla="*/ 165 w 209"/>
                <a:gd name="T5" fmla="*/ 98 h 308"/>
                <a:gd name="T6" fmla="*/ 164 w 209"/>
                <a:gd name="T7" fmla="*/ 84 h 308"/>
                <a:gd name="T8" fmla="*/ 163 w 209"/>
                <a:gd name="T9" fmla="*/ 72 h 308"/>
                <a:gd name="T10" fmla="*/ 159 w 209"/>
                <a:gd name="T11" fmla="*/ 61 h 308"/>
                <a:gd name="T12" fmla="*/ 155 w 209"/>
                <a:gd name="T13" fmla="*/ 52 h 308"/>
                <a:gd name="T14" fmla="*/ 148 w 209"/>
                <a:gd name="T15" fmla="*/ 45 h 308"/>
                <a:gd name="T16" fmla="*/ 140 w 209"/>
                <a:gd name="T17" fmla="*/ 40 h 308"/>
                <a:gd name="T18" fmla="*/ 129 w 209"/>
                <a:gd name="T19" fmla="*/ 37 h 308"/>
                <a:gd name="T20" fmla="*/ 116 w 209"/>
                <a:gd name="T21" fmla="*/ 35 h 308"/>
                <a:gd name="T22" fmla="*/ 116 w 209"/>
                <a:gd name="T23" fmla="*/ 35 h 308"/>
                <a:gd name="T24" fmla="*/ 107 w 209"/>
                <a:gd name="T25" fmla="*/ 37 h 308"/>
                <a:gd name="T26" fmla="*/ 99 w 209"/>
                <a:gd name="T27" fmla="*/ 38 h 308"/>
                <a:gd name="T28" fmla="*/ 91 w 209"/>
                <a:gd name="T29" fmla="*/ 40 h 308"/>
                <a:gd name="T30" fmla="*/ 84 w 209"/>
                <a:gd name="T31" fmla="*/ 43 h 308"/>
                <a:gd name="T32" fmla="*/ 77 w 209"/>
                <a:gd name="T33" fmla="*/ 46 h 308"/>
                <a:gd name="T34" fmla="*/ 71 w 209"/>
                <a:gd name="T35" fmla="*/ 51 h 308"/>
                <a:gd name="T36" fmla="*/ 67 w 209"/>
                <a:gd name="T37" fmla="*/ 57 h 308"/>
                <a:gd name="T38" fmla="*/ 62 w 209"/>
                <a:gd name="T39" fmla="*/ 62 h 308"/>
                <a:gd name="T40" fmla="*/ 57 w 209"/>
                <a:gd name="T41" fmla="*/ 70 h 308"/>
                <a:gd name="T42" fmla="*/ 53 w 209"/>
                <a:gd name="T43" fmla="*/ 77 h 308"/>
                <a:gd name="T44" fmla="*/ 48 w 209"/>
                <a:gd name="T45" fmla="*/ 93 h 308"/>
                <a:gd name="T46" fmla="*/ 45 w 209"/>
                <a:gd name="T47" fmla="*/ 110 h 308"/>
                <a:gd name="T48" fmla="*/ 43 w 209"/>
                <a:gd name="T49" fmla="*/ 129 h 308"/>
                <a:gd name="T50" fmla="*/ 43 w 209"/>
                <a:gd name="T51" fmla="*/ 308 h 308"/>
                <a:gd name="T52" fmla="*/ 0 w 209"/>
                <a:gd name="T53" fmla="*/ 308 h 308"/>
                <a:gd name="T54" fmla="*/ 0 w 209"/>
                <a:gd name="T55" fmla="*/ 7 h 308"/>
                <a:gd name="T56" fmla="*/ 32 w 209"/>
                <a:gd name="T57" fmla="*/ 7 h 308"/>
                <a:gd name="T58" fmla="*/ 40 w 209"/>
                <a:gd name="T59" fmla="*/ 46 h 308"/>
                <a:gd name="T60" fmla="*/ 42 w 209"/>
                <a:gd name="T61" fmla="*/ 46 h 308"/>
                <a:gd name="T62" fmla="*/ 42 w 209"/>
                <a:gd name="T63" fmla="*/ 46 h 308"/>
                <a:gd name="T64" fmla="*/ 49 w 209"/>
                <a:gd name="T65" fmla="*/ 34 h 308"/>
                <a:gd name="T66" fmla="*/ 58 w 209"/>
                <a:gd name="T67" fmla="*/ 26 h 308"/>
                <a:gd name="T68" fmla="*/ 67 w 209"/>
                <a:gd name="T69" fmla="*/ 17 h 308"/>
                <a:gd name="T70" fmla="*/ 76 w 209"/>
                <a:gd name="T71" fmla="*/ 11 h 308"/>
                <a:gd name="T72" fmla="*/ 87 w 209"/>
                <a:gd name="T73" fmla="*/ 6 h 308"/>
                <a:gd name="T74" fmla="*/ 99 w 209"/>
                <a:gd name="T75" fmla="*/ 3 h 308"/>
                <a:gd name="T76" fmla="*/ 112 w 209"/>
                <a:gd name="T77" fmla="*/ 1 h 308"/>
                <a:gd name="T78" fmla="*/ 125 w 209"/>
                <a:gd name="T79" fmla="*/ 0 h 308"/>
                <a:gd name="T80" fmla="*/ 125 w 209"/>
                <a:gd name="T81" fmla="*/ 0 h 308"/>
                <a:gd name="T82" fmla="*/ 136 w 209"/>
                <a:gd name="T83" fmla="*/ 1 h 308"/>
                <a:gd name="T84" fmla="*/ 146 w 209"/>
                <a:gd name="T85" fmla="*/ 3 h 308"/>
                <a:gd name="T86" fmla="*/ 155 w 209"/>
                <a:gd name="T87" fmla="*/ 4 h 308"/>
                <a:gd name="T88" fmla="*/ 163 w 209"/>
                <a:gd name="T89" fmla="*/ 6 h 308"/>
                <a:gd name="T90" fmla="*/ 171 w 209"/>
                <a:gd name="T91" fmla="*/ 10 h 308"/>
                <a:gd name="T92" fmla="*/ 177 w 209"/>
                <a:gd name="T93" fmla="*/ 14 h 308"/>
                <a:gd name="T94" fmla="*/ 183 w 209"/>
                <a:gd name="T95" fmla="*/ 18 h 308"/>
                <a:gd name="T96" fmla="*/ 189 w 209"/>
                <a:gd name="T97" fmla="*/ 24 h 308"/>
                <a:gd name="T98" fmla="*/ 194 w 209"/>
                <a:gd name="T99" fmla="*/ 31 h 308"/>
                <a:gd name="T100" fmla="*/ 198 w 209"/>
                <a:gd name="T101" fmla="*/ 37 h 308"/>
                <a:gd name="T102" fmla="*/ 202 w 209"/>
                <a:gd name="T103" fmla="*/ 44 h 308"/>
                <a:gd name="T104" fmla="*/ 204 w 209"/>
                <a:gd name="T105" fmla="*/ 52 h 308"/>
                <a:gd name="T106" fmla="*/ 206 w 209"/>
                <a:gd name="T107" fmla="*/ 61 h 308"/>
                <a:gd name="T108" fmla="*/ 208 w 209"/>
                <a:gd name="T109" fmla="*/ 71 h 308"/>
                <a:gd name="T110" fmla="*/ 209 w 209"/>
                <a:gd name="T111" fmla="*/ 91 h 308"/>
                <a:gd name="T112" fmla="*/ 209 w 209"/>
                <a:gd name="T113" fmla="*/ 308 h 308"/>
                <a:gd name="T114" fmla="*/ 165 w 209"/>
                <a:gd name="T115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9" h="308">
                  <a:moveTo>
                    <a:pt x="165" y="308"/>
                  </a:moveTo>
                  <a:lnTo>
                    <a:pt x="165" y="98"/>
                  </a:lnTo>
                  <a:lnTo>
                    <a:pt x="165" y="98"/>
                  </a:lnTo>
                  <a:lnTo>
                    <a:pt x="164" y="84"/>
                  </a:lnTo>
                  <a:lnTo>
                    <a:pt x="163" y="72"/>
                  </a:lnTo>
                  <a:lnTo>
                    <a:pt x="159" y="61"/>
                  </a:lnTo>
                  <a:lnTo>
                    <a:pt x="155" y="52"/>
                  </a:lnTo>
                  <a:lnTo>
                    <a:pt x="148" y="45"/>
                  </a:lnTo>
                  <a:lnTo>
                    <a:pt x="140" y="40"/>
                  </a:lnTo>
                  <a:lnTo>
                    <a:pt x="129" y="37"/>
                  </a:lnTo>
                  <a:lnTo>
                    <a:pt x="116" y="35"/>
                  </a:lnTo>
                  <a:lnTo>
                    <a:pt x="116" y="35"/>
                  </a:lnTo>
                  <a:lnTo>
                    <a:pt x="107" y="37"/>
                  </a:lnTo>
                  <a:lnTo>
                    <a:pt x="99" y="38"/>
                  </a:lnTo>
                  <a:lnTo>
                    <a:pt x="91" y="40"/>
                  </a:lnTo>
                  <a:lnTo>
                    <a:pt x="84" y="43"/>
                  </a:lnTo>
                  <a:lnTo>
                    <a:pt x="77" y="46"/>
                  </a:lnTo>
                  <a:lnTo>
                    <a:pt x="71" y="51"/>
                  </a:lnTo>
                  <a:lnTo>
                    <a:pt x="67" y="57"/>
                  </a:lnTo>
                  <a:lnTo>
                    <a:pt x="62" y="62"/>
                  </a:lnTo>
                  <a:lnTo>
                    <a:pt x="57" y="70"/>
                  </a:lnTo>
                  <a:lnTo>
                    <a:pt x="53" y="77"/>
                  </a:lnTo>
                  <a:lnTo>
                    <a:pt x="48" y="93"/>
                  </a:lnTo>
                  <a:lnTo>
                    <a:pt x="45" y="110"/>
                  </a:lnTo>
                  <a:lnTo>
                    <a:pt x="43" y="129"/>
                  </a:lnTo>
                  <a:lnTo>
                    <a:pt x="43" y="308"/>
                  </a:lnTo>
                  <a:lnTo>
                    <a:pt x="0" y="308"/>
                  </a:lnTo>
                  <a:lnTo>
                    <a:pt x="0" y="7"/>
                  </a:lnTo>
                  <a:lnTo>
                    <a:pt x="32" y="7"/>
                  </a:lnTo>
                  <a:lnTo>
                    <a:pt x="40" y="46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49" y="34"/>
                  </a:lnTo>
                  <a:lnTo>
                    <a:pt x="58" y="26"/>
                  </a:lnTo>
                  <a:lnTo>
                    <a:pt x="67" y="17"/>
                  </a:lnTo>
                  <a:lnTo>
                    <a:pt x="76" y="11"/>
                  </a:lnTo>
                  <a:lnTo>
                    <a:pt x="87" y="6"/>
                  </a:lnTo>
                  <a:lnTo>
                    <a:pt x="99" y="3"/>
                  </a:lnTo>
                  <a:lnTo>
                    <a:pt x="112" y="1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36" y="1"/>
                  </a:lnTo>
                  <a:lnTo>
                    <a:pt x="146" y="3"/>
                  </a:lnTo>
                  <a:lnTo>
                    <a:pt x="155" y="4"/>
                  </a:lnTo>
                  <a:lnTo>
                    <a:pt x="163" y="6"/>
                  </a:lnTo>
                  <a:lnTo>
                    <a:pt x="171" y="10"/>
                  </a:lnTo>
                  <a:lnTo>
                    <a:pt x="177" y="14"/>
                  </a:lnTo>
                  <a:lnTo>
                    <a:pt x="183" y="18"/>
                  </a:lnTo>
                  <a:lnTo>
                    <a:pt x="189" y="24"/>
                  </a:lnTo>
                  <a:lnTo>
                    <a:pt x="194" y="31"/>
                  </a:lnTo>
                  <a:lnTo>
                    <a:pt x="198" y="37"/>
                  </a:lnTo>
                  <a:lnTo>
                    <a:pt x="202" y="44"/>
                  </a:lnTo>
                  <a:lnTo>
                    <a:pt x="204" y="52"/>
                  </a:lnTo>
                  <a:lnTo>
                    <a:pt x="206" y="61"/>
                  </a:lnTo>
                  <a:lnTo>
                    <a:pt x="208" y="71"/>
                  </a:lnTo>
                  <a:lnTo>
                    <a:pt x="209" y="91"/>
                  </a:lnTo>
                  <a:lnTo>
                    <a:pt x="209" y="308"/>
                  </a:lnTo>
                  <a:lnTo>
                    <a:pt x="165" y="3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2" name="Freeform 63"/>
            <p:cNvSpPr>
              <a:spLocks noEditPoints="1"/>
            </p:cNvSpPr>
            <p:nvPr/>
          </p:nvSpPr>
          <p:spPr bwMode="auto">
            <a:xfrm>
              <a:off x="5660231" y="567209"/>
              <a:ext cx="88900" cy="171450"/>
            </a:xfrm>
            <a:custGeom>
              <a:avLst/>
              <a:gdLst>
                <a:gd name="T0" fmla="*/ 182 w 224"/>
                <a:gd name="T1" fmla="*/ 387 h 432"/>
                <a:gd name="T2" fmla="*/ 179 w 224"/>
                <a:gd name="T3" fmla="*/ 387 h 432"/>
                <a:gd name="T4" fmla="*/ 171 w 224"/>
                <a:gd name="T5" fmla="*/ 402 h 432"/>
                <a:gd name="T6" fmla="*/ 154 w 224"/>
                <a:gd name="T7" fmla="*/ 418 h 432"/>
                <a:gd name="T8" fmla="*/ 140 w 224"/>
                <a:gd name="T9" fmla="*/ 425 h 432"/>
                <a:gd name="T10" fmla="*/ 124 w 224"/>
                <a:gd name="T11" fmla="*/ 430 h 432"/>
                <a:gd name="T12" fmla="*/ 104 w 224"/>
                <a:gd name="T13" fmla="*/ 432 h 432"/>
                <a:gd name="T14" fmla="*/ 89 w 224"/>
                <a:gd name="T15" fmla="*/ 431 h 432"/>
                <a:gd name="T16" fmla="*/ 62 w 224"/>
                <a:gd name="T17" fmla="*/ 426 h 432"/>
                <a:gd name="T18" fmla="*/ 42 w 224"/>
                <a:gd name="T19" fmla="*/ 415 h 432"/>
                <a:gd name="T20" fmla="*/ 26 w 224"/>
                <a:gd name="T21" fmla="*/ 400 h 432"/>
                <a:gd name="T22" fmla="*/ 15 w 224"/>
                <a:gd name="T23" fmla="*/ 379 h 432"/>
                <a:gd name="T24" fmla="*/ 6 w 224"/>
                <a:gd name="T25" fmla="*/ 356 h 432"/>
                <a:gd name="T26" fmla="*/ 3 w 224"/>
                <a:gd name="T27" fmla="*/ 329 h 432"/>
                <a:gd name="T28" fmla="*/ 0 w 224"/>
                <a:gd name="T29" fmla="*/ 284 h 432"/>
                <a:gd name="T30" fmla="*/ 0 w 224"/>
                <a:gd name="T31" fmla="*/ 264 h 432"/>
                <a:gd name="T32" fmla="*/ 4 w 224"/>
                <a:gd name="T33" fmla="*/ 229 h 432"/>
                <a:gd name="T34" fmla="*/ 11 w 224"/>
                <a:gd name="T35" fmla="*/ 197 h 432"/>
                <a:gd name="T36" fmla="*/ 25 w 224"/>
                <a:gd name="T37" fmla="*/ 172 h 432"/>
                <a:gd name="T38" fmla="*/ 40 w 224"/>
                <a:gd name="T39" fmla="*/ 151 h 432"/>
                <a:gd name="T40" fmla="*/ 64 w 224"/>
                <a:gd name="T41" fmla="*/ 134 h 432"/>
                <a:gd name="T42" fmla="*/ 90 w 224"/>
                <a:gd name="T43" fmla="*/ 123 h 432"/>
                <a:gd name="T44" fmla="*/ 124 w 224"/>
                <a:gd name="T45" fmla="*/ 118 h 432"/>
                <a:gd name="T46" fmla="*/ 180 w 224"/>
                <a:gd name="T47" fmla="*/ 117 h 432"/>
                <a:gd name="T48" fmla="*/ 224 w 224"/>
                <a:gd name="T49" fmla="*/ 0 h 432"/>
                <a:gd name="T50" fmla="*/ 191 w 224"/>
                <a:gd name="T51" fmla="*/ 425 h 432"/>
                <a:gd name="T52" fmla="*/ 148 w 224"/>
                <a:gd name="T53" fmla="*/ 149 h 432"/>
                <a:gd name="T54" fmla="*/ 133 w 224"/>
                <a:gd name="T55" fmla="*/ 149 h 432"/>
                <a:gd name="T56" fmla="*/ 107 w 224"/>
                <a:gd name="T57" fmla="*/ 154 h 432"/>
                <a:gd name="T58" fmla="*/ 87 w 224"/>
                <a:gd name="T59" fmla="*/ 162 h 432"/>
                <a:gd name="T60" fmla="*/ 71 w 224"/>
                <a:gd name="T61" fmla="*/ 176 h 432"/>
                <a:gd name="T62" fmla="*/ 60 w 224"/>
                <a:gd name="T63" fmla="*/ 193 h 432"/>
                <a:gd name="T64" fmla="*/ 51 w 224"/>
                <a:gd name="T65" fmla="*/ 213 h 432"/>
                <a:gd name="T66" fmla="*/ 47 w 224"/>
                <a:gd name="T67" fmla="*/ 239 h 432"/>
                <a:gd name="T68" fmla="*/ 44 w 224"/>
                <a:gd name="T69" fmla="*/ 282 h 432"/>
                <a:gd name="T70" fmla="*/ 45 w 224"/>
                <a:gd name="T71" fmla="*/ 303 h 432"/>
                <a:gd name="T72" fmla="*/ 50 w 224"/>
                <a:gd name="T73" fmla="*/ 344 h 432"/>
                <a:gd name="T74" fmla="*/ 56 w 224"/>
                <a:gd name="T75" fmla="*/ 362 h 432"/>
                <a:gd name="T76" fmla="*/ 65 w 224"/>
                <a:gd name="T77" fmla="*/ 376 h 432"/>
                <a:gd name="T78" fmla="*/ 77 w 224"/>
                <a:gd name="T79" fmla="*/ 387 h 432"/>
                <a:gd name="T80" fmla="*/ 93 w 224"/>
                <a:gd name="T81" fmla="*/ 395 h 432"/>
                <a:gd name="T82" fmla="*/ 112 w 224"/>
                <a:gd name="T83" fmla="*/ 397 h 432"/>
                <a:gd name="T84" fmla="*/ 121 w 224"/>
                <a:gd name="T85" fmla="*/ 397 h 432"/>
                <a:gd name="T86" fmla="*/ 137 w 224"/>
                <a:gd name="T87" fmla="*/ 392 h 432"/>
                <a:gd name="T88" fmla="*/ 149 w 224"/>
                <a:gd name="T89" fmla="*/ 385 h 432"/>
                <a:gd name="T90" fmla="*/ 160 w 224"/>
                <a:gd name="T91" fmla="*/ 374 h 432"/>
                <a:gd name="T92" fmla="*/ 171 w 224"/>
                <a:gd name="T93" fmla="*/ 355 h 432"/>
                <a:gd name="T94" fmla="*/ 179 w 224"/>
                <a:gd name="T95" fmla="*/ 322 h 432"/>
                <a:gd name="T96" fmla="*/ 180 w 224"/>
                <a:gd name="T97" fmla="*/ 149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4" h="432">
                  <a:moveTo>
                    <a:pt x="191" y="425"/>
                  </a:moveTo>
                  <a:lnTo>
                    <a:pt x="182" y="387"/>
                  </a:lnTo>
                  <a:lnTo>
                    <a:pt x="179" y="387"/>
                  </a:lnTo>
                  <a:lnTo>
                    <a:pt x="179" y="387"/>
                  </a:lnTo>
                  <a:lnTo>
                    <a:pt x="175" y="395"/>
                  </a:lnTo>
                  <a:lnTo>
                    <a:pt x="171" y="402"/>
                  </a:lnTo>
                  <a:lnTo>
                    <a:pt x="163" y="411"/>
                  </a:lnTo>
                  <a:lnTo>
                    <a:pt x="154" y="418"/>
                  </a:lnTo>
                  <a:lnTo>
                    <a:pt x="148" y="422"/>
                  </a:lnTo>
                  <a:lnTo>
                    <a:pt x="140" y="425"/>
                  </a:lnTo>
                  <a:lnTo>
                    <a:pt x="133" y="429"/>
                  </a:lnTo>
                  <a:lnTo>
                    <a:pt x="124" y="430"/>
                  </a:lnTo>
                  <a:lnTo>
                    <a:pt x="115" y="432"/>
                  </a:lnTo>
                  <a:lnTo>
                    <a:pt x="104" y="432"/>
                  </a:lnTo>
                  <a:lnTo>
                    <a:pt x="104" y="432"/>
                  </a:lnTo>
                  <a:lnTo>
                    <a:pt x="89" y="431"/>
                  </a:lnTo>
                  <a:lnTo>
                    <a:pt x="75" y="430"/>
                  </a:lnTo>
                  <a:lnTo>
                    <a:pt x="62" y="426"/>
                  </a:lnTo>
                  <a:lnTo>
                    <a:pt x="51" y="422"/>
                  </a:lnTo>
                  <a:lnTo>
                    <a:pt x="42" y="415"/>
                  </a:lnTo>
                  <a:lnTo>
                    <a:pt x="33" y="408"/>
                  </a:lnTo>
                  <a:lnTo>
                    <a:pt x="26" y="400"/>
                  </a:lnTo>
                  <a:lnTo>
                    <a:pt x="20" y="390"/>
                  </a:lnTo>
                  <a:lnTo>
                    <a:pt x="15" y="379"/>
                  </a:lnTo>
                  <a:lnTo>
                    <a:pt x="10" y="368"/>
                  </a:lnTo>
                  <a:lnTo>
                    <a:pt x="6" y="356"/>
                  </a:lnTo>
                  <a:lnTo>
                    <a:pt x="4" y="342"/>
                  </a:lnTo>
                  <a:lnTo>
                    <a:pt x="3" y="329"/>
                  </a:lnTo>
                  <a:lnTo>
                    <a:pt x="0" y="314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0" y="264"/>
                  </a:lnTo>
                  <a:lnTo>
                    <a:pt x="2" y="246"/>
                  </a:lnTo>
                  <a:lnTo>
                    <a:pt x="4" y="229"/>
                  </a:lnTo>
                  <a:lnTo>
                    <a:pt x="8" y="213"/>
                  </a:lnTo>
                  <a:lnTo>
                    <a:pt x="11" y="197"/>
                  </a:lnTo>
                  <a:lnTo>
                    <a:pt x="17" y="184"/>
                  </a:lnTo>
                  <a:lnTo>
                    <a:pt x="25" y="172"/>
                  </a:lnTo>
                  <a:lnTo>
                    <a:pt x="32" y="161"/>
                  </a:lnTo>
                  <a:lnTo>
                    <a:pt x="40" y="151"/>
                  </a:lnTo>
                  <a:lnTo>
                    <a:pt x="51" y="141"/>
                  </a:lnTo>
                  <a:lnTo>
                    <a:pt x="64" y="134"/>
                  </a:lnTo>
                  <a:lnTo>
                    <a:pt x="76" y="128"/>
                  </a:lnTo>
                  <a:lnTo>
                    <a:pt x="90" y="123"/>
                  </a:lnTo>
                  <a:lnTo>
                    <a:pt x="107" y="121"/>
                  </a:lnTo>
                  <a:lnTo>
                    <a:pt x="124" y="118"/>
                  </a:lnTo>
                  <a:lnTo>
                    <a:pt x="144" y="117"/>
                  </a:lnTo>
                  <a:lnTo>
                    <a:pt x="180" y="117"/>
                  </a:lnTo>
                  <a:lnTo>
                    <a:pt x="180" y="0"/>
                  </a:lnTo>
                  <a:lnTo>
                    <a:pt x="224" y="0"/>
                  </a:lnTo>
                  <a:lnTo>
                    <a:pt x="224" y="425"/>
                  </a:lnTo>
                  <a:lnTo>
                    <a:pt x="191" y="425"/>
                  </a:lnTo>
                  <a:close/>
                  <a:moveTo>
                    <a:pt x="180" y="149"/>
                  </a:moveTo>
                  <a:lnTo>
                    <a:pt x="148" y="149"/>
                  </a:lnTo>
                  <a:lnTo>
                    <a:pt x="148" y="149"/>
                  </a:lnTo>
                  <a:lnTo>
                    <a:pt x="133" y="149"/>
                  </a:lnTo>
                  <a:lnTo>
                    <a:pt x="120" y="151"/>
                  </a:lnTo>
                  <a:lnTo>
                    <a:pt x="107" y="154"/>
                  </a:lnTo>
                  <a:lnTo>
                    <a:pt x="96" y="157"/>
                  </a:lnTo>
                  <a:lnTo>
                    <a:pt x="87" y="162"/>
                  </a:lnTo>
                  <a:lnTo>
                    <a:pt x="78" y="168"/>
                  </a:lnTo>
                  <a:lnTo>
                    <a:pt x="71" y="176"/>
                  </a:lnTo>
                  <a:lnTo>
                    <a:pt x="65" y="184"/>
                  </a:lnTo>
                  <a:lnTo>
                    <a:pt x="60" y="193"/>
                  </a:lnTo>
                  <a:lnTo>
                    <a:pt x="55" y="202"/>
                  </a:lnTo>
                  <a:lnTo>
                    <a:pt x="51" y="213"/>
                  </a:lnTo>
                  <a:lnTo>
                    <a:pt x="49" y="225"/>
                  </a:lnTo>
                  <a:lnTo>
                    <a:pt x="47" y="239"/>
                  </a:lnTo>
                  <a:lnTo>
                    <a:pt x="45" y="252"/>
                  </a:lnTo>
                  <a:lnTo>
                    <a:pt x="44" y="282"/>
                  </a:lnTo>
                  <a:lnTo>
                    <a:pt x="44" y="282"/>
                  </a:lnTo>
                  <a:lnTo>
                    <a:pt x="45" y="303"/>
                  </a:lnTo>
                  <a:lnTo>
                    <a:pt x="47" y="324"/>
                  </a:lnTo>
                  <a:lnTo>
                    <a:pt x="50" y="344"/>
                  </a:lnTo>
                  <a:lnTo>
                    <a:pt x="53" y="353"/>
                  </a:lnTo>
                  <a:lnTo>
                    <a:pt x="56" y="362"/>
                  </a:lnTo>
                  <a:lnTo>
                    <a:pt x="60" y="369"/>
                  </a:lnTo>
                  <a:lnTo>
                    <a:pt x="65" y="376"/>
                  </a:lnTo>
                  <a:lnTo>
                    <a:pt x="71" y="383"/>
                  </a:lnTo>
                  <a:lnTo>
                    <a:pt x="77" y="387"/>
                  </a:lnTo>
                  <a:lnTo>
                    <a:pt x="84" y="391"/>
                  </a:lnTo>
                  <a:lnTo>
                    <a:pt x="93" y="395"/>
                  </a:lnTo>
                  <a:lnTo>
                    <a:pt x="102" y="396"/>
                  </a:lnTo>
                  <a:lnTo>
                    <a:pt x="112" y="397"/>
                  </a:lnTo>
                  <a:lnTo>
                    <a:pt x="112" y="397"/>
                  </a:lnTo>
                  <a:lnTo>
                    <a:pt x="121" y="397"/>
                  </a:lnTo>
                  <a:lnTo>
                    <a:pt x="129" y="395"/>
                  </a:lnTo>
                  <a:lnTo>
                    <a:pt x="137" y="392"/>
                  </a:lnTo>
                  <a:lnTo>
                    <a:pt x="143" y="389"/>
                  </a:lnTo>
                  <a:lnTo>
                    <a:pt x="149" y="385"/>
                  </a:lnTo>
                  <a:lnTo>
                    <a:pt x="155" y="380"/>
                  </a:lnTo>
                  <a:lnTo>
                    <a:pt x="160" y="374"/>
                  </a:lnTo>
                  <a:lnTo>
                    <a:pt x="165" y="368"/>
                  </a:lnTo>
                  <a:lnTo>
                    <a:pt x="171" y="355"/>
                  </a:lnTo>
                  <a:lnTo>
                    <a:pt x="175" y="339"/>
                  </a:lnTo>
                  <a:lnTo>
                    <a:pt x="179" y="322"/>
                  </a:lnTo>
                  <a:lnTo>
                    <a:pt x="180" y="303"/>
                  </a:lnTo>
                  <a:lnTo>
                    <a:pt x="180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3" name="Freeform 64"/>
            <p:cNvSpPr>
              <a:spLocks noEditPoints="1"/>
            </p:cNvSpPr>
            <p:nvPr/>
          </p:nvSpPr>
          <p:spPr bwMode="auto">
            <a:xfrm>
              <a:off x="5779293" y="613247"/>
              <a:ext cx="92075" cy="125412"/>
            </a:xfrm>
            <a:custGeom>
              <a:avLst/>
              <a:gdLst>
                <a:gd name="T0" fmla="*/ 112 w 229"/>
                <a:gd name="T1" fmla="*/ 315 h 315"/>
                <a:gd name="T2" fmla="*/ 79 w 229"/>
                <a:gd name="T3" fmla="*/ 313 h 315"/>
                <a:gd name="T4" fmla="*/ 53 w 229"/>
                <a:gd name="T5" fmla="*/ 306 h 315"/>
                <a:gd name="T6" fmla="*/ 34 w 229"/>
                <a:gd name="T7" fmla="*/ 292 h 315"/>
                <a:gd name="T8" fmla="*/ 19 w 229"/>
                <a:gd name="T9" fmla="*/ 275 h 315"/>
                <a:gd name="T10" fmla="*/ 10 w 229"/>
                <a:gd name="T11" fmla="*/ 253 h 315"/>
                <a:gd name="T12" fmla="*/ 3 w 229"/>
                <a:gd name="T13" fmla="*/ 228 h 315"/>
                <a:gd name="T14" fmla="*/ 1 w 229"/>
                <a:gd name="T15" fmla="*/ 197 h 315"/>
                <a:gd name="T16" fmla="*/ 0 w 229"/>
                <a:gd name="T17" fmla="*/ 163 h 315"/>
                <a:gd name="T18" fmla="*/ 2 w 229"/>
                <a:gd name="T19" fmla="*/ 111 h 315"/>
                <a:gd name="T20" fmla="*/ 7 w 229"/>
                <a:gd name="T21" fmla="*/ 82 h 315"/>
                <a:gd name="T22" fmla="*/ 16 w 229"/>
                <a:gd name="T23" fmla="*/ 56 h 315"/>
                <a:gd name="T24" fmla="*/ 28 w 229"/>
                <a:gd name="T25" fmla="*/ 34 h 315"/>
                <a:gd name="T26" fmla="*/ 46 w 229"/>
                <a:gd name="T27" fmla="*/ 18 h 315"/>
                <a:gd name="T28" fmla="*/ 69 w 229"/>
                <a:gd name="T29" fmla="*/ 7 h 315"/>
                <a:gd name="T30" fmla="*/ 98 w 229"/>
                <a:gd name="T31" fmla="*/ 1 h 315"/>
                <a:gd name="T32" fmla="*/ 117 w 229"/>
                <a:gd name="T33" fmla="*/ 0 h 315"/>
                <a:gd name="T34" fmla="*/ 149 w 229"/>
                <a:gd name="T35" fmla="*/ 3 h 315"/>
                <a:gd name="T36" fmla="*/ 175 w 229"/>
                <a:gd name="T37" fmla="*/ 11 h 315"/>
                <a:gd name="T38" fmla="*/ 196 w 229"/>
                <a:gd name="T39" fmla="*/ 23 h 315"/>
                <a:gd name="T40" fmla="*/ 209 w 229"/>
                <a:gd name="T41" fmla="*/ 42 h 315"/>
                <a:gd name="T42" fmla="*/ 219 w 229"/>
                <a:gd name="T43" fmla="*/ 63 h 315"/>
                <a:gd name="T44" fmla="*/ 225 w 229"/>
                <a:gd name="T45" fmla="*/ 89 h 315"/>
                <a:gd name="T46" fmla="*/ 229 w 229"/>
                <a:gd name="T47" fmla="*/ 121 h 315"/>
                <a:gd name="T48" fmla="*/ 229 w 229"/>
                <a:gd name="T49" fmla="*/ 155 h 315"/>
                <a:gd name="T50" fmla="*/ 227 w 229"/>
                <a:gd name="T51" fmla="*/ 208 h 315"/>
                <a:gd name="T52" fmla="*/ 222 w 229"/>
                <a:gd name="T53" fmla="*/ 238 h 315"/>
                <a:gd name="T54" fmla="*/ 214 w 229"/>
                <a:gd name="T55" fmla="*/ 263 h 315"/>
                <a:gd name="T56" fmla="*/ 202 w 229"/>
                <a:gd name="T57" fmla="*/ 284 h 315"/>
                <a:gd name="T58" fmla="*/ 185 w 229"/>
                <a:gd name="T59" fmla="*/ 300 h 315"/>
                <a:gd name="T60" fmla="*/ 160 w 229"/>
                <a:gd name="T61" fmla="*/ 309 h 315"/>
                <a:gd name="T62" fmla="*/ 130 w 229"/>
                <a:gd name="T63" fmla="*/ 315 h 315"/>
                <a:gd name="T64" fmla="*/ 117 w 229"/>
                <a:gd name="T65" fmla="*/ 34 h 315"/>
                <a:gd name="T66" fmla="*/ 104 w 229"/>
                <a:gd name="T67" fmla="*/ 35 h 315"/>
                <a:gd name="T68" fmla="*/ 85 w 229"/>
                <a:gd name="T69" fmla="*/ 40 h 315"/>
                <a:gd name="T70" fmla="*/ 70 w 229"/>
                <a:gd name="T71" fmla="*/ 50 h 315"/>
                <a:gd name="T72" fmla="*/ 59 w 229"/>
                <a:gd name="T73" fmla="*/ 63 h 315"/>
                <a:gd name="T74" fmla="*/ 52 w 229"/>
                <a:gd name="T75" fmla="*/ 80 h 315"/>
                <a:gd name="T76" fmla="*/ 46 w 229"/>
                <a:gd name="T77" fmla="*/ 111 h 315"/>
                <a:gd name="T78" fmla="*/ 44 w 229"/>
                <a:gd name="T79" fmla="*/ 158 h 315"/>
                <a:gd name="T80" fmla="*/ 44 w 229"/>
                <a:gd name="T81" fmla="*/ 184 h 315"/>
                <a:gd name="T82" fmla="*/ 48 w 229"/>
                <a:gd name="T83" fmla="*/ 228 h 315"/>
                <a:gd name="T84" fmla="*/ 53 w 229"/>
                <a:gd name="T85" fmla="*/ 246 h 315"/>
                <a:gd name="T86" fmla="*/ 62 w 229"/>
                <a:gd name="T87" fmla="*/ 261 h 315"/>
                <a:gd name="T88" fmla="*/ 74 w 229"/>
                <a:gd name="T89" fmla="*/ 272 h 315"/>
                <a:gd name="T90" fmla="*/ 91 w 229"/>
                <a:gd name="T91" fmla="*/ 279 h 315"/>
                <a:gd name="T92" fmla="*/ 114 w 229"/>
                <a:gd name="T93" fmla="*/ 281 h 315"/>
                <a:gd name="T94" fmla="*/ 125 w 229"/>
                <a:gd name="T95" fmla="*/ 281 h 315"/>
                <a:gd name="T96" fmla="*/ 146 w 229"/>
                <a:gd name="T97" fmla="*/ 277 h 315"/>
                <a:gd name="T98" fmla="*/ 160 w 229"/>
                <a:gd name="T99" fmla="*/ 267 h 315"/>
                <a:gd name="T100" fmla="*/ 170 w 229"/>
                <a:gd name="T101" fmla="*/ 253 h 315"/>
                <a:gd name="T102" fmla="*/ 177 w 229"/>
                <a:gd name="T103" fmla="*/ 236 h 315"/>
                <a:gd name="T104" fmla="*/ 184 w 229"/>
                <a:gd name="T105" fmla="*/ 205 h 315"/>
                <a:gd name="T106" fmla="*/ 185 w 229"/>
                <a:gd name="T107" fmla="*/ 157 h 315"/>
                <a:gd name="T108" fmla="*/ 185 w 229"/>
                <a:gd name="T109" fmla="*/ 133 h 315"/>
                <a:gd name="T110" fmla="*/ 181 w 229"/>
                <a:gd name="T111" fmla="*/ 89 h 315"/>
                <a:gd name="T112" fmla="*/ 176 w 229"/>
                <a:gd name="T113" fmla="*/ 71 h 315"/>
                <a:gd name="T114" fmla="*/ 168 w 229"/>
                <a:gd name="T115" fmla="*/ 55 h 315"/>
                <a:gd name="T116" fmla="*/ 156 w 229"/>
                <a:gd name="T117" fmla="*/ 44 h 315"/>
                <a:gd name="T118" fmla="*/ 139 w 229"/>
                <a:gd name="T119" fmla="*/ 37 h 315"/>
                <a:gd name="T120" fmla="*/ 117 w 229"/>
                <a:gd name="T121" fmla="*/ 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9" h="315">
                  <a:moveTo>
                    <a:pt x="112" y="315"/>
                  </a:moveTo>
                  <a:lnTo>
                    <a:pt x="112" y="315"/>
                  </a:lnTo>
                  <a:lnTo>
                    <a:pt x="95" y="315"/>
                  </a:lnTo>
                  <a:lnTo>
                    <a:pt x="79" y="313"/>
                  </a:lnTo>
                  <a:lnTo>
                    <a:pt x="66" y="309"/>
                  </a:lnTo>
                  <a:lnTo>
                    <a:pt x="53" y="306"/>
                  </a:lnTo>
                  <a:lnTo>
                    <a:pt x="42" y="300"/>
                  </a:lnTo>
                  <a:lnTo>
                    <a:pt x="34" y="292"/>
                  </a:lnTo>
                  <a:lnTo>
                    <a:pt x="27" y="285"/>
                  </a:lnTo>
                  <a:lnTo>
                    <a:pt x="19" y="275"/>
                  </a:lnTo>
                  <a:lnTo>
                    <a:pt x="14" y="266"/>
                  </a:lnTo>
                  <a:lnTo>
                    <a:pt x="10" y="253"/>
                  </a:lnTo>
                  <a:lnTo>
                    <a:pt x="6" y="241"/>
                  </a:lnTo>
                  <a:lnTo>
                    <a:pt x="3" y="228"/>
                  </a:lnTo>
                  <a:lnTo>
                    <a:pt x="2" y="213"/>
                  </a:lnTo>
                  <a:lnTo>
                    <a:pt x="1" y="197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1" y="128"/>
                  </a:lnTo>
                  <a:lnTo>
                    <a:pt x="2" y="111"/>
                  </a:lnTo>
                  <a:lnTo>
                    <a:pt x="5" y="96"/>
                  </a:lnTo>
                  <a:lnTo>
                    <a:pt x="7" y="82"/>
                  </a:lnTo>
                  <a:lnTo>
                    <a:pt x="11" y="68"/>
                  </a:lnTo>
                  <a:lnTo>
                    <a:pt x="16" y="56"/>
                  </a:lnTo>
                  <a:lnTo>
                    <a:pt x="22" y="45"/>
                  </a:lnTo>
                  <a:lnTo>
                    <a:pt x="28" y="34"/>
                  </a:lnTo>
                  <a:lnTo>
                    <a:pt x="36" y="26"/>
                  </a:lnTo>
                  <a:lnTo>
                    <a:pt x="46" y="18"/>
                  </a:lnTo>
                  <a:lnTo>
                    <a:pt x="57" y="12"/>
                  </a:lnTo>
                  <a:lnTo>
                    <a:pt x="69" y="7"/>
                  </a:lnTo>
                  <a:lnTo>
                    <a:pt x="84" y="4"/>
                  </a:lnTo>
                  <a:lnTo>
                    <a:pt x="98" y="1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4" y="1"/>
                  </a:lnTo>
                  <a:lnTo>
                    <a:pt x="149" y="3"/>
                  </a:lnTo>
                  <a:lnTo>
                    <a:pt x="163" y="6"/>
                  </a:lnTo>
                  <a:lnTo>
                    <a:pt x="175" y="11"/>
                  </a:lnTo>
                  <a:lnTo>
                    <a:pt x="186" y="17"/>
                  </a:lnTo>
                  <a:lnTo>
                    <a:pt x="196" y="23"/>
                  </a:lnTo>
                  <a:lnTo>
                    <a:pt x="203" y="32"/>
                  </a:lnTo>
                  <a:lnTo>
                    <a:pt x="209" y="42"/>
                  </a:lnTo>
                  <a:lnTo>
                    <a:pt x="215" y="51"/>
                  </a:lnTo>
                  <a:lnTo>
                    <a:pt x="219" y="63"/>
                  </a:lnTo>
                  <a:lnTo>
                    <a:pt x="222" y="76"/>
                  </a:lnTo>
                  <a:lnTo>
                    <a:pt x="225" y="89"/>
                  </a:lnTo>
                  <a:lnTo>
                    <a:pt x="227" y="105"/>
                  </a:lnTo>
                  <a:lnTo>
                    <a:pt x="229" y="121"/>
                  </a:lnTo>
                  <a:lnTo>
                    <a:pt x="229" y="155"/>
                  </a:lnTo>
                  <a:lnTo>
                    <a:pt x="229" y="155"/>
                  </a:lnTo>
                  <a:lnTo>
                    <a:pt x="229" y="191"/>
                  </a:lnTo>
                  <a:lnTo>
                    <a:pt x="227" y="208"/>
                  </a:lnTo>
                  <a:lnTo>
                    <a:pt x="225" y="224"/>
                  </a:lnTo>
                  <a:lnTo>
                    <a:pt x="222" y="238"/>
                  </a:lnTo>
                  <a:lnTo>
                    <a:pt x="219" y="251"/>
                  </a:lnTo>
                  <a:lnTo>
                    <a:pt x="214" y="263"/>
                  </a:lnTo>
                  <a:lnTo>
                    <a:pt x="209" y="274"/>
                  </a:lnTo>
                  <a:lnTo>
                    <a:pt x="202" y="284"/>
                  </a:lnTo>
                  <a:lnTo>
                    <a:pt x="193" y="292"/>
                  </a:lnTo>
                  <a:lnTo>
                    <a:pt x="185" y="300"/>
                  </a:lnTo>
                  <a:lnTo>
                    <a:pt x="174" y="305"/>
                  </a:lnTo>
                  <a:lnTo>
                    <a:pt x="160" y="309"/>
                  </a:lnTo>
                  <a:lnTo>
                    <a:pt x="146" y="313"/>
                  </a:lnTo>
                  <a:lnTo>
                    <a:pt x="130" y="315"/>
                  </a:lnTo>
                  <a:lnTo>
                    <a:pt x="112" y="315"/>
                  </a:lnTo>
                  <a:close/>
                  <a:moveTo>
                    <a:pt x="117" y="34"/>
                  </a:moveTo>
                  <a:lnTo>
                    <a:pt x="117" y="34"/>
                  </a:lnTo>
                  <a:lnTo>
                    <a:pt x="104" y="35"/>
                  </a:lnTo>
                  <a:lnTo>
                    <a:pt x="93" y="37"/>
                  </a:lnTo>
                  <a:lnTo>
                    <a:pt x="85" y="40"/>
                  </a:lnTo>
                  <a:lnTo>
                    <a:pt x="76" y="44"/>
                  </a:lnTo>
                  <a:lnTo>
                    <a:pt x="70" y="50"/>
                  </a:lnTo>
                  <a:lnTo>
                    <a:pt x="64" y="56"/>
                  </a:lnTo>
                  <a:lnTo>
                    <a:pt x="59" y="63"/>
                  </a:lnTo>
                  <a:lnTo>
                    <a:pt x="55" y="71"/>
                  </a:lnTo>
                  <a:lnTo>
                    <a:pt x="52" y="80"/>
                  </a:lnTo>
                  <a:lnTo>
                    <a:pt x="50" y="90"/>
                  </a:lnTo>
                  <a:lnTo>
                    <a:pt x="46" y="111"/>
                  </a:lnTo>
                  <a:lnTo>
                    <a:pt x="45" y="134"/>
                  </a:lnTo>
                  <a:lnTo>
                    <a:pt x="44" y="158"/>
                  </a:lnTo>
                  <a:lnTo>
                    <a:pt x="44" y="158"/>
                  </a:lnTo>
                  <a:lnTo>
                    <a:pt x="44" y="184"/>
                  </a:lnTo>
                  <a:lnTo>
                    <a:pt x="45" y="207"/>
                  </a:lnTo>
                  <a:lnTo>
                    <a:pt x="48" y="228"/>
                  </a:lnTo>
                  <a:lnTo>
                    <a:pt x="51" y="236"/>
                  </a:lnTo>
                  <a:lnTo>
                    <a:pt x="53" y="246"/>
                  </a:lnTo>
                  <a:lnTo>
                    <a:pt x="57" y="253"/>
                  </a:lnTo>
                  <a:lnTo>
                    <a:pt x="62" y="261"/>
                  </a:lnTo>
                  <a:lnTo>
                    <a:pt x="68" y="267"/>
                  </a:lnTo>
                  <a:lnTo>
                    <a:pt x="74" y="272"/>
                  </a:lnTo>
                  <a:lnTo>
                    <a:pt x="83" y="277"/>
                  </a:lnTo>
                  <a:lnTo>
                    <a:pt x="91" y="279"/>
                  </a:lnTo>
                  <a:lnTo>
                    <a:pt x="102" y="281"/>
                  </a:lnTo>
                  <a:lnTo>
                    <a:pt x="114" y="281"/>
                  </a:lnTo>
                  <a:lnTo>
                    <a:pt x="114" y="281"/>
                  </a:lnTo>
                  <a:lnTo>
                    <a:pt x="125" y="281"/>
                  </a:lnTo>
                  <a:lnTo>
                    <a:pt x="136" y="279"/>
                  </a:lnTo>
                  <a:lnTo>
                    <a:pt x="146" y="277"/>
                  </a:lnTo>
                  <a:lnTo>
                    <a:pt x="153" y="272"/>
                  </a:lnTo>
                  <a:lnTo>
                    <a:pt x="160" y="267"/>
                  </a:lnTo>
                  <a:lnTo>
                    <a:pt x="165" y="261"/>
                  </a:lnTo>
                  <a:lnTo>
                    <a:pt x="170" y="253"/>
                  </a:lnTo>
                  <a:lnTo>
                    <a:pt x="175" y="245"/>
                  </a:lnTo>
                  <a:lnTo>
                    <a:pt x="177" y="236"/>
                  </a:lnTo>
                  <a:lnTo>
                    <a:pt x="180" y="227"/>
                  </a:lnTo>
                  <a:lnTo>
                    <a:pt x="184" y="205"/>
                  </a:lnTo>
                  <a:lnTo>
                    <a:pt x="185" y="182"/>
                  </a:lnTo>
                  <a:lnTo>
                    <a:pt x="185" y="157"/>
                  </a:lnTo>
                  <a:lnTo>
                    <a:pt x="185" y="157"/>
                  </a:lnTo>
                  <a:lnTo>
                    <a:pt x="185" y="133"/>
                  </a:lnTo>
                  <a:lnTo>
                    <a:pt x="184" y="110"/>
                  </a:lnTo>
                  <a:lnTo>
                    <a:pt x="181" y="89"/>
                  </a:lnTo>
                  <a:lnTo>
                    <a:pt x="179" y="79"/>
                  </a:lnTo>
                  <a:lnTo>
                    <a:pt x="176" y="71"/>
                  </a:lnTo>
                  <a:lnTo>
                    <a:pt x="173" y="62"/>
                  </a:lnTo>
                  <a:lnTo>
                    <a:pt x="168" y="55"/>
                  </a:lnTo>
                  <a:lnTo>
                    <a:pt x="162" y="49"/>
                  </a:lnTo>
                  <a:lnTo>
                    <a:pt x="156" y="44"/>
                  </a:lnTo>
                  <a:lnTo>
                    <a:pt x="148" y="40"/>
                  </a:lnTo>
                  <a:lnTo>
                    <a:pt x="139" y="37"/>
                  </a:lnTo>
                  <a:lnTo>
                    <a:pt x="129" y="35"/>
                  </a:lnTo>
                  <a:lnTo>
                    <a:pt x="117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4" name="Rectangle 67"/>
            <p:cNvSpPr>
              <a:spLocks noChangeArrowheads="1"/>
            </p:cNvSpPr>
            <p:nvPr/>
          </p:nvSpPr>
          <p:spPr bwMode="auto">
            <a:xfrm>
              <a:off x="5953918" y="567209"/>
              <a:ext cx="17462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5" name="Freeform 68"/>
            <p:cNvSpPr>
              <a:spLocks noEditPoints="1"/>
            </p:cNvSpPr>
            <p:nvPr/>
          </p:nvSpPr>
          <p:spPr bwMode="auto">
            <a:xfrm>
              <a:off x="6001543" y="613247"/>
              <a:ext cx="90487" cy="125412"/>
            </a:xfrm>
            <a:custGeom>
              <a:avLst/>
              <a:gdLst>
                <a:gd name="T0" fmla="*/ 111 w 229"/>
                <a:gd name="T1" fmla="*/ 315 h 315"/>
                <a:gd name="T2" fmla="*/ 78 w 229"/>
                <a:gd name="T3" fmla="*/ 313 h 315"/>
                <a:gd name="T4" fmla="*/ 53 w 229"/>
                <a:gd name="T5" fmla="*/ 306 h 315"/>
                <a:gd name="T6" fmla="*/ 33 w 229"/>
                <a:gd name="T7" fmla="*/ 292 h 315"/>
                <a:gd name="T8" fmla="*/ 20 w 229"/>
                <a:gd name="T9" fmla="*/ 275 h 315"/>
                <a:gd name="T10" fmla="*/ 10 w 229"/>
                <a:gd name="T11" fmla="*/ 253 h 315"/>
                <a:gd name="T12" fmla="*/ 4 w 229"/>
                <a:gd name="T13" fmla="*/ 228 h 315"/>
                <a:gd name="T14" fmla="*/ 0 w 229"/>
                <a:gd name="T15" fmla="*/ 197 h 315"/>
                <a:gd name="T16" fmla="*/ 0 w 229"/>
                <a:gd name="T17" fmla="*/ 163 h 315"/>
                <a:gd name="T18" fmla="*/ 1 w 229"/>
                <a:gd name="T19" fmla="*/ 111 h 315"/>
                <a:gd name="T20" fmla="*/ 6 w 229"/>
                <a:gd name="T21" fmla="*/ 82 h 315"/>
                <a:gd name="T22" fmla="*/ 15 w 229"/>
                <a:gd name="T23" fmla="*/ 56 h 315"/>
                <a:gd name="T24" fmla="*/ 28 w 229"/>
                <a:gd name="T25" fmla="*/ 34 h 315"/>
                <a:gd name="T26" fmla="*/ 45 w 229"/>
                <a:gd name="T27" fmla="*/ 18 h 315"/>
                <a:gd name="T28" fmla="*/ 68 w 229"/>
                <a:gd name="T29" fmla="*/ 7 h 315"/>
                <a:gd name="T30" fmla="*/ 99 w 229"/>
                <a:gd name="T31" fmla="*/ 1 h 315"/>
                <a:gd name="T32" fmla="*/ 116 w 229"/>
                <a:gd name="T33" fmla="*/ 0 h 315"/>
                <a:gd name="T34" fmla="*/ 149 w 229"/>
                <a:gd name="T35" fmla="*/ 3 h 315"/>
                <a:gd name="T36" fmla="*/ 175 w 229"/>
                <a:gd name="T37" fmla="*/ 11 h 315"/>
                <a:gd name="T38" fmla="*/ 195 w 229"/>
                <a:gd name="T39" fmla="*/ 23 h 315"/>
                <a:gd name="T40" fmla="*/ 210 w 229"/>
                <a:gd name="T41" fmla="*/ 42 h 315"/>
                <a:gd name="T42" fmla="*/ 219 w 229"/>
                <a:gd name="T43" fmla="*/ 63 h 315"/>
                <a:gd name="T44" fmla="*/ 225 w 229"/>
                <a:gd name="T45" fmla="*/ 89 h 315"/>
                <a:gd name="T46" fmla="*/ 228 w 229"/>
                <a:gd name="T47" fmla="*/ 121 h 315"/>
                <a:gd name="T48" fmla="*/ 229 w 229"/>
                <a:gd name="T49" fmla="*/ 155 h 315"/>
                <a:gd name="T50" fmla="*/ 227 w 229"/>
                <a:gd name="T51" fmla="*/ 208 h 315"/>
                <a:gd name="T52" fmla="*/ 222 w 229"/>
                <a:gd name="T53" fmla="*/ 238 h 315"/>
                <a:gd name="T54" fmla="*/ 214 w 229"/>
                <a:gd name="T55" fmla="*/ 263 h 315"/>
                <a:gd name="T56" fmla="*/ 202 w 229"/>
                <a:gd name="T57" fmla="*/ 284 h 315"/>
                <a:gd name="T58" fmla="*/ 184 w 229"/>
                <a:gd name="T59" fmla="*/ 300 h 315"/>
                <a:gd name="T60" fmla="*/ 160 w 229"/>
                <a:gd name="T61" fmla="*/ 309 h 315"/>
                <a:gd name="T62" fmla="*/ 129 w 229"/>
                <a:gd name="T63" fmla="*/ 315 h 315"/>
                <a:gd name="T64" fmla="*/ 116 w 229"/>
                <a:gd name="T65" fmla="*/ 34 h 315"/>
                <a:gd name="T66" fmla="*/ 105 w 229"/>
                <a:gd name="T67" fmla="*/ 35 h 315"/>
                <a:gd name="T68" fmla="*/ 84 w 229"/>
                <a:gd name="T69" fmla="*/ 40 h 315"/>
                <a:gd name="T70" fmla="*/ 70 w 229"/>
                <a:gd name="T71" fmla="*/ 50 h 315"/>
                <a:gd name="T72" fmla="*/ 59 w 229"/>
                <a:gd name="T73" fmla="*/ 63 h 315"/>
                <a:gd name="T74" fmla="*/ 51 w 229"/>
                <a:gd name="T75" fmla="*/ 80 h 315"/>
                <a:gd name="T76" fmla="*/ 45 w 229"/>
                <a:gd name="T77" fmla="*/ 111 h 315"/>
                <a:gd name="T78" fmla="*/ 44 w 229"/>
                <a:gd name="T79" fmla="*/ 158 h 315"/>
                <a:gd name="T80" fmla="*/ 44 w 229"/>
                <a:gd name="T81" fmla="*/ 184 h 315"/>
                <a:gd name="T82" fmla="*/ 48 w 229"/>
                <a:gd name="T83" fmla="*/ 228 h 315"/>
                <a:gd name="T84" fmla="*/ 54 w 229"/>
                <a:gd name="T85" fmla="*/ 246 h 315"/>
                <a:gd name="T86" fmla="*/ 62 w 229"/>
                <a:gd name="T87" fmla="*/ 261 h 315"/>
                <a:gd name="T88" fmla="*/ 74 w 229"/>
                <a:gd name="T89" fmla="*/ 272 h 315"/>
                <a:gd name="T90" fmla="*/ 92 w 229"/>
                <a:gd name="T91" fmla="*/ 279 h 315"/>
                <a:gd name="T92" fmla="*/ 113 w 229"/>
                <a:gd name="T93" fmla="*/ 281 h 315"/>
                <a:gd name="T94" fmla="*/ 126 w 229"/>
                <a:gd name="T95" fmla="*/ 281 h 315"/>
                <a:gd name="T96" fmla="*/ 145 w 229"/>
                <a:gd name="T97" fmla="*/ 277 h 315"/>
                <a:gd name="T98" fmla="*/ 160 w 229"/>
                <a:gd name="T99" fmla="*/ 267 h 315"/>
                <a:gd name="T100" fmla="*/ 171 w 229"/>
                <a:gd name="T101" fmla="*/ 253 h 315"/>
                <a:gd name="T102" fmla="*/ 177 w 229"/>
                <a:gd name="T103" fmla="*/ 236 h 315"/>
                <a:gd name="T104" fmla="*/ 183 w 229"/>
                <a:gd name="T105" fmla="*/ 205 h 315"/>
                <a:gd name="T106" fmla="*/ 184 w 229"/>
                <a:gd name="T107" fmla="*/ 157 h 315"/>
                <a:gd name="T108" fmla="*/ 184 w 229"/>
                <a:gd name="T109" fmla="*/ 133 h 315"/>
                <a:gd name="T110" fmla="*/ 180 w 229"/>
                <a:gd name="T111" fmla="*/ 89 h 315"/>
                <a:gd name="T112" fmla="*/ 175 w 229"/>
                <a:gd name="T113" fmla="*/ 71 h 315"/>
                <a:gd name="T114" fmla="*/ 167 w 229"/>
                <a:gd name="T115" fmla="*/ 55 h 315"/>
                <a:gd name="T116" fmla="*/ 155 w 229"/>
                <a:gd name="T117" fmla="*/ 44 h 315"/>
                <a:gd name="T118" fmla="*/ 139 w 229"/>
                <a:gd name="T119" fmla="*/ 37 h 315"/>
                <a:gd name="T120" fmla="*/ 116 w 229"/>
                <a:gd name="T121" fmla="*/ 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9" h="315">
                  <a:moveTo>
                    <a:pt x="111" y="315"/>
                  </a:moveTo>
                  <a:lnTo>
                    <a:pt x="111" y="315"/>
                  </a:lnTo>
                  <a:lnTo>
                    <a:pt x="94" y="315"/>
                  </a:lnTo>
                  <a:lnTo>
                    <a:pt x="78" y="313"/>
                  </a:lnTo>
                  <a:lnTo>
                    <a:pt x="65" y="309"/>
                  </a:lnTo>
                  <a:lnTo>
                    <a:pt x="53" y="306"/>
                  </a:lnTo>
                  <a:lnTo>
                    <a:pt x="43" y="300"/>
                  </a:lnTo>
                  <a:lnTo>
                    <a:pt x="33" y="292"/>
                  </a:lnTo>
                  <a:lnTo>
                    <a:pt x="26" y="285"/>
                  </a:lnTo>
                  <a:lnTo>
                    <a:pt x="20" y="275"/>
                  </a:lnTo>
                  <a:lnTo>
                    <a:pt x="14" y="266"/>
                  </a:lnTo>
                  <a:lnTo>
                    <a:pt x="10" y="253"/>
                  </a:lnTo>
                  <a:lnTo>
                    <a:pt x="6" y="241"/>
                  </a:lnTo>
                  <a:lnTo>
                    <a:pt x="4" y="228"/>
                  </a:lnTo>
                  <a:lnTo>
                    <a:pt x="1" y="213"/>
                  </a:lnTo>
                  <a:lnTo>
                    <a:pt x="0" y="197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28"/>
                  </a:lnTo>
                  <a:lnTo>
                    <a:pt x="1" y="111"/>
                  </a:lnTo>
                  <a:lnTo>
                    <a:pt x="4" y="96"/>
                  </a:lnTo>
                  <a:lnTo>
                    <a:pt x="6" y="82"/>
                  </a:lnTo>
                  <a:lnTo>
                    <a:pt x="10" y="68"/>
                  </a:lnTo>
                  <a:lnTo>
                    <a:pt x="15" y="56"/>
                  </a:lnTo>
                  <a:lnTo>
                    <a:pt x="21" y="45"/>
                  </a:lnTo>
                  <a:lnTo>
                    <a:pt x="28" y="34"/>
                  </a:lnTo>
                  <a:lnTo>
                    <a:pt x="36" y="26"/>
                  </a:lnTo>
                  <a:lnTo>
                    <a:pt x="45" y="18"/>
                  </a:lnTo>
                  <a:lnTo>
                    <a:pt x="56" y="12"/>
                  </a:lnTo>
                  <a:lnTo>
                    <a:pt x="68" y="7"/>
                  </a:lnTo>
                  <a:lnTo>
                    <a:pt x="83" y="4"/>
                  </a:lnTo>
                  <a:lnTo>
                    <a:pt x="99" y="1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34" y="1"/>
                  </a:lnTo>
                  <a:lnTo>
                    <a:pt x="149" y="3"/>
                  </a:lnTo>
                  <a:lnTo>
                    <a:pt x="163" y="6"/>
                  </a:lnTo>
                  <a:lnTo>
                    <a:pt x="175" y="11"/>
                  </a:lnTo>
                  <a:lnTo>
                    <a:pt x="185" y="17"/>
                  </a:lnTo>
                  <a:lnTo>
                    <a:pt x="195" y="23"/>
                  </a:lnTo>
                  <a:lnTo>
                    <a:pt x="202" y="32"/>
                  </a:lnTo>
                  <a:lnTo>
                    <a:pt x="210" y="42"/>
                  </a:lnTo>
                  <a:lnTo>
                    <a:pt x="214" y="51"/>
                  </a:lnTo>
                  <a:lnTo>
                    <a:pt x="219" y="63"/>
                  </a:lnTo>
                  <a:lnTo>
                    <a:pt x="223" y="76"/>
                  </a:lnTo>
                  <a:lnTo>
                    <a:pt x="225" y="89"/>
                  </a:lnTo>
                  <a:lnTo>
                    <a:pt x="227" y="105"/>
                  </a:lnTo>
                  <a:lnTo>
                    <a:pt x="228" y="121"/>
                  </a:lnTo>
                  <a:lnTo>
                    <a:pt x="229" y="155"/>
                  </a:lnTo>
                  <a:lnTo>
                    <a:pt x="229" y="155"/>
                  </a:lnTo>
                  <a:lnTo>
                    <a:pt x="228" y="191"/>
                  </a:lnTo>
                  <a:lnTo>
                    <a:pt x="227" y="208"/>
                  </a:lnTo>
                  <a:lnTo>
                    <a:pt x="225" y="224"/>
                  </a:lnTo>
                  <a:lnTo>
                    <a:pt x="222" y="238"/>
                  </a:lnTo>
                  <a:lnTo>
                    <a:pt x="219" y="251"/>
                  </a:lnTo>
                  <a:lnTo>
                    <a:pt x="214" y="263"/>
                  </a:lnTo>
                  <a:lnTo>
                    <a:pt x="208" y="274"/>
                  </a:lnTo>
                  <a:lnTo>
                    <a:pt x="202" y="284"/>
                  </a:lnTo>
                  <a:lnTo>
                    <a:pt x="194" y="292"/>
                  </a:lnTo>
                  <a:lnTo>
                    <a:pt x="184" y="300"/>
                  </a:lnTo>
                  <a:lnTo>
                    <a:pt x="173" y="305"/>
                  </a:lnTo>
                  <a:lnTo>
                    <a:pt x="160" y="309"/>
                  </a:lnTo>
                  <a:lnTo>
                    <a:pt x="146" y="313"/>
                  </a:lnTo>
                  <a:lnTo>
                    <a:pt x="129" y="315"/>
                  </a:lnTo>
                  <a:lnTo>
                    <a:pt x="111" y="315"/>
                  </a:lnTo>
                  <a:close/>
                  <a:moveTo>
                    <a:pt x="116" y="34"/>
                  </a:moveTo>
                  <a:lnTo>
                    <a:pt x="116" y="34"/>
                  </a:lnTo>
                  <a:lnTo>
                    <a:pt x="105" y="35"/>
                  </a:lnTo>
                  <a:lnTo>
                    <a:pt x="94" y="37"/>
                  </a:lnTo>
                  <a:lnTo>
                    <a:pt x="84" y="40"/>
                  </a:lnTo>
                  <a:lnTo>
                    <a:pt x="77" y="44"/>
                  </a:lnTo>
                  <a:lnTo>
                    <a:pt x="70" y="50"/>
                  </a:lnTo>
                  <a:lnTo>
                    <a:pt x="64" y="56"/>
                  </a:lnTo>
                  <a:lnTo>
                    <a:pt x="59" y="63"/>
                  </a:lnTo>
                  <a:lnTo>
                    <a:pt x="55" y="71"/>
                  </a:lnTo>
                  <a:lnTo>
                    <a:pt x="51" y="80"/>
                  </a:lnTo>
                  <a:lnTo>
                    <a:pt x="49" y="90"/>
                  </a:lnTo>
                  <a:lnTo>
                    <a:pt x="45" y="111"/>
                  </a:lnTo>
                  <a:lnTo>
                    <a:pt x="44" y="134"/>
                  </a:lnTo>
                  <a:lnTo>
                    <a:pt x="44" y="158"/>
                  </a:lnTo>
                  <a:lnTo>
                    <a:pt x="44" y="158"/>
                  </a:lnTo>
                  <a:lnTo>
                    <a:pt x="44" y="184"/>
                  </a:lnTo>
                  <a:lnTo>
                    <a:pt x="45" y="207"/>
                  </a:lnTo>
                  <a:lnTo>
                    <a:pt x="48" y="228"/>
                  </a:lnTo>
                  <a:lnTo>
                    <a:pt x="50" y="236"/>
                  </a:lnTo>
                  <a:lnTo>
                    <a:pt x="54" y="246"/>
                  </a:lnTo>
                  <a:lnTo>
                    <a:pt x="57" y="253"/>
                  </a:lnTo>
                  <a:lnTo>
                    <a:pt x="62" y="261"/>
                  </a:lnTo>
                  <a:lnTo>
                    <a:pt x="67" y="267"/>
                  </a:lnTo>
                  <a:lnTo>
                    <a:pt x="74" y="272"/>
                  </a:lnTo>
                  <a:lnTo>
                    <a:pt x="82" y="277"/>
                  </a:lnTo>
                  <a:lnTo>
                    <a:pt x="92" y="279"/>
                  </a:lnTo>
                  <a:lnTo>
                    <a:pt x="101" y="281"/>
                  </a:lnTo>
                  <a:lnTo>
                    <a:pt x="113" y="281"/>
                  </a:lnTo>
                  <a:lnTo>
                    <a:pt x="113" y="281"/>
                  </a:lnTo>
                  <a:lnTo>
                    <a:pt x="126" y="281"/>
                  </a:lnTo>
                  <a:lnTo>
                    <a:pt x="135" y="279"/>
                  </a:lnTo>
                  <a:lnTo>
                    <a:pt x="145" y="277"/>
                  </a:lnTo>
                  <a:lnTo>
                    <a:pt x="152" y="272"/>
                  </a:lnTo>
                  <a:lnTo>
                    <a:pt x="160" y="267"/>
                  </a:lnTo>
                  <a:lnTo>
                    <a:pt x="166" y="261"/>
                  </a:lnTo>
                  <a:lnTo>
                    <a:pt x="171" y="253"/>
                  </a:lnTo>
                  <a:lnTo>
                    <a:pt x="174" y="245"/>
                  </a:lnTo>
                  <a:lnTo>
                    <a:pt x="177" y="236"/>
                  </a:lnTo>
                  <a:lnTo>
                    <a:pt x="179" y="227"/>
                  </a:lnTo>
                  <a:lnTo>
                    <a:pt x="183" y="205"/>
                  </a:lnTo>
                  <a:lnTo>
                    <a:pt x="184" y="182"/>
                  </a:lnTo>
                  <a:lnTo>
                    <a:pt x="184" y="157"/>
                  </a:lnTo>
                  <a:lnTo>
                    <a:pt x="184" y="157"/>
                  </a:lnTo>
                  <a:lnTo>
                    <a:pt x="184" y="133"/>
                  </a:lnTo>
                  <a:lnTo>
                    <a:pt x="183" y="110"/>
                  </a:lnTo>
                  <a:lnTo>
                    <a:pt x="180" y="89"/>
                  </a:lnTo>
                  <a:lnTo>
                    <a:pt x="178" y="79"/>
                  </a:lnTo>
                  <a:lnTo>
                    <a:pt x="175" y="71"/>
                  </a:lnTo>
                  <a:lnTo>
                    <a:pt x="172" y="62"/>
                  </a:lnTo>
                  <a:lnTo>
                    <a:pt x="167" y="55"/>
                  </a:lnTo>
                  <a:lnTo>
                    <a:pt x="162" y="49"/>
                  </a:lnTo>
                  <a:lnTo>
                    <a:pt x="155" y="44"/>
                  </a:lnTo>
                  <a:lnTo>
                    <a:pt x="147" y="40"/>
                  </a:lnTo>
                  <a:lnTo>
                    <a:pt x="139" y="37"/>
                  </a:lnTo>
                  <a:lnTo>
                    <a:pt x="128" y="35"/>
                  </a:lnTo>
                  <a:lnTo>
                    <a:pt x="116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6" name="Freeform 71"/>
            <p:cNvSpPr>
              <a:spLocks/>
            </p:cNvSpPr>
            <p:nvPr/>
          </p:nvSpPr>
          <p:spPr bwMode="auto">
            <a:xfrm>
              <a:off x="6174581" y="613247"/>
              <a:ext cx="84137" cy="122237"/>
            </a:xfrm>
            <a:custGeom>
              <a:avLst/>
              <a:gdLst>
                <a:gd name="T0" fmla="*/ 165 w 209"/>
                <a:gd name="T1" fmla="*/ 308 h 308"/>
                <a:gd name="T2" fmla="*/ 165 w 209"/>
                <a:gd name="T3" fmla="*/ 98 h 308"/>
                <a:gd name="T4" fmla="*/ 165 w 209"/>
                <a:gd name="T5" fmla="*/ 98 h 308"/>
                <a:gd name="T6" fmla="*/ 165 w 209"/>
                <a:gd name="T7" fmla="*/ 84 h 308"/>
                <a:gd name="T8" fmla="*/ 163 w 209"/>
                <a:gd name="T9" fmla="*/ 72 h 308"/>
                <a:gd name="T10" fmla="*/ 161 w 209"/>
                <a:gd name="T11" fmla="*/ 61 h 308"/>
                <a:gd name="T12" fmla="*/ 156 w 209"/>
                <a:gd name="T13" fmla="*/ 52 h 308"/>
                <a:gd name="T14" fmla="*/ 148 w 209"/>
                <a:gd name="T15" fmla="*/ 45 h 308"/>
                <a:gd name="T16" fmla="*/ 140 w 209"/>
                <a:gd name="T17" fmla="*/ 40 h 308"/>
                <a:gd name="T18" fmla="*/ 129 w 209"/>
                <a:gd name="T19" fmla="*/ 37 h 308"/>
                <a:gd name="T20" fmla="*/ 117 w 209"/>
                <a:gd name="T21" fmla="*/ 35 h 308"/>
                <a:gd name="T22" fmla="*/ 117 w 209"/>
                <a:gd name="T23" fmla="*/ 35 h 308"/>
                <a:gd name="T24" fmla="*/ 107 w 209"/>
                <a:gd name="T25" fmla="*/ 37 h 308"/>
                <a:gd name="T26" fmla="*/ 100 w 209"/>
                <a:gd name="T27" fmla="*/ 38 h 308"/>
                <a:gd name="T28" fmla="*/ 91 w 209"/>
                <a:gd name="T29" fmla="*/ 40 h 308"/>
                <a:gd name="T30" fmla="*/ 84 w 209"/>
                <a:gd name="T31" fmla="*/ 43 h 308"/>
                <a:gd name="T32" fmla="*/ 78 w 209"/>
                <a:gd name="T33" fmla="*/ 46 h 308"/>
                <a:gd name="T34" fmla="*/ 72 w 209"/>
                <a:gd name="T35" fmla="*/ 51 h 308"/>
                <a:gd name="T36" fmla="*/ 67 w 209"/>
                <a:gd name="T37" fmla="*/ 57 h 308"/>
                <a:gd name="T38" fmla="*/ 62 w 209"/>
                <a:gd name="T39" fmla="*/ 62 h 308"/>
                <a:gd name="T40" fmla="*/ 57 w 209"/>
                <a:gd name="T41" fmla="*/ 70 h 308"/>
                <a:gd name="T42" fmla="*/ 54 w 209"/>
                <a:gd name="T43" fmla="*/ 77 h 308"/>
                <a:gd name="T44" fmla="*/ 49 w 209"/>
                <a:gd name="T45" fmla="*/ 93 h 308"/>
                <a:gd name="T46" fmla="*/ 45 w 209"/>
                <a:gd name="T47" fmla="*/ 110 h 308"/>
                <a:gd name="T48" fmla="*/ 44 w 209"/>
                <a:gd name="T49" fmla="*/ 129 h 308"/>
                <a:gd name="T50" fmla="*/ 44 w 209"/>
                <a:gd name="T51" fmla="*/ 308 h 308"/>
                <a:gd name="T52" fmla="*/ 0 w 209"/>
                <a:gd name="T53" fmla="*/ 308 h 308"/>
                <a:gd name="T54" fmla="*/ 0 w 209"/>
                <a:gd name="T55" fmla="*/ 7 h 308"/>
                <a:gd name="T56" fmla="*/ 33 w 209"/>
                <a:gd name="T57" fmla="*/ 7 h 308"/>
                <a:gd name="T58" fmla="*/ 40 w 209"/>
                <a:gd name="T59" fmla="*/ 46 h 308"/>
                <a:gd name="T60" fmla="*/ 44 w 209"/>
                <a:gd name="T61" fmla="*/ 46 h 308"/>
                <a:gd name="T62" fmla="*/ 44 w 209"/>
                <a:gd name="T63" fmla="*/ 46 h 308"/>
                <a:gd name="T64" fmla="*/ 50 w 209"/>
                <a:gd name="T65" fmla="*/ 34 h 308"/>
                <a:gd name="T66" fmla="*/ 58 w 209"/>
                <a:gd name="T67" fmla="*/ 26 h 308"/>
                <a:gd name="T68" fmla="*/ 67 w 209"/>
                <a:gd name="T69" fmla="*/ 17 h 308"/>
                <a:gd name="T70" fmla="*/ 78 w 209"/>
                <a:gd name="T71" fmla="*/ 11 h 308"/>
                <a:gd name="T72" fmla="*/ 88 w 209"/>
                <a:gd name="T73" fmla="*/ 6 h 308"/>
                <a:gd name="T74" fmla="*/ 100 w 209"/>
                <a:gd name="T75" fmla="*/ 3 h 308"/>
                <a:gd name="T76" fmla="*/ 112 w 209"/>
                <a:gd name="T77" fmla="*/ 1 h 308"/>
                <a:gd name="T78" fmla="*/ 125 w 209"/>
                <a:gd name="T79" fmla="*/ 0 h 308"/>
                <a:gd name="T80" fmla="*/ 125 w 209"/>
                <a:gd name="T81" fmla="*/ 0 h 308"/>
                <a:gd name="T82" fmla="*/ 136 w 209"/>
                <a:gd name="T83" fmla="*/ 1 h 308"/>
                <a:gd name="T84" fmla="*/ 146 w 209"/>
                <a:gd name="T85" fmla="*/ 3 h 308"/>
                <a:gd name="T86" fmla="*/ 156 w 209"/>
                <a:gd name="T87" fmla="*/ 4 h 308"/>
                <a:gd name="T88" fmla="*/ 164 w 209"/>
                <a:gd name="T89" fmla="*/ 6 h 308"/>
                <a:gd name="T90" fmla="*/ 172 w 209"/>
                <a:gd name="T91" fmla="*/ 10 h 308"/>
                <a:gd name="T92" fmla="*/ 178 w 209"/>
                <a:gd name="T93" fmla="*/ 14 h 308"/>
                <a:gd name="T94" fmla="*/ 185 w 209"/>
                <a:gd name="T95" fmla="*/ 18 h 308"/>
                <a:gd name="T96" fmla="*/ 190 w 209"/>
                <a:gd name="T97" fmla="*/ 24 h 308"/>
                <a:gd name="T98" fmla="*/ 195 w 209"/>
                <a:gd name="T99" fmla="*/ 31 h 308"/>
                <a:gd name="T100" fmla="*/ 198 w 209"/>
                <a:gd name="T101" fmla="*/ 37 h 308"/>
                <a:gd name="T102" fmla="*/ 202 w 209"/>
                <a:gd name="T103" fmla="*/ 44 h 308"/>
                <a:gd name="T104" fmla="*/ 204 w 209"/>
                <a:gd name="T105" fmla="*/ 52 h 308"/>
                <a:gd name="T106" fmla="*/ 207 w 209"/>
                <a:gd name="T107" fmla="*/ 61 h 308"/>
                <a:gd name="T108" fmla="*/ 208 w 209"/>
                <a:gd name="T109" fmla="*/ 71 h 308"/>
                <a:gd name="T110" fmla="*/ 209 w 209"/>
                <a:gd name="T111" fmla="*/ 91 h 308"/>
                <a:gd name="T112" fmla="*/ 209 w 209"/>
                <a:gd name="T113" fmla="*/ 308 h 308"/>
                <a:gd name="T114" fmla="*/ 165 w 209"/>
                <a:gd name="T115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9" h="308">
                  <a:moveTo>
                    <a:pt x="165" y="308"/>
                  </a:moveTo>
                  <a:lnTo>
                    <a:pt x="165" y="98"/>
                  </a:lnTo>
                  <a:lnTo>
                    <a:pt x="165" y="98"/>
                  </a:lnTo>
                  <a:lnTo>
                    <a:pt x="165" y="84"/>
                  </a:lnTo>
                  <a:lnTo>
                    <a:pt x="163" y="72"/>
                  </a:lnTo>
                  <a:lnTo>
                    <a:pt x="161" y="61"/>
                  </a:lnTo>
                  <a:lnTo>
                    <a:pt x="156" y="52"/>
                  </a:lnTo>
                  <a:lnTo>
                    <a:pt x="148" y="45"/>
                  </a:lnTo>
                  <a:lnTo>
                    <a:pt x="140" y="40"/>
                  </a:lnTo>
                  <a:lnTo>
                    <a:pt x="129" y="37"/>
                  </a:lnTo>
                  <a:lnTo>
                    <a:pt x="117" y="35"/>
                  </a:lnTo>
                  <a:lnTo>
                    <a:pt x="117" y="35"/>
                  </a:lnTo>
                  <a:lnTo>
                    <a:pt x="107" y="37"/>
                  </a:lnTo>
                  <a:lnTo>
                    <a:pt x="100" y="38"/>
                  </a:lnTo>
                  <a:lnTo>
                    <a:pt x="91" y="40"/>
                  </a:lnTo>
                  <a:lnTo>
                    <a:pt x="84" y="43"/>
                  </a:lnTo>
                  <a:lnTo>
                    <a:pt x="78" y="46"/>
                  </a:lnTo>
                  <a:lnTo>
                    <a:pt x="72" y="51"/>
                  </a:lnTo>
                  <a:lnTo>
                    <a:pt x="67" y="57"/>
                  </a:lnTo>
                  <a:lnTo>
                    <a:pt x="62" y="62"/>
                  </a:lnTo>
                  <a:lnTo>
                    <a:pt x="57" y="70"/>
                  </a:lnTo>
                  <a:lnTo>
                    <a:pt x="54" y="77"/>
                  </a:lnTo>
                  <a:lnTo>
                    <a:pt x="49" y="93"/>
                  </a:lnTo>
                  <a:lnTo>
                    <a:pt x="45" y="110"/>
                  </a:lnTo>
                  <a:lnTo>
                    <a:pt x="44" y="129"/>
                  </a:lnTo>
                  <a:lnTo>
                    <a:pt x="44" y="308"/>
                  </a:lnTo>
                  <a:lnTo>
                    <a:pt x="0" y="308"/>
                  </a:lnTo>
                  <a:lnTo>
                    <a:pt x="0" y="7"/>
                  </a:lnTo>
                  <a:lnTo>
                    <a:pt x="33" y="7"/>
                  </a:lnTo>
                  <a:lnTo>
                    <a:pt x="40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50" y="34"/>
                  </a:lnTo>
                  <a:lnTo>
                    <a:pt x="58" y="26"/>
                  </a:lnTo>
                  <a:lnTo>
                    <a:pt x="67" y="17"/>
                  </a:lnTo>
                  <a:lnTo>
                    <a:pt x="78" y="11"/>
                  </a:lnTo>
                  <a:lnTo>
                    <a:pt x="88" y="6"/>
                  </a:lnTo>
                  <a:lnTo>
                    <a:pt x="100" y="3"/>
                  </a:lnTo>
                  <a:lnTo>
                    <a:pt x="112" y="1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36" y="1"/>
                  </a:lnTo>
                  <a:lnTo>
                    <a:pt x="146" y="3"/>
                  </a:lnTo>
                  <a:lnTo>
                    <a:pt x="156" y="4"/>
                  </a:lnTo>
                  <a:lnTo>
                    <a:pt x="164" y="6"/>
                  </a:lnTo>
                  <a:lnTo>
                    <a:pt x="172" y="10"/>
                  </a:lnTo>
                  <a:lnTo>
                    <a:pt x="178" y="14"/>
                  </a:lnTo>
                  <a:lnTo>
                    <a:pt x="185" y="18"/>
                  </a:lnTo>
                  <a:lnTo>
                    <a:pt x="190" y="24"/>
                  </a:lnTo>
                  <a:lnTo>
                    <a:pt x="195" y="31"/>
                  </a:lnTo>
                  <a:lnTo>
                    <a:pt x="198" y="37"/>
                  </a:lnTo>
                  <a:lnTo>
                    <a:pt x="202" y="44"/>
                  </a:lnTo>
                  <a:lnTo>
                    <a:pt x="204" y="52"/>
                  </a:lnTo>
                  <a:lnTo>
                    <a:pt x="207" y="61"/>
                  </a:lnTo>
                  <a:lnTo>
                    <a:pt x="208" y="71"/>
                  </a:lnTo>
                  <a:lnTo>
                    <a:pt x="209" y="91"/>
                  </a:lnTo>
                  <a:lnTo>
                    <a:pt x="209" y="308"/>
                  </a:lnTo>
                  <a:lnTo>
                    <a:pt x="165" y="3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7" name="Freeform 72"/>
            <p:cNvSpPr>
              <a:spLocks/>
            </p:cNvSpPr>
            <p:nvPr/>
          </p:nvSpPr>
          <p:spPr bwMode="auto">
            <a:xfrm>
              <a:off x="6293643" y="616422"/>
              <a:ext cx="82550" cy="122237"/>
            </a:xfrm>
            <a:custGeom>
              <a:avLst/>
              <a:gdLst>
                <a:gd name="T0" fmla="*/ 45 w 211"/>
                <a:gd name="T1" fmla="*/ 0 h 308"/>
                <a:gd name="T2" fmla="*/ 45 w 211"/>
                <a:gd name="T3" fmla="*/ 210 h 308"/>
                <a:gd name="T4" fmla="*/ 45 w 211"/>
                <a:gd name="T5" fmla="*/ 210 h 308"/>
                <a:gd name="T6" fmla="*/ 45 w 211"/>
                <a:gd name="T7" fmla="*/ 226 h 308"/>
                <a:gd name="T8" fmla="*/ 48 w 211"/>
                <a:gd name="T9" fmla="*/ 238 h 308"/>
                <a:gd name="T10" fmla="*/ 51 w 211"/>
                <a:gd name="T11" fmla="*/ 249 h 308"/>
                <a:gd name="T12" fmla="*/ 56 w 211"/>
                <a:gd name="T13" fmla="*/ 259 h 308"/>
                <a:gd name="T14" fmla="*/ 62 w 211"/>
                <a:gd name="T15" fmla="*/ 265 h 308"/>
                <a:gd name="T16" fmla="*/ 72 w 211"/>
                <a:gd name="T17" fmla="*/ 270 h 308"/>
                <a:gd name="T18" fmla="*/ 83 w 211"/>
                <a:gd name="T19" fmla="*/ 272 h 308"/>
                <a:gd name="T20" fmla="*/ 95 w 211"/>
                <a:gd name="T21" fmla="*/ 273 h 308"/>
                <a:gd name="T22" fmla="*/ 95 w 211"/>
                <a:gd name="T23" fmla="*/ 273 h 308"/>
                <a:gd name="T24" fmla="*/ 105 w 211"/>
                <a:gd name="T25" fmla="*/ 273 h 308"/>
                <a:gd name="T26" fmla="*/ 113 w 211"/>
                <a:gd name="T27" fmla="*/ 271 h 308"/>
                <a:gd name="T28" fmla="*/ 121 w 211"/>
                <a:gd name="T29" fmla="*/ 268 h 308"/>
                <a:gd name="T30" fmla="*/ 128 w 211"/>
                <a:gd name="T31" fmla="*/ 266 h 308"/>
                <a:gd name="T32" fmla="*/ 134 w 211"/>
                <a:gd name="T33" fmla="*/ 261 h 308"/>
                <a:gd name="T34" fmla="*/ 140 w 211"/>
                <a:gd name="T35" fmla="*/ 256 h 308"/>
                <a:gd name="T36" fmla="*/ 145 w 211"/>
                <a:gd name="T37" fmla="*/ 251 h 308"/>
                <a:gd name="T38" fmla="*/ 150 w 211"/>
                <a:gd name="T39" fmla="*/ 245 h 308"/>
                <a:gd name="T40" fmla="*/ 153 w 211"/>
                <a:gd name="T41" fmla="*/ 238 h 308"/>
                <a:gd name="T42" fmla="*/ 157 w 211"/>
                <a:gd name="T43" fmla="*/ 231 h 308"/>
                <a:gd name="T44" fmla="*/ 162 w 211"/>
                <a:gd name="T45" fmla="*/ 216 h 308"/>
                <a:gd name="T46" fmla="*/ 166 w 211"/>
                <a:gd name="T47" fmla="*/ 199 h 308"/>
                <a:gd name="T48" fmla="*/ 167 w 211"/>
                <a:gd name="T49" fmla="*/ 181 h 308"/>
                <a:gd name="T50" fmla="*/ 167 w 211"/>
                <a:gd name="T51" fmla="*/ 0 h 308"/>
                <a:gd name="T52" fmla="*/ 211 w 211"/>
                <a:gd name="T53" fmla="*/ 0 h 308"/>
                <a:gd name="T54" fmla="*/ 211 w 211"/>
                <a:gd name="T55" fmla="*/ 301 h 308"/>
                <a:gd name="T56" fmla="*/ 178 w 211"/>
                <a:gd name="T57" fmla="*/ 301 h 308"/>
                <a:gd name="T58" fmla="*/ 170 w 211"/>
                <a:gd name="T59" fmla="*/ 263 h 308"/>
                <a:gd name="T60" fmla="*/ 167 w 211"/>
                <a:gd name="T61" fmla="*/ 263 h 308"/>
                <a:gd name="T62" fmla="*/ 167 w 211"/>
                <a:gd name="T63" fmla="*/ 263 h 308"/>
                <a:gd name="T64" fmla="*/ 159 w 211"/>
                <a:gd name="T65" fmla="*/ 274 h 308"/>
                <a:gd name="T66" fmla="*/ 151 w 211"/>
                <a:gd name="T67" fmla="*/ 284 h 308"/>
                <a:gd name="T68" fmla="*/ 142 w 211"/>
                <a:gd name="T69" fmla="*/ 291 h 308"/>
                <a:gd name="T70" fmla="*/ 133 w 211"/>
                <a:gd name="T71" fmla="*/ 298 h 308"/>
                <a:gd name="T72" fmla="*/ 122 w 211"/>
                <a:gd name="T73" fmla="*/ 302 h 308"/>
                <a:gd name="T74" fmla="*/ 111 w 211"/>
                <a:gd name="T75" fmla="*/ 306 h 308"/>
                <a:gd name="T76" fmla="*/ 97 w 211"/>
                <a:gd name="T77" fmla="*/ 308 h 308"/>
                <a:gd name="T78" fmla="*/ 85 w 211"/>
                <a:gd name="T79" fmla="*/ 308 h 308"/>
                <a:gd name="T80" fmla="*/ 85 w 211"/>
                <a:gd name="T81" fmla="*/ 308 h 308"/>
                <a:gd name="T82" fmla="*/ 74 w 211"/>
                <a:gd name="T83" fmla="*/ 308 h 308"/>
                <a:gd name="T84" fmla="*/ 65 w 211"/>
                <a:gd name="T85" fmla="*/ 307 h 308"/>
                <a:gd name="T86" fmla="*/ 56 w 211"/>
                <a:gd name="T87" fmla="*/ 305 h 308"/>
                <a:gd name="T88" fmla="*/ 49 w 211"/>
                <a:gd name="T89" fmla="*/ 302 h 308"/>
                <a:gd name="T90" fmla="*/ 40 w 211"/>
                <a:gd name="T91" fmla="*/ 299 h 308"/>
                <a:gd name="T92" fmla="*/ 34 w 211"/>
                <a:gd name="T93" fmla="*/ 295 h 308"/>
                <a:gd name="T94" fmla="*/ 28 w 211"/>
                <a:gd name="T95" fmla="*/ 290 h 308"/>
                <a:gd name="T96" fmla="*/ 22 w 211"/>
                <a:gd name="T97" fmla="*/ 284 h 308"/>
                <a:gd name="T98" fmla="*/ 17 w 211"/>
                <a:gd name="T99" fmla="*/ 278 h 308"/>
                <a:gd name="T100" fmla="*/ 12 w 211"/>
                <a:gd name="T101" fmla="*/ 272 h 308"/>
                <a:gd name="T102" fmla="*/ 9 w 211"/>
                <a:gd name="T103" fmla="*/ 265 h 308"/>
                <a:gd name="T104" fmla="*/ 6 w 211"/>
                <a:gd name="T105" fmla="*/ 256 h 308"/>
                <a:gd name="T106" fmla="*/ 4 w 211"/>
                <a:gd name="T107" fmla="*/ 248 h 308"/>
                <a:gd name="T108" fmla="*/ 3 w 211"/>
                <a:gd name="T109" fmla="*/ 238 h 308"/>
                <a:gd name="T110" fmla="*/ 0 w 211"/>
                <a:gd name="T111" fmla="*/ 218 h 308"/>
                <a:gd name="T112" fmla="*/ 0 w 211"/>
                <a:gd name="T113" fmla="*/ 0 h 308"/>
                <a:gd name="T114" fmla="*/ 45 w 211"/>
                <a:gd name="T115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1" h="308">
                  <a:moveTo>
                    <a:pt x="45" y="0"/>
                  </a:moveTo>
                  <a:lnTo>
                    <a:pt x="45" y="210"/>
                  </a:lnTo>
                  <a:lnTo>
                    <a:pt x="45" y="210"/>
                  </a:lnTo>
                  <a:lnTo>
                    <a:pt x="45" y="226"/>
                  </a:lnTo>
                  <a:lnTo>
                    <a:pt x="48" y="238"/>
                  </a:lnTo>
                  <a:lnTo>
                    <a:pt x="51" y="249"/>
                  </a:lnTo>
                  <a:lnTo>
                    <a:pt x="56" y="259"/>
                  </a:lnTo>
                  <a:lnTo>
                    <a:pt x="62" y="265"/>
                  </a:lnTo>
                  <a:lnTo>
                    <a:pt x="72" y="270"/>
                  </a:lnTo>
                  <a:lnTo>
                    <a:pt x="83" y="272"/>
                  </a:lnTo>
                  <a:lnTo>
                    <a:pt x="95" y="273"/>
                  </a:lnTo>
                  <a:lnTo>
                    <a:pt x="95" y="273"/>
                  </a:lnTo>
                  <a:lnTo>
                    <a:pt x="105" y="273"/>
                  </a:lnTo>
                  <a:lnTo>
                    <a:pt x="113" y="271"/>
                  </a:lnTo>
                  <a:lnTo>
                    <a:pt x="121" y="268"/>
                  </a:lnTo>
                  <a:lnTo>
                    <a:pt x="128" y="266"/>
                  </a:lnTo>
                  <a:lnTo>
                    <a:pt x="134" y="261"/>
                  </a:lnTo>
                  <a:lnTo>
                    <a:pt x="140" y="256"/>
                  </a:lnTo>
                  <a:lnTo>
                    <a:pt x="145" y="251"/>
                  </a:lnTo>
                  <a:lnTo>
                    <a:pt x="150" y="245"/>
                  </a:lnTo>
                  <a:lnTo>
                    <a:pt x="153" y="238"/>
                  </a:lnTo>
                  <a:lnTo>
                    <a:pt x="157" y="231"/>
                  </a:lnTo>
                  <a:lnTo>
                    <a:pt x="162" y="216"/>
                  </a:lnTo>
                  <a:lnTo>
                    <a:pt x="166" y="199"/>
                  </a:lnTo>
                  <a:lnTo>
                    <a:pt x="167" y="181"/>
                  </a:lnTo>
                  <a:lnTo>
                    <a:pt x="167" y="0"/>
                  </a:lnTo>
                  <a:lnTo>
                    <a:pt x="211" y="0"/>
                  </a:lnTo>
                  <a:lnTo>
                    <a:pt x="211" y="301"/>
                  </a:lnTo>
                  <a:lnTo>
                    <a:pt x="178" y="301"/>
                  </a:lnTo>
                  <a:lnTo>
                    <a:pt x="170" y="263"/>
                  </a:lnTo>
                  <a:lnTo>
                    <a:pt x="167" y="263"/>
                  </a:lnTo>
                  <a:lnTo>
                    <a:pt x="167" y="263"/>
                  </a:lnTo>
                  <a:lnTo>
                    <a:pt x="159" y="274"/>
                  </a:lnTo>
                  <a:lnTo>
                    <a:pt x="151" y="284"/>
                  </a:lnTo>
                  <a:lnTo>
                    <a:pt x="142" y="291"/>
                  </a:lnTo>
                  <a:lnTo>
                    <a:pt x="133" y="298"/>
                  </a:lnTo>
                  <a:lnTo>
                    <a:pt x="122" y="302"/>
                  </a:lnTo>
                  <a:lnTo>
                    <a:pt x="111" y="306"/>
                  </a:lnTo>
                  <a:lnTo>
                    <a:pt x="97" y="308"/>
                  </a:lnTo>
                  <a:lnTo>
                    <a:pt x="85" y="308"/>
                  </a:lnTo>
                  <a:lnTo>
                    <a:pt x="85" y="308"/>
                  </a:lnTo>
                  <a:lnTo>
                    <a:pt x="74" y="308"/>
                  </a:lnTo>
                  <a:lnTo>
                    <a:pt x="65" y="307"/>
                  </a:lnTo>
                  <a:lnTo>
                    <a:pt x="56" y="305"/>
                  </a:lnTo>
                  <a:lnTo>
                    <a:pt x="49" y="302"/>
                  </a:lnTo>
                  <a:lnTo>
                    <a:pt x="40" y="299"/>
                  </a:lnTo>
                  <a:lnTo>
                    <a:pt x="34" y="295"/>
                  </a:lnTo>
                  <a:lnTo>
                    <a:pt x="28" y="290"/>
                  </a:lnTo>
                  <a:lnTo>
                    <a:pt x="22" y="284"/>
                  </a:lnTo>
                  <a:lnTo>
                    <a:pt x="17" y="278"/>
                  </a:lnTo>
                  <a:lnTo>
                    <a:pt x="12" y="272"/>
                  </a:lnTo>
                  <a:lnTo>
                    <a:pt x="9" y="265"/>
                  </a:lnTo>
                  <a:lnTo>
                    <a:pt x="6" y="256"/>
                  </a:lnTo>
                  <a:lnTo>
                    <a:pt x="4" y="248"/>
                  </a:lnTo>
                  <a:lnTo>
                    <a:pt x="3" y="238"/>
                  </a:lnTo>
                  <a:lnTo>
                    <a:pt x="0" y="218"/>
                  </a:lnTo>
                  <a:lnTo>
                    <a:pt x="0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8" name="Freeform 73"/>
            <p:cNvSpPr>
              <a:spLocks noEditPoints="1"/>
            </p:cNvSpPr>
            <p:nvPr/>
          </p:nvSpPr>
          <p:spPr bwMode="auto">
            <a:xfrm>
              <a:off x="6407943" y="613247"/>
              <a:ext cx="87312" cy="125412"/>
            </a:xfrm>
            <a:custGeom>
              <a:avLst/>
              <a:gdLst>
                <a:gd name="T0" fmla="*/ 45 w 223"/>
                <a:gd name="T1" fmla="*/ 177 h 315"/>
                <a:gd name="T2" fmla="*/ 48 w 223"/>
                <a:gd name="T3" fmla="*/ 210 h 315"/>
                <a:gd name="T4" fmla="*/ 53 w 223"/>
                <a:gd name="T5" fmla="*/ 229 h 315"/>
                <a:gd name="T6" fmla="*/ 61 w 223"/>
                <a:gd name="T7" fmla="*/ 245 h 315"/>
                <a:gd name="T8" fmla="*/ 71 w 223"/>
                <a:gd name="T9" fmla="*/ 258 h 315"/>
                <a:gd name="T10" fmla="*/ 85 w 223"/>
                <a:gd name="T11" fmla="*/ 269 h 315"/>
                <a:gd name="T12" fmla="*/ 101 w 223"/>
                <a:gd name="T13" fmla="*/ 277 h 315"/>
                <a:gd name="T14" fmla="*/ 122 w 223"/>
                <a:gd name="T15" fmla="*/ 280 h 315"/>
                <a:gd name="T16" fmla="*/ 133 w 223"/>
                <a:gd name="T17" fmla="*/ 280 h 315"/>
                <a:gd name="T18" fmla="*/ 162 w 223"/>
                <a:gd name="T19" fmla="*/ 279 h 315"/>
                <a:gd name="T20" fmla="*/ 213 w 223"/>
                <a:gd name="T21" fmla="*/ 270 h 315"/>
                <a:gd name="T22" fmla="*/ 220 w 223"/>
                <a:gd name="T23" fmla="*/ 300 h 315"/>
                <a:gd name="T24" fmla="*/ 178 w 223"/>
                <a:gd name="T25" fmla="*/ 311 h 315"/>
                <a:gd name="T26" fmla="*/ 127 w 223"/>
                <a:gd name="T27" fmla="*/ 315 h 315"/>
                <a:gd name="T28" fmla="*/ 109 w 223"/>
                <a:gd name="T29" fmla="*/ 315 h 315"/>
                <a:gd name="T30" fmla="*/ 78 w 223"/>
                <a:gd name="T31" fmla="*/ 309 h 315"/>
                <a:gd name="T32" fmla="*/ 54 w 223"/>
                <a:gd name="T33" fmla="*/ 298 h 315"/>
                <a:gd name="T34" fmla="*/ 34 w 223"/>
                <a:gd name="T35" fmla="*/ 283 h 315"/>
                <a:gd name="T36" fmla="*/ 20 w 223"/>
                <a:gd name="T37" fmla="*/ 262 h 315"/>
                <a:gd name="T38" fmla="*/ 10 w 223"/>
                <a:gd name="T39" fmla="*/ 236 h 315"/>
                <a:gd name="T40" fmla="*/ 4 w 223"/>
                <a:gd name="T41" fmla="*/ 207 h 315"/>
                <a:gd name="T42" fmla="*/ 1 w 223"/>
                <a:gd name="T43" fmla="*/ 173 h 315"/>
                <a:gd name="T44" fmla="*/ 0 w 223"/>
                <a:gd name="T45" fmla="*/ 155 h 315"/>
                <a:gd name="T46" fmla="*/ 3 w 223"/>
                <a:gd name="T47" fmla="*/ 122 h 315"/>
                <a:gd name="T48" fmla="*/ 8 w 223"/>
                <a:gd name="T49" fmla="*/ 93 h 315"/>
                <a:gd name="T50" fmla="*/ 15 w 223"/>
                <a:gd name="T51" fmla="*/ 67 h 315"/>
                <a:gd name="T52" fmla="*/ 28 w 223"/>
                <a:gd name="T53" fmla="*/ 44 h 315"/>
                <a:gd name="T54" fmla="*/ 44 w 223"/>
                <a:gd name="T55" fmla="*/ 26 h 315"/>
                <a:gd name="T56" fmla="*/ 66 w 223"/>
                <a:gd name="T57" fmla="*/ 12 h 315"/>
                <a:gd name="T58" fmla="*/ 91 w 223"/>
                <a:gd name="T59" fmla="*/ 4 h 315"/>
                <a:gd name="T60" fmla="*/ 122 w 223"/>
                <a:gd name="T61" fmla="*/ 0 h 315"/>
                <a:gd name="T62" fmla="*/ 138 w 223"/>
                <a:gd name="T63" fmla="*/ 1 h 315"/>
                <a:gd name="T64" fmla="*/ 164 w 223"/>
                <a:gd name="T65" fmla="*/ 6 h 315"/>
                <a:gd name="T66" fmla="*/ 185 w 223"/>
                <a:gd name="T67" fmla="*/ 16 h 315"/>
                <a:gd name="T68" fmla="*/ 200 w 223"/>
                <a:gd name="T69" fmla="*/ 31 h 315"/>
                <a:gd name="T70" fmla="*/ 211 w 223"/>
                <a:gd name="T71" fmla="*/ 50 h 315"/>
                <a:gd name="T72" fmla="*/ 218 w 223"/>
                <a:gd name="T73" fmla="*/ 72 h 315"/>
                <a:gd name="T74" fmla="*/ 223 w 223"/>
                <a:gd name="T75" fmla="*/ 112 h 315"/>
                <a:gd name="T76" fmla="*/ 223 w 223"/>
                <a:gd name="T77" fmla="*/ 167 h 315"/>
                <a:gd name="T78" fmla="*/ 121 w 223"/>
                <a:gd name="T79" fmla="*/ 34 h 315"/>
                <a:gd name="T80" fmla="*/ 110 w 223"/>
                <a:gd name="T81" fmla="*/ 34 h 315"/>
                <a:gd name="T82" fmla="*/ 90 w 223"/>
                <a:gd name="T83" fmla="*/ 39 h 315"/>
                <a:gd name="T84" fmla="*/ 76 w 223"/>
                <a:gd name="T85" fmla="*/ 49 h 315"/>
                <a:gd name="T86" fmla="*/ 64 w 223"/>
                <a:gd name="T87" fmla="*/ 62 h 315"/>
                <a:gd name="T88" fmla="*/ 55 w 223"/>
                <a:gd name="T89" fmla="*/ 78 h 315"/>
                <a:gd name="T90" fmla="*/ 48 w 223"/>
                <a:gd name="T91" fmla="*/ 106 h 315"/>
                <a:gd name="T92" fmla="*/ 45 w 223"/>
                <a:gd name="T93" fmla="*/ 146 h 315"/>
                <a:gd name="T94" fmla="*/ 179 w 223"/>
                <a:gd name="T95" fmla="*/ 135 h 315"/>
                <a:gd name="T96" fmla="*/ 178 w 223"/>
                <a:gd name="T97" fmla="*/ 95 h 315"/>
                <a:gd name="T98" fmla="*/ 173 w 223"/>
                <a:gd name="T99" fmla="*/ 71 h 315"/>
                <a:gd name="T100" fmla="*/ 167 w 223"/>
                <a:gd name="T101" fmla="*/ 57 h 315"/>
                <a:gd name="T102" fmla="*/ 158 w 223"/>
                <a:gd name="T103" fmla="*/ 46 h 315"/>
                <a:gd name="T104" fmla="*/ 146 w 223"/>
                <a:gd name="T105" fmla="*/ 38 h 315"/>
                <a:gd name="T106" fmla="*/ 130 w 223"/>
                <a:gd name="T107" fmla="*/ 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3" h="315">
                  <a:moveTo>
                    <a:pt x="45" y="177"/>
                  </a:moveTo>
                  <a:lnTo>
                    <a:pt x="45" y="177"/>
                  </a:lnTo>
                  <a:lnTo>
                    <a:pt x="46" y="199"/>
                  </a:lnTo>
                  <a:lnTo>
                    <a:pt x="48" y="210"/>
                  </a:lnTo>
                  <a:lnTo>
                    <a:pt x="50" y="219"/>
                  </a:lnTo>
                  <a:lnTo>
                    <a:pt x="53" y="229"/>
                  </a:lnTo>
                  <a:lnTo>
                    <a:pt x="56" y="238"/>
                  </a:lnTo>
                  <a:lnTo>
                    <a:pt x="61" y="245"/>
                  </a:lnTo>
                  <a:lnTo>
                    <a:pt x="66" y="252"/>
                  </a:lnTo>
                  <a:lnTo>
                    <a:pt x="71" y="258"/>
                  </a:lnTo>
                  <a:lnTo>
                    <a:pt x="78" y="264"/>
                  </a:lnTo>
                  <a:lnTo>
                    <a:pt x="85" y="269"/>
                  </a:lnTo>
                  <a:lnTo>
                    <a:pt x="93" y="273"/>
                  </a:lnTo>
                  <a:lnTo>
                    <a:pt x="101" y="277"/>
                  </a:lnTo>
                  <a:lnTo>
                    <a:pt x="111" y="279"/>
                  </a:lnTo>
                  <a:lnTo>
                    <a:pt x="122" y="280"/>
                  </a:lnTo>
                  <a:lnTo>
                    <a:pt x="133" y="280"/>
                  </a:lnTo>
                  <a:lnTo>
                    <a:pt x="133" y="280"/>
                  </a:lnTo>
                  <a:lnTo>
                    <a:pt x="147" y="280"/>
                  </a:lnTo>
                  <a:lnTo>
                    <a:pt x="162" y="279"/>
                  </a:lnTo>
                  <a:lnTo>
                    <a:pt x="188" y="275"/>
                  </a:lnTo>
                  <a:lnTo>
                    <a:pt x="213" y="270"/>
                  </a:lnTo>
                  <a:lnTo>
                    <a:pt x="220" y="300"/>
                  </a:lnTo>
                  <a:lnTo>
                    <a:pt x="220" y="300"/>
                  </a:lnTo>
                  <a:lnTo>
                    <a:pt x="201" y="306"/>
                  </a:lnTo>
                  <a:lnTo>
                    <a:pt x="178" y="311"/>
                  </a:lnTo>
                  <a:lnTo>
                    <a:pt x="152" y="314"/>
                  </a:lnTo>
                  <a:lnTo>
                    <a:pt x="127" y="315"/>
                  </a:lnTo>
                  <a:lnTo>
                    <a:pt x="127" y="315"/>
                  </a:lnTo>
                  <a:lnTo>
                    <a:pt x="109" y="315"/>
                  </a:lnTo>
                  <a:lnTo>
                    <a:pt x="93" y="313"/>
                  </a:lnTo>
                  <a:lnTo>
                    <a:pt x="78" y="309"/>
                  </a:lnTo>
                  <a:lnTo>
                    <a:pt x="65" y="305"/>
                  </a:lnTo>
                  <a:lnTo>
                    <a:pt x="54" y="298"/>
                  </a:lnTo>
                  <a:lnTo>
                    <a:pt x="43" y="291"/>
                  </a:lnTo>
                  <a:lnTo>
                    <a:pt x="34" y="283"/>
                  </a:lnTo>
                  <a:lnTo>
                    <a:pt x="26" y="273"/>
                  </a:lnTo>
                  <a:lnTo>
                    <a:pt x="20" y="262"/>
                  </a:lnTo>
                  <a:lnTo>
                    <a:pt x="15" y="250"/>
                  </a:lnTo>
                  <a:lnTo>
                    <a:pt x="10" y="236"/>
                  </a:lnTo>
                  <a:lnTo>
                    <a:pt x="6" y="222"/>
                  </a:lnTo>
                  <a:lnTo>
                    <a:pt x="4" y="207"/>
                  </a:lnTo>
                  <a:lnTo>
                    <a:pt x="1" y="190"/>
                  </a:lnTo>
                  <a:lnTo>
                    <a:pt x="1" y="173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" y="139"/>
                  </a:lnTo>
                  <a:lnTo>
                    <a:pt x="3" y="122"/>
                  </a:lnTo>
                  <a:lnTo>
                    <a:pt x="4" y="107"/>
                  </a:lnTo>
                  <a:lnTo>
                    <a:pt x="8" y="93"/>
                  </a:lnTo>
                  <a:lnTo>
                    <a:pt x="11" y="79"/>
                  </a:lnTo>
                  <a:lnTo>
                    <a:pt x="15" y="67"/>
                  </a:lnTo>
                  <a:lnTo>
                    <a:pt x="21" y="55"/>
                  </a:lnTo>
                  <a:lnTo>
                    <a:pt x="28" y="44"/>
                  </a:lnTo>
                  <a:lnTo>
                    <a:pt x="36" y="34"/>
                  </a:lnTo>
                  <a:lnTo>
                    <a:pt x="44" y="26"/>
                  </a:lnTo>
                  <a:lnTo>
                    <a:pt x="54" y="18"/>
                  </a:lnTo>
                  <a:lnTo>
                    <a:pt x="66" y="12"/>
                  </a:lnTo>
                  <a:lnTo>
                    <a:pt x="78" y="7"/>
                  </a:lnTo>
                  <a:lnTo>
                    <a:pt x="91" y="4"/>
                  </a:lnTo>
                  <a:lnTo>
                    <a:pt x="106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8" y="1"/>
                  </a:lnTo>
                  <a:lnTo>
                    <a:pt x="152" y="3"/>
                  </a:lnTo>
                  <a:lnTo>
                    <a:pt x="164" y="6"/>
                  </a:lnTo>
                  <a:lnTo>
                    <a:pt x="175" y="11"/>
                  </a:lnTo>
                  <a:lnTo>
                    <a:pt x="185" y="16"/>
                  </a:lnTo>
                  <a:lnTo>
                    <a:pt x="194" y="23"/>
                  </a:lnTo>
                  <a:lnTo>
                    <a:pt x="200" y="31"/>
                  </a:lnTo>
                  <a:lnTo>
                    <a:pt x="206" y="40"/>
                  </a:lnTo>
                  <a:lnTo>
                    <a:pt x="211" y="50"/>
                  </a:lnTo>
                  <a:lnTo>
                    <a:pt x="214" y="60"/>
                  </a:lnTo>
                  <a:lnTo>
                    <a:pt x="218" y="72"/>
                  </a:lnTo>
                  <a:lnTo>
                    <a:pt x="220" y="84"/>
                  </a:lnTo>
                  <a:lnTo>
                    <a:pt x="223" y="112"/>
                  </a:lnTo>
                  <a:lnTo>
                    <a:pt x="223" y="141"/>
                  </a:lnTo>
                  <a:lnTo>
                    <a:pt x="223" y="167"/>
                  </a:lnTo>
                  <a:lnTo>
                    <a:pt x="45" y="177"/>
                  </a:lnTo>
                  <a:close/>
                  <a:moveTo>
                    <a:pt x="121" y="34"/>
                  </a:moveTo>
                  <a:lnTo>
                    <a:pt x="121" y="34"/>
                  </a:lnTo>
                  <a:lnTo>
                    <a:pt x="110" y="34"/>
                  </a:lnTo>
                  <a:lnTo>
                    <a:pt x="99" y="37"/>
                  </a:lnTo>
                  <a:lnTo>
                    <a:pt x="90" y="39"/>
                  </a:lnTo>
                  <a:lnTo>
                    <a:pt x="82" y="44"/>
                  </a:lnTo>
                  <a:lnTo>
                    <a:pt x="76" y="49"/>
                  </a:lnTo>
                  <a:lnTo>
                    <a:pt x="70" y="55"/>
                  </a:lnTo>
                  <a:lnTo>
                    <a:pt x="64" y="62"/>
                  </a:lnTo>
                  <a:lnTo>
                    <a:pt x="60" y="70"/>
                  </a:lnTo>
                  <a:lnTo>
                    <a:pt x="55" y="78"/>
                  </a:lnTo>
                  <a:lnTo>
                    <a:pt x="53" y="88"/>
                  </a:lnTo>
                  <a:lnTo>
                    <a:pt x="48" y="106"/>
                  </a:lnTo>
                  <a:lnTo>
                    <a:pt x="45" y="127"/>
                  </a:lnTo>
                  <a:lnTo>
                    <a:pt x="45" y="146"/>
                  </a:lnTo>
                  <a:lnTo>
                    <a:pt x="179" y="135"/>
                  </a:lnTo>
                  <a:lnTo>
                    <a:pt x="179" y="135"/>
                  </a:lnTo>
                  <a:lnTo>
                    <a:pt x="179" y="115"/>
                  </a:lnTo>
                  <a:lnTo>
                    <a:pt x="178" y="95"/>
                  </a:lnTo>
                  <a:lnTo>
                    <a:pt x="175" y="78"/>
                  </a:lnTo>
                  <a:lnTo>
                    <a:pt x="173" y="71"/>
                  </a:lnTo>
                  <a:lnTo>
                    <a:pt x="171" y="63"/>
                  </a:lnTo>
                  <a:lnTo>
                    <a:pt x="167" y="57"/>
                  </a:lnTo>
                  <a:lnTo>
                    <a:pt x="163" y="51"/>
                  </a:lnTo>
                  <a:lnTo>
                    <a:pt x="158" y="46"/>
                  </a:lnTo>
                  <a:lnTo>
                    <a:pt x="154" y="42"/>
                  </a:lnTo>
                  <a:lnTo>
                    <a:pt x="146" y="38"/>
                  </a:lnTo>
                  <a:lnTo>
                    <a:pt x="139" y="35"/>
                  </a:lnTo>
                  <a:lnTo>
                    <a:pt x="130" y="34"/>
                  </a:lnTo>
                  <a:lnTo>
                    <a:pt x="121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9" name="Freeform 76"/>
            <p:cNvSpPr>
              <a:spLocks/>
            </p:cNvSpPr>
            <p:nvPr/>
          </p:nvSpPr>
          <p:spPr bwMode="auto">
            <a:xfrm>
              <a:off x="6517481" y="613247"/>
              <a:ext cx="80962" cy="125412"/>
            </a:xfrm>
            <a:custGeom>
              <a:avLst/>
              <a:gdLst>
                <a:gd name="T0" fmla="*/ 84 w 202"/>
                <a:gd name="T1" fmla="*/ 314 h 314"/>
                <a:gd name="T2" fmla="*/ 45 w 202"/>
                <a:gd name="T3" fmla="*/ 306 h 314"/>
                <a:gd name="T4" fmla="*/ 11 w 202"/>
                <a:gd name="T5" fmla="*/ 289 h 314"/>
                <a:gd name="T6" fmla="*/ 25 w 202"/>
                <a:gd name="T7" fmla="*/ 249 h 314"/>
                <a:gd name="T8" fmla="*/ 40 w 202"/>
                <a:gd name="T9" fmla="*/ 263 h 314"/>
                <a:gd name="T10" fmla="*/ 69 w 202"/>
                <a:gd name="T11" fmla="*/ 277 h 314"/>
                <a:gd name="T12" fmla="*/ 97 w 202"/>
                <a:gd name="T13" fmla="*/ 280 h 314"/>
                <a:gd name="T14" fmla="*/ 131 w 202"/>
                <a:gd name="T15" fmla="*/ 273 h 314"/>
                <a:gd name="T16" fmla="*/ 153 w 202"/>
                <a:gd name="T17" fmla="*/ 252 h 314"/>
                <a:gd name="T18" fmla="*/ 158 w 202"/>
                <a:gd name="T19" fmla="*/ 230 h 314"/>
                <a:gd name="T20" fmla="*/ 147 w 202"/>
                <a:gd name="T21" fmla="*/ 199 h 314"/>
                <a:gd name="T22" fmla="*/ 120 w 202"/>
                <a:gd name="T23" fmla="*/ 182 h 314"/>
                <a:gd name="T24" fmla="*/ 96 w 202"/>
                <a:gd name="T25" fmla="*/ 175 h 314"/>
                <a:gd name="T26" fmla="*/ 47 w 202"/>
                <a:gd name="T27" fmla="*/ 156 h 314"/>
                <a:gd name="T28" fmla="*/ 24 w 202"/>
                <a:gd name="T29" fmla="*/ 135 h 314"/>
                <a:gd name="T30" fmla="*/ 13 w 202"/>
                <a:gd name="T31" fmla="*/ 115 h 314"/>
                <a:gd name="T32" fmla="*/ 10 w 202"/>
                <a:gd name="T33" fmla="*/ 87 h 314"/>
                <a:gd name="T34" fmla="*/ 12 w 202"/>
                <a:gd name="T35" fmla="*/ 67 h 314"/>
                <a:gd name="T36" fmla="*/ 23 w 202"/>
                <a:gd name="T37" fmla="*/ 43 h 314"/>
                <a:gd name="T38" fmla="*/ 40 w 202"/>
                <a:gd name="T39" fmla="*/ 23 h 314"/>
                <a:gd name="T40" fmla="*/ 63 w 202"/>
                <a:gd name="T41" fmla="*/ 10 h 314"/>
                <a:gd name="T42" fmla="*/ 91 w 202"/>
                <a:gd name="T43" fmla="*/ 1 h 314"/>
                <a:gd name="T44" fmla="*/ 112 w 202"/>
                <a:gd name="T45" fmla="*/ 0 h 314"/>
                <a:gd name="T46" fmla="*/ 179 w 202"/>
                <a:gd name="T47" fmla="*/ 10 h 314"/>
                <a:gd name="T48" fmla="*/ 187 w 202"/>
                <a:gd name="T49" fmla="*/ 45 h 314"/>
                <a:gd name="T50" fmla="*/ 143 w 202"/>
                <a:gd name="T51" fmla="*/ 37 h 314"/>
                <a:gd name="T52" fmla="*/ 118 w 202"/>
                <a:gd name="T53" fmla="*/ 34 h 314"/>
                <a:gd name="T54" fmla="*/ 81 w 202"/>
                <a:gd name="T55" fmla="*/ 40 h 314"/>
                <a:gd name="T56" fmla="*/ 58 w 202"/>
                <a:gd name="T57" fmla="*/ 60 h 314"/>
                <a:gd name="T58" fmla="*/ 53 w 202"/>
                <a:gd name="T59" fmla="*/ 82 h 314"/>
                <a:gd name="T60" fmla="*/ 63 w 202"/>
                <a:gd name="T61" fmla="*/ 112 h 314"/>
                <a:gd name="T62" fmla="*/ 89 w 202"/>
                <a:gd name="T63" fmla="*/ 128 h 314"/>
                <a:gd name="T64" fmla="*/ 112 w 202"/>
                <a:gd name="T65" fmla="*/ 135 h 314"/>
                <a:gd name="T66" fmla="*/ 163 w 202"/>
                <a:gd name="T67" fmla="*/ 154 h 314"/>
                <a:gd name="T68" fmla="*/ 181 w 202"/>
                <a:gd name="T69" fmla="*/ 169 h 314"/>
                <a:gd name="T70" fmla="*/ 195 w 202"/>
                <a:gd name="T71" fmla="*/ 189 h 314"/>
                <a:gd name="T72" fmla="*/ 201 w 202"/>
                <a:gd name="T73" fmla="*/ 216 h 314"/>
                <a:gd name="T74" fmla="*/ 201 w 202"/>
                <a:gd name="T75" fmla="*/ 236 h 314"/>
                <a:gd name="T76" fmla="*/ 193 w 202"/>
                <a:gd name="T77" fmla="*/ 264 h 314"/>
                <a:gd name="T78" fmla="*/ 179 w 202"/>
                <a:gd name="T79" fmla="*/ 286 h 314"/>
                <a:gd name="T80" fmla="*/ 157 w 202"/>
                <a:gd name="T81" fmla="*/ 302 h 314"/>
                <a:gd name="T82" fmla="*/ 130 w 202"/>
                <a:gd name="T83" fmla="*/ 311 h 314"/>
                <a:gd name="T84" fmla="*/ 97 w 202"/>
                <a:gd name="T85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2" h="314">
                  <a:moveTo>
                    <a:pt x="97" y="314"/>
                  </a:moveTo>
                  <a:lnTo>
                    <a:pt x="97" y="314"/>
                  </a:lnTo>
                  <a:lnTo>
                    <a:pt x="84" y="314"/>
                  </a:lnTo>
                  <a:lnTo>
                    <a:pt x="70" y="313"/>
                  </a:lnTo>
                  <a:lnTo>
                    <a:pt x="57" y="309"/>
                  </a:lnTo>
                  <a:lnTo>
                    <a:pt x="45" y="306"/>
                  </a:lnTo>
                  <a:lnTo>
                    <a:pt x="33" y="302"/>
                  </a:lnTo>
                  <a:lnTo>
                    <a:pt x="22" y="296"/>
                  </a:lnTo>
                  <a:lnTo>
                    <a:pt x="11" y="289"/>
                  </a:lnTo>
                  <a:lnTo>
                    <a:pt x="0" y="280"/>
                  </a:lnTo>
                  <a:lnTo>
                    <a:pt x="21" y="249"/>
                  </a:lnTo>
                  <a:lnTo>
                    <a:pt x="25" y="249"/>
                  </a:lnTo>
                  <a:lnTo>
                    <a:pt x="25" y="249"/>
                  </a:lnTo>
                  <a:lnTo>
                    <a:pt x="34" y="258"/>
                  </a:lnTo>
                  <a:lnTo>
                    <a:pt x="40" y="263"/>
                  </a:lnTo>
                  <a:lnTo>
                    <a:pt x="49" y="268"/>
                  </a:lnTo>
                  <a:lnTo>
                    <a:pt x="58" y="273"/>
                  </a:lnTo>
                  <a:lnTo>
                    <a:pt x="69" y="277"/>
                  </a:lnTo>
                  <a:lnTo>
                    <a:pt x="83" y="279"/>
                  </a:lnTo>
                  <a:lnTo>
                    <a:pt x="97" y="280"/>
                  </a:lnTo>
                  <a:lnTo>
                    <a:pt x="97" y="280"/>
                  </a:lnTo>
                  <a:lnTo>
                    <a:pt x="109" y="279"/>
                  </a:lnTo>
                  <a:lnTo>
                    <a:pt x="120" y="277"/>
                  </a:lnTo>
                  <a:lnTo>
                    <a:pt x="131" y="273"/>
                  </a:lnTo>
                  <a:lnTo>
                    <a:pt x="140" y="268"/>
                  </a:lnTo>
                  <a:lnTo>
                    <a:pt x="147" y="261"/>
                  </a:lnTo>
                  <a:lnTo>
                    <a:pt x="153" y="252"/>
                  </a:lnTo>
                  <a:lnTo>
                    <a:pt x="157" y="242"/>
                  </a:lnTo>
                  <a:lnTo>
                    <a:pt x="158" y="230"/>
                  </a:lnTo>
                  <a:lnTo>
                    <a:pt x="158" y="230"/>
                  </a:lnTo>
                  <a:lnTo>
                    <a:pt x="157" y="218"/>
                  </a:lnTo>
                  <a:lnTo>
                    <a:pt x="153" y="207"/>
                  </a:lnTo>
                  <a:lnTo>
                    <a:pt x="147" y="199"/>
                  </a:lnTo>
                  <a:lnTo>
                    <a:pt x="140" y="193"/>
                  </a:lnTo>
                  <a:lnTo>
                    <a:pt x="131" y="186"/>
                  </a:lnTo>
                  <a:lnTo>
                    <a:pt x="120" y="182"/>
                  </a:lnTo>
                  <a:lnTo>
                    <a:pt x="109" y="178"/>
                  </a:lnTo>
                  <a:lnTo>
                    <a:pt x="96" y="175"/>
                  </a:lnTo>
                  <a:lnTo>
                    <a:pt x="96" y="175"/>
                  </a:lnTo>
                  <a:lnTo>
                    <a:pt x="78" y="169"/>
                  </a:lnTo>
                  <a:lnTo>
                    <a:pt x="62" y="163"/>
                  </a:lnTo>
                  <a:lnTo>
                    <a:pt x="47" y="156"/>
                  </a:lnTo>
                  <a:lnTo>
                    <a:pt x="34" y="146"/>
                  </a:lnTo>
                  <a:lnTo>
                    <a:pt x="29" y="141"/>
                  </a:lnTo>
                  <a:lnTo>
                    <a:pt x="24" y="135"/>
                  </a:lnTo>
                  <a:lnTo>
                    <a:pt x="19" y="129"/>
                  </a:lnTo>
                  <a:lnTo>
                    <a:pt x="17" y="122"/>
                  </a:lnTo>
                  <a:lnTo>
                    <a:pt x="13" y="115"/>
                  </a:lnTo>
                  <a:lnTo>
                    <a:pt x="12" y="106"/>
                  </a:lnTo>
                  <a:lnTo>
                    <a:pt x="11" y="96"/>
                  </a:lnTo>
                  <a:lnTo>
                    <a:pt x="10" y="87"/>
                  </a:lnTo>
                  <a:lnTo>
                    <a:pt x="10" y="87"/>
                  </a:lnTo>
                  <a:lnTo>
                    <a:pt x="11" y="77"/>
                  </a:lnTo>
                  <a:lnTo>
                    <a:pt x="12" y="67"/>
                  </a:lnTo>
                  <a:lnTo>
                    <a:pt x="14" y="59"/>
                  </a:lnTo>
                  <a:lnTo>
                    <a:pt x="18" y="50"/>
                  </a:lnTo>
                  <a:lnTo>
                    <a:pt x="23" y="43"/>
                  </a:lnTo>
                  <a:lnTo>
                    <a:pt x="28" y="35"/>
                  </a:lnTo>
                  <a:lnTo>
                    <a:pt x="34" y="28"/>
                  </a:lnTo>
                  <a:lnTo>
                    <a:pt x="40" y="23"/>
                  </a:lnTo>
                  <a:lnTo>
                    <a:pt x="47" y="17"/>
                  </a:lnTo>
                  <a:lnTo>
                    <a:pt x="55" y="14"/>
                  </a:lnTo>
                  <a:lnTo>
                    <a:pt x="63" y="10"/>
                  </a:lnTo>
                  <a:lnTo>
                    <a:pt x="73" y="6"/>
                  </a:lnTo>
                  <a:lnTo>
                    <a:pt x="81" y="4"/>
                  </a:lnTo>
                  <a:lnTo>
                    <a:pt x="91" y="1"/>
                  </a:lnTo>
                  <a:lnTo>
                    <a:pt x="101" y="1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36" y="1"/>
                  </a:lnTo>
                  <a:lnTo>
                    <a:pt x="158" y="5"/>
                  </a:lnTo>
                  <a:lnTo>
                    <a:pt x="179" y="10"/>
                  </a:lnTo>
                  <a:lnTo>
                    <a:pt x="196" y="16"/>
                  </a:lnTo>
                  <a:lnTo>
                    <a:pt x="187" y="45"/>
                  </a:lnTo>
                  <a:lnTo>
                    <a:pt x="187" y="45"/>
                  </a:lnTo>
                  <a:lnTo>
                    <a:pt x="181" y="44"/>
                  </a:lnTo>
                  <a:lnTo>
                    <a:pt x="165" y="40"/>
                  </a:lnTo>
                  <a:lnTo>
                    <a:pt x="143" y="37"/>
                  </a:lnTo>
                  <a:lnTo>
                    <a:pt x="131" y="35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04" y="35"/>
                  </a:lnTo>
                  <a:lnTo>
                    <a:pt x="92" y="38"/>
                  </a:lnTo>
                  <a:lnTo>
                    <a:pt x="81" y="40"/>
                  </a:lnTo>
                  <a:lnTo>
                    <a:pt x="72" y="45"/>
                  </a:lnTo>
                  <a:lnTo>
                    <a:pt x="64" y="52"/>
                  </a:lnTo>
                  <a:lnTo>
                    <a:pt x="58" y="60"/>
                  </a:lnTo>
                  <a:lnTo>
                    <a:pt x="55" y="70"/>
                  </a:lnTo>
                  <a:lnTo>
                    <a:pt x="53" y="82"/>
                  </a:lnTo>
                  <a:lnTo>
                    <a:pt x="53" y="82"/>
                  </a:lnTo>
                  <a:lnTo>
                    <a:pt x="55" y="94"/>
                  </a:lnTo>
                  <a:lnTo>
                    <a:pt x="58" y="104"/>
                  </a:lnTo>
                  <a:lnTo>
                    <a:pt x="63" y="112"/>
                  </a:lnTo>
                  <a:lnTo>
                    <a:pt x="70" y="118"/>
                  </a:lnTo>
                  <a:lnTo>
                    <a:pt x="79" y="123"/>
                  </a:lnTo>
                  <a:lnTo>
                    <a:pt x="89" y="128"/>
                  </a:lnTo>
                  <a:lnTo>
                    <a:pt x="100" y="132"/>
                  </a:lnTo>
                  <a:lnTo>
                    <a:pt x="112" y="135"/>
                  </a:lnTo>
                  <a:lnTo>
                    <a:pt x="112" y="135"/>
                  </a:lnTo>
                  <a:lnTo>
                    <a:pt x="131" y="140"/>
                  </a:lnTo>
                  <a:lnTo>
                    <a:pt x="147" y="146"/>
                  </a:lnTo>
                  <a:lnTo>
                    <a:pt x="163" y="154"/>
                  </a:lnTo>
                  <a:lnTo>
                    <a:pt x="169" y="158"/>
                  </a:lnTo>
                  <a:lnTo>
                    <a:pt x="176" y="163"/>
                  </a:lnTo>
                  <a:lnTo>
                    <a:pt x="181" y="169"/>
                  </a:lnTo>
                  <a:lnTo>
                    <a:pt x="186" y="175"/>
                  </a:lnTo>
                  <a:lnTo>
                    <a:pt x="191" y="182"/>
                  </a:lnTo>
                  <a:lnTo>
                    <a:pt x="195" y="189"/>
                  </a:lnTo>
                  <a:lnTo>
                    <a:pt x="198" y="197"/>
                  </a:lnTo>
                  <a:lnTo>
                    <a:pt x="199" y="206"/>
                  </a:lnTo>
                  <a:lnTo>
                    <a:pt x="201" y="216"/>
                  </a:lnTo>
                  <a:lnTo>
                    <a:pt x="202" y="225"/>
                  </a:lnTo>
                  <a:lnTo>
                    <a:pt x="202" y="225"/>
                  </a:lnTo>
                  <a:lnTo>
                    <a:pt x="201" y="236"/>
                  </a:lnTo>
                  <a:lnTo>
                    <a:pt x="199" y="246"/>
                  </a:lnTo>
                  <a:lnTo>
                    <a:pt x="197" y="256"/>
                  </a:lnTo>
                  <a:lnTo>
                    <a:pt x="193" y="264"/>
                  </a:lnTo>
                  <a:lnTo>
                    <a:pt x="190" y="272"/>
                  </a:lnTo>
                  <a:lnTo>
                    <a:pt x="185" y="279"/>
                  </a:lnTo>
                  <a:lnTo>
                    <a:pt x="179" y="286"/>
                  </a:lnTo>
                  <a:lnTo>
                    <a:pt x="173" y="292"/>
                  </a:lnTo>
                  <a:lnTo>
                    <a:pt x="165" y="297"/>
                  </a:lnTo>
                  <a:lnTo>
                    <a:pt x="157" y="302"/>
                  </a:lnTo>
                  <a:lnTo>
                    <a:pt x="148" y="306"/>
                  </a:lnTo>
                  <a:lnTo>
                    <a:pt x="140" y="308"/>
                  </a:lnTo>
                  <a:lnTo>
                    <a:pt x="130" y="311"/>
                  </a:lnTo>
                  <a:lnTo>
                    <a:pt x="119" y="313"/>
                  </a:lnTo>
                  <a:lnTo>
                    <a:pt x="109" y="314"/>
                  </a:lnTo>
                  <a:lnTo>
                    <a:pt x="97" y="3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0" name="Freeform 78"/>
            <p:cNvSpPr>
              <a:spLocks/>
            </p:cNvSpPr>
            <p:nvPr/>
          </p:nvSpPr>
          <p:spPr bwMode="auto">
            <a:xfrm>
              <a:off x="6609556" y="587847"/>
              <a:ext cx="63500" cy="150812"/>
            </a:xfrm>
            <a:custGeom>
              <a:avLst/>
              <a:gdLst>
                <a:gd name="T0" fmla="*/ 156 w 162"/>
                <a:gd name="T1" fmla="*/ 377 h 378"/>
                <a:gd name="T2" fmla="*/ 156 w 162"/>
                <a:gd name="T3" fmla="*/ 377 h 378"/>
                <a:gd name="T4" fmla="*/ 150 w 162"/>
                <a:gd name="T5" fmla="*/ 377 h 378"/>
                <a:gd name="T6" fmla="*/ 131 w 162"/>
                <a:gd name="T7" fmla="*/ 378 h 378"/>
                <a:gd name="T8" fmla="*/ 131 w 162"/>
                <a:gd name="T9" fmla="*/ 378 h 378"/>
                <a:gd name="T10" fmla="*/ 122 w 162"/>
                <a:gd name="T11" fmla="*/ 378 h 378"/>
                <a:gd name="T12" fmla="*/ 112 w 162"/>
                <a:gd name="T13" fmla="*/ 377 h 378"/>
                <a:gd name="T14" fmla="*/ 102 w 162"/>
                <a:gd name="T15" fmla="*/ 376 h 378"/>
                <a:gd name="T16" fmla="*/ 94 w 162"/>
                <a:gd name="T17" fmla="*/ 374 h 378"/>
                <a:gd name="T18" fmla="*/ 86 w 162"/>
                <a:gd name="T19" fmla="*/ 370 h 378"/>
                <a:gd name="T20" fmla="*/ 80 w 162"/>
                <a:gd name="T21" fmla="*/ 366 h 378"/>
                <a:gd name="T22" fmla="*/ 74 w 162"/>
                <a:gd name="T23" fmla="*/ 361 h 378"/>
                <a:gd name="T24" fmla="*/ 68 w 162"/>
                <a:gd name="T25" fmla="*/ 357 h 378"/>
                <a:gd name="T26" fmla="*/ 63 w 162"/>
                <a:gd name="T27" fmla="*/ 350 h 378"/>
                <a:gd name="T28" fmla="*/ 60 w 162"/>
                <a:gd name="T29" fmla="*/ 344 h 378"/>
                <a:gd name="T30" fmla="*/ 56 w 162"/>
                <a:gd name="T31" fmla="*/ 337 h 378"/>
                <a:gd name="T32" fmla="*/ 54 w 162"/>
                <a:gd name="T33" fmla="*/ 330 h 378"/>
                <a:gd name="T34" fmla="*/ 51 w 162"/>
                <a:gd name="T35" fmla="*/ 321 h 378"/>
                <a:gd name="T36" fmla="*/ 50 w 162"/>
                <a:gd name="T37" fmla="*/ 312 h 378"/>
                <a:gd name="T38" fmla="*/ 49 w 162"/>
                <a:gd name="T39" fmla="*/ 292 h 378"/>
                <a:gd name="T40" fmla="*/ 49 w 162"/>
                <a:gd name="T41" fmla="*/ 103 h 378"/>
                <a:gd name="T42" fmla="*/ 0 w 162"/>
                <a:gd name="T43" fmla="*/ 103 h 378"/>
                <a:gd name="T44" fmla="*/ 0 w 162"/>
                <a:gd name="T45" fmla="*/ 78 h 378"/>
                <a:gd name="T46" fmla="*/ 49 w 162"/>
                <a:gd name="T47" fmla="*/ 69 h 378"/>
                <a:gd name="T48" fmla="*/ 49 w 162"/>
                <a:gd name="T49" fmla="*/ 12 h 378"/>
                <a:gd name="T50" fmla="*/ 92 w 162"/>
                <a:gd name="T51" fmla="*/ 0 h 378"/>
                <a:gd name="T52" fmla="*/ 92 w 162"/>
                <a:gd name="T53" fmla="*/ 70 h 378"/>
                <a:gd name="T54" fmla="*/ 157 w 162"/>
                <a:gd name="T55" fmla="*/ 70 h 378"/>
                <a:gd name="T56" fmla="*/ 157 w 162"/>
                <a:gd name="T57" fmla="*/ 103 h 378"/>
                <a:gd name="T58" fmla="*/ 92 w 162"/>
                <a:gd name="T59" fmla="*/ 103 h 378"/>
                <a:gd name="T60" fmla="*/ 92 w 162"/>
                <a:gd name="T61" fmla="*/ 257 h 378"/>
                <a:gd name="T62" fmla="*/ 92 w 162"/>
                <a:gd name="T63" fmla="*/ 257 h 378"/>
                <a:gd name="T64" fmla="*/ 90 w 162"/>
                <a:gd name="T65" fmla="*/ 287 h 378"/>
                <a:gd name="T66" fmla="*/ 89 w 162"/>
                <a:gd name="T67" fmla="*/ 298 h 378"/>
                <a:gd name="T68" fmla="*/ 89 w 162"/>
                <a:gd name="T69" fmla="*/ 298 h 378"/>
                <a:gd name="T70" fmla="*/ 90 w 162"/>
                <a:gd name="T71" fmla="*/ 309 h 378"/>
                <a:gd name="T72" fmla="*/ 92 w 162"/>
                <a:gd name="T73" fmla="*/ 318 h 378"/>
                <a:gd name="T74" fmla="*/ 96 w 162"/>
                <a:gd name="T75" fmla="*/ 326 h 378"/>
                <a:gd name="T76" fmla="*/ 101 w 162"/>
                <a:gd name="T77" fmla="*/ 332 h 378"/>
                <a:gd name="T78" fmla="*/ 108 w 162"/>
                <a:gd name="T79" fmla="*/ 338 h 378"/>
                <a:gd name="T80" fmla="*/ 116 w 162"/>
                <a:gd name="T81" fmla="*/ 342 h 378"/>
                <a:gd name="T82" fmla="*/ 125 w 162"/>
                <a:gd name="T83" fmla="*/ 344 h 378"/>
                <a:gd name="T84" fmla="*/ 135 w 162"/>
                <a:gd name="T85" fmla="*/ 346 h 378"/>
                <a:gd name="T86" fmla="*/ 162 w 162"/>
                <a:gd name="T87" fmla="*/ 346 h 378"/>
                <a:gd name="T88" fmla="*/ 156 w 162"/>
                <a:gd name="T89" fmla="*/ 37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2" h="378">
                  <a:moveTo>
                    <a:pt x="156" y="377"/>
                  </a:moveTo>
                  <a:lnTo>
                    <a:pt x="156" y="377"/>
                  </a:lnTo>
                  <a:lnTo>
                    <a:pt x="150" y="377"/>
                  </a:lnTo>
                  <a:lnTo>
                    <a:pt x="131" y="378"/>
                  </a:lnTo>
                  <a:lnTo>
                    <a:pt x="131" y="378"/>
                  </a:lnTo>
                  <a:lnTo>
                    <a:pt x="122" y="378"/>
                  </a:lnTo>
                  <a:lnTo>
                    <a:pt x="112" y="377"/>
                  </a:lnTo>
                  <a:lnTo>
                    <a:pt x="102" y="376"/>
                  </a:lnTo>
                  <a:lnTo>
                    <a:pt x="94" y="374"/>
                  </a:lnTo>
                  <a:lnTo>
                    <a:pt x="86" y="370"/>
                  </a:lnTo>
                  <a:lnTo>
                    <a:pt x="80" y="366"/>
                  </a:lnTo>
                  <a:lnTo>
                    <a:pt x="74" y="361"/>
                  </a:lnTo>
                  <a:lnTo>
                    <a:pt x="68" y="357"/>
                  </a:lnTo>
                  <a:lnTo>
                    <a:pt x="63" y="350"/>
                  </a:lnTo>
                  <a:lnTo>
                    <a:pt x="60" y="344"/>
                  </a:lnTo>
                  <a:lnTo>
                    <a:pt x="56" y="337"/>
                  </a:lnTo>
                  <a:lnTo>
                    <a:pt x="54" y="330"/>
                  </a:lnTo>
                  <a:lnTo>
                    <a:pt x="51" y="321"/>
                  </a:lnTo>
                  <a:lnTo>
                    <a:pt x="50" y="312"/>
                  </a:lnTo>
                  <a:lnTo>
                    <a:pt x="49" y="292"/>
                  </a:lnTo>
                  <a:lnTo>
                    <a:pt x="49" y="103"/>
                  </a:lnTo>
                  <a:lnTo>
                    <a:pt x="0" y="103"/>
                  </a:lnTo>
                  <a:lnTo>
                    <a:pt x="0" y="78"/>
                  </a:lnTo>
                  <a:lnTo>
                    <a:pt x="49" y="69"/>
                  </a:lnTo>
                  <a:lnTo>
                    <a:pt x="49" y="12"/>
                  </a:lnTo>
                  <a:lnTo>
                    <a:pt x="92" y="0"/>
                  </a:lnTo>
                  <a:lnTo>
                    <a:pt x="92" y="70"/>
                  </a:lnTo>
                  <a:lnTo>
                    <a:pt x="157" y="70"/>
                  </a:lnTo>
                  <a:lnTo>
                    <a:pt x="157" y="103"/>
                  </a:lnTo>
                  <a:lnTo>
                    <a:pt x="92" y="103"/>
                  </a:lnTo>
                  <a:lnTo>
                    <a:pt x="92" y="257"/>
                  </a:lnTo>
                  <a:lnTo>
                    <a:pt x="92" y="257"/>
                  </a:lnTo>
                  <a:lnTo>
                    <a:pt x="90" y="287"/>
                  </a:lnTo>
                  <a:lnTo>
                    <a:pt x="89" y="298"/>
                  </a:lnTo>
                  <a:lnTo>
                    <a:pt x="89" y="298"/>
                  </a:lnTo>
                  <a:lnTo>
                    <a:pt x="90" y="309"/>
                  </a:lnTo>
                  <a:lnTo>
                    <a:pt x="92" y="318"/>
                  </a:lnTo>
                  <a:lnTo>
                    <a:pt x="96" y="326"/>
                  </a:lnTo>
                  <a:lnTo>
                    <a:pt x="101" y="332"/>
                  </a:lnTo>
                  <a:lnTo>
                    <a:pt x="108" y="338"/>
                  </a:lnTo>
                  <a:lnTo>
                    <a:pt x="116" y="342"/>
                  </a:lnTo>
                  <a:lnTo>
                    <a:pt x="125" y="344"/>
                  </a:lnTo>
                  <a:lnTo>
                    <a:pt x="135" y="346"/>
                  </a:lnTo>
                  <a:lnTo>
                    <a:pt x="162" y="346"/>
                  </a:lnTo>
                  <a:lnTo>
                    <a:pt x="156" y="3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1" name="Freeform 79"/>
            <p:cNvSpPr>
              <a:spLocks/>
            </p:cNvSpPr>
            <p:nvPr/>
          </p:nvSpPr>
          <p:spPr bwMode="auto">
            <a:xfrm>
              <a:off x="6695281" y="613247"/>
              <a:ext cx="53975" cy="122237"/>
            </a:xfrm>
            <a:custGeom>
              <a:avLst/>
              <a:gdLst>
                <a:gd name="T0" fmla="*/ 130 w 139"/>
                <a:gd name="T1" fmla="*/ 42 h 308"/>
                <a:gd name="T2" fmla="*/ 112 w 139"/>
                <a:gd name="T3" fmla="*/ 42 h 308"/>
                <a:gd name="T4" fmla="*/ 112 w 139"/>
                <a:gd name="T5" fmla="*/ 42 h 308"/>
                <a:gd name="T6" fmla="*/ 96 w 139"/>
                <a:gd name="T7" fmla="*/ 43 h 308"/>
                <a:gd name="T8" fmla="*/ 82 w 139"/>
                <a:gd name="T9" fmla="*/ 46 h 308"/>
                <a:gd name="T10" fmla="*/ 74 w 139"/>
                <a:gd name="T11" fmla="*/ 49 h 308"/>
                <a:gd name="T12" fmla="*/ 70 w 139"/>
                <a:gd name="T13" fmla="*/ 52 h 308"/>
                <a:gd name="T14" fmla="*/ 63 w 139"/>
                <a:gd name="T15" fmla="*/ 56 h 308"/>
                <a:gd name="T16" fmla="*/ 59 w 139"/>
                <a:gd name="T17" fmla="*/ 61 h 308"/>
                <a:gd name="T18" fmla="*/ 55 w 139"/>
                <a:gd name="T19" fmla="*/ 66 h 308"/>
                <a:gd name="T20" fmla="*/ 51 w 139"/>
                <a:gd name="T21" fmla="*/ 71 h 308"/>
                <a:gd name="T22" fmla="*/ 45 w 139"/>
                <a:gd name="T23" fmla="*/ 83 h 308"/>
                <a:gd name="T24" fmla="*/ 43 w 139"/>
                <a:gd name="T25" fmla="*/ 98 h 308"/>
                <a:gd name="T26" fmla="*/ 42 w 139"/>
                <a:gd name="T27" fmla="*/ 113 h 308"/>
                <a:gd name="T28" fmla="*/ 42 w 139"/>
                <a:gd name="T29" fmla="*/ 113 h 308"/>
                <a:gd name="T30" fmla="*/ 42 w 139"/>
                <a:gd name="T31" fmla="*/ 124 h 308"/>
                <a:gd name="T32" fmla="*/ 44 w 139"/>
                <a:gd name="T33" fmla="*/ 157 h 308"/>
                <a:gd name="T34" fmla="*/ 44 w 139"/>
                <a:gd name="T35" fmla="*/ 308 h 308"/>
                <a:gd name="T36" fmla="*/ 0 w 139"/>
                <a:gd name="T37" fmla="*/ 308 h 308"/>
                <a:gd name="T38" fmla="*/ 0 w 139"/>
                <a:gd name="T39" fmla="*/ 7 h 308"/>
                <a:gd name="T40" fmla="*/ 33 w 139"/>
                <a:gd name="T41" fmla="*/ 7 h 308"/>
                <a:gd name="T42" fmla="*/ 39 w 139"/>
                <a:gd name="T43" fmla="*/ 45 h 308"/>
                <a:gd name="T44" fmla="*/ 43 w 139"/>
                <a:gd name="T45" fmla="*/ 45 h 308"/>
                <a:gd name="T46" fmla="*/ 43 w 139"/>
                <a:gd name="T47" fmla="*/ 45 h 308"/>
                <a:gd name="T48" fmla="*/ 45 w 139"/>
                <a:gd name="T49" fmla="*/ 38 h 308"/>
                <a:gd name="T50" fmla="*/ 50 w 139"/>
                <a:gd name="T51" fmla="*/ 31 h 308"/>
                <a:gd name="T52" fmla="*/ 57 w 139"/>
                <a:gd name="T53" fmla="*/ 23 h 308"/>
                <a:gd name="T54" fmla="*/ 67 w 139"/>
                <a:gd name="T55" fmla="*/ 15 h 308"/>
                <a:gd name="T56" fmla="*/ 72 w 139"/>
                <a:gd name="T57" fmla="*/ 11 h 308"/>
                <a:gd name="T58" fmla="*/ 79 w 139"/>
                <a:gd name="T59" fmla="*/ 7 h 308"/>
                <a:gd name="T60" fmla="*/ 85 w 139"/>
                <a:gd name="T61" fmla="*/ 5 h 308"/>
                <a:gd name="T62" fmla="*/ 94 w 139"/>
                <a:gd name="T63" fmla="*/ 3 h 308"/>
                <a:gd name="T64" fmla="*/ 102 w 139"/>
                <a:gd name="T65" fmla="*/ 1 h 308"/>
                <a:gd name="T66" fmla="*/ 111 w 139"/>
                <a:gd name="T67" fmla="*/ 0 h 308"/>
                <a:gd name="T68" fmla="*/ 111 w 139"/>
                <a:gd name="T69" fmla="*/ 0 h 308"/>
                <a:gd name="T70" fmla="*/ 132 w 139"/>
                <a:gd name="T71" fmla="*/ 1 h 308"/>
                <a:gd name="T72" fmla="*/ 139 w 139"/>
                <a:gd name="T73" fmla="*/ 3 h 308"/>
                <a:gd name="T74" fmla="*/ 130 w 139"/>
                <a:gd name="T75" fmla="*/ 4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9" h="308">
                  <a:moveTo>
                    <a:pt x="130" y="42"/>
                  </a:moveTo>
                  <a:lnTo>
                    <a:pt x="112" y="42"/>
                  </a:lnTo>
                  <a:lnTo>
                    <a:pt x="112" y="42"/>
                  </a:lnTo>
                  <a:lnTo>
                    <a:pt x="96" y="43"/>
                  </a:lnTo>
                  <a:lnTo>
                    <a:pt x="82" y="46"/>
                  </a:lnTo>
                  <a:lnTo>
                    <a:pt x="74" y="49"/>
                  </a:lnTo>
                  <a:lnTo>
                    <a:pt x="70" y="52"/>
                  </a:lnTo>
                  <a:lnTo>
                    <a:pt x="63" y="56"/>
                  </a:lnTo>
                  <a:lnTo>
                    <a:pt x="59" y="61"/>
                  </a:lnTo>
                  <a:lnTo>
                    <a:pt x="55" y="66"/>
                  </a:lnTo>
                  <a:lnTo>
                    <a:pt x="51" y="71"/>
                  </a:lnTo>
                  <a:lnTo>
                    <a:pt x="45" y="83"/>
                  </a:lnTo>
                  <a:lnTo>
                    <a:pt x="43" y="98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24"/>
                  </a:lnTo>
                  <a:lnTo>
                    <a:pt x="44" y="157"/>
                  </a:lnTo>
                  <a:lnTo>
                    <a:pt x="44" y="308"/>
                  </a:lnTo>
                  <a:lnTo>
                    <a:pt x="0" y="308"/>
                  </a:lnTo>
                  <a:lnTo>
                    <a:pt x="0" y="7"/>
                  </a:lnTo>
                  <a:lnTo>
                    <a:pt x="33" y="7"/>
                  </a:lnTo>
                  <a:lnTo>
                    <a:pt x="39" y="45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5" y="38"/>
                  </a:lnTo>
                  <a:lnTo>
                    <a:pt x="50" y="31"/>
                  </a:lnTo>
                  <a:lnTo>
                    <a:pt x="57" y="23"/>
                  </a:lnTo>
                  <a:lnTo>
                    <a:pt x="67" y="15"/>
                  </a:lnTo>
                  <a:lnTo>
                    <a:pt x="72" y="11"/>
                  </a:lnTo>
                  <a:lnTo>
                    <a:pt x="79" y="7"/>
                  </a:lnTo>
                  <a:lnTo>
                    <a:pt x="85" y="5"/>
                  </a:lnTo>
                  <a:lnTo>
                    <a:pt x="94" y="3"/>
                  </a:lnTo>
                  <a:lnTo>
                    <a:pt x="102" y="1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32" y="1"/>
                  </a:lnTo>
                  <a:lnTo>
                    <a:pt x="139" y="3"/>
                  </a:lnTo>
                  <a:lnTo>
                    <a:pt x="13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" name="Freeform 80"/>
            <p:cNvSpPr>
              <a:spLocks noEditPoints="1"/>
            </p:cNvSpPr>
            <p:nvPr/>
          </p:nvSpPr>
          <p:spPr bwMode="auto">
            <a:xfrm>
              <a:off x="6761956" y="613247"/>
              <a:ext cx="90487" cy="125412"/>
            </a:xfrm>
            <a:custGeom>
              <a:avLst/>
              <a:gdLst>
                <a:gd name="T0" fmla="*/ 112 w 230"/>
                <a:gd name="T1" fmla="*/ 315 h 315"/>
                <a:gd name="T2" fmla="*/ 79 w 230"/>
                <a:gd name="T3" fmla="*/ 313 h 315"/>
                <a:gd name="T4" fmla="*/ 54 w 230"/>
                <a:gd name="T5" fmla="*/ 306 h 315"/>
                <a:gd name="T6" fmla="*/ 34 w 230"/>
                <a:gd name="T7" fmla="*/ 292 h 315"/>
                <a:gd name="T8" fmla="*/ 20 w 230"/>
                <a:gd name="T9" fmla="*/ 275 h 315"/>
                <a:gd name="T10" fmla="*/ 10 w 230"/>
                <a:gd name="T11" fmla="*/ 253 h 315"/>
                <a:gd name="T12" fmla="*/ 5 w 230"/>
                <a:gd name="T13" fmla="*/ 228 h 315"/>
                <a:gd name="T14" fmla="*/ 1 w 230"/>
                <a:gd name="T15" fmla="*/ 197 h 315"/>
                <a:gd name="T16" fmla="*/ 0 w 230"/>
                <a:gd name="T17" fmla="*/ 163 h 315"/>
                <a:gd name="T18" fmla="*/ 2 w 230"/>
                <a:gd name="T19" fmla="*/ 111 h 315"/>
                <a:gd name="T20" fmla="*/ 7 w 230"/>
                <a:gd name="T21" fmla="*/ 82 h 315"/>
                <a:gd name="T22" fmla="*/ 16 w 230"/>
                <a:gd name="T23" fmla="*/ 56 h 315"/>
                <a:gd name="T24" fmla="*/ 28 w 230"/>
                <a:gd name="T25" fmla="*/ 34 h 315"/>
                <a:gd name="T26" fmla="*/ 46 w 230"/>
                <a:gd name="T27" fmla="*/ 18 h 315"/>
                <a:gd name="T28" fmla="*/ 69 w 230"/>
                <a:gd name="T29" fmla="*/ 7 h 315"/>
                <a:gd name="T30" fmla="*/ 100 w 230"/>
                <a:gd name="T31" fmla="*/ 1 h 315"/>
                <a:gd name="T32" fmla="*/ 117 w 230"/>
                <a:gd name="T33" fmla="*/ 0 h 315"/>
                <a:gd name="T34" fmla="*/ 150 w 230"/>
                <a:gd name="T35" fmla="*/ 3 h 315"/>
                <a:gd name="T36" fmla="*/ 176 w 230"/>
                <a:gd name="T37" fmla="*/ 11 h 315"/>
                <a:gd name="T38" fmla="*/ 196 w 230"/>
                <a:gd name="T39" fmla="*/ 23 h 315"/>
                <a:gd name="T40" fmla="*/ 211 w 230"/>
                <a:gd name="T41" fmla="*/ 42 h 315"/>
                <a:gd name="T42" fmla="*/ 220 w 230"/>
                <a:gd name="T43" fmla="*/ 63 h 315"/>
                <a:gd name="T44" fmla="*/ 226 w 230"/>
                <a:gd name="T45" fmla="*/ 89 h 315"/>
                <a:gd name="T46" fmla="*/ 229 w 230"/>
                <a:gd name="T47" fmla="*/ 121 h 315"/>
                <a:gd name="T48" fmla="*/ 230 w 230"/>
                <a:gd name="T49" fmla="*/ 155 h 315"/>
                <a:gd name="T50" fmla="*/ 228 w 230"/>
                <a:gd name="T51" fmla="*/ 208 h 315"/>
                <a:gd name="T52" fmla="*/ 223 w 230"/>
                <a:gd name="T53" fmla="*/ 238 h 315"/>
                <a:gd name="T54" fmla="*/ 215 w 230"/>
                <a:gd name="T55" fmla="*/ 263 h 315"/>
                <a:gd name="T56" fmla="*/ 202 w 230"/>
                <a:gd name="T57" fmla="*/ 284 h 315"/>
                <a:gd name="T58" fmla="*/ 185 w 230"/>
                <a:gd name="T59" fmla="*/ 300 h 315"/>
                <a:gd name="T60" fmla="*/ 161 w 230"/>
                <a:gd name="T61" fmla="*/ 309 h 315"/>
                <a:gd name="T62" fmla="*/ 130 w 230"/>
                <a:gd name="T63" fmla="*/ 315 h 315"/>
                <a:gd name="T64" fmla="*/ 117 w 230"/>
                <a:gd name="T65" fmla="*/ 34 h 315"/>
                <a:gd name="T66" fmla="*/ 105 w 230"/>
                <a:gd name="T67" fmla="*/ 35 h 315"/>
                <a:gd name="T68" fmla="*/ 85 w 230"/>
                <a:gd name="T69" fmla="*/ 40 h 315"/>
                <a:gd name="T70" fmla="*/ 71 w 230"/>
                <a:gd name="T71" fmla="*/ 50 h 315"/>
                <a:gd name="T72" fmla="*/ 60 w 230"/>
                <a:gd name="T73" fmla="*/ 63 h 315"/>
                <a:gd name="T74" fmla="*/ 52 w 230"/>
                <a:gd name="T75" fmla="*/ 80 h 315"/>
                <a:gd name="T76" fmla="*/ 46 w 230"/>
                <a:gd name="T77" fmla="*/ 111 h 315"/>
                <a:gd name="T78" fmla="*/ 45 w 230"/>
                <a:gd name="T79" fmla="*/ 158 h 315"/>
                <a:gd name="T80" fmla="*/ 45 w 230"/>
                <a:gd name="T81" fmla="*/ 184 h 315"/>
                <a:gd name="T82" fmla="*/ 49 w 230"/>
                <a:gd name="T83" fmla="*/ 228 h 315"/>
                <a:gd name="T84" fmla="*/ 54 w 230"/>
                <a:gd name="T85" fmla="*/ 246 h 315"/>
                <a:gd name="T86" fmla="*/ 62 w 230"/>
                <a:gd name="T87" fmla="*/ 261 h 315"/>
                <a:gd name="T88" fmla="*/ 75 w 230"/>
                <a:gd name="T89" fmla="*/ 272 h 315"/>
                <a:gd name="T90" fmla="*/ 91 w 230"/>
                <a:gd name="T91" fmla="*/ 279 h 315"/>
                <a:gd name="T92" fmla="*/ 114 w 230"/>
                <a:gd name="T93" fmla="*/ 281 h 315"/>
                <a:gd name="T94" fmla="*/ 127 w 230"/>
                <a:gd name="T95" fmla="*/ 281 h 315"/>
                <a:gd name="T96" fmla="*/ 146 w 230"/>
                <a:gd name="T97" fmla="*/ 277 h 315"/>
                <a:gd name="T98" fmla="*/ 161 w 230"/>
                <a:gd name="T99" fmla="*/ 267 h 315"/>
                <a:gd name="T100" fmla="*/ 172 w 230"/>
                <a:gd name="T101" fmla="*/ 253 h 315"/>
                <a:gd name="T102" fmla="*/ 178 w 230"/>
                <a:gd name="T103" fmla="*/ 236 h 315"/>
                <a:gd name="T104" fmla="*/ 184 w 230"/>
                <a:gd name="T105" fmla="*/ 205 h 315"/>
                <a:gd name="T106" fmla="*/ 185 w 230"/>
                <a:gd name="T107" fmla="*/ 157 h 315"/>
                <a:gd name="T108" fmla="*/ 185 w 230"/>
                <a:gd name="T109" fmla="*/ 133 h 315"/>
                <a:gd name="T110" fmla="*/ 181 w 230"/>
                <a:gd name="T111" fmla="*/ 89 h 315"/>
                <a:gd name="T112" fmla="*/ 176 w 230"/>
                <a:gd name="T113" fmla="*/ 71 h 315"/>
                <a:gd name="T114" fmla="*/ 168 w 230"/>
                <a:gd name="T115" fmla="*/ 55 h 315"/>
                <a:gd name="T116" fmla="*/ 156 w 230"/>
                <a:gd name="T117" fmla="*/ 44 h 315"/>
                <a:gd name="T118" fmla="*/ 140 w 230"/>
                <a:gd name="T119" fmla="*/ 37 h 315"/>
                <a:gd name="T120" fmla="*/ 117 w 230"/>
                <a:gd name="T121" fmla="*/ 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0" h="315">
                  <a:moveTo>
                    <a:pt x="112" y="315"/>
                  </a:moveTo>
                  <a:lnTo>
                    <a:pt x="112" y="315"/>
                  </a:lnTo>
                  <a:lnTo>
                    <a:pt x="95" y="315"/>
                  </a:lnTo>
                  <a:lnTo>
                    <a:pt x="79" y="313"/>
                  </a:lnTo>
                  <a:lnTo>
                    <a:pt x="66" y="309"/>
                  </a:lnTo>
                  <a:lnTo>
                    <a:pt x="54" y="306"/>
                  </a:lnTo>
                  <a:lnTo>
                    <a:pt x="44" y="300"/>
                  </a:lnTo>
                  <a:lnTo>
                    <a:pt x="34" y="292"/>
                  </a:lnTo>
                  <a:lnTo>
                    <a:pt x="27" y="285"/>
                  </a:lnTo>
                  <a:lnTo>
                    <a:pt x="20" y="275"/>
                  </a:lnTo>
                  <a:lnTo>
                    <a:pt x="15" y="266"/>
                  </a:lnTo>
                  <a:lnTo>
                    <a:pt x="10" y="253"/>
                  </a:lnTo>
                  <a:lnTo>
                    <a:pt x="7" y="241"/>
                  </a:lnTo>
                  <a:lnTo>
                    <a:pt x="5" y="228"/>
                  </a:lnTo>
                  <a:lnTo>
                    <a:pt x="2" y="213"/>
                  </a:lnTo>
                  <a:lnTo>
                    <a:pt x="1" y="197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1" y="128"/>
                  </a:lnTo>
                  <a:lnTo>
                    <a:pt x="2" y="111"/>
                  </a:lnTo>
                  <a:lnTo>
                    <a:pt x="5" y="96"/>
                  </a:lnTo>
                  <a:lnTo>
                    <a:pt x="7" y="82"/>
                  </a:lnTo>
                  <a:lnTo>
                    <a:pt x="11" y="68"/>
                  </a:lnTo>
                  <a:lnTo>
                    <a:pt x="16" y="56"/>
                  </a:lnTo>
                  <a:lnTo>
                    <a:pt x="22" y="45"/>
                  </a:lnTo>
                  <a:lnTo>
                    <a:pt x="28" y="34"/>
                  </a:lnTo>
                  <a:lnTo>
                    <a:pt x="37" y="26"/>
                  </a:lnTo>
                  <a:lnTo>
                    <a:pt x="46" y="18"/>
                  </a:lnTo>
                  <a:lnTo>
                    <a:pt x="57" y="12"/>
                  </a:lnTo>
                  <a:lnTo>
                    <a:pt x="69" y="7"/>
                  </a:lnTo>
                  <a:lnTo>
                    <a:pt x="84" y="4"/>
                  </a:lnTo>
                  <a:lnTo>
                    <a:pt x="100" y="1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4" y="1"/>
                  </a:lnTo>
                  <a:lnTo>
                    <a:pt x="150" y="3"/>
                  </a:lnTo>
                  <a:lnTo>
                    <a:pt x="164" y="6"/>
                  </a:lnTo>
                  <a:lnTo>
                    <a:pt x="176" y="11"/>
                  </a:lnTo>
                  <a:lnTo>
                    <a:pt x="186" y="17"/>
                  </a:lnTo>
                  <a:lnTo>
                    <a:pt x="196" y="23"/>
                  </a:lnTo>
                  <a:lnTo>
                    <a:pt x="203" y="32"/>
                  </a:lnTo>
                  <a:lnTo>
                    <a:pt x="211" y="42"/>
                  </a:lnTo>
                  <a:lnTo>
                    <a:pt x="215" y="51"/>
                  </a:lnTo>
                  <a:lnTo>
                    <a:pt x="220" y="63"/>
                  </a:lnTo>
                  <a:lnTo>
                    <a:pt x="223" y="76"/>
                  </a:lnTo>
                  <a:lnTo>
                    <a:pt x="226" y="89"/>
                  </a:lnTo>
                  <a:lnTo>
                    <a:pt x="228" y="105"/>
                  </a:lnTo>
                  <a:lnTo>
                    <a:pt x="229" y="121"/>
                  </a:lnTo>
                  <a:lnTo>
                    <a:pt x="230" y="155"/>
                  </a:lnTo>
                  <a:lnTo>
                    <a:pt x="230" y="155"/>
                  </a:lnTo>
                  <a:lnTo>
                    <a:pt x="229" y="191"/>
                  </a:lnTo>
                  <a:lnTo>
                    <a:pt x="228" y="208"/>
                  </a:lnTo>
                  <a:lnTo>
                    <a:pt x="225" y="224"/>
                  </a:lnTo>
                  <a:lnTo>
                    <a:pt x="223" y="238"/>
                  </a:lnTo>
                  <a:lnTo>
                    <a:pt x="219" y="251"/>
                  </a:lnTo>
                  <a:lnTo>
                    <a:pt x="215" y="263"/>
                  </a:lnTo>
                  <a:lnTo>
                    <a:pt x="209" y="274"/>
                  </a:lnTo>
                  <a:lnTo>
                    <a:pt x="202" y="284"/>
                  </a:lnTo>
                  <a:lnTo>
                    <a:pt x="195" y="292"/>
                  </a:lnTo>
                  <a:lnTo>
                    <a:pt x="185" y="300"/>
                  </a:lnTo>
                  <a:lnTo>
                    <a:pt x="174" y="305"/>
                  </a:lnTo>
                  <a:lnTo>
                    <a:pt x="161" y="309"/>
                  </a:lnTo>
                  <a:lnTo>
                    <a:pt x="146" y="313"/>
                  </a:lnTo>
                  <a:lnTo>
                    <a:pt x="130" y="315"/>
                  </a:lnTo>
                  <a:lnTo>
                    <a:pt x="112" y="315"/>
                  </a:lnTo>
                  <a:close/>
                  <a:moveTo>
                    <a:pt x="117" y="34"/>
                  </a:moveTo>
                  <a:lnTo>
                    <a:pt x="117" y="34"/>
                  </a:lnTo>
                  <a:lnTo>
                    <a:pt x="105" y="35"/>
                  </a:lnTo>
                  <a:lnTo>
                    <a:pt x="95" y="37"/>
                  </a:lnTo>
                  <a:lnTo>
                    <a:pt x="85" y="40"/>
                  </a:lnTo>
                  <a:lnTo>
                    <a:pt x="78" y="44"/>
                  </a:lnTo>
                  <a:lnTo>
                    <a:pt x="71" y="50"/>
                  </a:lnTo>
                  <a:lnTo>
                    <a:pt x="65" y="56"/>
                  </a:lnTo>
                  <a:lnTo>
                    <a:pt x="60" y="63"/>
                  </a:lnTo>
                  <a:lnTo>
                    <a:pt x="56" y="71"/>
                  </a:lnTo>
                  <a:lnTo>
                    <a:pt x="52" y="80"/>
                  </a:lnTo>
                  <a:lnTo>
                    <a:pt x="50" y="90"/>
                  </a:lnTo>
                  <a:lnTo>
                    <a:pt x="46" y="111"/>
                  </a:lnTo>
                  <a:lnTo>
                    <a:pt x="45" y="134"/>
                  </a:lnTo>
                  <a:lnTo>
                    <a:pt x="45" y="158"/>
                  </a:lnTo>
                  <a:lnTo>
                    <a:pt x="45" y="158"/>
                  </a:lnTo>
                  <a:lnTo>
                    <a:pt x="45" y="184"/>
                  </a:lnTo>
                  <a:lnTo>
                    <a:pt x="46" y="207"/>
                  </a:lnTo>
                  <a:lnTo>
                    <a:pt x="49" y="228"/>
                  </a:lnTo>
                  <a:lnTo>
                    <a:pt x="51" y="236"/>
                  </a:lnTo>
                  <a:lnTo>
                    <a:pt x="54" y="246"/>
                  </a:lnTo>
                  <a:lnTo>
                    <a:pt x="58" y="253"/>
                  </a:lnTo>
                  <a:lnTo>
                    <a:pt x="62" y="261"/>
                  </a:lnTo>
                  <a:lnTo>
                    <a:pt x="68" y="267"/>
                  </a:lnTo>
                  <a:lnTo>
                    <a:pt x="75" y="272"/>
                  </a:lnTo>
                  <a:lnTo>
                    <a:pt x="83" y="277"/>
                  </a:lnTo>
                  <a:lnTo>
                    <a:pt x="91" y="279"/>
                  </a:lnTo>
                  <a:lnTo>
                    <a:pt x="102" y="281"/>
                  </a:lnTo>
                  <a:lnTo>
                    <a:pt x="114" y="281"/>
                  </a:lnTo>
                  <a:lnTo>
                    <a:pt x="114" y="281"/>
                  </a:lnTo>
                  <a:lnTo>
                    <a:pt x="127" y="281"/>
                  </a:lnTo>
                  <a:lnTo>
                    <a:pt x="136" y="279"/>
                  </a:lnTo>
                  <a:lnTo>
                    <a:pt x="146" y="277"/>
                  </a:lnTo>
                  <a:lnTo>
                    <a:pt x="153" y="272"/>
                  </a:lnTo>
                  <a:lnTo>
                    <a:pt x="161" y="267"/>
                  </a:lnTo>
                  <a:lnTo>
                    <a:pt x="167" y="261"/>
                  </a:lnTo>
                  <a:lnTo>
                    <a:pt x="172" y="253"/>
                  </a:lnTo>
                  <a:lnTo>
                    <a:pt x="175" y="245"/>
                  </a:lnTo>
                  <a:lnTo>
                    <a:pt x="178" y="236"/>
                  </a:lnTo>
                  <a:lnTo>
                    <a:pt x="180" y="227"/>
                  </a:lnTo>
                  <a:lnTo>
                    <a:pt x="184" y="205"/>
                  </a:lnTo>
                  <a:lnTo>
                    <a:pt x="185" y="182"/>
                  </a:lnTo>
                  <a:lnTo>
                    <a:pt x="185" y="157"/>
                  </a:lnTo>
                  <a:lnTo>
                    <a:pt x="185" y="157"/>
                  </a:lnTo>
                  <a:lnTo>
                    <a:pt x="185" y="133"/>
                  </a:lnTo>
                  <a:lnTo>
                    <a:pt x="184" y="110"/>
                  </a:lnTo>
                  <a:lnTo>
                    <a:pt x="181" y="89"/>
                  </a:lnTo>
                  <a:lnTo>
                    <a:pt x="179" y="79"/>
                  </a:lnTo>
                  <a:lnTo>
                    <a:pt x="176" y="71"/>
                  </a:lnTo>
                  <a:lnTo>
                    <a:pt x="173" y="62"/>
                  </a:lnTo>
                  <a:lnTo>
                    <a:pt x="168" y="55"/>
                  </a:lnTo>
                  <a:lnTo>
                    <a:pt x="163" y="49"/>
                  </a:lnTo>
                  <a:lnTo>
                    <a:pt x="156" y="44"/>
                  </a:lnTo>
                  <a:lnTo>
                    <a:pt x="148" y="40"/>
                  </a:lnTo>
                  <a:lnTo>
                    <a:pt x="140" y="37"/>
                  </a:lnTo>
                  <a:lnTo>
                    <a:pt x="129" y="35"/>
                  </a:lnTo>
                  <a:lnTo>
                    <a:pt x="117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6" name="5 Grupo"/>
          <p:cNvGrpSpPr/>
          <p:nvPr userDrawn="1"/>
        </p:nvGrpSpPr>
        <p:grpSpPr>
          <a:xfrm>
            <a:off x="5735025" y="-4881"/>
            <a:ext cx="3460727" cy="4088797"/>
            <a:chOff x="5727405" y="-4881"/>
            <a:chExt cx="3460727" cy="4088797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0857A6A2-4A25-4746-B581-0362998F6E12}"/>
                </a:ext>
              </a:extLst>
            </p:cNvPr>
            <p:cNvSpPr/>
            <p:nvPr userDrawn="1"/>
          </p:nvSpPr>
          <p:spPr>
            <a:xfrm rot="10800000">
              <a:off x="5727405" y="-4881"/>
              <a:ext cx="3422625" cy="4088797"/>
            </a:xfrm>
            <a:custGeom>
              <a:avLst/>
              <a:gdLst>
                <a:gd name="connsiteX0" fmla="*/ 264035 w 3243789"/>
                <a:gd name="connsiteY0" fmla="*/ 0 h 1584176"/>
                <a:gd name="connsiteX1" fmla="*/ 2979754 w 3243789"/>
                <a:gd name="connsiteY1" fmla="*/ 0 h 1584176"/>
                <a:gd name="connsiteX2" fmla="*/ 3243789 w 3243789"/>
                <a:gd name="connsiteY2" fmla="*/ 264035 h 1584176"/>
                <a:gd name="connsiteX3" fmla="*/ 3243789 w 3243789"/>
                <a:gd name="connsiteY3" fmla="*/ 1584176 h 1584176"/>
                <a:gd name="connsiteX4" fmla="*/ 3243789 w 3243789"/>
                <a:gd name="connsiteY4" fmla="*/ 1584176 h 1584176"/>
                <a:gd name="connsiteX5" fmla="*/ 0 w 3243789"/>
                <a:gd name="connsiteY5" fmla="*/ 1584176 h 1584176"/>
                <a:gd name="connsiteX6" fmla="*/ 0 w 3243789"/>
                <a:gd name="connsiteY6" fmla="*/ 1584176 h 1584176"/>
                <a:gd name="connsiteX7" fmla="*/ 0 w 3243789"/>
                <a:gd name="connsiteY7" fmla="*/ 264035 h 1584176"/>
                <a:gd name="connsiteX8" fmla="*/ 264035 w 3243789"/>
                <a:gd name="connsiteY8" fmla="*/ 0 h 1584176"/>
                <a:gd name="connsiteX0" fmla="*/ 264035 w 3243789"/>
                <a:gd name="connsiteY0" fmla="*/ 0 h 3612481"/>
                <a:gd name="connsiteX1" fmla="*/ 2979754 w 3243789"/>
                <a:gd name="connsiteY1" fmla="*/ 0 h 3612481"/>
                <a:gd name="connsiteX2" fmla="*/ 3243789 w 3243789"/>
                <a:gd name="connsiteY2" fmla="*/ 264035 h 3612481"/>
                <a:gd name="connsiteX3" fmla="*/ 3243789 w 3243789"/>
                <a:gd name="connsiteY3" fmla="*/ 1584176 h 3612481"/>
                <a:gd name="connsiteX4" fmla="*/ 3218851 w 3243789"/>
                <a:gd name="connsiteY4" fmla="*/ 3612481 h 3612481"/>
                <a:gd name="connsiteX5" fmla="*/ 0 w 3243789"/>
                <a:gd name="connsiteY5" fmla="*/ 1584176 h 3612481"/>
                <a:gd name="connsiteX6" fmla="*/ 0 w 3243789"/>
                <a:gd name="connsiteY6" fmla="*/ 1584176 h 3612481"/>
                <a:gd name="connsiteX7" fmla="*/ 0 w 3243789"/>
                <a:gd name="connsiteY7" fmla="*/ 264035 h 3612481"/>
                <a:gd name="connsiteX8" fmla="*/ 264035 w 3243789"/>
                <a:gd name="connsiteY8" fmla="*/ 0 h 3612481"/>
                <a:gd name="connsiteX0" fmla="*/ 264035 w 3243789"/>
                <a:gd name="connsiteY0" fmla="*/ 0 h 3612481"/>
                <a:gd name="connsiteX1" fmla="*/ 2979754 w 3243789"/>
                <a:gd name="connsiteY1" fmla="*/ 0 h 3612481"/>
                <a:gd name="connsiteX2" fmla="*/ 3243789 w 3243789"/>
                <a:gd name="connsiteY2" fmla="*/ 264035 h 3612481"/>
                <a:gd name="connsiteX3" fmla="*/ 3243789 w 3243789"/>
                <a:gd name="connsiteY3" fmla="*/ 1584176 h 3612481"/>
                <a:gd name="connsiteX4" fmla="*/ 3218851 w 3243789"/>
                <a:gd name="connsiteY4" fmla="*/ 3612481 h 3612481"/>
                <a:gd name="connsiteX5" fmla="*/ 0 w 3243789"/>
                <a:gd name="connsiteY5" fmla="*/ 1584176 h 3612481"/>
                <a:gd name="connsiteX6" fmla="*/ 0 w 3243789"/>
                <a:gd name="connsiteY6" fmla="*/ 1464187 h 3612481"/>
                <a:gd name="connsiteX7" fmla="*/ 0 w 3243789"/>
                <a:gd name="connsiteY7" fmla="*/ 264035 h 3612481"/>
                <a:gd name="connsiteX8" fmla="*/ 264035 w 3243789"/>
                <a:gd name="connsiteY8" fmla="*/ 0 h 3612481"/>
                <a:gd name="connsiteX0" fmla="*/ 280585 w 3260339"/>
                <a:gd name="connsiteY0" fmla="*/ 0 h 3612481"/>
                <a:gd name="connsiteX1" fmla="*/ 2996304 w 3260339"/>
                <a:gd name="connsiteY1" fmla="*/ 0 h 3612481"/>
                <a:gd name="connsiteX2" fmla="*/ 3260339 w 3260339"/>
                <a:gd name="connsiteY2" fmla="*/ 264035 h 3612481"/>
                <a:gd name="connsiteX3" fmla="*/ 3260339 w 3260339"/>
                <a:gd name="connsiteY3" fmla="*/ 1584176 h 3612481"/>
                <a:gd name="connsiteX4" fmla="*/ 3235401 w 3260339"/>
                <a:gd name="connsiteY4" fmla="*/ 3612481 h 3612481"/>
                <a:gd name="connsiteX5" fmla="*/ 0 w 3260339"/>
                <a:gd name="connsiteY5" fmla="*/ 3603303 h 3612481"/>
                <a:gd name="connsiteX6" fmla="*/ 16550 w 3260339"/>
                <a:gd name="connsiteY6" fmla="*/ 1464187 h 3612481"/>
                <a:gd name="connsiteX7" fmla="*/ 16550 w 3260339"/>
                <a:gd name="connsiteY7" fmla="*/ 264035 h 3612481"/>
                <a:gd name="connsiteX8" fmla="*/ 280585 w 3260339"/>
                <a:gd name="connsiteY8" fmla="*/ 0 h 3612481"/>
                <a:gd name="connsiteX0" fmla="*/ 280585 w 3260339"/>
                <a:gd name="connsiteY0" fmla="*/ 0 h 3617129"/>
                <a:gd name="connsiteX1" fmla="*/ 2996304 w 3260339"/>
                <a:gd name="connsiteY1" fmla="*/ 0 h 3617129"/>
                <a:gd name="connsiteX2" fmla="*/ 3260339 w 3260339"/>
                <a:gd name="connsiteY2" fmla="*/ 264035 h 3617129"/>
                <a:gd name="connsiteX3" fmla="*/ 3260339 w 3260339"/>
                <a:gd name="connsiteY3" fmla="*/ 1584176 h 3617129"/>
                <a:gd name="connsiteX4" fmla="*/ 3235401 w 3260339"/>
                <a:gd name="connsiteY4" fmla="*/ 3612481 h 3617129"/>
                <a:gd name="connsiteX5" fmla="*/ 0 w 3260339"/>
                <a:gd name="connsiteY5" fmla="*/ 3617129 h 3617129"/>
                <a:gd name="connsiteX6" fmla="*/ 16550 w 3260339"/>
                <a:gd name="connsiteY6" fmla="*/ 1464187 h 3617129"/>
                <a:gd name="connsiteX7" fmla="*/ 16550 w 3260339"/>
                <a:gd name="connsiteY7" fmla="*/ 264035 h 3617129"/>
                <a:gd name="connsiteX8" fmla="*/ 280585 w 3260339"/>
                <a:gd name="connsiteY8" fmla="*/ 0 h 361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0339" h="3617129">
                  <a:moveTo>
                    <a:pt x="280585" y="0"/>
                  </a:moveTo>
                  <a:lnTo>
                    <a:pt x="2996304" y="0"/>
                  </a:lnTo>
                  <a:cubicBezTo>
                    <a:pt x="3142127" y="0"/>
                    <a:pt x="3260339" y="118212"/>
                    <a:pt x="3260339" y="264035"/>
                  </a:cubicBezTo>
                  <a:lnTo>
                    <a:pt x="3260339" y="1584176"/>
                  </a:lnTo>
                  <a:lnTo>
                    <a:pt x="3235401" y="3612481"/>
                  </a:lnTo>
                  <a:lnTo>
                    <a:pt x="0" y="3617129"/>
                  </a:lnTo>
                  <a:lnTo>
                    <a:pt x="16550" y="1464187"/>
                  </a:lnTo>
                  <a:lnTo>
                    <a:pt x="16550" y="264035"/>
                  </a:lnTo>
                  <a:cubicBezTo>
                    <a:pt x="16550" y="118212"/>
                    <a:pt x="134762" y="0"/>
                    <a:pt x="28058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A38A3AF-4AB7-ED4E-B7EE-C287F014CDD8}"/>
                </a:ext>
              </a:extLst>
            </p:cNvPr>
            <p:cNvSpPr txBox="1"/>
            <p:nvPr userDrawn="1"/>
          </p:nvSpPr>
          <p:spPr>
            <a:xfrm>
              <a:off x="5947772" y="555526"/>
              <a:ext cx="324036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x-none" sz="1200" b="1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OPCIÓN CIERRE</a:t>
              </a:r>
            </a:p>
            <a:p>
              <a:pPr>
                <a:lnSpc>
                  <a:spcPct val="100000"/>
                </a:lnSpc>
              </a:pPr>
              <a:r>
                <a:rPr lang="x-none" sz="1200" b="1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IMAGEN</a:t>
              </a:r>
            </a:p>
            <a:p>
              <a:pPr>
                <a:lnSpc>
                  <a:spcPct val="100000"/>
                </a:lnSpc>
              </a:pPr>
              <a:endParaRPr lang="x-none" sz="1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x-none" sz="1200" b="1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Importante</a:t>
              </a:r>
            </a:p>
            <a:p>
              <a:pPr>
                <a:lnSpc>
                  <a:spcPct val="100000"/>
                </a:lnSpc>
              </a:pPr>
              <a:r>
                <a:rPr lang="x-none" sz="1200" dirty="0">
                  <a:solidFill>
                    <a:schemeClr val="bg1"/>
                  </a:solidFill>
                </a:rPr>
                <a:t>El reemplazo de la imagen de fondo </a:t>
              </a:r>
              <a:br>
                <a:rPr lang="x-none" sz="1200" dirty="0">
                  <a:solidFill>
                    <a:schemeClr val="bg1"/>
                  </a:solidFill>
                </a:rPr>
              </a:br>
              <a:r>
                <a:rPr lang="x-none" sz="1200" dirty="0">
                  <a:solidFill>
                    <a:schemeClr val="bg1"/>
                  </a:solidFill>
                </a:rPr>
                <a:t>se realiza desde el patrón de diapositivas.</a:t>
              </a:r>
            </a:p>
            <a:p>
              <a:pPr>
                <a:lnSpc>
                  <a:spcPct val="100000"/>
                </a:lnSpc>
              </a:pPr>
              <a:endParaRPr lang="x-none" sz="1200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x-none" sz="1200" b="1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Instrucciones</a:t>
              </a:r>
            </a:p>
            <a:p>
              <a:pPr marL="228600" indent="-228600">
                <a:lnSpc>
                  <a:spcPct val="100000"/>
                </a:lnSpc>
                <a:buAutoNum type="arabicPeriod"/>
              </a:pPr>
              <a:r>
                <a:rPr lang="x-none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“Vista” &gt; ”Patrón de diapositivas”.</a:t>
              </a:r>
            </a:p>
            <a:p>
              <a:pPr marL="228600" indent="-228600">
                <a:lnSpc>
                  <a:spcPct val="100000"/>
                </a:lnSpc>
                <a:buAutoNum type="arabicPeriod"/>
              </a:pPr>
              <a:r>
                <a:rPr lang="x-none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Seleccionar </a:t>
              </a:r>
              <a:r>
                <a:rPr lang="x-none" sz="1200" b="0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s-ES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máscara</a:t>
              </a:r>
              <a:r>
                <a:rPr lang="x-none" sz="1200" b="0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s-ES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x-none" sz="1200" b="0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s-ES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transparencia de color</a:t>
              </a:r>
              <a:r>
                <a:rPr lang="x-none" sz="1200" b="0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x-none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lnSpc>
                  <a:spcPct val="100000"/>
                </a:lnSpc>
                <a:buAutoNum type="arabicPeriod"/>
              </a:pPr>
              <a:r>
                <a:rPr lang="x-none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Luego </a:t>
              </a:r>
              <a:r>
                <a:rPr lang="x-none" sz="1200" b="0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derecho</a:t>
              </a:r>
              <a:r>
                <a:rPr lang="es-ES" sz="1200" b="0" i="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s-ES" sz="1200" b="0" i="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b="0" i="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 s</a:t>
              </a:r>
              <a:r>
                <a:rPr lang="x-none" sz="1200" b="0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eleccionar “</a:t>
              </a:r>
              <a:r>
                <a:rPr lang="x-none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Enviar al fondo”.</a:t>
              </a:r>
            </a:p>
            <a:p>
              <a:pPr marL="228600" indent="-228600">
                <a:lnSpc>
                  <a:spcPct val="100000"/>
                </a:lnSpc>
                <a:buAutoNum type="arabicPeriod"/>
              </a:pPr>
              <a:r>
                <a:rPr lang="es-ES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Seleccionar</a:t>
              </a:r>
              <a:r>
                <a:rPr lang="es-ES" sz="1200" b="0" i="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 b</a:t>
              </a:r>
              <a:r>
                <a:rPr lang="x-none" sz="1200" b="0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orrar </a:t>
              </a:r>
              <a:br>
                <a:rPr lang="es-ES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x-none" sz="1200" b="0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imagen de </a:t>
              </a:r>
              <a:r>
                <a:rPr lang="x-none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ejemplo.</a:t>
              </a:r>
            </a:p>
            <a:p>
              <a:pPr marL="228600" indent="-228600">
                <a:lnSpc>
                  <a:spcPct val="100000"/>
                </a:lnSpc>
                <a:buAutoNum type="arabicPeriod"/>
              </a:pPr>
              <a:r>
                <a:rPr lang="x-none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Insertar la imagen deseada.</a:t>
              </a:r>
            </a:p>
            <a:p>
              <a:pPr marL="228600" indent="-228600">
                <a:lnSpc>
                  <a:spcPct val="100000"/>
                </a:lnSpc>
                <a:buAutoNum type="arabicPeriod"/>
              </a:pPr>
              <a:r>
                <a:rPr lang="x-none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Enviarla al fondo </a:t>
              </a:r>
              <a:r>
                <a:rPr lang="x-none" sz="1200" b="0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(paso</a:t>
              </a:r>
              <a:r>
                <a:rPr lang="es-ES" sz="1200" b="0" i="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  <a:r>
                <a:rPr lang="x-none" sz="1200" b="0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  <a:endParaRPr lang="x-none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lnSpc>
                  <a:spcPct val="100000"/>
                </a:lnSpc>
                <a:buAutoNum type="arabicPeriod"/>
              </a:pPr>
              <a:r>
                <a:rPr lang="x-none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Borrar estas instrucciones.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691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(mantenerla oculta o borrar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4831421-F9F7-0D4A-9039-B1CF1CDF07D1}"/>
              </a:ext>
            </a:extLst>
          </p:cNvPr>
          <p:cNvSpPr/>
          <p:nvPr userDrawn="1"/>
        </p:nvSpPr>
        <p:spPr>
          <a:xfrm>
            <a:off x="0" y="339501"/>
            <a:ext cx="9144000" cy="4803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Round Same Side Corner Rectangle 30">
            <a:extLst>
              <a:ext uri="{FF2B5EF4-FFF2-40B4-BE49-F238E27FC236}">
                <a16:creationId xmlns:a16="http://schemas.microsoft.com/office/drawing/2014/main" id="{4E5DA79C-286E-CC45-B517-AA7628B6AF0D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" name="Rectangle 7">
            <a:extLst>
              <a:ext uri="{FF2B5EF4-FFF2-40B4-BE49-F238E27FC236}">
                <a16:creationId xmlns:a16="http://schemas.microsoft.com/office/drawing/2014/main" id="{B7260E7D-2C64-40ED-8FF8-6A5B4C6FDF94}"/>
              </a:ext>
            </a:extLst>
          </p:cNvPr>
          <p:cNvSpPr/>
          <p:nvPr userDrawn="1"/>
        </p:nvSpPr>
        <p:spPr>
          <a:xfrm>
            <a:off x="0" y="4810995"/>
            <a:ext cx="9143999" cy="332504"/>
          </a:xfrm>
          <a:prstGeom prst="rect">
            <a:avLst/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193 CuadroTexto">
            <a:extLst>
              <a:ext uri="{FF2B5EF4-FFF2-40B4-BE49-F238E27FC236}">
                <a16:creationId xmlns:a16="http://schemas.microsoft.com/office/drawing/2014/main" id="{55685EA5-1912-404E-8E72-672A7A809A50}"/>
              </a:ext>
            </a:extLst>
          </p:cNvPr>
          <p:cNvSpPr txBox="1"/>
          <p:nvPr userDrawn="1"/>
        </p:nvSpPr>
        <p:spPr>
          <a:xfrm>
            <a:off x="160760" y="4864435"/>
            <a:ext cx="9610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AR" sz="900" b="1" dirty="0">
                <a:solidFill>
                  <a:schemeClr val="bg1"/>
                </a:solidFill>
              </a:rPr>
              <a:t>IMPORTANTE</a:t>
            </a:r>
          </a:p>
        </p:txBody>
      </p:sp>
      <p:sp>
        <p:nvSpPr>
          <p:cNvPr id="52" name="193 CuadroTexto">
            <a:extLst>
              <a:ext uri="{FF2B5EF4-FFF2-40B4-BE49-F238E27FC236}">
                <a16:creationId xmlns:a16="http://schemas.microsoft.com/office/drawing/2014/main" id="{74C099B2-77D7-47A3-9C66-26FE976DF219}"/>
              </a:ext>
            </a:extLst>
          </p:cNvPr>
          <p:cNvSpPr txBox="1"/>
          <p:nvPr userDrawn="1"/>
        </p:nvSpPr>
        <p:spPr>
          <a:xfrm>
            <a:off x="1099288" y="4864435"/>
            <a:ext cx="77397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AR" sz="900" b="1" dirty="0">
                <a:solidFill>
                  <a:schemeClr val="bg1"/>
                </a:solidFill>
              </a:rPr>
              <a:t>Solo </a:t>
            </a:r>
            <a:r>
              <a:rPr lang="es-AR" sz="900" dirty="0">
                <a:solidFill>
                  <a:schemeClr val="bg1"/>
                </a:solidFill>
              </a:rPr>
              <a:t>para uso en presentaciones creadas en </a:t>
            </a:r>
            <a:r>
              <a:rPr lang="es-AR" sz="900" dirty="0" err="1">
                <a:solidFill>
                  <a:schemeClr val="bg1"/>
                </a:solidFill>
              </a:rPr>
              <a:t>Powerpoint</a:t>
            </a:r>
            <a:r>
              <a:rPr lang="es-AR" sz="900" dirty="0">
                <a:solidFill>
                  <a:schemeClr val="bg1"/>
                </a:solidFill>
              </a:rPr>
              <a:t>. Para aplicar estos logos en otros soportes </a:t>
            </a:r>
            <a:r>
              <a:rPr lang="es-AR" sz="900" dirty="0" err="1">
                <a:solidFill>
                  <a:schemeClr val="bg1"/>
                </a:solidFill>
              </a:rPr>
              <a:t>comunicate</a:t>
            </a:r>
            <a:r>
              <a:rPr lang="es-AR" sz="900" dirty="0">
                <a:solidFill>
                  <a:schemeClr val="bg1"/>
                </a:solidFill>
              </a:rPr>
              <a:t> con el área de Imagen Corporativa.</a:t>
            </a:r>
          </a:p>
        </p:txBody>
      </p:sp>
      <p:sp>
        <p:nvSpPr>
          <p:cNvPr id="32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30" name="1 CuadroTexto">
            <a:extLst>
              <a:ext uri="{FF2B5EF4-FFF2-40B4-BE49-F238E27FC236}">
                <a16:creationId xmlns:a16="http://schemas.microsoft.com/office/drawing/2014/main" id="{22B54EC5-9B28-CF47-A467-0F53B6ABF8BD}"/>
              </a:ext>
            </a:extLst>
          </p:cNvPr>
          <p:cNvSpPr txBox="1"/>
          <p:nvPr userDrawn="1"/>
        </p:nvSpPr>
        <p:spPr>
          <a:xfrm>
            <a:off x="420639" y="149900"/>
            <a:ext cx="1785104" cy="2616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s-ES" sz="1100" b="1" dirty="0">
                <a:solidFill>
                  <a:schemeClr val="tx1"/>
                </a:solidFill>
              </a:rPr>
              <a:t>LOGOS CORPORATIVOS</a:t>
            </a:r>
          </a:p>
        </p:txBody>
      </p:sp>
      <p:sp>
        <p:nvSpPr>
          <p:cNvPr id="45" name="56 CuadroTexto">
            <a:extLst>
              <a:ext uri="{FF2B5EF4-FFF2-40B4-BE49-F238E27FC236}">
                <a16:creationId xmlns:a16="http://schemas.microsoft.com/office/drawing/2014/main" id="{42BFC28D-19E8-457F-87DD-C1DD91D485EC}"/>
              </a:ext>
            </a:extLst>
          </p:cNvPr>
          <p:cNvSpPr txBox="1"/>
          <p:nvPr userDrawn="1"/>
        </p:nvSpPr>
        <p:spPr>
          <a:xfrm>
            <a:off x="200137" y="679387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YPF</a:t>
            </a:r>
          </a:p>
        </p:txBody>
      </p:sp>
      <p:cxnSp>
        <p:nvCxnSpPr>
          <p:cNvPr id="46" name="57 Conector recto">
            <a:extLst>
              <a:ext uri="{FF2B5EF4-FFF2-40B4-BE49-F238E27FC236}">
                <a16:creationId xmlns:a16="http://schemas.microsoft.com/office/drawing/2014/main" id="{25D9A471-1011-48AB-8B8E-09165976F23A}"/>
              </a:ext>
            </a:extLst>
          </p:cNvPr>
          <p:cNvCxnSpPr/>
          <p:nvPr userDrawn="1"/>
        </p:nvCxnSpPr>
        <p:spPr>
          <a:xfrm>
            <a:off x="285922" y="942636"/>
            <a:ext cx="1189734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58 CuadroTexto">
            <a:extLst>
              <a:ext uri="{FF2B5EF4-FFF2-40B4-BE49-F238E27FC236}">
                <a16:creationId xmlns:a16="http://schemas.microsoft.com/office/drawing/2014/main" id="{E001B4DF-BB5A-4CFC-815E-EF858BDA4981}"/>
              </a:ext>
            </a:extLst>
          </p:cNvPr>
          <p:cNvSpPr txBox="1"/>
          <p:nvPr userDrawn="1"/>
        </p:nvSpPr>
        <p:spPr>
          <a:xfrm>
            <a:off x="6635292" y="3664570"/>
            <a:ext cx="632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Y-TEC</a:t>
            </a:r>
          </a:p>
        </p:txBody>
      </p:sp>
      <p:sp>
        <p:nvSpPr>
          <p:cNvPr id="48" name="59 CuadroTexto">
            <a:extLst>
              <a:ext uri="{FF2B5EF4-FFF2-40B4-BE49-F238E27FC236}">
                <a16:creationId xmlns:a16="http://schemas.microsoft.com/office/drawing/2014/main" id="{BFAB2669-25CA-4C3F-A81D-EB04E54086D6}"/>
              </a:ext>
            </a:extLst>
          </p:cNvPr>
          <p:cNvSpPr txBox="1"/>
          <p:nvPr userDrawn="1"/>
        </p:nvSpPr>
        <p:spPr>
          <a:xfrm>
            <a:off x="3995936" y="679387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Servicios</a:t>
            </a:r>
          </a:p>
        </p:txBody>
      </p:sp>
      <p:cxnSp>
        <p:nvCxnSpPr>
          <p:cNvPr id="49" name="60 Conector recto">
            <a:extLst>
              <a:ext uri="{FF2B5EF4-FFF2-40B4-BE49-F238E27FC236}">
                <a16:creationId xmlns:a16="http://schemas.microsoft.com/office/drawing/2014/main" id="{A0CADB7B-74B5-4609-B643-414C6D6BF631}"/>
              </a:ext>
            </a:extLst>
          </p:cNvPr>
          <p:cNvCxnSpPr/>
          <p:nvPr userDrawn="1"/>
        </p:nvCxnSpPr>
        <p:spPr>
          <a:xfrm>
            <a:off x="4081721" y="942636"/>
            <a:ext cx="4699604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61 CuadroTexto">
            <a:extLst>
              <a:ext uri="{FF2B5EF4-FFF2-40B4-BE49-F238E27FC236}">
                <a16:creationId xmlns:a16="http://schemas.microsoft.com/office/drawing/2014/main" id="{FC829F35-0B70-488F-A4D3-770210C3398D}"/>
              </a:ext>
            </a:extLst>
          </p:cNvPr>
          <p:cNvSpPr txBox="1"/>
          <p:nvPr userDrawn="1"/>
        </p:nvSpPr>
        <p:spPr>
          <a:xfrm>
            <a:off x="3903756" y="3664570"/>
            <a:ext cx="1239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Fundación YPF</a:t>
            </a:r>
          </a:p>
        </p:txBody>
      </p:sp>
      <p:cxnSp>
        <p:nvCxnSpPr>
          <p:cNvPr id="65" name="62 Conector recto">
            <a:extLst>
              <a:ext uri="{FF2B5EF4-FFF2-40B4-BE49-F238E27FC236}">
                <a16:creationId xmlns:a16="http://schemas.microsoft.com/office/drawing/2014/main" id="{57FBFB45-819F-46FF-AD6D-F7C726C6CF28}"/>
              </a:ext>
            </a:extLst>
          </p:cNvPr>
          <p:cNvCxnSpPr/>
          <p:nvPr userDrawn="1"/>
        </p:nvCxnSpPr>
        <p:spPr>
          <a:xfrm>
            <a:off x="3989541" y="3927819"/>
            <a:ext cx="1067091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64 CuadroTexto">
            <a:extLst>
              <a:ext uri="{FF2B5EF4-FFF2-40B4-BE49-F238E27FC236}">
                <a16:creationId xmlns:a16="http://schemas.microsoft.com/office/drawing/2014/main" id="{493C3216-3D02-4531-A427-C03A0833CC75}"/>
              </a:ext>
            </a:extLst>
          </p:cNvPr>
          <p:cNvSpPr txBox="1"/>
          <p:nvPr userDrawn="1"/>
        </p:nvSpPr>
        <p:spPr>
          <a:xfrm>
            <a:off x="200137" y="2506092"/>
            <a:ext cx="1112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Combustibles</a:t>
            </a:r>
          </a:p>
        </p:txBody>
      </p:sp>
      <p:cxnSp>
        <p:nvCxnSpPr>
          <p:cNvPr id="70" name="65 Conector recto">
            <a:extLst>
              <a:ext uri="{FF2B5EF4-FFF2-40B4-BE49-F238E27FC236}">
                <a16:creationId xmlns:a16="http://schemas.microsoft.com/office/drawing/2014/main" id="{1053EE3B-4C64-4963-AD65-A8FA9E4C54D3}"/>
              </a:ext>
            </a:extLst>
          </p:cNvPr>
          <p:cNvCxnSpPr>
            <a:cxnSpLocks/>
          </p:cNvCxnSpPr>
          <p:nvPr userDrawn="1"/>
        </p:nvCxnSpPr>
        <p:spPr>
          <a:xfrm>
            <a:off x="285922" y="2769341"/>
            <a:ext cx="1782759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66 CuadroTexto">
            <a:extLst>
              <a:ext uri="{FF2B5EF4-FFF2-40B4-BE49-F238E27FC236}">
                <a16:creationId xmlns:a16="http://schemas.microsoft.com/office/drawing/2014/main" id="{A9298EF5-2330-4C79-8747-053B5BCB74EE}"/>
              </a:ext>
            </a:extLst>
          </p:cNvPr>
          <p:cNvSpPr txBox="1"/>
          <p:nvPr userDrawn="1"/>
        </p:nvSpPr>
        <p:spPr>
          <a:xfrm>
            <a:off x="2352452" y="2506092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Lubricantes</a:t>
            </a:r>
          </a:p>
        </p:txBody>
      </p:sp>
      <p:cxnSp>
        <p:nvCxnSpPr>
          <p:cNvPr id="72" name="67 Conector recto">
            <a:extLst>
              <a:ext uri="{FF2B5EF4-FFF2-40B4-BE49-F238E27FC236}">
                <a16:creationId xmlns:a16="http://schemas.microsoft.com/office/drawing/2014/main" id="{9B35F3C2-3795-4DF8-90A4-9F030A5AEA6D}"/>
              </a:ext>
            </a:extLst>
          </p:cNvPr>
          <p:cNvCxnSpPr>
            <a:cxnSpLocks/>
          </p:cNvCxnSpPr>
          <p:nvPr userDrawn="1"/>
        </p:nvCxnSpPr>
        <p:spPr>
          <a:xfrm>
            <a:off x="2438237" y="2769341"/>
            <a:ext cx="1127679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66 CuadroTexto">
            <a:extLst>
              <a:ext uri="{FF2B5EF4-FFF2-40B4-BE49-F238E27FC236}">
                <a16:creationId xmlns:a16="http://schemas.microsoft.com/office/drawing/2014/main" id="{ACEC8887-D239-4E8F-A031-46CD56AAC667}"/>
              </a:ext>
            </a:extLst>
          </p:cNvPr>
          <p:cNvSpPr txBox="1"/>
          <p:nvPr userDrawn="1"/>
        </p:nvSpPr>
        <p:spPr>
          <a:xfrm>
            <a:off x="5233520" y="3664570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YPF Luz </a:t>
            </a:r>
          </a:p>
        </p:txBody>
      </p:sp>
      <p:cxnSp>
        <p:nvCxnSpPr>
          <p:cNvPr id="74" name="67 Conector recto">
            <a:extLst>
              <a:ext uri="{FF2B5EF4-FFF2-40B4-BE49-F238E27FC236}">
                <a16:creationId xmlns:a16="http://schemas.microsoft.com/office/drawing/2014/main" id="{B88B78C9-A98D-4BA3-B264-C0F788F87BCB}"/>
              </a:ext>
            </a:extLst>
          </p:cNvPr>
          <p:cNvCxnSpPr>
            <a:cxnSpLocks/>
          </p:cNvCxnSpPr>
          <p:nvPr userDrawn="1"/>
        </p:nvCxnSpPr>
        <p:spPr>
          <a:xfrm>
            <a:off x="5317655" y="3927819"/>
            <a:ext cx="1096174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74 Conector recto">
            <a:extLst>
              <a:ext uri="{FF2B5EF4-FFF2-40B4-BE49-F238E27FC236}">
                <a16:creationId xmlns:a16="http://schemas.microsoft.com/office/drawing/2014/main" id="{1605728B-8B36-4F4B-B22C-338FD4670CE9}"/>
              </a:ext>
            </a:extLst>
          </p:cNvPr>
          <p:cNvCxnSpPr>
            <a:cxnSpLocks/>
          </p:cNvCxnSpPr>
          <p:nvPr userDrawn="1"/>
        </p:nvCxnSpPr>
        <p:spPr>
          <a:xfrm>
            <a:off x="6721077" y="3927819"/>
            <a:ext cx="847646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66 CuadroTexto">
            <a:extLst>
              <a:ext uri="{FF2B5EF4-FFF2-40B4-BE49-F238E27FC236}">
                <a16:creationId xmlns:a16="http://schemas.microsoft.com/office/drawing/2014/main" id="{ACEC8887-D239-4E8F-A031-46CD56AAC667}"/>
              </a:ext>
            </a:extLst>
          </p:cNvPr>
          <p:cNvSpPr txBox="1"/>
          <p:nvPr userDrawn="1"/>
        </p:nvSpPr>
        <p:spPr>
          <a:xfrm>
            <a:off x="3903756" y="2506092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YPF Química</a:t>
            </a:r>
          </a:p>
        </p:txBody>
      </p:sp>
      <p:cxnSp>
        <p:nvCxnSpPr>
          <p:cNvPr id="77" name="67 Conector recto">
            <a:extLst>
              <a:ext uri="{FF2B5EF4-FFF2-40B4-BE49-F238E27FC236}">
                <a16:creationId xmlns:a16="http://schemas.microsoft.com/office/drawing/2014/main" id="{B88B78C9-A98D-4BA3-B264-C0F788F87BCB}"/>
              </a:ext>
            </a:extLst>
          </p:cNvPr>
          <p:cNvCxnSpPr>
            <a:cxnSpLocks/>
          </p:cNvCxnSpPr>
          <p:nvPr userDrawn="1"/>
        </p:nvCxnSpPr>
        <p:spPr>
          <a:xfrm>
            <a:off x="3989541" y="2769341"/>
            <a:ext cx="1067091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66 CuadroTexto">
            <a:extLst>
              <a:ext uri="{FF2B5EF4-FFF2-40B4-BE49-F238E27FC236}">
                <a16:creationId xmlns:a16="http://schemas.microsoft.com/office/drawing/2014/main" id="{ACEC8887-D239-4E8F-A031-46CD56AAC667}"/>
              </a:ext>
            </a:extLst>
          </p:cNvPr>
          <p:cNvSpPr txBox="1"/>
          <p:nvPr userDrawn="1"/>
        </p:nvSpPr>
        <p:spPr>
          <a:xfrm>
            <a:off x="5233520" y="2506092"/>
            <a:ext cx="109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YPF Aviación</a:t>
            </a:r>
          </a:p>
        </p:txBody>
      </p:sp>
      <p:cxnSp>
        <p:nvCxnSpPr>
          <p:cNvPr id="79" name="67 Conector recto">
            <a:extLst>
              <a:ext uri="{FF2B5EF4-FFF2-40B4-BE49-F238E27FC236}">
                <a16:creationId xmlns:a16="http://schemas.microsoft.com/office/drawing/2014/main" id="{B88B78C9-A98D-4BA3-B264-C0F788F87BCB}"/>
              </a:ext>
            </a:extLst>
          </p:cNvPr>
          <p:cNvCxnSpPr>
            <a:cxnSpLocks/>
          </p:cNvCxnSpPr>
          <p:nvPr userDrawn="1"/>
        </p:nvCxnSpPr>
        <p:spPr>
          <a:xfrm>
            <a:off x="5317655" y="2769341"/>
            <a:ext cx="1096174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56 CuadroTexto">
            <a:extLst>
              <a:ext uri="{FF2B5EF4-FFF2-40B4-BE49-F238E27FC236}">
                <a16:creationId xmlns:a16="http://schemas.microsoft.com/office/drawing/2014/main" id="{42BFC28D-19E8-457F-87DD-C1DD91D485EC}"/>
              </a:ext>
            </a:extLst>
          </p:cNvPr>
          <p:cNvSpPr txBox="1"/>
          <p:nvPr userDrawn="1"/>
        </p:nvSpPr>
        <p:spPr>
          <a:xfrm>
            <a:off x="1835795" y="679387"/>
            <a:ext cx="1157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YPF 100 años</a:t>
            </a:r>
          </a:p>
        </p:txBody>
      </p:sp>
      <p:cxnSp>
        <p:nvCxnSpPr>
          <p:cNvPr id="81" name="57 Conector recto">
            <a:extLst>
              <a:ext uri="{FF2B5EF4-FFF2-40B4-BE49-F238E27FC236}">
                <a16:creationId xmlns:a16="http://schemas.microsoft.com/office/drawing/2014/main" id="{25D9A471-1011-48AB-8B8E-09165976F23A}"/>
              </a:ext>
            </a:extLst>
          </p:cNvPr>
          <p:cNvCxnSpPr/>
          <p:nvPr userDrawn="1"/>
        </p:nvCxnSpPr>
        <p:spPr>
          <a:xfrm>
            <a:off x="1921580" y="942636"/>
            <a:ext cx="1633106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58 CuadroTexto">
            <a:extLst>
              <a:ext uri="{FF2B5EF4-FFF2-40B4-BE49-F238E27FC236}">
                <a16:creationId xmlns:a16="http://schemas.microsoft.com/office/drawing/2014/main" id="{E001B4DF-BB5A-4CFC-815E-EF858BDA4981}"/>
              </a:ext>
            </a:extLst>
          </p:cNvPr>
          <p:cNvSpPr txBox="1"/>
          <p:nvPr userDrawn="1"/>
        </p:nvSpPr>
        <p:spPr>
          <a:xfrm>
            <a:off x="7796817" y="3664570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AESA</a:t>
            </a:r>
          </a:p>
        </p:txBody>
      </p:sp>
      <p:cxnSp>
        <p:nvCxnSpPr>
          <p:cNvPr id="83" name="82 Conector recto">
            <a:extLst>
              <a:ext uri="{FF2B5EF4-FFF2-40B4-BE49-F238E27FC236}">
                <a16:creationId xmlns:a16="http://schemas.microsoft.com/office/drawing/2014/main" id="{1605728B-8B36-4F4B-B22C-338FD4670CE9}"/>
              </a:ext>
            </a:extLst>
          </p:cNvPr>
          <p:cNvCxnSpPr>
            <a:cxnSpLocks/>
          </p:cNvCxnSpPr>
          <p:nvPr userDrawn="1"/>
        </p:nvCxnSpPr>
        <p:spPr>
          <a:xfrm>
            <a:off x="7875878" y="3927819"/>
            <a:ext cx="847646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66 CuadroTexto">
            <a:extLst>
              <a:ext uri="{FF2B5EF4-FFF2-40B4-BE49-F238E27FC236}">
                <a16:creationId xmlns:a16="http://schemas.microsoft.com/office/drawing/2014/main" id="{ACEC8887-D239-4E8F-A031-46CD56AAC667}"/>
              </a:ext>
            </a:extLst>
          </p:cNvPr>
          <p:cNvSpPr txBox="1"/>
          <p:nvPr userDrawn="1"/>
        </p:nvSpPr>
        <p:spPr>
          <a:xfrm>
            <a:off x="6602070" y="2506092"/>
            <a:ext cx="809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YPF Gas</a:t>
            </a:r>
          </a:p>
        </p:txBody>
      </p:sp>
      <p:cxnSp>
        <p:nvCxnSpPr>
          <p:cNvPr id="85" name="67 Conector recto">
            <a:extLst>
              <a:ext uri="{FF2B5EF4-FFF2-40B4-BE49-F238E27FC236}">
                <a16:creationId xmlns:a16="http://schemas.microsoft.com/office/drawing/2014/main" id="{B88B78C9-A98D-4BA3-B264-C0F788F87BCB}"/>
              </a:ext>
            </a:extLst>
          </p:cNvPr>
          <p:cNvCxnSpPr>
            <a:cxnSpLocks/>
          </p:cNvCxnSpPr>
          <p:nvPr userDrawn="1"/>
        </p:nvCxnSpPr>
        <p:spPr>
          <a:xfrm>
            <a:off x="6686205" y="2769341"/>
            <a:ext cx="882518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8 Grupo">
            <a:extLst>
              <a:ext uri="{FF2B5EF4-FFF2-40B4-BE49-F238E27FC236}">
                <a16:creationId xmlns:a16="http://schemas.microsoft.com/office/drawing/2014/main" id="{1BE68C44-568E-4BE8-8828-3C9C96063E3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D2E3F69F-6679-4F0C-B9AF-7808524D6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id="{32786D3D-FB30-4583-8129-9EC44AC15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6" name="Freeform 45">
              <a:extLst>
                <a:ext uri="{FF2B5EF4-FFF2-40B4-BE49-F238E27FC236}">
                  <a16:creationId xmlns:a16="http://schemas.microsoft.com/office/drawing/2014/main" id="{C7D69202-8B5E-4B62-A921-41E13787A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7" name="Freeform 46">
              <a:extLst>
                <a:ext uri="{FF2B5EF4-FFF2-40B4-BE49-F238E27FC236}">
                  <a16:creationId xmlns:a16="http://schemas.microsoft.com/office/drawing/2014/main" id="{271E887E-CD52-4DF1-B1F9-AE38C40AF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8" name="Freeform 47">
              <a:extLst>
                <a:ext uri="{FF2B5EF4-FFF2-40B4-BE49-F238E27FC236}">
                  <a16:creationId xmlns:a16="http://schemas.microsoft.com/office/drawing/2014/main" id="{5E601BA2-BC96-4268-AAD7-9A6E8EB8D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9" name="Freeform 48">
              <a:extLst>
                <a:ext uri="{FF2B5EF4-FFF2-40B4-BE49-F238E27FC236}">
                  <a16:creationId xmlns:a16="http://schemas.microsoft.com/office/drawing/2014/main" id="{5AC3C169-DB2E-4191-8B4F-F6D28AF769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0" name="Freeform 49">
              <a:extLst>
                <a:ext uri="{FF2B5EF4-FFF2-40B4-BE49-F238E27FC236}">
                  <a16:creationId xmlns:a16="http://schemas.microsoft.com/office/drawing/2014/main" id="{BED6C380-5503-4323-BBFE-C1F84819C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1" name="Freeform 50">
              <a:extLst>
                <a:ext uri="{FF2B5EF4-FFF2-40B4-BE49-F238E27FC236}">
                  <a16:creationId xmlns:a16="http://schemas.microsoft.com/office/drawing/2014/main" id="{8A159E2A-BF60-412A-94F3-F3F8B1127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912868533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CONOS  (mantenerla oculta o borrar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A3D690BB-F069-2D4A-9F67-84B2FEDE90E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0" name="Rectangle 134">
            <a:extLst>
              <a:ext uri="{FF2B5EF4-FFF2-40B4-BE49-F238E27FC236}">
                <a16:creationId xmlns:a16="http://schemas.microsoft.com/office/drawing/2014/main" id="{C7E62EBD-8151-4A41-9D6A-92B78F1C2645}"/>
              </a:ext>
            </a:extLst>
          </p:cNvPr>
          <p:cNvSpPr/>
          <p:nvPr userDrawn="1"/>
        </p:nvSpPr>
        <p:spPr>
          <a:xfrm>
            <a:off x="259140" y="1328733"/>
            <a:ext cx="65398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Pregunta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1" name="Rectangle 135">
            <a:extLst>
              <a:ext uri="{FF2B5EF4-FFF2-40B4-BE49-F238E27FC236}">
                <a16:creationId xmlns:a16="http://schemas.microsoft.com/office/drawing/2014/main" id="{C44F29FB-4C81-49FD-B099-DDAC44689423}"/>
              </a:ext>
            </a:extLst>
          </p:cNvPr>
          <p:cNvSpPr/>
          <p:nvPr userDrawn="1"/>
        </p:nvSpPr>
        <p:spPr>
          <a:xfrm>
            <a:off x="1074088" y="1328733"/>
            <a:ext cx="528868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Atención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2" name="Rectangle 136">
            <a:extLst>
              <a:ext uri="{FF2B5EF4-FFF2-40B4-BE49-F238E27FC236}">
                <a16:creationId xmlns:a16="http://schemas.microsoft.com/office/drawing/2014/main" id="{57595954-B768-4C5C-B204-9A95D20C7357}"/>
              </a:ext>
            </a:extLst>
          </p:cNvPr>
          <p:cNvSpPr/>
          <p:nvPr userDrawn="1"/>
        </p:nvSpPr>
        <p:spPr>
          <a:xfrm>
            <a:off x="1710730" y="1328733"/>
            <a:ext cx="65398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Correcto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3" name="Rectangle 137">
            <a:extLst>
              <a:ext uri="{FF2B5EF4-FFF2-40B4-BE49-F238E27FC236}">
                <a16:creationId xmlns:a16="http://schemas.microsoft.com/office/drawing/2014/main" id="{F6A2772A-5847-469F-93F0-E14B5E6A23D2}"/>
              </a:ext>
            </a:extLst>
          </p:cNvPr>
          <p:cNvSpPr/>
          <p:nvPr userDrawn="1"/>
        </p:nvSpPr>
        <p:spPr>
          <a:xfrm>
            <a:off x="2394615" y="1328733"/>
            <a:ext cx="65398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Incorrecto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4" name="Rectangle 154">
            <a:extLst>
              <a:ext uri="{FF2B5EF4-FFF2-40B4-BE49-F238E27FC236}">
                <a16:creationId xmlns:a16="http://schemas.microsoft.com/office/drawing/2014/main" id="{48B7C162-4E49-46F7-A583-422BFB22BDDD}"/>
              </a:ext>
            </a:extLst>
          </p:cNvPr>
          <p:cNvSpPr/>
          <p:nvPr userDrawn="1"/>
        </p:nvSpPr>
        <p:spPr>
          <a:xfrm>
            <a:off x="338768" y="3364995"/>
            <a:ext cx="72172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Camión</a:t>
            </a:r>
            <a:b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</a:b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cisterna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5" name="Rectangle 155">
            <a:extLst>
              <a:ext uri="{FF2B5EF4-FFF2-40B4-BE49-F238E27FC236}">
                <a16:creationId xmlns:a16="http://schemas.microsoft.com/office/drawing/2014/main" id="{2FD215E1-22C8-4065-B77D-F25D66BCA9F8}"/>
              </a:ext>
            </a:extLst>
          </p:cNvPr>
          <p:cNvSpPr/>
          <p:nvPr userDrawn="1"/>
        </p:nvSpPr>
        <p:spPr>
          <a:xfrm>
            <a:off x="1267252" y="3364995"/>
            <a:ext cx="6539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Camión</a:t>
            </a:r>
            <a:b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</a:b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carga 1</a:t>
            </a:r>
          </a:p>
        </p:txBody>
      </p:sp>
      <p:sp>
        <p:nvSpPr>
          <p:cNvPr id="116" name="Rectangle 165">
            <a:extLst>
              <a:ext uri="{FF2B5EF4-FFF2-40B4-BE49-F238E27FC236}">
                <a16:creationId xmlns:a16="http://schemas.microsoft.com/office/drawing/2014/main" id="{53857336-69FF-4AB0-8963-DB54A38F8AAC}"/>
              </a:ext>
            </a:extLst>
          </p:cNvPr>
          <p:cNvSpPr/>
          <p:nvPr userDrawn="1"/>
        </p:nvSpPr>
        <p:spPr>
          <a:xfrm>
            <a:off x="965692" y="2350739"/>
            <a:ext cx="653980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Escuela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7" name="Rectangle 167">
            <a:extLst>
              <a:ext uri="{FF2B5EF4-FFF2-40B4-BE49-F238E27FC236}">
                <a16:creationId xmlns:a16="http://schemas.microsoft.com/office/drawing/2014/main" id="{CE43C4DE-01A4-4E45-81C0-F9F1E68EB348}"/>
              </a:ext>
            </a:extLst>
          </p:cNvPr>
          <p:cNvSpPr/>
          <p:nvPr userDrawn="1"/>
        </p:nvSpPr>
        <p:spPr>
          <a:xfrm>
            <a:off x="1399524" y="2419122"/>
            <a:ext cx="1295330" cy="282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Educación </a:t>
            </a:r>
            <a:b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</a:b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superior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8" name="Rectangle 168">
            <a:extLst>
              <a:ext uri="{FF2B5EF4-FFF2-40B4-BE49-F238E27FC236}">
                <a16:creationId xmlns:a16="http://schemas.microsoft.com/office/drawing/2014/main" id="{95372FFB-CD8E-457D-B77F-21C39C967F3D}"/>
              </a:ext>
            </a:extLst>
          </p:cNvPr>
          <p:cNvSpPr/>
          <p:nvPr userDrawn="1"/>
        </p:nvSpPr>
        <p:spPr>
          <a:xfrm>
            <a:off x="2339752" y="2350739"/>
            <a:ext cx="653980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Casa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9" name="Rectangle 165">
            <a:extLst>
              <a:ext uri="{FF2B5EF4-FFF2-40B4-BE49-F238E27FC236}">
                <a16:creationId xmlns:a16="http://schemas.microsoft.com/office/drawing/2014/main" id="{405A7BE3-A0D6-45E4-A03A-C6D165F12D3E}"/>
              </a:ext>
            </a:extLst>
          </p:cNvPr>
          <p:cNvSpPr/>
          <p:nvPr userDrawn="1"/>
        </p:nvSpPr>
        <p:spPr>
          <a:xfrm>
            <a:off x="306690" y="2350739"/>
            <a:ext cx="653980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¨Personas</a:t>
            </a:r>
          </a:p>
        </p:txBody>
      </p:sp>
      <p:sp>
        <p:nvSpPr>
          <p:cNvPr id="120" name="Rectangle 168">
            <a:extLst>
              <a:ext uri="{FF2B5EF4-FFF2-40B4-BE49-F238E27FC236}">
                <a16:creationId xmlns:a16="http://schemas.microsoft.com/office/drawing/2014/main" id="{409EF882-A0CB-4768-A906-F6BC62775969}"/>
              </a:ext>
            </a:extLst>
          </p:cNvPr>
          <p:cNvSpPr/>
          <p:nvPr userDrawn="1"/>
        </p:nvSpPr>
        <p:spPr>
          <a:xfrm>
            <a:off x="2984262" y="2350739"/>
            <a:ext cx="653980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Ciudad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1" name="Rectangle 168">
            <a:extLst>
              <a:ext uri="{FF2B5EF4-FFF2-40B4-BE49-F238E27FC236}">
                <a16:creationId xmlns:a16="http://schemas.microsoft.com/office/drawing/2014/main" id="{17A55B89-8A8B-4032-A101-939E391DF424}"/>
              </a:ext>
            </a:extLst>
          </p:cNvPr>
          <p:cNvSpPr/>
          <p:nvPr userDrawn="1"/>
        </p:nvSpPr>
        <p:spPr>
          <a:xfrm>
            <a:off x="3645034" y="2350739"/>
            <a:ext cx="653980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Fábrica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2" name="Rectangle 168">
            <a:extLst>
              <a:ext uri="{FF2B5EF4-FFF2-40B4-BE49-F238E27FC236}">
                <a16:creationId xmlns:a16="http://schemas.microsoft.com/office/drawing/2014/main" id="{EFCF5448-7F6F-4FF2-9F8E-94188031337B}"/>
              </a:ext>
            </a:extLst>
          </p:cNvPr>
          <p:cNvSpPr/>
          <p:nvPr userDrawn="1"/>
        </p:nvSpPr>
        <p:spPr>
          <a:xfrm>
            <a:off x="6611344" y="2350739"/>
            <a:ext cx="653980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Confitería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3" name="Rectangle 168">
            <a:extLst>
              <a:ext uri="{FF2B5EF4-FFF2-40B4-BE49-F238E27FC236}">
                <a16:creationId xmlns:a16="http://schemas.microsoft.com/office/drawing/2014/main" id="{E7E1BAE6-3778-4E78-9421-95AAE99FD025}"/>
              </a:ext>
            </a:extLst>
          </p:cNvPr>
          <p:cNvSpPr/>
          <p:nvPr userDrawn="1"/>
        </p:nvSpPr>
        <p:spPr>
          <a:xfrm>
            <a:off x="7230388" y="2350739"/>
            <a:ext cx="653980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Bebida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4" name="Rectangle 168">
            <a:extLst>
              <a:ext uri="{FF2B5EF4-FFF2-40B4-BE49-F238E27FC236}">
                <a16:creationId xmlns:a16="http://schemas.microsoft.com/office/drawing/2014/main" id="{267E9F08-22FB-4A42-8A0D-735B8B253051}"/>
              </a:ext>
            </a:extLst>
          </p:cNvPr>
          <p:cNvSpPr/>
          <p:nvPr userDrawn="1"/>
        </p:nvSpPr>
        <p:spPr>
          <a:xfrm>
            <a:off x="7806452" y="2350739"/>
            <a:ext cx="653980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Comida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5" name="Rectangle 168">
            <a:extLst>
              <a:ext uri="{FF2B5EF4-FFF2-40B4-BE49-F238E27FC236}">
                <a16:creationId xmlns:a16="http://schemas.microsoft.com/office/drawing/2014/main" id="{A587753E-9436-46E0-90A5-58E449BA4229}"/>
              </a:ext>
            </a:extLst>
          </p:cNvPr>
          <p:cNvSpPr/>
          <p:nvPr userDrawn="1"/>
        </p:nvSpPr>
        <p:spPr>
          <a:xfrm>
            <a:off x="5001077" y="2350739"/>
            <a:ext cx="783716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Herramientas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6" name="Rectangle 168">
            <a:extLst>
              <a:ext uri="{FF2B5EF4-FFF2-40B4-BE49-F238E27FC236}">
                <a16:creationId xmlns:a16="http://schemas.microsoft.com/office/drawing/2014/main" id="{B414C681-DBCF-454A-B199-95D041180BF5}"/>
              </a:ext>
            </a:extLst>
          </p:cNvPr>
          <p:cNvSpPr/>
          <p:nvPr userDrawn="1"/>
        </p:nvSpPr>
        <p:spPr>
          <a:xfrm>
            <a:off x="8458754" y="2350739"/>
            <a:ext cx="498477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Agro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7" name="Rectangle 168">
            <a:extLst>
              <a:ext uri="{FF2B5EF4-FFF2-40B4-BE49-F238E27FC236}">
                <a16:creationId xmlns:a16="http://schemas.microsoft.com/office/drawing/2014/main" id="{D5338286-9AD2-4721-B71B-992A5306DA4E}"/>
              </a:ext>
            </a:extLst>
          </p:cNvPr>
          <p:cNvSpPr/>
          <p:nvPr userDrawn="1"/>
        </p:nvSpPr>
        <p:spPr>
          <a:xfrm>
            <a:off x="5781761" y="2350739"/>
            <a:ext cx="777334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Investigación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8" name="Rectangle 155">
            <a:extLst>
              <a:ext uri="{FF2B5EF4-FFF2-40B4-BE49-F238E27FC236}">
                <a16:creationId xmlns:a16="http://schemas.microsoft.com/office/drawing/2014/main" id="{6A66278F-48E6-491F-883C-3F704948FCDD}"/>
              </a:ext>
            </a:extLst>
          </p:cNvPr>
          <p:cNvSpPr/>
          <p:nvPr userDrawn="1"/>
        </p:nvSpPr>
        <p:spPr>
          <a:xfrm>
            <a:off x="2080227" y="3364995"/>
            <a:ext cx="6539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Camión</a:t>
            </a:r>
            <a:b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</a:b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carga 2</a:t>
            </a:r>
          </a:p>
        </p:txBody>
      </p:sp>
      <p:sp>
        <p:nvSpPr>
          <p:cNvPr id="129" name="Rectangle 137">
            <a:extLst>
              <a:ext uri="{FF2B5EF4-FFF2-40B4-BE49-F238E27FC236}">
                <a16:creationId xmlns:a16="http://schemas.microsoft.com/office/drawing/2014/main" id="{0C8DC673-B303-46F1-9067-E4FED6CF205F}"/>
              </a:ext>
            </a:extLst>
          </p:cNvPr>
          <p:cNvSpPr/>
          <p:nvPr userDrawn="1"/>
        </p:nvSpPr>
        <p:spPr>
          <a:xfrm>
            <a:off x="3059832" y="1328733"/>
            <a:ext cx="653980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Enlace web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0" name="Rectangle 137">
            <a:extLst>
              <a:ext uri="{FF2B5EF4-FFF2-40B4-BE49-F238E27FC236}">
                <a16:creationId xmlns:a16="http://schemas.microsoft.com/office/drawing/2014/main" id="{820BE4BC-C968-497E-81C9-0437622F06CF}"/>
              </a:ext>
            </a:extLst>
          </p:cNvPr>
          <p:cNvSpPr/>
          <p:nvPr userDrawn="1"/>
        </p:nvSpPr>
        <p:spPr>
          <a:xfrm>
            <a:off x="3789437" y="1328733"/>
            <a:ext cx="469347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Video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1" name="Rectangle 137">
            <a:extLst>
              <a:ext uri="{FF2B5EF4-FFF2-40B4-BE49-F238E27FC236}">
                <a16:creationId xmlns:a16="http://schemas.microsoft.com/office/drawing/2014/main" id="{B51472FB-DA9D-48DE-9CA0-C8F91A11E673}"/>
              </a:ext>
            </a:extLst>
          </p:cNvPr>
          <p:cNvSpPr/>
          <p:nvPr userDrawn="1"/>
        </p:nvSpPr>
        <p:spPr>
          <a:xfrm>
            <a:off x="4355007" y="1328733"/>
            <a:ext cx="469347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Imagen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2" name="Rectangle 137">
            <a:extLst>
              <a:ext uri="{FF2B5EF4-FFF2-40B4-BE49-F238E27FC236}">
                <a16:creationId xmlns:a16="http://schemas.microsoft.com/office/drawing/2014/main" id="{C99FC817-6D0E-421C-BD06-6035BD11A0DA}"/>
              </a:ext>
            </a:extLst>
          </p:cNvPr>
          <p:cNvSpPr/>
          <p:nvPr userDrawn="1"/>
        </p:nvSpPr>
        <p:spPr>
          <a:xfrm>
            <a:off x="5007223" y="1328733"/>
            <a:ext cx="469347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Audio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3" name="Rectangle 137">
            <a:extLst>
              <a:ext uri="{FF2B5EF4-FFF2-40B4-BE49-F238E27FC236}">
                <a16:creationId xmlns:a16="http://schemas.microsoft.com/office/drawing/2014/main" id="{78817166-E82E-436F-8E46-B4E6552FA574}"/>
              </a:ext>
            </a:extLst>
          </p:cNvPr>
          <p:cNvSpPr/>
          <p:nvPr userDrawn="1"/>
        </p:nvSpPr>
        <p:spPr>
          <a:xfrm>
            <a:off x="5652120" y="1328733"/>
            <a:ext cx="469347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Celular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4" name="Rectangle 137">
            <a:extLst>
              <a:ext uri="{FF2B5EF4-FFF2-40B4-BE49-F238E27FC236}">
                <a16:creationId xmlns:a16="http://schemas.microsoft.com/office/drawing/2014/main" id="{8115D299-C55F-4EFB-9A40-B3E8ECE309A5}"/>
              </a:ext>
            </a:extLst>
          </p:cNvPr>
          <p:cNvSpPr/>
          <p:nvPr userDrawn="1"/>
        </p:nvSpPr>
        <p:spPr>
          <a:xfrm>
            <a:off x="6331726" y="1328733"/>
            <a:ext cx="469347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PC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5" name="Rectangle 137">
            <a:extLst>
              <a:ext uri="{FF2B5EF4-FFF2-40B4-BE49-F238E27FC236}">
                <a16:creationId xmlns:a16="http://schemas.microsoft.com/office/drawing/2014/main" id="{72E16316-A968-49B2-8AD1-B181C944A98C}"/>
              </a:ext>
            </a:extLst>
          </p:cNvPr>
          <p:cNvSpPr/>
          <p:nvPr userDrawn="1"/>
        </p:nvSpPr>
        <p:spPr>
          <a:xfrm>
            <a:off x="6889158" y="1328733"/>
            <a:ext cx="559987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Argentina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6" name="Rectangle 137">
            <a:extLst>
              <a:ext uri="{FF2B5EF4-FFF2-40B4-BE49-F238E27FC236}">
                <a16:creationId xmlns:a16="http://schemas.microsoft.com/office/drawing/2014/main" id="{AED9987B-D42C-4A44-94F5-D835AE6E7397}"/>
              </a:ext>
            </a:extLst>
          </p:cNvPr>
          <p:cNvSpPr/>
          <p:nvPr userDrawn="1"/>
        </p:nvSpPr>
        <p:spPr>
          <a:xfrm>
            <a:off x="7577820" y="1328733"/>
            <a:ext cx="559987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Mundo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7" name="Rectangle 155">
            <a:extLst>
              <a:ext uri="{FF2B5EF4-FFF2-40B4-BE49-F238E27FC236}">
                <a16:creationId xmlns:a16="http://schemas.microsoft.com/office/drawing/2014/main" id="{6D52C055-715A-4BCA-8697-AA1931D498E7}"/>
              </a:ext>
            </a:extLst>
          </p:cNvPr>
          <p:cNvSpPr/>
          <p:nvPr userDrawn="1"/>
        </p:nvSpPr>
        <p:spPr>
          <a:xfrm>
            <a:off x="2873037" y="3364995"/>
            <a:ext cx="7731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Embarcación</a:t>
            </a:r>
            <a:b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</a:b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carga 1</a:t>
            </a:r>
          </a:p>
        </p:txBody>
      </p:sp>
      <p:sp>
        <p:nvSpPr>
          <p:cNvPr id="138" name="Rectangle 155">
            <a:extLst>
              <a:ext uri="{FF2B5EF4-FFF2-40B4-BE49-F238E27FC236}">
                <a16:creationId xmlns:a16="http://schemas.microsoft.com/office/drawing/2014/main" id="{FF372C6E-209E-4330-BCF1-F5C835BE4E26}"/>
              </a:ext>
            </a:extLst>
          </p:cNvPr>
          <p:cNvSpPr/>
          <p:nvPr userDrawn="1"/>
        </p:nvSpPr>
        <p:spPr>
          <a:xfrm>
            <a:off x="3772380" y="3364995"/>
            <a:ext cx="7731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Embarcación</a:t>
            </a:r>
            <a:b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</a:b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carga 2</a:t>
            </a:r>
          </a:p>
        </p:txBody>
      </p:sp>
      <p:sp>
        <p:nvSpPr>
          <p:cNvPr id="139" name="Rectangle 155">
            <a:extLst>
              <a:ext uri="{FF2B5EF4-FFF2-40B4-BE49-F238E27FC236}">
                <a16:creationId xmlns:a16="http://schemas.microsoft.com/office/drawing/2014/main" id="{53A27628-0118-47AE-ADA3-5C005F687D14}"/>
              </a:ext>
            </a:extLst>
          </p:cNvPr>
          <p:cNvSpPr/>
          <p:nvPr userDrawn="1"/>
        </p:nvSpPr>
        <p:spPr>
          <a:xfrm>
            <a:off x="4756028" y="3364995"/>
            <a:ext cx="53844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Automóvil</a:t>
            </a:r>
          </a:p>
        </p:txBody>
      </p:sp>
      <p:sp>
        <p:nvSpPr>
          <p:cNvPr id="140" name="Rectangle 155">
            <a:extLst>
              <a:ext uri="{FF2B5EF4-FFF2-40B4-BE49-F238E27FC236}">
                <a16:creationId xmlns:a16="http://schemas.microsoft.com/office/drawing/2014/main" id="{07207AD5-619D-4C24-B03E-C3E7187FEC62}"/>
              </a:ext>
            </a:extLst>
          </p:cNvPr>
          <p:cNvSpPr/>
          <p:nvPr userDrawn="1"/>
        </p:nvSpPr>
        <p:spPr>
          <a:xfrm>
            <a:off x="5509283" y="3364995"/>
            <a:ext cx="5640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Automóvil eléctrico</a:t>
            </a:r>
          </a:p>
        </p:txBody>
      </p:sp>
      <p:sp>
        <p:nvSpPr>
          <p:cNvPr id="141" name="Rectangle 155">
            <a:extLst>
              <a:ext uri="{FF2B5EF4-FFF2-40B4-BE49-F238E27FC236}">
                <a16:creationId xmlns:a16="http://schemas.microsoft.com/office/drawing/2014/main" id="{EE3F4B46-3E87-4700-AFC2-347F672C1DDA}"/>
              </a:ext>
            </a:extLst>
          </p:cNvPr>
          <p:cNvSpPr/>
          <p:nvPr userDrawn="1"/>
        </p:nvSpPr>
        <p:spPr>
          <a:xfrm>
            <a:off x="6268466" y="3364995"/>
            <a:ext cx="6141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Maquinaria agrícola</a:t>
            </a:r>
          </a:p>
        </p:txBody>
      </p:sp>
      <p:sp>
        <p:nvSpPr>
          <p:cNvPr id="142" name="Rectangle 155">
            <a:extLst>
              <a:ext uri="{FF2B5EF4-FFF2-40B4-BE49-F238E27FC236}">
                <a16:creationId xmlns:a16="http://schemas.microsoft.com/office/drawing/2014/main" id="{B06BD68A-C510-4AEE-97E1-F6E2D589AFD8}"/>
              </a:ext>
            </a:extLst>
          </p:cNvPr>
          <p:cNvSpPr/>
          <p:nvPr userDrawn="1"/>
        </p:nvSpPr>
        <p:spPr>
          <a:xfrm>
            <a:off x="6966051" y="3364995"/>
            <a:ext cx="47039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Avión</a:t>
            </a:r>
          </a:p>
        </p:txBody>
      </p:sp>
      <p:sp>
        <p:nvSpPr>
          <p:cNvPr id="143" name="Rectangle 155">
            <a:extLst>
              <a:ext uri="{FF2B5EF4-FFF2-40B4-BE49-F238E27FC236}">
                <a16:creationId xmlns:a16="http://schemas.microsoft.com/office/drawing/2014/main" id="{C1B2158E-E72C-4B51-B4C9-DA392180EAEF}"/>
              </a:ext>
            </a:extLst>
          </p:cNvPr>
          <p:cNvSpPr/>
          <p:nvPr userDrawn="1"/>
        </p:nvSpPr>
        <p:spPr>
          <a:xfrm>
            <a:off x="7618560" y="3364995"/>
            <a:ext cx="47039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Moto</a:t>
            </a:r>
          </a:p>
        </p:txBody>
      </p:sp>
      <p:sp>
        <p:nvSpPr>
          <p:cNvPr id="144" name="Rectangle 154">
            <a:extLst>
              <a:ext uri="{FF2B5EF4-FFF2-40B4-BE49-F238E27FC236}">
                <a16:creationId xmlns:a16="http://schemas.microsoft.com/office/drawing/2014/main" id="{D4472B92-AB8F-4810-ABA2-DE054A96FA95}"/>
              </a:ext>
            </a:extLst>
          </p:cNvPr>
          <p:cNvSpPr/>
          <p:nvPr userDrawn="1"/>
        </p:nvSpPr>
        <p:spPr>
          <a:xfrm>
            <a:off x="367175" y="4488637"/>
            <a:ext cx="532417" cy="138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Cigüeña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5" name="Rectangle 154">
            <a:extLst>
              <a:ext uri="{FF2B5EF4-FFF2-40B4-BE49-F238E27FC236}">
                <a16:creationId xmlns:a16="http://schemas.microsoft.com/office/drawing/2014/main" id="{354BFD88-F979-4272-AA4B-6FE32E2364FD}"/>
              </a:ext>
            </a:extLst>
          </p:cNvPr>
          <p:cNvSpPr/>
          <p:nvPr userDrawn="1"/>
        </p:nvSpPr>
        <p:spPr>
          <a:xfrm>
            <a:off x="978857" y="4488637"/>
            <a:ext cx="65896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Perforación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6" name="Rectangle 154">
            <a:extLst>
              <a:ext uri="{FF2B5EF4-FFF2-40B4-BE49-F238E27FC236}">
                <a16:creationId xmlns:a16="http://schemas.microsoft.com/office/drawing/2014/main" id="{11F21AE7-D914-41B7-BF0B-DFEA42B02ABE}"/>
              </a:ext>
            </a:extLst>
          </p:cNvPr>
          <p:cNvSpPr/>
          <p:nvPr userDrawn="1"/>
        </p:nvSpPr>
        <p:spPr>
          <a:xfrm>
            <a:off x="1693561" y="4488637"/>
            <a:ext cx="65896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Refinería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7" name="Rectangle 154">
            <a:extLst>
              <a:ext uri="{FF2B5EF4-FFF2-40B4-BE49-F238E27FC236}">
                <a16:creationId xmlns:a16="http://schemas.microsoft.com/office/drawing/2014/main" id="{7F5A1F9B-CFE8-45F8-8D7F-06B795861EB6}"/>
              </a:ext>
            </a:extLst>
          </p:cNvPr>
          <p:cNvSpPr/>
          <p:nvPr userDrawn="1"/>
        </p:nvSpPr>
        <p:spPr>
          <a:xfrm>
            <a:off x="2375774" y="4488637"/>
            <a:ext cx="65896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Energía eléctrica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8" name="Rectangle 154">
            <a:extLst>
              <a:ext uri="{FF2B5EF4-FFF2-40B4-BE49-F238E27FC236}">
                <a16:creationId xmlns:a16="http://schemas.microsoft.com/office/drawing/2014/main" id="{68238EB6-87F1-47E0-B5B1-5DF517532993}"/>
              </a:ext>
            </a:extLst>
          </p:cNvPr>
          <p:cNvSpPr/>
          <p:nvPr userDrawn="1"/>
        </p:nvSpPr>
        <p:spPr>
          <a:xfrm>
            <a:off x="3059286" y="4488637"/>
            <a:ext cx="65896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Energía renovable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9" name="Rectangle 154">
            <a:extLst>
              <a:ext uri="{FF2B5EF4-FFF2-40B4-BE49-F238E27FC236}">
                <a16:creationId xmlns:a16="http://schemas.microsoft.com/office/drawing/2014/main" id="{87E64AA2-7499-49A0-82AB-77664EC3C0C7}"/>
              </a:ext>
            </a:extLst>
          </p:cNvPr>
          <p:cNvSpPr/>
          <p:nvPr userDrawn="1"/>
        </p:nvSpPr>
        <p:spPr>
          <a:xfrm>
            <a:off x="3751954" y="4488637"/>
            <a:ext cx="78786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Surtidor combustible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0" name="Rectangle 154">
            <a:extLst>
              <a:ext uri="{FF2B5EF4-FFF2-40B4-BE49-F238E27FC236}">
                <a16:creationId xmlns:a16="http://schemas.microsoft.com/office/drawing/2014/main" id="{E1EB0898-228E-4542-A406-20A9F71C6BDD}"/>
              </a:ext>
            </a:extLst>
          </p:cNvPr>
          <p:cNvSpPr/>
          <p:nvPr userDrawn="1"/>
        </p:nvSpPr>
        <p:spPr>
          <a:xfrm>
            <a:off x="4450267" y="4488637"/>
            <a:ext cx="78786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Surtidor eléctrico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1" name="Rectangle 154">
            <a:extLst>
              <a:ext uri="{FF2B5EF4-FFF2-40B4-BE49-F238E27FC236}">
                <a16:creationId xmlns:a16="http://schemas.microsoft.com/office/drawing/2014/main" id="{43267B2C-06C9-44BA-ADC2-482C3432BA57}"/>
              </a:ext>
            </a:extLst>
          </p:cNvPr>
          <p:cNvSpPr/>
          <p:nvPr userDrawn="1"/>
        </p:nvSpPr>
        <p:spPr>
          <a:xfrm>
            <a:off x="5134282" y="4488637"/>
            <a:ext cx="78786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Bio-combustible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2" name="Rectangle 154">
            <a:extLst>
              <a:ext uri="{FF2B5EF4-FFF2-40B4-BE49-F238E27FC236}">
                <a16:creationId xmlns:a16="http://schemas.microsoft.com/office/drawing/2014/main" id="{C7C5B1CD-F158-4962-B69B-8DED079D04BD}"/>
              </a:ext>
            </a:extLst>
          </p:cNvPr>
          <p:cNvSpPr/>
          <p:nvPr userDrawn="1"/>
        </p:nvSpPr>
        <p:spPr>
          <a:xfrm>
            <a:off x="5871367" y="4488637"/>
            <a:ext cx="61266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Petróleo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3" name="Rectangle 154">
            <a:extLst>
              <a:ext uri="{FF2B5EF4-FFF2-40B4-BE49-F238E27FC236}">
                <a16:creationId xmlns:a16="http://schemas.microsoft.com/office/drawing/2014/main" id="{3820A191-531D-4724-993F-608C60471EFB}"/>
              </a:ext>
            </a:extLst>
          </p:cNvPr>
          <p:cNvSpPr/>
          <p:nvPr userDrawn="1"/>
        </p:nvSpPr>
        <p:spPr>
          <a:xfrm>
            <a:off x="6577308" y="4488637"/>
            <a:ext cx="31132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Gas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4" name="Rectangle 154">
            <a:extLst>
              <a:ext uri="{FF2B5EF4-FFF2-40B4-BE49-F238E27FC236}">
                <a16:creationId xmlns:a16="http://schemas.microsoft.com/office/drawing/2014/main" id="{BE0A0B47-CFE2-485D-9D9B-B0CA5599516B}"/>
              </a:ext>
            </a:extLst>
          </p:cNvPr>
          <p:cNvSpPr/>
          <p:nvPr userDrawn="1"/>
        </p:nvSpPr>
        <p:spPr>
          <a:xfrm>
            <a:off x="7081364" y="4488637"/>
            <a:ext cx="55078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Lubricante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D0C06A5D-5A75-402A-8E02-B08EE6BA35C0}"/>
              </a:ext>
            </a:extLst>
          </p:cNvPr>
          <p:cNvSpPr/>
          <p:nvPr userDrawn="1"/>
        </p:nvSpPr>
        <p:spPr>
          <a:xfrm>
            <a:off x="7807486" y="4488637"/>
            <a:ext cx="34586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Barril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6" name="Rectangle 168">
            <a:extLst>
              <a:ext uri="{FF2B5EF4-FFF2-40B4-BE49-F238E27FC236}">
                <a16:creationId xmlns:a16="http://schemas.microsoft.com/office/drawing/2014/main" id="{C5360930-DFCF-4A3B-A60D-7CEDF9A579A8}"/>
              </a:ext>
            </a:extLst>
          </p:cNvPr>
          <p:cNvSpPr/>
          <p:nvPr userDrawn="1"/>
        </p:nvSpPr>
        <p:spPr>
          <a:xfrm>
            <a:off x="4298722" y="2350739"/>
            <a:ext cx="777334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Trabajador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7" name="Rectangle 154">
            <a:extLst>
              <a:ext uri="{FF2B5EF4-FFF2-40B4-BE49-F238E27FC236}">
                <a16:creationId xmlns:a16="http://schemas.microsoft.com/office/drawing/2014/main" id="{DBB4168B-0E64-4B71-8802-1D7FE0ABF0AD}"/>
              </a:ext>
            </a:extLst>
          </p:cNvPr>
          <p:cNvSpPr/>
          <p:nvPr userDrawn="1"/>
        </p:nvSpPr>
        <p:spPr>
          <a:xfrm>
            <a:off x="8322766" y="4488637"/>
            <a:ext cx="43526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Ductos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8" name="Rectangle 155">
            <a:extLst>
              <a:ext uri="{FF2B5EF4-FFF2-40B4-BE49-F238E27FC236}">
                <a16:creationId xmlns:a16="http://schemas.microsoft.com/office/drawing/2014/main" id="{75E644BD-4E67-457F-AFE7-417D7EC6E818}"/>
              </a:ext>
            </a:extLst>
          </p:cNvPr>
          <p:cNvSpPr/>
          <p:nvPr userDrawn="1"/>
        </p:nvSpPr>
        <p:spPr>
          <a:xfrm>
            <a:off x="8350078" y="3364995"/>
            <a:ext cx="47039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Bicicleta</a:t>
            </a:r>
          </a:p>
        </p:txBody>
      </p:sp>
      <p:sp>
        <p:nvSpPr>
          <p:cNvPr id="159" name="Rectangle 137">
            <a:extLst>
              <a:ext uri="{FF2B5EF4-FFF2-40B4-BE49-F238E27FC236}">
                <a16:creationId xmlns:a16="http://schemas.microsoft.com/office/drawing/2014/main" id="{3E1508EC-F4B3-404A-92C9-190B3B092888}"/>
              </a:ext>
            </a:extLst>
          </p:cNvPr>
          <p:cNvSpPr/>
          <p:nvPr userDrawn="1"/>
        </p:nvSpPr>
        <p:spPr>
          <a:xfrm>
            <a:off x="8316416" y="1328733"/>
            <a:ext cx="559987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Reciclable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7" name="Round Same Side Corner Rectangle 56">
            <a:extLst>
              <a:ext uri="{FF2B5EF4-FFF2-40B4-BE49-F238E27FC236}">
                <a16:creationId xmlns:a16="http://schemas.microsoft.com/office/drawing/2014/main" id="{7BDC54B4-E883-8847-8E08-7C17C16979AC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60" name="1 CuadroTexto">
            <a:extLst>
              <a:ext uri="{FF2B5EF4-FFF2-40B4-BE49-F238E27FC236}">
                <a16:creationId xmlns:a16="http://schemas.microsoft.com/office/drawing/2014/main" id="{22B54EC5-9B28-CF47-A467-0F53B6ABF8BD}"/>
              </a:ext>
            </a:extLst>
          </p:cNvPr>
          <p:cNvSpPr txBox="1"/>
          <p:nvPr userDrawn="1"/>
        </p:nvSpPr>
        <p:spPr>
          <a:xfrm>
            <a:off x="420639" y="149900"/>
            <a:ext cx="648575" cy="2616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s-ES" sz="1100" b="1" dirty="0">
                <a:solidFill>
                  <a:schemeClr val="tx1"/>
                </a:solidFill>
              </a:rPr>
              <a:t>ÍCONOS</a:t>
            </a:r>
          </a:p>
        </p:txBody>
      </p:sp>
      <p:grpSp>
        <p:nvGrpSpPr>
          <p:cNvPr id="71" name="8 Grupo">
            <a:extLst>
              <a:ext uri="{FF2B5EF4-FFF2-40B4-BE49-F238E27FC236}">
                <a16:creationId xmlns:a16="http://schemas.microsoft.com/office/drawing/2014/main" id="{17F64288-FA94-4790-96D5-9451BDA4EC7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0A6FFD18-D82A-4DEB-BC77-F51328B2E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48B149FD-DF21-4F4F-A517-97FE846AD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2E055E9E-CCD2-4C48-BBAB-65A6EBB39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AC657A54-16B6-4B64-9E62-677E70BDE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6" name="Freeform 47">
              <a:extLst>
                <a:ext uri="{FF2B5EF4-FFF2-40B4-BE49-F238E27FC236}">
                  <a16:creationId xmlns:a16="http://schemas.microsoft.com/office/drawing/2014/main" id="{96415E07-E811-408E-9768-119A07073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7" name="Freeform 48">
              <a:extLst>
                <a:ext uri="{FF2B5EF4-FFF2-40B4-BE49-F238E27FC236}">
                  <a16:creationId xmlns:a16="http://schemas.microsoft.com/office/drawing/2014/main" id="{CA608D91-B2A4-4F51-BA42-BAE86E923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8" name="Freeform 49">
              <a:extLst>
                <a:ext uri="{FF2B5EF4-FFF2-40B4-BE49-F238E27FC236}">
                  <a16:creationId xmlns:a16="http://schemas.microsoft.com/office/drawing/2014/main" id="{4B106013-8FE2-4605-AD89-035BB828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9" name="Freeform 50">
              <a:extLst>
                <a:ext uri="{FF2B5EF4-FFF2-40B4-BE49-F238E27FC236}">
                  <a16:creationId xmlns:a16="http://schemas.microsoft.com/office/drawing/2014/main" id="{701A885D-EA7E-4702-92E3-4DA139A8E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93870180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ENDACIONES (Mantenerla oculta o borrar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37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1" name="Round Same Side Corner Rectangle 50">
            <a:extLst>
              <a:ext uri="{FF2B5EF4-FFF2-40B4-BE49-F238E27FC236}">
                <a16:creationId xmlns:a16="http://schemas.microsoft.com/office/drawing/2014/main" id="{E1DF57D6-B3BF-FF43-90BC-62ED7D65A142}"/>
              </a:ext>
            </a:extLst>
          </p:cNvPr>
          <p:cNvSpPr/>
          <p:nvPr userDrawn="1"/>
        </p:nvSpPr>
        <p:spPr>
          <a:xfrm rot="10800000">
            <a:off x="456247" y="967549"/>
            <a:ext cx="515353" cy="307778"/>
          </a:xfrm>
          <a:prstGeom prst="round2SameRect">
            <a:avLst>
              <a:gd name="adj1" fmla="val 36843"/>
              <a:gd name="adj2" fmla="val 0"/>
            </a:avLst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2" name="CuadroTexto 6">
            <a:extLst>
              <a:ext uri="{FF2B5EF4-FFF2-40B4-BE49-F238E27FC236}">
                <a16:creationId xmlns:a16="http://schemas.microsoft.com/office/drawing/2014/main" id="{C6686365-2321-8F40-A630-6FDCEB495FEB}"/>
              </a:ext>
            </a:extLst>
          </p:cNvPr>
          <p:cNvSpPr txBox="1"/>
          <p:nvPr userDrawn="1"/>
        </p:nvSpPr>
        <p:spPr>
          <a:xfrm>
            <a:off x="503058" y="967549"/>
            <a:ext cx="42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3" name="Round Same Side Corner Rectangle 32">
            <a:extLst>
              <a:ext uri="{FF2B5EF4-FFF2-40B4-BE49-F238E27FC236}">
                <a16:creationId xmlns:a16="http://schemas.microsoft.com/office/drawing/2014/main" id="{96B48706-2923-AB40-9F57-D61201DE4DC2}"/>
              </a:ext>
            </a:extLst>
          </p:cNvPr>
          <p:cNvSpPr/>
          <p:nvPr userDrawn="1"/>
        </p:nvSpPr>
        <p:spPr>
          <a:xfrm rot="10800000">
            <a:off x="3325251" y="967549"/>
            <a:ext cx="515353" cy="307778"/>
          </a:xfrm>
          <a:prstGeom prst="round2SameRect">
            <a:avLst>
              <a:gd name="adj1" fmla="val 36843"/>
              <a:gd name="adj2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CuadroTexto 6">
            <a:extLst>
              <a:ext uri="{FF2B5EF4-FFF2-40B4-BE49-F238E27FC236}">
                <a16:creationId xmlns:a16="http://schemas.microsoft.com/office/drawing/2014/main" id="{5C13D74E-CC3F-2443-930E-3B6EA252684F}"/>
              </a:ext>
            </a:extLst>
          </p:cNvPr>
          <p:cNvSpPr txBox="1"/>
          <p:nvPr userDrawn="1"/>
        </p:nvSpPr>
        <p:spPr>
          <a:xfrm>
            <a:off x="3372062" y="967549"/>
            <a:ext cx="42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6" name="Round Same Side Corner Rectangle 35">
            <a:extLst>
              <a:ext uri="{FF2B5EF4-FFF2-40B4-BE49-F238E27FC236}">
                <a16:creationId xmlns:a16="http://schemas.microsoft.com/office/drawing/2014/main" id="{B816B890-E00E-CC4B-BDAE-1A44E4B941C5}"/>
              </a:ext>
            </a:extLst>
          </p:cNvPr>
          <p:cNvSpPr/>
          <p:nvPr userDrawn="1"/>
        </p:nvSpPr>
        <p:spPr>
          <a:xfrm rot="10800000">
            <a:off x="6295938" y="967549"/>
            <a:ext cx="515353" cy="307778"/>
          </a:xfrm>
          <a:prstGeom prst="round2SameRect">
            <a:avLst>
              <a:gd name="adj1" fmla="val 36843"/>
              <a:gd name="adj2" fmla="val 0"/>
            </a:avLst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CuadroTexto 6">
            <a:extLst>
              <a:ext uri="{FF2B5EF4-FFF2-40B4-BE49-F238E27FC236}">
                <a16:creationId xmlns:a16="http://schemas.microsoft.com/office/drawing/2014/main" id="{32542A14-A6BF-EA45-98DB-BF02F9E30F47}"/>
              </a:ext>
            </a:extLst>
          </p:cNvPr>
          <p:cNvSpPr txBox="1"/>
          <p:nvPr userDrawn="1"/>
        </p:nvSpPr>
        <p:spPr>
          <a:xfrm>
            <a:off x="6342749" y="967549"/>
            <a:ext cx="42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0" name="Round Same Side Corner Rectangle 39">
            <a:extLst>
              <a:ext uri="{FF2B5EF4-FFF2-40B4-BE49-F238E27FC236}">
                <a16:creationId xmlns:a16="http://schemas.microsoft.com/office/drawing/2014/main" id="{7DAE73E7-C265-834E-B981-551AB20D95C2}"/>
              </a:ext>
            </a:extLst>
          </p:cNvPr>
          <p:cNvSpPr/>
          <p:nvPr userDrawn="1"/>
        </p:nvSpPr>
        <p:spPr>
          <a:xfrm rot="10800000">
            <a:off x="456247" y="2353004"/>
            <a:ext cx="515353" cy="307778"/>
          </a:xfrm>
          <a:prstGeom prst="round2SameRect">
            <a:avLst>
              <a:gd name="adj1" fmla="val 36843"/>
              <a:gd name="adj2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CuadroTexto 6">
            <a:extLst>
              <a:ext uri="{FF2B5EF4-FFF2-40B4-BE49-F238E27FC236}">
                <a16:creationId xmlns:a16="http://schemas.microsoft.com/office/drawing/2014/main" id="{BEA0D9EC-5383-C441-A4D8-7213D92C8C7F}"/>
              </a:ext>
            </a:extLst>
          </p:cNvPr>
          <p:cNvSpPr txBox="1"/>
          <p:nvPr userDrawn="1"/>
        </p:nvSpPr>
        <p:spPr>
          <a:xfrm>
            <a:off x="503058" y="2353004"/>
            <a:ext cx="42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2" name="Round Same Side Corner Rectangle 41">
            <a:extLst>
              <a:ext uri="{FF2B5EF4-FFF2-40B4-BE49-F238E27FC236}">
                <a16:creationId xmlns:a16="http://schemas.microsoft.com/office/drawing/2014/main" id="{3F25A156-8DDC-2745-9E1F-FB54EC45051B}"/>
              </a:ext>
            </a:extLst>
          </p:cNvPr>
          <p:cNvSpPr/>
          <p:nvPr userDrawn="1"/>
        </p:nvSpPr>
        <p:spPr>
          <a:xfrm rot="10800000">
            <a:off x="3325251" y="2353004"/>
            <a:ext cx="515353" cy="307778"/>
          </a:xfrm>
          <a:prstGeom prst="round2SameRect">
            <a:avLst>
              <a:gd name="adj1" fmla="val 36843"/>
              <a:gd name="adj2" fmla="val 0"/>
            </a:avLst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CuadroTexto 6">
            <a:extLst>
              <a:ext uri="{FF2B5EF4-FFF2-40B4-BE49-F238E27FC236}">
                <a16:creationId xmlns:a16="http://schemas.microsoft.com/office/drawing/2014/main" id="{8C6A2CE9-F4EB-E742-BC96-260B76FA5BAD}"/>
              </a:ext>
            </a:extLst>
          </p:cNvPr>
          <p:cNvSpPr txBox="1"/>
          <p:nvPr userDrawn="1"/>
        </p:nvSpPr>
        <p:spPr>
          <a:xfrm>
            <a:off x="3372062" y="2353004"/>
            <a:ext cx="42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44" name="Round Same Side Corner Rectangle 43">
            <a:extLst>
              <a:ext uri="{FF2B5EF4-FFF2-40B4-BE49-F238E27FC236}">
                <a16:creationId xmlns:a16="http://schemas.microsoft.com/office/drawing/2014/main" id="{52C3D337-2B9D-E04B-B183-24DDD3519D9B}"/>
              </a:ext>
            </a:extLst>
          </p:cNvPr>
          <p:cNvSpPr/>
          <p:nvPr userDrawn="1"/>
        </p:nvSpPr>
        <p:spPr>
          <a:xfrm rot="10800000">
            <a:off x="6295938" y="2353004"/>
            <a:ext cx="515353" cy="307778"/>
          </a:xfrm>
          <a:prstGeom prst="round2SameRect">
            <a:avLst>
              <a:gd name="adj1" fmla="val 36843"/>
              <a:gd name="adj2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CuadroTexto 6">
            <a:extLst>
              <a:ext uri="{FF2B5EF4-FFF2-40B4-BE49-F238E27FC236}">
                <a16:creationId xmlns:a16="http://schemas.microsoft.com/office/drawing/2014/main" id="{5E046F13-BFD1-E349-BEE1-2C0F6402873F}"/>
              </a:ext>
            </a:extLst>
          </p:cNvPr>
          <p:cNvSpPr txBox="1"/>
          <p:nvPr userDrawn="1"/>
        </p:nvSpPr>
        <p:spPr>
          <a:xfrm>
            <a:off x="6342749" y="2353004"/>
            <a:ext cx="42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3DC95599-291D-8F4D-AEC9-8B0775B0E7E7}"/>
              </a:ext>
            </a:extLst>
          </p:cNvPr>
          <p:cNvSpPr/>
          <p:nvPr userDrawn="1"/>
        </p:nvSpPr>
        <p:spPr>
          <a:xfrm rot="10800000">
            <a:off x="456247" y="3717677"/>
            <a:ext cx="515353" cy="307778"/>
          </a:xfrm>
          <a:prstGeom prst="round2SameRect">
            <a:avLst>
              <a:gd name="adj1" fmla="val 36843"/>
              <a:gd name="adj2" fmla="val 0"/>
            </a:avLst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CuadroTexto 6">
            <a:extLst>
              <a:ext uri="{FF2B5EF4-FFF2-40B4-BE49-F238E27FC236}">
                <a16:creationId xmlns:a16="http://schemas.microsoft.com/office/drawing/2014/main" id="{CFDD8789-620A-3741-A277-17C4EB9E82D3}"/>
              </a:ext>
            </a:extLst>
          </p:cNvPr>
          <p:cNvSpPr txBox="1"/>
          <p:nvPr userDrawn="1"/>
        </p:nvSpPr>
        <p:spPr>
          <a:xfrm>
            <a:off x="503058" y="3717677"/>
            <a:ext cx="42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48" name="Round Same Side Corner Rectangle 47">
            <a:extLst>
              <a:ext uri="{FF2B5EF4-FFF2-40B4-BE49-F238E27FC236}">
                <a16:creationId xmlns:a16="http://schemas.microsoft.com/office/drawing/2014/main" id="{A0817B5E-E925-F54A-8205-7155BA6FE9E7}"/>
              </a:ext>
            </a:extLst>
          </p:cNvPr>
          <p:cNvSpPr/>
          <p:nvPr userDrawn="1"/>
        </p:nvSpPr>
        <p:spPr>
          <a:xfrm rot="10800000">
            <a:off x="3325251" y="3717677"/>
            <a:ext cx="515353" cy="307778"/>
          </a:xfrm>
          <a:prstGeom prst="round2SameRect">
            <a:avLst>
              <a:gd name="adj1" fmla="val 36843"/>
              <a:gd name="adj2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CuadroTexto 6">
            <a:extLst>
              <a:ext uri="{FF2B5EF4-FFF2-40B4-BE49-F238E27FC236}">
                <a16:creationId xmlns:a16="http://schemas.microsoft.com/office/drawing/2014/main" id="{6EBF7637-FBDD-3146-8527-92AE97C25C27}"/>
              </a:ext>
            </a:extLst>
          </p:cNvPr>
          <p:cNvSpPr txBox="1"/>
          <p:nvPr userDrawn="1"/>
        </p:nvSpPr>
        <p:spPr>
          <a:xfrm>
            <a:off x="3372062" y="3717677"/>
            <a:ext cx="42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50" name="Round Same Side Corner Rectangle 49">
            <a:extLst>
              <a:ext uri="{FF2B5EF4-FFF2-40B4-BE49-F238E27FC236}">
                <a16:creationId xmlns:a16="http://schemas.microsoft.com/office/drawing/2014/main" id="{5513A9B6-2177-244B-99E2-2C5895CB715C}"/>
              </a:ext>
            </a:extLst>
          </p:cNvPr>
          <p:cNvSpPr/>
          <p:nvPr userDrawn="1"/>
        </p:nvSpPr>
        <p:spPr>
          <a:xfrm rot="10800000">
            <a:off x="6295938" y="3717677"/>
            <a:ext cx="515353" cy="307778"/>
          </a:xfrm>
          <a:prstGeom prst="round2SameRect">
            <a:avLst>
              <a:gd name="adj1" fmla="val 36843"/>
              <a:gd name="adj2" fmla="val 0"/>
            </a:avLst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CuadroTexto 6">
            <a:extLst>
              <a:ext uri="{FF2B5EF4-FFF2-40B4-BE49-F238E27FC236}">
                <a16:creationId xmlns:a16="http://schemas.microsoft.com/office/drawing/2014/main" id="{25DAFD9E-1D44-8341-BFB3-CC6BAD36231E}"/>
              </a:ext>
            </a:extLst>
          </p:cNvPr>
          <p:cNvSpPr txBox="1"/>
          <p:nvPr userDrawn="1"/>
        </p:nvSpPr>
        <p:spPr>
          <a:xfrm>
            <a:off x="6342749" y="3717677"/>
            <a:ext cx="42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34" name="12 Marcador de texto">
            <a:extLst>
              <a:ext uri="{FF2B5EF4-FFF2-40B4-BE49-F238E27FC236}">
                <a16:creationId xmlns:a16="http://schemas.microsoft.com/office/drawing/2014/main" id="{6BD6B0A9-D9E2-436D-B629-3C1A8639E3DD}"/>
              </a:ext>
            </a:extLst>
          </p:cNvPr>
          <p:cNvSpPr txBox="1">
            <a:spLocks/>
          </p:cNvSpPr>
          <p:nvPr userDrawn="1"/>
        </p:nvSpPr>
        <p:spPr>
          <a:xfrm>
            <a:off x="336976" y="209791"/>
            <a:ext cx="3600934" cy="5693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RECOMENDACIONES  </a:t>
            </a:r>
            <a:br>
              <a:rPr lang="es-ES" sz="11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s-ES" sz="1100" b="1" dirty="0">
                <a:solidFill>
                  <a:schemeClr val="bg1"/>
                </a:solidFill>
              </a:rPr>
              <a:t>PARA MEJORAR TU PRESENTACIÓN</a:t>
            </a:r>
            <a:endParaRPr lang="es-ES" sz="1100" dirty="0">
              <a:solidFill>
                <a:schemeClr val="bg1"/>
              </a:solidFill>
            </a:endParaRPr>
          </a:p>
        </p:txBody>
      </p:sp>
      <p:sp>
        <p:nvSpPr>
          <p:cNvPr id="56" name="Graphic 25">
            <a:extLst>
              <a:ext uri="{FF2B5EF4-FFF2-40B4-BE49-F238E27FC236}">
                <a16:creationId xmlns:a16="http://schemas.microsoft.com/office/drawing/2014/main" id="{FD687678-80D5-4B96-A640-2EBC26627E0E}"/>
              </a:ext>
            </a:extLst>
          </p:cNvPr>
          <p:cNvSpPr/>
          <p:nvPr userDrawn="1"/>
        </p:nvSpPr>
        <p:spPr>
          <a:xfrm>
            <a:off x="185385" y="324607"/>
            <a:ext cx="169724" cy="144015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1EAB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61" name="CuadroTexto 6">
            <a:extLst>
              <a:ext uri="{FF2B5EF4-FFF2-40B4-BE49-F238E27FC236}">
                <a16:creationId xmlns:a16="http://schemas.microsoft.com/office/drawing/2014/main" id="{A97094E8-A95F-447C-902F-229894309F87}"/>
              </a:ext>
            </a:extLst>
          </p:cNvPr>
          <p:cNvSpPr txBox="1"/>
          <p:nvPr userDrawn="1"/>
        </p:nvSpPr>
        <p:spPr>
          <a:xfrm>
            <a:off x="359519" y="1323490"/>
            <a:ext cx="24355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título general de la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 </a:t>
            </a: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ser corto </a:t>
            </a:r>
            <a:b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no repetir información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contenido.</a:t>
            </a:r>
          </a:p>
        </p:txBody>
      </p:sp>
      <p:sp>
        <p:nvSpPr>
          <p:cNvPr id="62" name="CuadroTexto 8">
            <a:extLst>
              <a:ext uri="{FF2B5EF4-FFF2-40B4-BE49-F238E27FC236}">
                <a16:creationId xmlns:a16="http://schemas.microsoft.com/office/drawing/2014/main" id="{80B35517-1ED8-4476-A4C8-5E7BE89178A7}"/>
              </a:ext>
            </a:extLst>
          </p:cNvPr>
          <p:cNvSpPr txBox="1"/>
          <p:nvPr userDrawn="1"/>
        </p:nvSpPr>
        <p:spPr>
          <a:xfrm>
            <a:off x="3255537" y="1323490"/>
            <a:ext cx="2326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leas tu presentación. </a:t>
            </a:r>
            <a:r>
              <a:rPr lang="es-AR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Usala</a:t>
            </a: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como soporte y </a:t>
            </a:r>
            <a:r>
              <a:rPr lang="es-AR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comunicá</a:t>
            </a: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ideas en pocas palabras</a:t>
            </a: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esto favorece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recuerdo.</a:t>
            </a:r>
          </a:p>
        </p:txBody>
      </p:sp>
      <p:sp>
        <p:nvSpPr>
          <p:cNvPr id="63" name="CuadroTexto 9">
            <a:extLst>
              <a:ext uri="{FF2B5EF4-FFF2-40B4-BE49-F238E27FC236}">
                <a16:creationId xmlns:a16="http://schemas.microsoft.com/office/drawing/2014/main" id="{893754FB-7952-4BFF-8C4E-C50C372BD077}"/>
              </a:ext>
            </a:extLst>
          </p:cNvPr>
          <p:cNvSpPr txBox="1"/>
          <p:nvPr userDrawn="1"/>
        </p:nvSpPr>
        <p:spPr>
          <a:xfrm>
            <a:off x="6221411" y="1323490"/>
            <a:ext cx="2291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Desarrollá un orden lógico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AR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organizá</a:t>
            </a: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contenido </a:t>
            </a:r>
            <a:b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diapositiva según la importancia de lectura.</a:t>
            </a:r>
          </a:p>
        </p:txBody>
      </p:sp>
      <p:sp>
        <p:nvSpPr>
          <p:cNvPr id="64" name="CuadroTexto 10">
            <a:extLst>
              <a:ext uri="{FF2B5EF4-FFF2-40B4-BE49-F238E27FC236}">
                <a16:creationId xmlns:a16="http://schemas.microsoft.com/office/drawing/2014/main" id="{7A491AF9-8E34-47C8-BB13-7AABB7A36C44}"/>
              </a:ext>
            </a:extLst>
          </p:cNvPr>
          <p:cNvSpPr txBox="1"/>
          <p:nvPr userDrawn="1"/>
        </p:nvSpPr>
        <p:spPr>
          <a:xfrm>
            <a:off x="359519" y="2666935"/>
            <a:ext cx="24355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Dale </a:t>
            </a: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importancia </a:t>
            </a:r>
            <a:b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las imágenes</a:t>
            </a: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Ayudan a la comprensión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 generar impacto. </a:t>
            </a:r>
          </a:p>
        </p:txBody>
      </p:sp>
      <p:sp>
        <p:nvSpPr>
          <p:cNvPr id="65" name="CuadroTexto 11">
            <a:extLst>
              <a:ext uri="{FF2B5EF4-FFF2-40B4-BE49-F238E27FC236}">
                <a16:creationId xmlns:a16="http://schemas.microsoft.com/office/drawing/2014/main" id="{6ABC5326-41E8-475F-9D9A-0CED03C5E688}"/>
              </a:ext>
            </a:extLst>
          </p:cNvPr>
          <p:cNvSpPr txBox="1"/>
          <p:nvPr userDrawn="1"/>
        </p:nvSpPr>
        <p:spPr>
          <a:xfrm>
            <a:off x="3255537" y="2666935"/>
            <a:ext cx="2326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uses imágenes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baja calidad, </a:t>
            </a: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 en </a:t>
            </a:r>
            <a:b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 caso</a:t>
            </a: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preferible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prescindir de ellas.</a:t>
            </a:r>
          </a:p>
        </p:txBody>
      </p:sp>
      <p:sp>
        <p:nvSpPr>
          <p:cNvPr id="66" name="CuadroTexto 12">
            <a:extLst>
              <a:ext uri="{FF2B5EF4-FFF2-40B4-BE49-F238E27FC236}">
                <a16:creationId xmlns:a16="http://schemas.microsoft.com/office/drawing/2014/main" id="{2EF49058-FA61-40CD-9127-62F378069BA1}"/>
              </a:ext>
            </a:extLst>
          </p:cNvPr>
          <p:cNvSpPr txBox="1"/>
          <p:nvPr userDrawn="1"/>
        </p:nvSpPr>
        <p:spPr>
          <a:xfrm>
            <a:off x="6221411" y="2666935"/>
            <a:ext cx="22913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Buscá simplificar la información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AR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quitá</a:t>
            </a: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diapositiva elementos innecesarios</a:t>
            </a: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7" name="CuadroTexto 13">
            <a:extLst>
              <a:ext uri="{FF2B5EF4-FFF2-40B4-BE49-F238E27FC236}">
                <a16:creationId xmlns:a16="http://schemas.microsoft.com/office/drawing/2014/main" id="{67EA9B3B-D425-493C-9DF1-111617A09C59}"/>
              </a:ext>
            </a:extLst>
          </p:cNvPr>
          <p:cNvSpPr txBox="1"/>
          <p:nvPr userDrawn="1"/>
        </p:nvSpPr>
        <p:spPr>
          <a:xfrm>
            <a:off x="359519" y="4030663"/>
            <a:ext cx="23789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Fortalecé</a:t>
            </a: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mensaje.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exceso de información </a:t>
            </a:r>
            <a:br>
              <a:rPr lang="es-E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satura fácilmente.</a:t>
            </a:r>
          </a:p>
        </p:txBody>
      </p:sp>
      <p:sp>
        <p:nvSpPr>
          <p:cNvPr id="68" name="CuadroTexto 14">
            <a:extLst>
              <a:ext uri="{FF2B5EF4-FFF2-40B4-BE49-F238E27FC236}">
                <a16:creationId xmlns:a16="http://schemas.microsoft.com/office/drawing/2014/main" id="{449A21BE-ED08-4D22-8541-C1A8D851FC52}"/>
              </a:ext>
            </a:extLst>
          </p:cNvPr>
          <p:cNvSpPr txBox="1"/>
          <p:nvPr userDrawn="1"/>
        </p:nvSpPr>
        <p:spPr>
          <a:xfrm>
            <a:off x="3255537" y="4020985"/>
            <a:ext cx="2873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Asegurá</a:t>
            </a: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legibilidad</a:t>
            </a: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texto debe distinguirse del fondo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preferentemente debe tener un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tamaño de cuerpo 12 en adelante.</a:t>
            </a:r>
          </a:p>
        </p:txBody>
      </p:sp>
      <p:sp>
        <p:nvSpPr>
          <p:cNvPr id="69" name="CuadroTexto 15">
            <a:extLst>
              <a:ext uri="{FF2B5EF4-FFF2-40B4-BE49-F238E27FC236}">
                <a16:creationId xmlns:a16="http://schemas.microsoft.com/office/drawing/2014/main" id="{4B8F3F00-9D5F-433F-B83F-96C2C82A29FE}"/>
              </a:ext>
            </a:extLst>
          </p:cNvPr>
          <p:cNvSpPr txBox="1"/>
          <p:nvPr userDrawn="1"/>
        </p:nvSpPr>
        <p:spPr>
          <a:xfrm>
            <a:off x="6221411" y="4019164"/>
            <a:ext cx="2291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lo posible, no coloques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de 4 gráficos en una diapositiva ya que </a:t>
            </a: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dificultará </a:t>
            </a:r>
            <a:b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mucho la lectura</a:t>
            </a: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7" name="Freeform 5"/>
          <p:cNvSpPr>
            <a:spLocks noEditPoints="1"/>
          </p:cNvSpPr>
          <p:nvPr userDrawn="1"/>
        </p:nvSpPr>
        <p:spPr bwMode="auto">
          <a:xfrm>
            <a:off x="8436617" y="144719"/>
            <a:ext cx="552254" cy="235534"/>
          </a:xfrm>
          <a:custGeom>
            <a:avLst/>
            <a:gdLst>
              <a:gd name="T0" fmla="*/ 2588 w 4816"/>
              <a:gd name="T1" fmla="*/ 996 h 2054"/>
              <a:gd name="T2" fmla="*/ 2680 w 4816"/>
              <a:gd name="T3" fmla="*/ 956 h 2054"/>
              <a:gd name="T4" fmla="*/ 2706 w 4816"/>
              <a:gd name="T5" fmla="*/ 884 h 2054"/>
              <a:gd name="T6" fmla="*/ 2688 w 4816"/>
              <a:gd name="T7" fmla="*/ 822 h 2054"/>
              <a:gd name="T8" fmla="*/ 2616 w 4816"/>
              <a:gd name="T9" fmla="*/ 776 h 2054"/>
              <a:gd name="T10" fmla="*/ 3726 w 4816"/>
              <a:gd name="T11" fmla="*/ 2 h 2054"/>
              <a:gd name="T12" fmla="*/ 3374 w 4816"/>
              <a:gd name="T13" fmla="*/ 88 h 2054"/>
              <a:gd name="T14" fmla="*/ 3082 w 4816"/>
              <a:gd name="T15" fmla="*/ 284 h 2054"/>
              <a:gd name="T16" fmla="*/ 2890 w 4816"/>
              <a:gd name="T17" fmla="*/ 326 h 2054"/>
              <a:gd name="T18" fmla="*/ 2608 w 4816"/>
              <a:gd name="T19" fmla="*/ 114 h 2054"/>
              <a:gd name="T20" fmla="*/ 2264 w 4816"/>
              <a:gd name="T21" fmla="*/ 8 h 2054"/>
              <a:gd name="T22" fmla="*/ 1954 w 4816"/>
              <a:gd name="T23" fmla="*/ 16 h 2054"/>
              <a:gd name="T24" fmla="*/ 1620 w 4816"/>
              <a:gd name="T25" fmla="*/ 142 h 2054"/>
              <a:gd name="T26" fmla="*/ 1352 w 4816"/>
              <a:gd name="T27" fmla="*/ 370 h 2054"/>
              <a:gd name="T28" fmla="*/ 262 w 4816"/>
              <a:gd name="T29" fmla="*/ 2016 h 2054"/>
              <a:gd name="T30" fmla="*/ 1432 w 4816"/>
              <a:gd name="T31" fmla="*/ 1772 h 2054"/>
              <a:gd name="T32" fmla="*/ 1726 w 4816"/>
              <a:gd name="T33" fmla="*/ 1968 h 2054"/>
              <a:gd name="T34" fmla="*/ 2078 w 4816"/>
              <a:gd name="T35" fmla="*/ 2052 h 2054"/>
              <a:gd name="T36" fmla="*/ 2384 w 4816"/>
              <a:gd name="T37" fmla="*/ 2024 h 2054"/>
              <a:gd name="T38" fmla="*/ 2710 w 4816"/>
              <a:gd name="T39" fmla="*/ 1882 h 2054"/>
              <a:gd name="T40" fmla="*/ 2964 w 4816"/>
              <a:gd name="T41" fmla="*/ 1640 h 2054"/>
              <a:gd name="T42" fmla="*/ 3170 w 4816"/>
              <a:gd name="T43" fmla="*/ 1848 h 2054"/>
              <a:gd name="T44" fmla="*/ 3486 w 4816"/>
              <a:gd name="T45" fmla="*/ 2008 h 2054"/>
              <a:gd name="T46" fmla="*/ 3788 w 4816"/>
              <a:gd name="T47" fmla="*/ 2054 h 2054"/>
              <a:gd name="T48" fmla="*/ 4094 w 4816"/>
              <a:gd name="T49" fmla="*/ 2008 h 2054"/>
              <a:gd name="T50" fmla="*/ 4364 w 4816"/>
              <a:gd name="T51" fmla="*/ 1878 h 2054"/>
              <a:gd name="T52" fmla="*/ 4582 w 4816"/>
              <a:gd name="T53" fmla="*/ 1680 h 2054"/>
              <a:gd name="T54" fmla="*/ 4736 w 4816"/>
              <a:gd name="T55" fmla="*/ 1428 h 2054"/>
              <a:gd name="T56" fmla="*/ 4812 w 4816"/>
              <a:gd name="T57" fmla="*/ 1132 h 2054"/>
              <a:gd name="T58" fmla="*/ 4804 w 4816"/>
              <a:gd name="T59" fmla="*/ 872 h 2054"/>
              <a:gd name="T60" fmla="*/ 4716 w 4816"/>
              <a:gd name="T61" fmla="*/ 582 h 2054"/>
              <a:gd name="T62" fmla="*/ 4550 w 4816"/>
              <a:gd name="T63" fmla="*/ 338 h 2054"/>
              <a:gd name="T64" fmla="*/ 4322 w 4816"/>
              <a:gd name="T65" fmla="*/ 150 h 2054"/>
              <a:gd name="T66" fmla="*/ 4046 w 4816"/>
              <a:gd name="T67" fmla="*/ 32 h 2054"/>
              <a:gd name="T68" fmla="*/ 3788 w 4816"/>
              <a:gd name="T69" fmla="*/ 0 h 2054"/>
              <a:gd name="T70" fmla="*/ 1510 w 4816"/>
              <a:gd name="T71" fmla="*/ 1390 h 2054"/>
              <a:gd name="T72" fmla="*/ 1130 w 4816"/>
              <a:gd name="T73" fmla="*/ 1440 h 2054"/>
              <a:gd name="T74" fmla="*/ 1156 w 4816"/>
              <a:gd name="T75" fmla="*/ 1348 h 2054"/>
              <a:gd name="T76" fmla="*/ 776 w 4816"/>
              <a:gd name="T77" fmla="*/ 648 h 2054"/>
              <a:gd name="T78" fmla="*/ 1150 w 4816"/>
              <a:gd name="T79" fmla="*/ 644 h 2054"/>
              <a:gd name="T80" fmla="*/ 1468 w 4816"/>
              <a:gd name="T81" fmla="*/ 722 h 2054"/>
              <a:gd name="T82" fmla="*/ 1932 w 4816"/>
              <a:gd name="T83" fmla="*/ 616 h 2054"/>
              <a:gd name="T84" fmla="*/ 1830 w 4816"/>
              <a:gd name="T85" fmla="*/ 706 h 2054"/>
              <a:gd name="T86" fmla="*/ 2446 w 4816"/>
              <a:gd name="T87" fmla="*/ 1372 h 2054"/>
              <a:gd name="T88" fmla="*/ 2070 w 4816"/>
              <a:gd name="T89" fmla="*/ 1440 h 2054"/>
              <a:gd name="T90" fmla="*/ 2092 w 4816"/>
              <a:gd name="T91" fmla="*/ 1372 h 2054"/>
              <a:gd name="T92" fmla="*/ 2086 w 4816"/>
              <a:gd name="T93" fmla="*/ 650 h 2054"/>
              <a:gd name="T94" fmla="*/ 2770 w 4816"/>
              <a:gd name="T95" fmla="*/ 618 h 2054"/>
              <a:gd name="T96" fmla="*/ 2944 w 4816"/>
              <a:gd name="T97" fmla="*/ 668 h 2054"/>
              <a:gd name="T98" fmla="*/ 3042 w 4816"/>
              <a:gd name="T99" fmla="*/ 794 h 2054"/>
              <a:gd name="T100" fmla="*/ 3048 w 4816"/>
              <a:gd name="T101" fmla="*/ 944 h 2054"/>
              <a:gd name="T102" fmla="*/ 2964 w 4816"/>
              <a:gd name="T103" fmla="*/ 1082 h 2054"/>
              <a:gd name="T104" fmla="*/ 2800 w 4816"/>
              <a:gd name="T105" fmla="*/ 1146 h 2054"/>
              <a:gd name="T106" fmla="*/ 4084 w 4816"/>
              <a:gd name="T107" fmla="*/ 804 h 2054"/>
              <a:gd name="T108" fmla="*/ 3594 w 4816"/>
              <a:gd name="T109" fmla="*/ 784 h 2054"/>
              <a:gd name="T110" fmla="*/ 4020 w 4816"/>
              <a:gd name="T111" fmla="*/ 972 h 2054"/>
              <a:gd name="T112" fmla="*/ 3934 w 4816"/>
              <a:gd name="T113" fmla="*/ 1152 h 2054"/>
              <a:gd name="T114" fmla="*/ 3598 w 4816"/>
              <a:gd name="T115" fmla="*/ 1390 h 2054"/>
              <a:gd name="T116" fmla="*/ 3216 w 4816"/>
              <a:gd name="T117" fmla="*/ 1440 h 2054"/>
              <a:gd name="T118" fmla="*/ 3242 w 4816"/>
              <a:gd name="T119" fmla="*/ 1348 h 2054"/>
              <a:gd name="T120" fmla="*/ 3228 w 4816"/>
              <a:gd name="T121" fmla="*/ 638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6" h="2054">
                <a:moveTo>
                  <a:pt x="2560" y="770"/>
                </a:moveTo>
                <a:lnTo>
                  <a:pt x="2446" y="770"/>
                </a:lnTo>
                <a:lnTo>
                  <a:pt x="2446" y="998"/>
                </a:lnTo>
                <a:lnTo>
                  <a:pt x="2558" y="998"/>
                </a:lnTo>
                <a:lnTo>
                  <a:pt x="2558" y="998"/>
                </a:lnTo>
                <a:lnTo>
                  <a:pt x="2588" y="996"/>
                </a:lnTo>
                <a:lnTo>
                  <a:pt x="2616" y="992"/>
                </a:lnTo>
                <a:lnTo>
                  <a:pt x="2640" y="984"/>
                </a:lnTo>
                <a:lnTo>
                  <a:pt x="2652" y="978"/>
                </a:lnTo>
                <a:lnTo>
                  <a:pt x="2662" y="972"/>
                </a:lnTo>
                <a:lnTo>
                  <a:pt x="2672" y="964"/>
                </a:lnTo>
                <a:lnTo>
                  <a:pt x="2680" y="956"/>
                </a:lnTo>
                <a:lnTo>
                  <a:pt x="2688" y="948"/>
                </a:lnTo>
                <a:lnTo>
                  <a:pt x="2694" y="936"/>
                </a:lnTo>
                <a:lnTo>
                  <a:pt x="2700" y="926"/>
                </a:lnTo>
                <a:lnTo>
                  <a:pt x="2702" y="912"/>
                </a:lnTo>
                <a:lnTo>
                  <a:pt x="2706" y="898"/>
                </a:lnTo>
                <a:lnTo>
                  <a:pt x="2706" y="884"/>
                </a:lnTo>
                <a:lnTo>
                  <a:pt x="2706" y="884"/>
                </a:lnTo>
                <a:lnTo>
                  <a:pt x="2706" y="868"/>
                </a:lnTo>
                <a:lnTo>
                  <a:pt x="2702" y="856"/>
                </a:lnTo>
                <a:lnTo>
                  <a:pt x="2700" y="842"/>
                </a:lnTo>
                <a:lnTo>
                  <a:pt x="2694" y="832"/>
                </a:lnTo>
                <a:lnTo>
                  <a:pt x="2688" y="822"/>
                </a:lnTo>
                <a:lnTo>
                  <a:pt x="2680" y="812"/>
                </a:lnTo>
                <a:lnTo>
                  <a:pt x="2672" y="804"/>
                </a:lnTo>
                <a:lnTo>
                  <a:pt x="2662" y="796"/>
                </a:lnTo>
                <a:lnTo>
                  <a:pt x="2652" y="790"/>
                </a:lnTo>
                <a:lnTo>
                  <a:pt x="2642" y="784"/>
                </a:lnTo>
                <a:lnTo>
                  <a:pt x="2616" y="776"/>
                </a:lnTo>
                <a:lnTo>
                  <a:pt x="2590" y="772"/>
                </a:lnTo>
                <a:lnTo>
                  <a:pt x="2560" y="770"/>
                </a:lnTo>
                <a:lnTo>
                  <a:pt x="2560" y="770"/>
                </a:lnTo>
                <a:close/>
                <a:moveTo>
                  <a:pt x="3788" y="0"/>
                </a:moveTo>
                <a:lnTo>
                  <a:pt x="3788" y="0"/>
                </a:lnTo>
                <a:lnTo>
                  <a:pt x="3726" y="2"/>
                </a:lnTo>
                <a:lnTo>
                  <a:pt x="3664" y="8"/>
                </a:lnTo>
                <a:lnTo>
                  <a:pt x="3604" y="16"/>
                </a:lnTo>
                <a:lnTo>
                  <a:pt x="3544" y="30"/>
                </a:lnTo>
                <a:lnTo>
                  <a:pt x="3486" y="46"/>
                </a:lnTo>
                <a:lnTo>
                  <a:pt x="3428" y="66"/>
                </a:lnTo>
                <a:lnTo>
                  <a:pt x="3374" y="88"/>
                </a:lnTo>
                <a:lnTo>
                  <a:pt x="3320" y="114"/>
                </a:lnTo>
                <a:lnTo>
                  <a:pt x="3268" y="142"/>
                </a:lnTo>
                <a:lnTo>
                  <a:pt x="3218" y="174"/>
                </a:lnTo>
                <a:lnTo>
                  <a:pt x="3170" y="208"/>
                </a:lnTo>
                <a:lnTo>
                  <a:pt x="3124" y="244"/>
                </a:lnTo>
                <a:lnTo>
                  <a:pt x="3082" y="284"/>
                </a:lnTo>
                <a:lnTo>
                  <a:pt x="3040" y="326"/>
                </a:lnTo>
                <a:lnTo>
                  <a:pt x="3000" y="370"/>
                </a:lnTo>
                <a:lnTo>
                  <a:pt x="2964" y="416"/>
                </a:lnTo>
                <a:lnTo>
                  <a:pt x="2964" y="416"/>
                </a:lnTo>
                <a:lnTo>
                  <a:pt x="2928" y="370"/>
                </a:lnTo>
                <a:lnTo>
                  <a:pt x="2890" y="326"/>
                </a:lnTo>
                <a:lnTo>
                  <a:pt x="2848" y="284"/>
                </a:lnTo>
                <a:lnTo>
                  <a:pt x="2804" y="244"/>
                </a:lnTo>
                <a:lnTo>
                  <a:pt x="2758" y="208"/>
                </a:lnTo>
                <a:lnTo>
                  <a:pt x="2710" y="174"/>
                </a:lnTo>
                <a:lnTo>
                  <a:pt x="2660" y="142"/>
                </a:lnTo>
                <a:lnTo>
                  <a:pt x="2608" y="114"/>
                </a:lnTo>
                <a:lnTo>
                  <a:pt x="2554" y="88"/>
                </a:lnTo>
                <a:lnTo>
                  <a:pt x="2500" y="66"/>
                </a:lnTo>
                <a:lnTo>
                  <a:pt x="2442" y="46"/>
                </a:lnTo>
                <a:lnTo>
                  <a:pt x="2384" y="30"/>
                </a:lnTo>
                <a:lnTo>
                  <a:pt x="2326" y="16"/>
                </a:lnTo>
                <a:lnTo>
                  <a:pt x="2264" y="8"/>
                </a:lnTo>
                <a:lnTo>
                  <a:pt x="2204" y="2"/>
                </a:lnTo>
                <a:lnTo>
                  <a:pt x="2140" y="0"/>
                </a:lnTo>
                <a:lnTo>
                  <a:pt x="2140" y="0"/>
                </a:lnTo>
                <a:lnTo>
                  <a:pt x="2078" y="2"/>
                </a:lnTo>
                <a:lnTo>
                  <a:pt x="2016" y="8"/>
                </a:lnTo>
                <a:lnTo>
                  <a:pt x="1954" y="16"/>
                </a:lnTo>
                <a:lnTo>
                  <a:pt x="1896" y="30"/>
                </a:lnTo>
                <a:lnTo>
                  <a:pt x="1838" y="46"/>
                </a:lnTo>
                <a:lnTo>
                  <a:pt x="1780" y="66"/>
                </a:lnTo>
                <a:lnTo>
                  <a:pt x="1726" y="88"/>
                </a:lnTo>
                <a:lnTo>
                  <a:pt x="1672" y="114"/>
                </a:lnTo>
                <a:lnTo>
                  <a:pt x="1620" y="142"/>
                </a:lnTo>
                <a:lnTo>
                  <a:pt x="1570" y="174"/>
                </a:lnTo>
                <a:lnTo>
                  <a:pt x="1522" y="208"/>
                </a:lnTo>
                <a:lnTo>
                  <a:pt x="1476" y="244"/>
                </a:lnTo>
                <a:lnTo>
                  <a:pt x="1432" y="284"/>
                </a:lnTo>
                <a:lnTo>
                  <a:pt x="1392" y="326"/>
                </a:lnTo>
                <a:lnTo>
                  <a:pt x="1352" y="370"/>
                </a:lnTo>
                <a:lnTo>
                  <a:pt x="1316" y="416"/>
                </a:lnTo>
                <a:lnTo>
                  <a:pt x="1316" y="38"/>
                </a:lnTo>
                <a:lnTo>
                  <a:pt x="0" y="38"/>
                </a:lnTo>
                <a:lnTo>
                  <a:pt x="0" y="616"/>
                </a:lnTo>
                <a:lnTo>
                  <a:pt x="262" y="616"/>
                </a:lnTo>
                <a:lnTo>
                  <a:pt x="262" y="2016"/>
                </a:lnTo>
                <a:lnTo>
                  <a:pt x="1316" y="2016"/>
                </a:lnTo>
                <a:lnTo>
                  <a:pt x="1316" y="1640"/>
                </a:lnTo>
                <a:lnTo>
                  <a:pt x="1316" y="1640"/>
                </a:lnTo>
                <a:lnTo>
                  <a:pt x="1352" y="1686"/>
                </a:lnTo>
                <a:lnTo>
                  <a:pt x="1392" y="1730"/>
                </a:lnTo>
                <a:lnTo>
                  <a:pt x="1432" y="1772"/>
                </a:lnTo>
                <a:lnTo>
                  <a:pt x="1476" y="1810"/>
                </a:lnTo>
                <a:lnTo>
                  <a:pt x="1522" y="1848"/>
                </a:lnTo>
                <a:lnTo>
                  <a:pt x="1570" y="1882"/>
                </a:lnTo>
                <a:lnTo>
                  <a:pt x="1620" y="1914"/>
                </a:lnTo>
                <a:lnTo>
                  <a:pt x="1672" y="1942"/>
                </a:lnTo>
                <a:lnTo>
                  <a:pt x="1726" y="1968"/>
                </a:lnTo>
                <a:lnTo>
                  <a:pt x="1780" y="1990"/>
                </a:lnTo>
                <a:lnTo>
                  <a:pt x="1838" y="2008"/>
                </a:lnTo>
                <a:lnTo>
                  <a:pt x="1896" y="2024"/>
                </a:lnTo>
                <a:lnTo>
                  <a:pt x="1954" y="2038"/>
                </a:lnTo>
                <a:lnTo>
                  <a:pt x="2016" y="2046"/>
                </a:lnTo>
                <a:lnTo>
                  <a:pt x="2078" y="2052"/>
                </a:lnTo>
                <a:lnTo>
                  <a:pt x="2140" y="2054"/>
                </a:lnTo>
                <a:lnTo>
                  <a:pt x="2140" y="2054"/>
                </a:lnTo>
                <a:lnTo>
                  <a:pt x="2204" y="2052"/>
                </a:lnTo>
                <a:lnTo>
                  <a:pt x="2264" y="2046"/>
                </a:lnTo>
                <a:lnTo>
                  <a:pt x="2326" y="2038"/>
                </a:lnTo>
                <a:lnTo>
                  <a:pt x="2384" y="2024"/>
                </a:lnTo>
                <a:lnTo>
                  <a:pt x="2442" y="2008"/>
                </a:lnTo>
                <a:lnTo>
                  <a:pt x="2500" y="1990"/>
                </a:lnTo>
                <a:lnTo>
                  <a:pt x="2554" y="1968"/>
                </a:lnTo>
                <a:lnTo>
                  <a:pt x="2608" y="1942"/>
                </a:lnTo>
                <a:lnTo>
                  <a:pt x="2660" y="1914"/>
                </a:lnTo>
                <a:lnTo>
                  <a:pt x="2710" y="1882"/>
                </a:lnTo>
                <a:lnTo>
                  <a:pt x="2758" y="1848"/>
                </a:lnTo>
                <a:lnTo>
                  <a:pt x="2804" y="1810"/>
                </a:lnTo>
                <a:lnTo>
                  <a:pt x="2848" y="1772"/>
                </a:lnTo>
                <a:lnTo>
                  <a:pt x="2890" y="1730"/>
                </a:lnTo>
                <a:lnTo>
                  <a:pt x="2928" y="1686"/>
                </a:lnTo>
                <a:lnTo>
                  <a:pt x="2964" y="1640"/>
                </a:lnTo>
                <a:lnTo>
                  <a:pt x="2964" y="1640"/>
                </a:lnTo>
                <a:lnTo>
                  <a:pt x="3000" y="1686"/>
                </a:lnTo>
                <a:lnTo>
                  <a:pt x="3040" y="1730"/>
                </a:lnTo>
                <a:lnTo>
                  <a:pt x="3082" y="1772"/>
                </a:lnTo>
                <a:lnTo>
                  <a:pt x="3124" y="1810"/>
                </a:lnTo>
                <a:lnTo>
                  <a:pt x="3170" y="1848"/>
                </a:lnTo>
                <a:lnTo>
                  <a:pt x="3218" y="1882"/>
                </a:lnTo>
                <a:lnTo>
                  <a:pt x="3268" y="1914"/>
                </a:lnTo>
                <a:lnTo>
                  <a:pt x="3320" y="1942"/>
                </a:lnTo>
                <a:lnTo>
                  <a:pt x="3374" y="1968"/>
                </a:lnTo>
                <a:lnTo>
                  <a:pt x="3428" y="1990"/>
                </a:lnTo>
                <a:lnTo>
                  <a:pt x="3486" y="2008"/>
                </a:lnTo>
                <a:lnTo>
                  <a:pt x="3544" y="2024"/>
                </a:lnTo>
                <a:lnTo>
                  <a:pt x="3604" y="2038"/>
                </a:lnTo>
                <a:lnTo>
                  <a:pt x="3664" y="2046"/>
                </a:lnTo>
                <a:lnTo>
                  <a:pt x="3726" y="2052"/>
                </a:lnTo>
                <a:lnTo>
                  <a:pt x="3788" y="2054"/>
                </a:lnTo>
                <a:lnTo>
                  <a:pt x="3788" y="2054"/>
                </a:lnTo>
                <a:lnTo>
                  <a:pt x="3842" y="2052"/>
                </a:lnTo>
                <a:lnTo>
                  <a:pt x="3894" y="2048"/>
                </a:lnTo>
                <a:lnTo>
                  <a:pt x="3946" y="2042"/>
                </a:lnTo>
                <a:lnTo>
                  <a:pt x="3996" y="2034"/>
                </a:lnTo>
                <a:lnTo>
                  <a:pt x="4046" y="2022"/>
                </a:lnTo>
                <a:lnTo>
                  <a:pt x="4094" y="2008"/>
                </a:lnTo>
                <a:lnTo>
                  <a:pt x="4142" y="1992"/>
                </a:lnTo>
                <a:lnTo>
                  <a:pt x="4188" y="1974"/>
                </a:lnTo>
                <a:lnTo>
                  <a:pt x="4234" y="1954"/>
                </a:lnTo>
                <a:lnTo>
                  <a:pt x="4278" y="1930"/>
                </a:lnTo>
                <a:lnTo>
                  <a:pt x="4322" y="1906"/>
                </a:lnTo>
                <a:lnTo>
                  <a:pt x="4364" y="1878"/>
                </a:lnTo>
                <a:lnTo>
                  <a:pt x="4404" y="1850"/>
                </a:lnTo>
                <a:lnTo>
                  <a:pt x="4442" y="1820"/>
                </a:lnTo>
                <a:lnTo>
                  <a:pt x="4480" y="1788"/>
                </a:lnTo>
                <a:lnTo>
                  <a:pt x="4516" y="1754"/>
                </a:lnTo>
                <a:lnTo>
                  <a:pt x="4550" y="1718"/>
                </a:lnTo>
                <a:lnTo>
                  <a:pt x="4582" y="1680"/>
                </a:lnTo>
                <a:lnTo>
                  <a:pt x="4612" y="1642"/>
                </a:lnTo>
                <a:lnTo>
                  <a:pt x="4640" y="1602"/>
                </a:lnTo>
                <a:lnTo>
                  <a:pt x="4668" y="1560"/>
                </a:lnTo>
                <a:lnTo>
                  <a:pt x="4692" y="1518"/>
                </a:lnTo>
                <a:lnTo>
                  <a:pt x="4716" y="1472"/>
                </a:lnTo>
                <a:lnTo>
                  <a:pt x="4736" y="1428"/>
                </a:lnTo>
                <a:lnTo>
                  <a:pt x="4754" y="1380"/>
                </a:lnTo>
                <a:lnTo>
                  <a:pt x="4770" y="1334"/>
                </a:lnTo>
                <a:lnTo>
                  <a:pt x="4784" y="1284"/>
                </a:lnTo>
                <a:lnTo>
                  <a:pt x="4796" y="1234"/>
                </a:lnTo>
                <a:lnTo>
                  <a:pt x="4804" y="1184"/>
                </a:lnTo>
                <a:lnTo>
                  <a:pt x="4812" y="1132"/>
                </a:lnTo>
                <a:lnTo>
                  <a:pt x="4816" y="1080"/>
                </a:lnTo>
                <a:lnTo>
                  <a:pt x="4816" y="1028"/>
                </a:lnTo>
                <a:lnTo>
                  <a:pt x="4816" y="1028"/>
                </a:lnTo>
                <a:lnTo>
                  <a:pt x="4816" y="976"/>
                </a:lnTo>
                <a:lnTo>
                  <a:pt x="4812" y="922"/>
                </a:lnTo>
                <a:lnTo>
                  <a:pt x="4804" y="872"/>
                </a:lnTo>
                <a:lnTo>
                  <a:pt x="4796" y="820"/>
                </a:lnTo>
                <a:lnTo>
                  <a:pt x="4784" y="772"/>
                </a:lnTo>
                <a:lnTo>
                  <a:pt x="4770" y="722"/>
                </a:lnTo>
                <a:lnTo>
                  <a:pt x="4754" y="674"/>
                </a:lnTo>
                <a:lnTo>
                  <a:pt x="4736" y="628"/>
                </a:lnTo>
                <a:lnTo>
                  <a:pt x="4716" y="582"/>
                </a:lnTo>
                <a:lnTo>
                  <a:pt x="4692" y="538"/>
                </a:lnTo>
                <a:lnTo>
                  <a:pt x="4668" y="496"/>
                </a:lnTo>
                <a:lnTo>
                  <a:pt x="4640" y="454"/>
                </a:lnTo>
                <a:lnTo>
                  <a:pt x="4612" y="414"/>
                </a:lnTo>
                <a:lnTo>
                  <a:pt x="4582" y="374"/>
                </a:lnTo>
                <a:lnTo>
                  <a:pt x="4550" y="338"/>
                </a:lnTo>
                <a:lnTo>
                  <a:pt x="4516" y="302"/>
                </a:lnTo>
                <a:lnTo>
                  <a:pt x="4480" y="268"/>
                </a:lnTo>
                <a:lnTo>
                  <a:pt x="4442" y="236"/>
                </a:lnTo>
                <a:lnTo>
                  <a:pt x="4404" y="204"/>
                </a:lnTo>
                <a:lnTo>
                  <a:pt x="4364" y="176"/>
                </a:lnTo>
                <a:lnTo>
                  <a:pt x="4322" y="150"/>
                </a:lnTo>
                <a:lnTo>
                  <a:pt x="4278" y="124"/>
                </a:lnTo>
                <a:lnTo>
                  <a:pt x="4234" y="102"/>
                </a:lnTo>
                <a:lnTo>
                  <a:pt x="4188" y="80"/>
                </a:lnTo>
                <a:lnTo>
                  <a:pt x="4142" y="62"/>
                </a:lnTo>
                <a:lnTo>
                  <a:pt x="4094" y="46"/>
                </a:lnTo>
                <a:lnTo>
                  <a:pt x="4046" y="32"/>
                </a:lnTo>
                <a:lnTo>
                  <a:pt x="3996" y="20"/>
                </a:lnTo>
                <a:lnTo>
                  <a:pt x="3946" y="12"/>
                </a:lnTo>
                <a:lnTo>
                  <a:pt x="3894" y="6"/>
                </a:lnTo>
                <a:lnTo>
                  <a:pt x="3842" y="2"/>
                </a:lnTo>
                <a:lnTo>
                  <a:pt x="3788" y="0"/>
                </a:lnTo>
                <a:lnTo>
                  <a:pt x="3788" y="0"/>
                </a:lnTo>
                <a:close/>
                <a:moveTo>
                  <a:pt x="1830" y="706"/>
                </a:moveTo>
                <a:lnTo>
                  <a:pt x="1506" y="1110"/>
                </a:lnTo>
                <a:lnTo>
                  <a:pt x="1506" y="1348"/>
                </a:lnTo>
                <a:lnTo>
                  <a:pt x="1506" y="1348"/>
                </a:lnTo>
                <a:lnTo>
                  <a:pt x="1506" y="1372"/>
                </a:lnTo>
                <a:lnTo>
                  <a:pt x="1510" y="1390"/>
                </a:lnTo>
                <a:lnTo>
                  <a:pt x="1514" y="1406"/>
                </a:lnTo>
                <a:lnTo>
                  <a:pt x="1518" y="1418"/>
                </a:lnTo>
                <a:lnTo>
                  <a:pt x="1526" y="1436"/>
                </a:lnTo>
                <a:lnTo>
                  <a:pt x="1530" y="1440"/>
                </a:lnTo>
                <a:lnTo>
                  <a:pt x="1130" y="1440"/>
                </a:lnTo>
                <a:lnTo>
                  <a:pt x="1130" y="1440"/>
                </a:lnTo>
                <a:lnTo>
                  <a:pt x="1134" y="1436"/>
                </a:lnTo>
                <a:lnTo>
                  <a:pt x="1142" y="1418"/>
                </a:lnTo>
                <a:lnTo>
                  <a:pt x="1146" y="1406"/>
                </a:lnTo>
                <a:lnTo>
                  <a:pt x="1152" y="1390"/>
                </a:lnTo>
                <a:lnTo>
                  <a:pt x="1154" y="1372"/>
                </a:lnTo>
                <a:lnTo>
                  <a:pt x="1156" y="1348"/>
                </a:lnTo>
                <a:lnTo>
                  <a:pt x="1156" y="1110"/>
                </a:lnTo>
                <a:lnTo>
                  <a:pt x="834" y="708"/>
                </a:lnTo>
                <a:lnTo>
                  <a:pt x="834" y="708"/>
                </a:lnTo>
                <a:lnTo>
                  <a:pt x="814" y="684"/>
                </a:lnTo>
                <a:lnTo>
                  <a:pt x="794" y="664"/>
                </a:lnTo>
                <a:lnTo>
                  <a:pt x="776" y="648"/>
                </a:lnTo>
                <a:lnTo>
                  <a:pt x="762" y="636"/>
                </a:lnTo>
                <a:lnTo>
                  <a:pt x="740" y="620"/>
                </a:lnTo>
                <a:lnTo>
                  <a:pt x="732" y="616"/>
                </a:lnTo>
                <a:lnTo>
                  <a:pt x="1138" y="616"/>
                </a:lnTo>
                <a:lnTo>
                  <a:pt x="1138" y="616"/>
                </a:lnTo>
                <a:lnTo>
                  <a:pt x="1150" y="644"/>
                </a:lnTo>
                <a:lnTo>
                  <a:pt x="1168" y="678"/>
                </a:lnTo>
                <a:lnTo>
                  <a:pt x="1194" y="722"/>
                </a:lnTo>
                <a:lnTo>
                  <a:pt x="1328" y="930"/>
                </a:lnTo>
                <a:lnTo>
                  <a:pt x="1332" y="930"/>
                </a:lnTo>
                <a:lnTo>
                  <a:pt x="1468" y="722"/>
                </a:lnTo>
                <a:lnTo>
                  <a:pt x="1468" y="722"/>
                </a:lnTo>
                <a:lnTo>
                  <a:pt x="1494" y="678"/>
                </a:lnTo>
                <a:lnTo>
                  <a:pt x="1512" y="644"/>
                </a:lnTo>
                <a:lnTo>
                  <a:pt x="1522" y="624"/>
                </a:lnTo>
                <a:lnTo>
                  <a:pt x="1524" y="616"/>
                </a:lnTo>
                <a:lnTo>
                  <a:pt x="1932" y="616"/>
                </a:lnTo>
                <a:lnTo>
                  <a:pt x="1932" y="616"/>
                </a:lnTo>
                <a:lnTo>
                  <a:pt x="1924" y="620"/>
                </a:lnTo>
                <a:lnTo>
                  <a:pt x="1902" y="634"/>
                </a:lnTo>
                <a:lnTo>
                  <a:pt x="1888" y="646"/>
                </a:lnTo>
                <a:lnTo>
                  <a:pt x="1870" y="662"/>
                </a:lnTo>
                <a:lnTo>
                  <a:pt x="1850" y="682"/>
                </a:lnTo>
                <a:lnTo>
                  <a:pt x="1830" y="706"/>
                </a:lnTo>
                <a:lnTo>
                  <a:pt x="1830" y="706"/>
                </a:lnTo>
                <a:close/>
                <a:moveTo>
                  <a:pt x="2734" y="1150"/>
                </a:moveTo>
                <a:lnTo>
                  <a:pt x="2444" y="1150"/>
                </a:lnTo>
                <a:lnTo>
                  <a:pt x="2444" y="1348"/>
                </a:lnTo>
                <a:lnTo>
                  <a:pt x="2444" y="1348"/>
                </a:lnTo>
                <a:lnTo>
                  <a:pt x="2446" y="1372"/>
                </a:lnTo>
                <a:lnTo>
                  <a:pt x="2448" y="1390"/>
                </a:lnTo>
                <a:lnTo>
                  <a:pt x="2452" y="1406"/>
                </a:lnTo>
                <a:lnTo>
                  <a:pt x="2456" y="1418"/>
                </a:lnTo>
                <a:lnTo>
                  <a:pt x="2464" y="1436"/>
                </a:lnTo>
                <a:lnTo>
                  <a:pt x="2468" y="1440"/>
                </a:lnTo>
                <a:lnTo>
                  <a:pt x="2070" y="1440"/>
                </a:lnTo>
                <a:lnTo>
                  <a:pt x="2070" y="1440"/>
                </a:lnTo>
                <a:lnTo>
                  <a:pt x="2074" y="1436"/>
                </a:lnTo>
                <a:lnTo>
                  <a:pt x="2082" y="1420"/>
                </a:lnTo>
                <a:lnTo>
                  <a:pt x="2086" y="1406"/>
                </a:lnTo>
                <a:lnTo>
                  <a:pt x="2088" y="1390"/>
                </a:lnTo>
                <a:lnTo>
                  <a:pt x="2092" y="1372"/>
                </a:lnTo>
                <a:lnTo>
                  <a:pt x="2092" y="1348"/>
                </a:lnTo>
                <a:lnTo>
                  <a:pt x="2092" y="706"/>
                </a:lnTo>
                <a:lnTo>
                  <a:pt x="2092" y="706"/>
                </a:lnTo>
                <a:lnTo>
                  <a:pt x="2092" y="686"/>
                </a:lnTo>
                <a:lnTo>
                  <a:pt x="2088" y="666"/>
                </a:lnTo>
                <a:lnTo>
                  <a:pt x="2086" y="650"/>
                </a:lnTo>
                <a:lnTo>
                  <a:pt x="2082" y="638"/>
                </a:lnTo>
                <a:lnTo>
                  <a:pt x="2074" y="622"/>
                </a:lnTo>
                <a:lnTo>
                  <a:pt x="2070" y="616"/>
                </a:lnTo>
                <a:lnTo>
                  <a:pt x="2734" y="616"/>
                </a:lnTo>
                <a:lnTo>
                  <a:pt x="2734" y="616"/>
                </a:lnTo>
                <a:lnTo>
                  <a:pt x="2770" y="618"/>
                </a:lnTo>
                <a:lnTo>
                  <a:pt x="2802" y="620"/>
                </a:lnTo>
                <a:lnTo>
                  <a:pt x="2834" y="626"/>
                </a:lnTo>
                <a:lnTo>
                  <a:pt x="2864" y="634"/>
                </a:lnTo>
                <a:lnTo>
                  <a:pt x="2894" y="644"/>
                </a:lnTo>
                <a:lnTo>
                  <a:pt x="2920" y="656"/>
                </a:lnTo>
                <a:lnTo>
                  <a:pt x="2944" y="668"/>
                </a:lnTo>
                <a:lnTo>
                  <a:pt x="2966" y="684"/>
                </a:lnTo>
                <a:lnTo>
                  <a:pt x="2986" y="702"/>
                </a:lnTo>
                <a:lnTo>
                  <a:pt x="3004" y="722"/>
                </a:lnTo>
                <a:lnTo>
                  <a:pt x="3020" y="744"/>
                </a:lnTo>
                <a:lnTo>
                  <a:pt x="3032" y="768"/>
                </a:lnTo>
                <a:lnTo>
                  <a:pt x="3042" y="794"/>
                </a:lnTo>
                <a:lnTo>
                  <a:pt x="3050" y="822"/>
                </a:lnTo>
                <a:lnTo>
                  <a:pt x="3054" y="852"/>
                </a:lnTo>
                <a:lnTo>
                  <a:pt x="3056" y="884"/>
                </a:lnTo>
                <a:lnTo>
                  <a:pt x="3056" y="884"/>
                </a:lnTo>
                <a:lnTo>
                  <a:pt x="3054" y="916"/>
                </a:lnTo>
                <a:lnTo>
                  <a:pt x="3048" y="944"/>
                </a:lnTo>
                <a:lnTo>
                  <a:pt x="3042" y="972"/>
                </a:lnTo>
                <a:lnTo>
                  <a:pt x="3030" y="998"/>
                </a:lnTo>
                <a:lnTo>
                  <a:pt x="3018" y="1022"/>
                </a:lnTo>
                <a:lnTo>
                  <a:pt x="3002" y="1044"/>
                </a:lnTo>
                <a:lnTo>
                  <a:pt x="2984" y="1064"/>
                </a:lnTo>
                <a:lnTo>
                  <a:pt x="2964" y="1082"/>
                </a:lnTo>
                <a:lnTo>
                  <a:pt x="2942" y="1098"/>
                </a:lnTo>
                <a:lnTo>
                  <a:pt x="2916" y="1112"/>
                </a:lnTo>
                <a:lnTo>
                  <a:pt x="2890" y="1124"/>
                </a:lnTo>
                <a:lnTo>
                  <a:pt x="2862" y="1134"/>
                </a:lnTo>
                <a:lnTo>
                  <a:pt x="2832" y="1140"/>
                </a:lnTo>
                <a:lnTo>
                  <a:pt x="2800" y="1146"/>
                </a:lnTo>
                <a:lnTo>
                  <a:pt x="2768" y="1150"/>
                </a:lnTo>
                <a:lnTo>
                  <a:pt x="2734" y="1150"/>
                </a:lnTo>
                <a:lnTo>
                  <a:pt x="2734" y="1150"/>
                </a:lnTo>
                <a:close/>
                <a:moveTo>
                  <a:pt x="4092" y="808"/>
                </a:moveTo>
                <a:lnTo>
                  <a:pt x="4092" y="808"/>
                </a:lnTo>
                <a:lnTo>
                  <a:pt x="4084" y="804"/>
                </a:lnTo>
                <a:lnTo>
                  <a:pt x="4066" y="796"/>
                </a:lnTo>
                <a:lnTo>
                  <a:pt x="4052" y="792"/>
                </a:lnTo>
                <a:lnTo>
                  <a:pt x="4034" y="788"/>
                </a:lnTo>
                <a:lnTo>
                  <a:pt x="4014" y="786"/>
                </a:lnTo>
                <a:lnTo>
                  <a:pt x="3992" y="784"/>
                </a:lnTo>
                <a:lnTo>
                  <a:pt x="3594" y="784"/>
                </a:lnTo>
                <a:lnTo>
                  <a:pt x="3594" y="984"/>
                </a:lnTo>
                <a:lnTo>
                  <a:pt x="3914" y="984"/>
                </a:lnTo>
                <a:lnTo>
                  <a:pt x="3914" y="984"/>
                </a:lnTo>
                <a:lnTo>
                  <a:pt x="3956" y="982"/>
                </a:lnTo>
                <a:lnTo>
                  <a:pt x="3990" y="978"/>
                </a:lnTo>
                <a:lnTo>
                  <a:pt x="4020" y="972"/>
                </a:lnTo>
                <a:lnTo>
                  <a:pt x="4020" y="1168"/>
                </a:lnTo>
                <a:lnTo>
                  <a:pt x="4020" y="1168"/>
                </a:lnTo>
                <a:lnTo>
                  <a:pt x="4012" y="1166"/>
                </a:lnTo>
                <a:lnTo>
                  <a:pt x="3990" y="1160"/>
                </a:lnTo>
                <a:lnTo>
                  <a:pt x="3956" y="1154"/>
                </a:lnTo>
                <a:lnTo>
                  <a:pt x="3934" y="1152"/>
                </a:lnTo>
                <a:lnTo>
                  <a:pt x="3914" y="1150"/>
                </a:lnTo>
                <a:lnTo>
                  <a:pt x="3594" y="1150"/>
                </a:lnTo>
                <a:lnTo>
                  <a:pt x="3594" y="1348"/>
                </a:lnTo>
                <a:lnTo>
                  <a:pt x="3594" y="1348"/>
                </a:lnTo>
                <a:lnTo>
                  <a:pt x="3594" y="1370"/>
                </a:lnTo>
                <a:lnTo>
                  <a:pt x="3598" y="1390"/>
                </a:lnTo>
                <a:lnTo>
                  <a:pt x="3602" y="1406"/>
                </a:lnTo>
                <a:lnTo>
                  <a:pt x="3606" y="1418"/>
                </a:lnTo>
                <a:lnTo>
                  <a:pt x="3614" y="1434"/>
                </a:lnTo>
                <a:lnTo>
                  <a:pt x="3618" y="1440"/>
                </a:lnTo>
                <a:lnTo>
                  <a:pt x="3216" y="1440"/>
                </a:lnTo>
                <a:lnTo>
                  <a:pt x="3216" y="1440"/>
                </a:lnTo>
                <a:lnTo>
                  <a:pt x="3220" y="1434"/>
                </a:lnTo>
                <a:lnTo>
                  <a:pt x="3228" y="1418"/>
                </a:lnTo>
                <a:lnTo>
                  <a:pt x="3234" y="1406"/>
                </a:lnTo>
                <a:lnTo>
                  <a:pt x="3238" y="1390"/>
                </a:lnTo>
                <a:lnTo>
                  <a:pt x="3240" y="1370"/>
                </a:lnTo>
                <a:lnTo>
                  <a:pt x="3242" y="1348"/>
                </a:lnTo>
                <a:lnTo>
                  <a:pt x="3242" y="706"/>
                </a:lnTo>
                <a:lnTo>
                  <a:pt x="3242" y="706"/>
                </a:lnTo>
                <a:lnTo>
                  <a:pt x="3240" y="684"/>
                </a:lnTo>
                <a:lnTo>
                  <a:pt x="3238" y="666"/>
                </a:lnTo>
                <a:lnTo>
                  <a:pt x="3234" y="650"/>
                </a:lnTo>
                <a:lnTo>
                  <a:pt x="3228" y="638"/>
                </a:lnTo>
                <a:lnTo>
                  <a:pt x="3220" y="622"/>
                </a:lnTo>
                <a:lnTo>
                  <a:pt x="3216" y="616"/>
                </a:lnTo>
                <a:lnTo>
                  <a:pt x="4092" y="616"/>
                </a:lnTo>
                <a:lnTo>
                  <a:pt x="4092" y="8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4482970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RÁTULA E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34" name="12 Marcador de texto">
            <a:extLst>
              <a:ext uri="{FF2B5EF4-FFF2-40B4-BE49-F238E27FC236}">
                <a16:creationId xmlns:a16="http://schemas.microsoft.com/office/drawing/2014/main" id="{6BD6B0A9-D9E2-436D-B629-3C1A8639E3DD}"/>
              </a:ext>
            </a:extLst>
          </p:cNvPr>
          <p:cNvSpPr txBox="1">
            <a:spLocks/>
          </p:cNvSpPr>
          <p:nvPr userDrawn="1"/>
        </p:nvSpPr>
        <p:spPr>
          <a:xfrm>
            <a:off x="1369684" y="3507854"/>
            <a:ext cx="4249006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6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ANEXOS</a:t>
            </a:r>
            <a:endParaRPr lang="es-ES" sz="6000" b="0" dirty="0">
              <a:solidFill>
                <a:schemeClr val="bg1"/>
              </a:solidFill>
            </a:endParaRPr>
          </a:p>
        </p:txBody>
      </p:sp>
      <p:sp>
        <p:nvSpPr>
          <p:cNvPr id="56" name="Graphic 25">
            <a:extLst>
              <a:ext uri="{FF2B5EF4-FFF2-40B4-BE49-F238E27FC236}">
                <a16:creationId xmlns:a16="http://schemas.microsoft.com/office/drawing/2014/main" id="{FD687678-80D5-4B96-A640-2EBC26627E0E}"/>
              </a:ext>
            </a:extLst>
          </p:cNvPr>
          <p:cNvSpPr/>
          <p:nvPr userDrawn="1"/>
        </p:nvSpPr>
        <p:spPr>
          <a:xfrm>
            <a:off x="539552" y="3726913"/>
            <a:ext cx="620991" cy="526927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1EAB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37" name="Freeform 5"/>
          <p:cNvSpPr>
            <a:spLocks noEditPoints="1"/>
          </p:cNvSpPr>
          <p:nvPr userDrawn="1"/>
        </p:nvSpPr>
        <p:spPr bwMode="auto">
          <a:xfrm>
            <a:off x="8436617" y="144719"/>
            <a:ext cx="552254" cy="235534"/>
          </a:xfrm>
          <a:custGeom>
            <a:avLst/>
            <a:gdLst>
              <a:gd name="T0" fmla="*/ 2588 w 4816"/>
              <a:gd name="T1" fmla="*/ 996 h 2054"/>
              <a:gd name="T2" fmla="*/ 2680 w 4816"/>
              <a:gd name="T3" fmla="*/ 956 h 2054"/>
              <a:gd name="T4" fmla="*/ 2706 w 4816"/>
              <a:gd name="T5" fmla="*/ 884 h 2054"/>
              <a:gd name="T6" fmla="*/ 2688 w 4816"/>
              <a:gd name="T7" fmla="*/ 822 h 2054"/>
              <a:gd name="T8" fmla="*/ 2616 w 4816"/>
              <a:gd name="T9" fmla="*/ 776 h 2054"/>
              <a:gd name="T10" fmla="*/ 3726 w 4816"/>
              <a:gd name="T11" fmla="*/ 2 h 2054"/>
              <a:gd name="T12" fmla="*/ 3374 w 4816"/>
              <a:gd name="T13" fmla="*/ 88 h 2054"/>
              <a:gd name="T14" fmla="*/ 3082 w 4816"/>
              <a:gd name="T15" fmla="*/ 284 h 2054"/>
              <a:gd name="T16" fmla="*/ 2890 w 4816"/>
              <a:gd name="T17" fmla="*/ 326 h 2054"/>
              <a:gd name="T18" fmla="*/ 2608 w 4816"/>
              <a:gd name="T19" fmla="*/ 114 h 2054"/>
              <a:gd name="T20" fmla="*/ 2264 w 4816"/>
              <a:gd name="T21" fmla="*/ 8 h 2054"/>
              <a:gd name="T22" fmla="*/ 1954 w 4816"/>
              <a:gd name="T23" fmla="*/ 16 h 2054"/>
              <a:gd name="T24" fmla="*/ 1620 w 4816"/>
              <a:gd name="T25" fmla="*/ 142 h 2054"/>
              <a:gd name="T26" fmla="*/ 1352 w 4816"/>
              <a:gd name="T27" fmla="*/ 370 h 2054"/>
              <a:gd name="T28" fmla="*/ 262 w 4816"/>
              <a:gd name="T29" fmla="*/ 2016 h 2054"/>
              <a:gd name="T30" fmla="*/ 1432 w 4816"/>
              <a:gd name="T31" fmla="*/ 1772 h 2054"/>
              <a:gd name="T32" fmla="*/ 1726 w 4816"/>
              <a:gd name="T33" fmla="*/ 1968 h 2054"/>
              <a:gd name="T34" fmla="*/ 2078 w 4816"/>
              <a:gd name="T35" fmla="*/ 2052 h 2054"/>
              <a:gd name="T36" fmla="*/ 2384 w 4816"/>
              <a:gd name="T37" fmla="*/ 2024 h 2054"/>
              <a:gd name="T38" fmla="*/ 2710 w 4816"/>
              <a:gd name="T39" fmla="*/ 1882 h 2054"/>
              <a:gd name="T40" fmla="*/ 2964 w 4816"/>
              <a:gd name="T41" fmla="*/ 1640 h 2054"/>
              <a:gd name="T42" fmla="*/ 3170 w 4816"/>
              <a:gd name="T43" fmla="*/ 1848 h 2054"/>
              <a:gd name="T44" fmla="*/ 3486 w 4816"/>
              <a:gd name="T45" fmla="*/ 2008 h 2054"/>
              <a:gd name="T46" fmla="*/ 3788 w 4816"/>
              <a:gd name="T47" fmla="*/ 2054 h 2054"/>
              <a:gd name="T48" fmla="*/ 4094 w 4816"/>
              <a:gd name="T49" fmla="*/ 2008 h 2054"/>
              <a:gd name="T50" fmla="*/ 4364 w 4816"/>
              <a:gd name="T51" fmla="*/ 1878 h 2054"/>
              <a:gd name="T52" fmla="*/ 4582 w 4816"/>
              <a:gd name="T53" fmla="*/ 1680 h 2054"/>
              <a:gd name="T54" fmla="*/ 4736 w 4816"/>
              <a:gd name="T55" fmla="*/ 1428 h 2054"/>
              <a:gd name="T56" fmla="*/ 4812 w 4816"/>
              <a:gd name="T57" fmla="*/ 1132 h 2054"/>
              <a:gd name="T58" fmla="*/ 4804 w 4816"/>
              <a:gd name="T59" fmla="*/ 872 h 2054"/>
              <a:gd name="T60" fmla="*/ 4716 w 4816"/>
              <a:gd name="T61" fmla="*/ 582 h 2054"/>
              <a:gd name="T62" fmla="*/ 4550 w 4816"/>
              <a:gd name="T63" fmla="*/ 338 h 2054"/>
              <a:gd name="T64" fmla="*/ 4322 w 4816"/>
              <a:gd name="T65" fmla="*/ 150 h 2054"/>
              <a:gd name="T66" fmla="*/ 4046 w 4816"/>
              <a:gd name="T67" fmla="*/ 32 h 2054"/>
              <a:gd name="T68" fmla="*/ 3788 w 4816"/>
              <a:gd name="T69" fmla="*/ 0 h 2054"/>
              <a:gd name="T70" fmla="*/ 1510 w 4816"/>
              <a:gd name="T71" fmla="*/ 1390 h 2054"/>
              <a:gd name="T72" fmla="*/ 1130 w 4816"/>
              <a:gd name="T73" fmla="*/ 1440 h 2054"/>
              <a:gd name="T74" fmla="*/ 1156 w 4816"/>
              <a:gd name="T75" fmla="*/ 1348 h 2054"/>
              <a:gd name="T76" fmla="*/ 776 w 4816"/>
              <a:gd name="T77" fmla="*/ 648 h 2054"/>
              <a:gd name="T78" fmla="*/ 1150 w 4816"/>
              <a:gd name="T79" fmla="*/ 644 h 2054"/>
              <a:gd name="T80" fmla="*/ 1468 w 4816"/>
              <a:gd name="T81" fmla="*/ 722 h 2054"/>
              <a:gd name="T82" fmla="*/ 1932 w 4816"/>
              <a:gd name="T83" fmla="*/ 616 h 2054"/>
              <a:gd name="T84" fmla="*/ 1830 w 4816"/>
              <a:gd name="T85" fmla="*/ 706 h 2054"/>
              <a:gd name="T86" fmla="*/ 2446 w 4816"/>
              <a:gd name="T87" fmla="*/ 1372 h 2054"/>
              <a:gd name="T88" fmla="*/ 2070 w 4816"/>
              <a:gd name="T89" fmla="*/ 1440 h 2054"/>
              <a:gd name="T90" fmla="*/ 2092 w 4816"/>
              <a:gd name="T91" fmla="*/ 1372 h 2054"/>
              <a:gd name="T92" fmla="*/ 2086 w 4816"/>
              <a:gd name="T93" fmla="*/ 650 h 2054"/>
              <a:gd name="T94" fmla="*/ 2770 w 4816"/>
              <a:gd name="T95" fmla="*/ 618 h 2054"/>
              <a:gd name="T96" fmla="*/ 2944 w 4816"/>
              <a:gd name="T97" fmla="*/ 668 h 2054"/>
              <a:gd name="T98" fmla="*/ 3042 w 4816"/>
              <a:gd name="T99" fmla="*/ 794 h 2054"/>
              <a:gd name="T100" fmla="*/ 3048 w 4816"/>
              <a:gd name="T101" fmla="*/ 944 h 2054"/>
              <a:gd name="T102" fmla="*/ 2964 w 4816"/>
              <a:gd name="T103" fmla="*/ 1082 h 2054"/>
              <a:gd name="T104" fmla="*/ 2800 w 4816"/>
              <a:gd name="T105" fmla="*/ 1146 h 2054"/>
              <a:gd name="T106" fmla="*/ 4084 w 4816"/>
              <a:gd name="T107" fmla="*/ 804 h 2054"/>
              <a:gd name="T108" fmla="*/ 3594 w 4816"/>
              <a:gd name="T109" fmla="*/ 784 h 2054"/>
              <a:gd name="T110" fmla="*/ 4020 w 4816"/>
              <a:gd name="T111" fmla="*/ 972 h 2054"/>
              <a:gd name="T112" fmla="*/ 3934 w 4816"/>
              <a:gd name="T113" fmla="*/ 1152 h 2054"/>
              <a:gd name="T114" fmla="*/ 3598 w 4816"/>
              <a:gd name="T115" fmla="*/ 1390 h 2054"/>
              <a:gd name="T116" fmla="*/ 3216 w 4816"/>
              <a:gd name="T117" fmla="*/ 1440 h 2054"/>
              <a:gd name="T118" fmla="*/ 3242 w 4816"/>
              <a:gd name="T119" fmla="*/ 1348 h 2054"/>
              <a:gd name="T120" fmla="*/ 3228 w 4816"/>
              <a:gd name="T121" fmla="*/ 638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6" h="2054">
                <a:moveTo>
                  <a:pt x="2560" y="770"/>
                </a:moveTo>
                <a:lnTo>
                  <a:pt x="2446" y="770"/>
                </a:lnTo>
                <a:lnTo>
                  <a:pt x="2446" y="998"/>
                </a:lnTo>
                <a:lnTo>
                  <a:pt x="2558" y="998"/>
                </a:lnTo>
                <a:lnTo>
                  <a:pt x="2558" y="998"/>
                </a:lnTo>
                <a:lnTo>
                  <a:pt x="2588" y="996"/>
                </a:lnTo>
                <a:lnTo>
                  <a:pt x="2616" y="992"/>
                </a:lnTo>
                <a:lnTo>
                  <a:pt x="2640" y="984"/>
                </a:lnTo>
                <a:lnTo>
                  <a:pt x="2652" y="978"/>
                </a:lnTo>
                <a:lnTo>
                  <a:pt x="2662" y="972"/>
                </a:lnTo>
                <a:lnTo>
                  <a:pt x="2672" y="964"/>
                </a:lnTo>
                <a:lnTo>
                  <a:pt x="2680" y="956"/>
                </a:lnTo>
                <a:lnTo>
                  <a:pt x="2688" y="948"/>
                </a:lnTo>
                <a:lnTo>
                  <a:pt x="2694" y="936"/>
                </a:lnTo>
                <a:lnTo>
                  <a:pt x="2700" y="926"/>
                </a:lnTo>
                <a:lnTo>
                  <a:pt x="2702" y="912"/>
                </a:lnTo>
                <a:lnTo>
                  <a:pt x="2706" y="898"/>
                </a:lnTo>
                <a:lnTo>
                  <a:pt x="2706" y="884"/>
                </a:lnTo>
                <a:lnTo>
                  <a:pt x="2706" y="884"/>
                </a:lnTo>
                <a:lnTo>
                  <a:pt x="2706" y="868"/>
                </a:lnTo>
                <a:lnTo>
                  <a:pt x="2702" y="856"/>
                </a:lnTo>
                <a:lnTo>
                  <a:pt x="2700" y="842"/>
                </a:lnTo>
                <a:lnTo>
                  <a:pt x="2694" y="832"/>
                </a:lnTo>
                <a:lnTo>
                  <a:pt x="2688" y="822"/>
                </a:lnTo>
                <a:lnTo>
                  <a:pt x="2680" y="812"/>
                </a:lnTo>
                <a:lnTo>
                  <a:pt x="2672" y="804"/>
                </a:lnTo>
                <a:lnTo>
                  <a:pt x="2662" y="796"/>
                </a:lnTo>
                <a:lnTo>
                  <a:pt x="2652" y="790"/>
                </a:lnTo>
                <a:lnTo>
                  <a:pt x="2642" y="784"/>
                </a:lnTo>
                <a:lnTo>
                  <a:pt x="2616" y="776"/>
                </a:lnTo>
                <a:lnTo>
                  <a:pt x="2590" y="772"/>
                </a:lnTo>
                <a:lnTo>
                  <a:pt x="2560" y="770"/>
                </a:lnTo>
                <a:lnTo>
                  <a:pt x="2560" y="770"/>
                </a:lnTo>
                <a:close/>
                <a:moveTo>
                  <a:pt x="3788" y="0"/>
                </a:moveTo>
                <a:lnTo>
                  <a:pt x="3788" y="0"/>
                </a:lnTo>
                <a:lnTo>
                  <a:pt x="3726" y="2"/>
                </a:lnTo>
                <a:lnTo>
                  <a:pt x="3664" y="8"/>
                </a:lnTo>
                <a:lnTo>
                  <a:pt x="3604" y="16"/>
                </a:lnTo>
                <a:lnTo>
                  <a:pt x="3544" y="30"/>
                </a:lnTo>
                <a:lnTo>
                  <a:pt x="3486" y="46"/>
                </a:lnTo>
                <a:lnTo>
                  <a:pt x="3428" y="66"/>
                </a:lnTo>
                <a:lnTo>
                  <a:pt x="3374" y="88"/>
                </a:lnTo>
                <a:lnTo>
                  <a:pt x="3320" y="114"/>
                </a:lnTo>
                <a:lnTo>
                  <a:pt x="3268" y="142"/>
                </a:lnTo>
                <a:lnTo>
                  <a:pt x="3218" y="174"/>
                </a:lnTo>
                <a:lnTo>
                  <a:pt x="3170" y="208"/>
                </a:lnTo>
                <a:lnTo>
                  <a:pt x="3124" y="244"/>
                </a:lnTo>
                <a:lnTo>
                  <a:pt x="3082" y="284"/>
                </a:lnTo>
                <a:lnTo>
                  <a:pt x="3040" y="326"/>
                </a:lnTo>
                <a:lnTo>
                  <a:pt x="3000" y="370"/>
                </a:lnTo>
                <a:lnTo>
                  <a:pt x="2964" y="416"/>
                </a:lnTo>
                <a:lnTo>
                  <a:pt x="2964" y="416"/>
                </a:lnTo>
                <a:lnTo>
                  <a:pt x="2928" y="370"/>
                </a:lnTo>
                <a:lnTo>
                  <a:pt x="2890" y="326"/>
                </a:lnTo>
                <a:lnTo>
                  <a:pt x="2848" y="284"/>
                </a:lnTo>
                <a:lnTo>
                  <a:pt x="2804" y="244"/>
                </a:lnTo>
                <a:lnTo>
                  <a:pt x="2758" y="208"/>
                </a:lnTo>
                <a:lnTo>
                  <a:pt x="2710" y="174"/>
                </a:lnTo>
                <a:lnTo>
                  <a:pt x="2660" y="142"/>
                </a:lnTo>
                <a:lnTo>
                  <a:pt x="2608" y="114"/>
                </a:lnTo>
                <a:lnTo>
                  <a:pt x="2554" y="88"/>
                </a:lnTo>
                <a:lnTo>
                  <a:pt x="2500" y="66"/>
                </a:lnTo>
                <a:lnTo>
                  <a:pt x="2442" y="46"/>
                </a:lnTo>
                <a:lnTo>
                  <a:pt x="2384" y="30"/>
                </a:lnTo>
                <a:lnTo>
                  <a:pt x="2326" y="16"/>
                </a:lnTo>
                <a:lnTo>
                  <a:pt x="2264" y="8"/>
                </a:lnTo>
                <a:lnTo>
                  <a:pt x="2204" y="2"/>
                </a:lnTo>
                <a:lnTo>
                  <a:pt x="2140" y="0"/>
                </a:lnTo>
                <a:lnTo>
                  <a:pt x="2140" y="0"/>
                </a:lnTo>
                <a:lnTo>
                  <a:pt x="2078" y="2"/>
                </a:lnTo>
                <a:lnTo>
                  <a:pt x="2016" y="8"/>
                </a:lnTo>
                <a:lnTo>
                  <a:pt x="1954" y="16"/>
                </a:lnTo>
                <a:lnTo>
                  <a:pt x="1896" y="30"/>
                </a:lnTo>
                <a:lnTo>
                  <a:pt x="1838" y="46"/>
                </a:lnTo>
                <a:lnTo>
                  <a:pt x="1780" y="66"/>
                </a:lnTo>
                <a:lnTo>
                  <a:pt x="1726" y="88"/>
                </a:lnTo>
                <a:lnTo>
                  <a:pt x="1672" y="114"/>
                </a:lnTo>
                <a:lnTo>
                  <a:pt x="1620" y="142"/>
                </a:lnTo>
                <a:lnTo>
                  <a:pt x="1570" y="174"/>
                </a:lnTo>
                <a:lnTo>
                  <a:pt x="1522" y="208"/>
                </a:lnTo>
                <a:lnTo>
                  <a:pt x="1476" y="244"/>
                </a:lnTo>
                <a:lnTo>
                  <a:pt x="1432" y="284"/>
                </a:lnTo>
                <a:lnTo>
                  <a:pt x="1392" y="326"/>
                </a:lnTo>
                <a:lnTo>
                  <a:pt x="1352" y="370"/>
                </a:lnTo>
                <a:lnTo>
                  <a:pt x="1316" y="416"/>
                </a:lnTo>
                <a:lnTo>
                  <a:pt x="1316" y="38"/>
                </a:lnTo>
                <a:lnTo>
                  <a:pt x="0" y="38"/>
                </a:lnTo>
                <a:lnTo>
                  <a:pt x="0" y="616"/>
                </a:lnTo>
                <a:lnTo>
                  <a:pt x="262" y="616"/>
                </a:lnTo>
                <a:lnTo>
                  <a:pt x="262" y="2016"/>
                </a:lnTo>
                <a:lnTo>
                  <a:pt x="1316" y="2016"/>
                </a:lnTo>
                <a:lnTo>
                  <a:pt x="1316" y="1640"/>
                </a:lnTo>
                <a:lnTo>
                  <a:pt x="1316" y="1640"/>
                </a:lnTo>
                <a:lnTo>
                  <a:pt x="1352" y="1686"/>
                </a:lnTo>
                <a:lnTo>
                  <a:pt x="1392" y="1730"/>
                </a:lnTo>
                <a:lnTo>
                  <a:pt x="1432" y="1772"/>
                </a:lnTo>
                <a:lnTo>
                  <a:pt x="1476" y="1810"/>
                </a:lnTo>
                <a:lnTo>
                  <a:pt x="1522" y="1848"/>
                </a:lnTo>
                <a:lnTo>
                  <a:pt x="1570" y="1882"/>
                </a:lnTo>
                <a:lnTo>
                  <a:pt x="1620" y="1914"/>
                </a:lnTo>
                <a:lnTo>
                  <a:pt x="1672" y="1942"/>
                </a:lnTo>
                <a:lnTo>
                  <a:pt x="1726" y="1968"/>
                </a:lnTo>
                <a:lnTo>
                  <a:pt x="1780" y="1990"/>
                </a:lnTo>
                <a:lnTo>
                  <a:pt x="1838" y="2008"/>
                </a:lnTo>
                <a:lnTo>
                  <a:pt x="1896" y="2024"/>
                </a:lnTo>
                <a:lnTo>
                  <a:pt x="1954" y="2038"/>
                </a:lnTo>
                <a:lnTo>
                  <a:pt x="2016" y="2046"/>
                </a:lnTo>
                <a:lnTo>
                  <a:pt x="2078" y="2052"/>
                </a:lnTo>
                <a:lnTo>
                  <a:pt x="2140" y="2054"/>
                </a:lnTo>
                <a:lnTo>
                  <a:pt x="2140" y="2054"/>
                </a:lnTo>
                <a:lnTo>
                  <a:pt x="2204" y="2052"/>
                </a:lnTo>
                <a:lnTo>
                  <a:pt x="2264" y="2046"/>
                </a:lnTo>
                <a:lnTo>
                  <a:pt x="2326" y="2038"/>
                </a:lnTo>
                <a:lnTo>
                  <a:pt x="2384" y="2024"/>
                </a:lnTo>
                <a:lnTo>
                  <a:pt x="2442" y="2008"/>
                </a:lnTo>
                <a:lnTo>
                  <a:pt x="2500" y="1990"/>
                </a:lnTo>
                <a:lnTo>
                  <a:pt x="2554" y="1968"/>
                </a:lnTo>
                <a:lnTo>
                  <a:pt x="2608" y="1942"/>
                </a:lnTo>
                <a:lnTo>
                  <a:pt x="2660" y="1914"/>
                </a:lnTo>
                <a:lnTo>
                  <a:pt x="2710" y="1882"/>
                </a:lnTo>
                <a:lnTo>
                  <a:pt x="2758" y="1848"/>
                </a:lnTo>
                <a:lnTo>
                  <a:pt x="2804" y="1810"/>
                </a:lnTo>
                <a:lnTo>
                  <a:pt x="2848" y="1772"/>
                </a:lnTo>
                <a:lnTo>
                  <a:pt x="2890" y="1730"/>
                </a:lnTo>
                <a:lnTo>
                  <a:pt x="2928" y="1686"/>
                </a:lnTo>
                <a:lnTo>
                  <a:pt x="2964" y="1640"/>
                </a:lnTo>
                <a:lnTo>
                  <a:pt x="2964" y="1640"/>
                </a:lnTo>
                <a:lnTo>
                  <a:pt x="3000" y="1686"/>
                </a:lnTo>
                <a:lnTo>
                  <a:pt x="3040" y="1730"/>
                </a:lnTo>
                <a:lnTo>
                  <a:pt x="3082" y="1772"/>
                </a:lnTo>
                <a:lnTo>
                  <a:pt x="3124" y="1810"/>
                </a:lnTo>
                <a:lnTo>
                  <a:pt x="3170" y="1848"/>
                </a:lnTo>
                <a:lnTo>
                  <a:pt x="3218" y="1882"/>
                </a:lnTo>
                <a:lnTo>
                  <a:pt x="3268" y="1914"/>
                </a:lnTo>
                <a:lnTo>
                  <a:pt x="3320" y="1942"/>
                </a:lnTo>
                <a:lnTo>
                  <a:pt x="3374" y="1968"/>
                </a:lnTo>
                <a:lnTo>
                  <a:pt x="3428" y="1990"/>
                </a:lnTo>
                <a:lnTo>
                  <a:pt x="3486" y="2008"/>
                </a:lnTo>
                <a:lnTo>
                  <a:pt x="3544" y="2024"/>
                </a:lnTo>
                <a:lnTo>
                  <a:pt x="3604" y="2038"/>
                </a:lnTo>
                <a:lnTo>
                  <a:pt x="3664" y="2046"/>
                </a:lnTo>
                <a:lnTo>
                  <a:pt x="3726" y="2052"/>
                </a:lnTo>
                <a:lnTo>
                  <a:pt x="3788" y="2054"/>
                </a:lnTo>
                <a:lnTo>
                  <a:pt x="3788" y="2054"/>
                </a:lnTo>
                <a:lnTo>
                  <a:pt x="3842" y="2052"/>
                </a:lnTo>
                <a:lnTo>
                  <a:pt x="3894" y="2048"/>
                </a:lnTo>
                <a:lnTo>
                  <a:pt x="3946" y="2042"/>
                </a:lnTo>
                <a:lnTo>
                  <a:pt x="3996" y="2034"/>
                </a:lnTo>
                <a:lnTo>
                  <a:pt x="4046" y="2022"/>
                </a:lnTo>
                <a:lnTo>
                  <a:pt x="4094" y="2008"/>
                </a:lnTo>
                <a:lnTo>
                  <a:pt x="4142" y="1992"/>
                </a:lnTo>
                <a:lnTo>
                  <a:pt x="4188" y="1974"/>
                </a:lnTo>
                <a:lnTo>
                  <a:pt x="4234" y="1954"/>
                </a:lnTo>
                <a:lnTo>
                  <a:pt x="4278" y="1930"/>
                </a:lnTo>
                <a:lnTo>
                  <a:pt x="4322" y="1906"/>
                </a:lnTo>
                <a:lnTo>
                  <a:pt x="4364" y="1878"/>
                </a:lnTo>
                <a:lnTo>
                  <a:pt x="4404" y="1850"/>
                </a:lnTo>
                <a:lnTo>
                  <a:pt x="4442" y="1820"/>
                </a:lnTo>
                <a:lnTo>
                  <a:pt x="4480" y="1788"/>
                </a:lnTo>
                <a:lnTo>
                  <a:pt x="4516" y="1754"/>
                </a:lnTo>
                <a:lnTo>
                  <a:pt x="4550" y="1718"/>
                </a:lnTo>
                <a:lnTo>
                  <a:pt x="4582" y="1680"/>
                </a:lnTo>
                <a:lnTo>
                  <a:pt x="4612" y="1642"/>
                </a:lnTo>
                <a:lnTo>
                  <a:pt x="4640" y="1602"/>
                </a:lnTo>
                <a:lnTo>
                  <a:pt x="4668" y="1560"/>
                </a:lnTo>
                <a:lnTo>
                  <a:pt x="4692" y="1518"/>
                </a:lnTo>
                <a:lnTo>
                  <a:pt x="4716" y="1472"/>
                </a:lnTo>
                <a:lnTo>
                  <a:pt x="4736" y="1428"/>
                </a:lnTo>
                <a:lnTo>
                  <a:pt x="4754" y="1380"/>
                </a:lnTo>
                <a:lnTo>
                  <a:pt x="4770" y="1334"/>
                </a:lnTo>
                <a:lnTo>
                  <a:pt x="4784" y="1284"/>
                </a:lnTo>
                <a:lnTo>
                  <a:pt x="4796" y="1234"/>
                </a:lnTo>
                <a:lnTo>
                  <a:pt x="4804" y="1184"/>
                </a:lnTo>
                <a:lnTo>
                  <a:pt x="4812" y="1132"/>
                </a:lnTo>
                <a:lnTo>
                  <a:pt x="4816" y="1080"/>
                </a:lnTo>
                <a:lnTo>
                  <a:pt x="4816" y="1028"/>
                </a:lnTo>
                <a:lnTo>
                  <a:pt x="4816" y="1028"/>
                </a:lnTo>
                <a:lnTo>
                  <a:pt x="4816" y="976"/>
                </a:lnTo>
                <a:lnTo>
                  <a:pt x="4812" y="922"/>
                </a:lnTo>
                <a:lnTo>
                  <a:pt x="4804" y="872"/>
                </a:lnTo>
                <a:lnTo>
                  <a:pt x="4796" y="820"/>
                </a:lnTo>
                <a:lnTo>
                  <a:pt x="4784" y="772"/>
                </a:lnTo>
                <a:lnTo>
                  <a:pt x="4770" y="722"/>
                </a:lnTo>
                <a:lnTo>
                  <a:pt x="4754" y="674"/>
                </a:lnTo>
                <a:lnTo>
                  <a:pt x="4736" y="628"/>
                </a:lnTo>
                <a:lnTo>
                  <a:pt x="4716" y="582"/>
                </a:lnTo>
                <a:lnTo>
                  <a:pt x="4692" y="538"/>
                </a:lnTo>
                <a:lnTo>
                  <a:pt x="4668" y="496"/>
                </a:lnTo>
                <a:lnTo>
                  <a:pt x="4640" y="454"/>
                </a:lnTo>
                <a:lnTo>
                  <a:pt x="4612" y="414"/>
                </a:lnTo>
                <a:lnTo>
                  <a:pt x="4582" y="374"/>
                </a:lnTo>
                <a:lnTo>
                  <a:pt x="4550" y="338"/>
                </a:lnTo>
                <a:lnTo>
                  <a:pt x="4516" y="302"/>
                </a:lnTo>
                <a:lnTo>
                  <a:pt x="4480" y="268"/>
                </a:lnTo>
                <a:lnTo>
                  <a:pt x="4442" y="236"/>
                </a:lnTo>
                <a:lnTo>
                  <a:pt x="4404" y="204"/>
                </a:lnTo>
                <a:lnTo>
                  <a:pt x="4364" y="176"/>
                </a:lnTo>
                <a:lnTo>
                  <a:pt x="4322" y="150"/>
                </a:lnTo>
                <a:lnTo>
                  <a:pt x="4278" y="124"/>
                </a:lnTo>
                <a:lnTo>
                  <a:pt x="4234" y="102"/>
                </a:lnTo>
                <a:lnTo>
                  <a:pt x="4188" y="80"/>
                </a:lnTo>
                <a:lnTo>
                  <a:pt x="4142" y="62"/>
                </a:lnTo>
                <a:lnTo>
                  <a:pt x="4094" y="46"/>
                </a:lnTo>
                <a:lnTo>
                  <a:pt x="4046" y="32"/>
                </a:lnTo>
                <a:lnTo>
                  <a:pt x="3996" y="20"/>
                </a:lnTo>
                <a:lnTo>
                  <a:pt x="3946" y="12"/>
                </a:lnTo>
                <a:lnTo>
                  <a:pt x="3894" y="6"/>
                </a:lnTo>
                <a:lnTo>
                  <a:pt x="3842" y="2"/>
                </a:lnTo>
                <a:lnTo>
                  <a:pt x="3788" y="0"/>
                </a:lnTo>
                <a:lnTo>
                  <a:pt x="3788" y="0"/>
                </a:lnTo>
                <a:close/>
                <a:moveTo>
                  <a:pt x="1830" y="706"/>
                </a:moveTo>
                <a:lnTo>
                  <a:pt x="1506" y="1110"/>
                </a:lnTo>
                <a:lnTo>
                  <a:pt x="1506" y="1348"/>
                </a:lnTo>
                <a:lnTo>
                  <a:pt x="1506" y="1348"/>
                </a:lnTo>
                <a:lnTo>
                  <a:pt x="1506" y="1372"/>
                </a:lnTo>
                <a:lnTo>
                  <a:pt x="1510" y="1390"/>
                </a:lnTo>
                <a:lnTo>
                  <a:pt x="1514" y="1406"/>
                </a:lnTo>
                <a:lnTo>
                  <a:pt x="1518" y="1418"/>
                </a:lnTo>
                <a:lnTo>
                  <a:pt x="1526" y="1436"/>
                </a:lnTo>
                <a:lnTo>
                  <a:pt x="1530" y="1440"/>
                </a:lnTo>
                <a:lnTo>
                  <a:pt x="1130" y="1440"/>
                </a:lnTo>
                <a:lnTo>
                  <a:pt x="1130" y="1440"/>
                </a:lnTo>
                <a:lnTo>
                  <a:pt x="1134" y="1436"/>
                </a:lnTo>
                <a:lnTo>
                  <a:pt x="1142" y="1418"/>
                </a:lnTo>
                <a:lnTo>
                  <a:pt x="1146" y="1406"/>
                </a:lnTo>
                <a:lnTo>
                  <a:pt x="1152" y="1390"/>
                </a:lnTo>
                <a:lnTo>
                  <a:pt x="1154" y="1372"/>
                </a:lnTo>
                <a:lnTo>
                  <a:pt x="1156" y="1348"/>
                </a:lnTo>
                <a:lnTo>
                  <a:pt x="1156" y="1110"/>
                </a:lnTo>
                <a:lnTo>
                  <a:pt x="834" y="708"/>
                </a:lnTo>
                <a:lnTo>
                  <a:pt x="834" y="708"/>
                </a:lnTo>
                <a:lnTo>
                  <a:pt x="814" y="684"/>
                </a:lnTo>
                <a:lnTo>
                  <a:pt x="794" y="664"/>
                </a:lnTo>
                <a:lnTo>
                  <a:pt x="776" y="648"/>
                </a:lnTo>
                <a:lnTo>
                  <a:pt x="762" y="636"/>
                </a:lnTo>
                <a:lnTo>
                  <a:pt x="740" y="620"/>
                </a:lnTo>
                <a:lnTo>
                  <a:pt x="732" y="616"/>
                </a:lnTo>
                <a:lnTo>
                  <a:pt x="1138" y="616"/>
                </a:lnTo>
                <a:lnTo>
                  <a:pt x="1138" y="616"/>
                </a:lnTo>
                <a:lnTo>
                  <a:pt x="1150" y="644"/>
                </a:lnTo>
                <a:lnTo>
                  <a:pt x="1168" y="678"/>
                </a:lnTo>
                <a:lnTo>
                  <a:pt x="1194" y="722"/>
                </a:lnTo>
                <a:lnTo>
                  <a:pt x="1328" y="930"/>
                </a:lnTo>
                <a:lnTo>
                  <a:pt x="1332" y="930"/>
                </a:lnTo>
                <a:lnTo>
                  <a:pt x="1468" y="722"/>
                </a:lnTo>
                <a:lnTo>
                  <a:pt x="1468" y="722"/>
                </a:lnTo>
                <a:lnTo>
                  <a:pt x="1494" y="678"/>
                </a:lnTo>
                <a:lnTo>
                  <a:pt x="1512" y="644"/>
                </a:lnTo>
                <a:lnTo>
                  <a:pt x="1522" y="624"/>
                </a:lnTo>
                <a:lnTo>
                  <a:pt x="1524" y="616"/>
                </a:lnTo>
                <a:lnTo>
                  <a:pt x="1932" y="616"/>
                </a:lnTo>
                <a:lnTo>
                  <a:pt x="1932" y="616"/>
                </a:lnTo>
                <a:lnTo>
                  <a:pt x="1924" y="620"/>
                </a:lnTo>
                <a:lnTo>
                  <a:pt x="1902" y="634"/>
                </a:lnTo>
                <a:lnTo>
                  <a:pt x="1888" y="646"/>
                </a:lnTo>
                <a:lnTo>
                  <a:pt x="1870" y="662"/>
                </a:lnTo>
                <a:lnTo>
                  <a:pt x="1850" y="682"/>
                </a:lnTo>
                <a:lnTo>
                  <a:pt x="1830" y="706"/>
                </a:lnTo>
                <a:lnTo>
                  <a:pt x="1830" y="706"/>
                </a:lnTo>
                <a:close/>
                <a:moveTo>
                  <a:pt x="2734" y="1150"/>
                </a:moveTo>
                <a:lnTo>
                  <a:pt x="2444" y="1150"/>
                </a:lnTo>
                <a:lnTo>
                  <a:pt x="2444" y="1348"/>
                </a:lnTo>
                <a:lnTo>
                  <a:pt x="2444" y="1348"/>
                </a:lnTo>
                <a:lnTo>
                  <a:pt x="2446" y="1372"/>
                </a:lnTo>
                <a:lnTo>
                  <a:pt x="2448" y="1390"/>
                </a:lnTo>
                <a:lnTo>
                  <a:pt x="2452" y="1406"/>
                </a:lnTo>
                <a:lnTo>
                  <a:pt x="2456" y="1418"/>
                </a:lnTo>
                <a:lnTo>
                  <a:pt x="2464" y="1436"/>
                </a:lnTo>
                <a:lnTo>
                  <a:pt x="2468" y="1440"/>
                </a:lnTo>
                <a:lnTo>
                  <a:pt x="2070" y="1440"/>
                </a:lnTo>
                <a:lnTo>
                  <a:pt x="2070" y="1440"/>
                </a:lnTo>
                <a:lnTo>
                  <a:pt x="2074" y="1436"/>
                </a:lnTo>
                <a:lnTo>
                  <a:pt x="2082" y="1420"/>
                </a:lnTo>
                <a:lnTo>
                  <a:pt x="2086" y="1406"/>
                </a:lnTo>
                <a:lnTo>
                  <a:pt x="2088" y="1390"/>
                </a:lnTo>
                <a:lnTo>
                  <a:pt x="2092" y="1372"/>
                </a:lnTo>
                <a:lnTo>
                  <a:pt x="2092" y="1348"/>
                </a:lnTo>
                <a:lnTo>
                  <a:pt x="2092" y="706"/>
                </a:lnTo>
                <a:lnTo>
                  <a:pt x="2092" y="706"/>
                </a:lnTo>
                <a:lnTo>
                  <a:pt x="2092" y="686"/>
                </a:lnTo>
                <a:lnTo>
                  <a:pt x="2088" y="666"/>
                </a:lnTo>
                <a:lnTo>
                  <a:pt x="2086" y="650"/>
                </a:lnTo>
                <a:lnTo>
                  <a:pt x="2082" y="638"/>
                </a:lnTo>
                <a:lnTo>
                  <a:pt x="2074" y="622"/>
                </a:lnTo>
                <a:lnTo>
                  <a:pt x="2070" y="616"/>
                </a:lnTo>
                <a:lnTo>
                  <a:pt x="2734" y="616"/>
                </a:lnTo>
                <a:lnTo>
                  <a:pt x="2734" y="616"/>
                </a:lnTo>
                <a:lnTo>
                  <a:pt x="2770" y="618"/>
                </a:lnTo>
                <a:lnTo>
                  <a:pt x="2802" y="620"/>
                </a:lnTo>
                <a:lnTo>
                  <a:pt x="2834" y="626"/>
                </a:lnTo>
                <a:lnTo>
                  <a:pt x="2864" y="634"/>
                </a:lnTo>
                <a:lnTo>
                  <a:pt x="2894" y="644"/>
                </a:lnTo>
                <a:lnTo>
                  <a:pt x="2920" y="656"/>
                </a:lnTo>
                <a:lnTo>
                  <a:pt x="2944" y="668"/>
                </a:lnTo>
                <a:lnTo>
                  <a:pt x="2966" y="684"/>
                </a:lnTo>
                <a:lnTo>
                  <a:pt x="2986" y="702"/>
                </a:lnTo>
                <a:lnTo>
                  <a:pt x="3004" y="722"/>
                </a:lnTo>
                <a:lnTo>
                  <a:pt x="3020" y="744"/>
                </a:lnTo>
                <a:lnTo>
                  <a:pt x="3032" y="768"/>
                </a:lnTo>
                <a:lnTo>
                  <a:pt x="3042" y="794"/>
                </a:lnTo>
                <a:lnTo>
                  <a:pt x="3050" y="822"/>
                </a:lnTo>
                <a:lnTo>
                  <a:pt x="3054" y="852"/>
                </a:lnTo>
                <a:lnTo>
                  <a:pt x="3056" y="884"/>
                </a:lnTo>
                <a:lnTo>
                  <a:pt x="3056" y="884"/>
                </a:lnTo>
                <a:lnTo>
                  <a:pt x="3054" y="916"/>
                </a:lnTo>
                <a:lnTo>
                  <a:pt x="3048" y="944"/>
                </a:lnTo>
                <a:lnTo>
                  <a:pt x="3042" y="972"/>
                </a:lnTo>
                <a:lnTo>
                  <a:pt x="3030" y="998"/>
                </a:lnTo>
                <a:lnTo>
                  <a:pt x="3018" y="1022"/>
                </a:lnTo>
                <a:lnTo>
                  <a:pt x="3002" y="1044"/>
                </a:lnTo>
                <a:lnTo>
                  <a:pt x="2984" y="1064"/>
                </a:lnTo>
                <a:lnTo>
                  <a:pt x="2964" y="1082"/>
                </a:lnTo>
                <a:lnTo>
                  <a:pt x="2942" y="1098"/>
                </a:lnTo>
                <a:lnTo>
                  <a:pt x="2916" y="1112"/>
                </a:lnTo>
                <a:lnTo>
                  <a:pt x="2890" y="1124"/>
                </a:lnTo>
                <a:lnTo>
                  <a:pt x="2862" y="1134"/>
                </a:lnTo>
                <a:lnTo>
                  <a:pt x="2832" y="1140"/>
                </a:lnTo>
                <a:lnTo>
                  <a:pt x="2800" y="1146"/>
                </a:lnTo>
                <a:lnTo>
                  <a:pt x="2768" y="1150"/>
                </a:lnTo>
                <a:lnTo>
                  <a:pt x="2734" y="1150"/>
                </a:lnTo>
                <a:lnTo>
                  <a:pt x="2734" y="1150"/>
                </a:lnTo>
                <a:close/>
                <a:moveTo>
                  <a:pt x="4092" y="808"/>
                </a:moveTo>
                <a:lnTo>
                  <a:pt x="4092" y="808"/>
                </a:lnTo>
                <a:lnTo>
                  <a:pt x="4084" y="804"/>
                </a:lnTo>
                <a:lnTo>
                  <a:pt x="4066" y="796"/>
                </a:lnTo>
                <a:lnTo>
                  <a:pt x="4052" y="792"/>
                </a:lnTo>
                <a:lnTo>
                  <a:pt x="4034" y="788"/>
                </a:lnTo>
                <a:lnTo>
                  <a:pt x="4014" y="786"/>
                </a:lnTo>
                <a:lnTo>
                  <a:pt x="3992" y="784"/>
                </a:lnTo>
                <a:lnTo>
                  <a:pt x="3594" y="784"/>
                </a:lnTo>
                <a:lnTo>
                  <a:pt x="3594" y="984"/>
                </a:lnTo>
                <a:lnTo>
                  <a:pt x="3914" y="984"/>
                </a:lnTo>
                <a:lnTo>
                  <a:pt x="3914" y="984"/>
                </a:lnTo>
                <a:lnTo>
                  <a:pt x="3956" y="982"/>
                </a:lnTo>
                <a:lnTo>
                  <a:pt x="3990" y="978"/>
                </a:lnTo>
                <a:lnTo>
                  <a:pt x="4020" y="972"/>
                </a:lnTo>
                <a:lnTo>
                  <a:pt x="4020" y="1168"/>
                </a:lnTo>
                <a:lnTo>
                  <a:pt x="4020" y="1168"/>
                </a:lnTo>
                <a:lnTo>
                  <a:pt x="4012" y="1166"/>
                </a:lnTo>
                <a:lnTo>
                  <a:pt x="3990" y="1160"/>
                </a:lnTo>
                <a:lnTo>
                  <a:pt x="3956" y="1154"/>
                </a:lnTo>
                <a:lnTo>
                  <a:pt x="3934" y="1152"/>
                </a:lnTo>
                <a:lnTo>
                  <a:pt x="3914" y="1150"/>
                </a:lnTo>
                <a:lnTo>
                  <a:pt x="3594" y="1150"/>
                </a:lnTo>
                <a:lnTo>
                  <a:pt x="3594" y="1348"/>
                </a:lnTo>
                <a:lnTo>
                  <a:pt x="3594" y="1348"/>
                </a:lnTo>
                <a:lnTo>
                  <a:pt x="3594" y="1370"/>
                </a:lnTo>
                <a:lnTo>
                  <a:pt x="3598" y="1390"/>
                </a:lnTo>
                <a:lnTo>
                  <a:pt x="3602" y="1406"/>
                </a:lnTo>
                <a:lnTo>
                  <a:pt x="3606" y="1418"/>
                </a:lnTo>
                <a:lnTo>
                  <a:pt x="3614" y="1434"/>
                </a:lnTo>
                <a:lnTo>
                  <a:pt x="3618" y="1440"/>
                </a:lnTo>
                <a:lnTo>
                  <a:pt x="3216" y="1440"/>
                </a:lnTo>
                <a:lnTo>
                  <a:pt x="3216" y="1440"/>
                </a:lnTo>
                <a:lnTo>
                  <a:pt x="3220" y="1434"/>
                </a:lnTo>
                <a:lnTo>
                  <a:pt x="3228" y="1418"/>
                </a:lnTo>
                <a:lnTo>
                  <a:pt x="3234" y="1406"/>
                </a:lnTo>
                <a:lnTo>
                  <a:pt x="3238" y="1390"/>
                </a:lnTo>
                <a:lnTo>
                  <a:pt x="3240" y="1370"/>
                </a:lnTo>
                <a:lnTo>
                  <a:pt x="3242" y="1348"/>
                </a:lnTo>
                <a:lnTo>
                  <a:pt x="3242" y="706"/>
                </a:lnTo>
                <a:lnTo>
                  <a:pt x="3242" y="706"/>
                </a:lnTo>
                <a:lnTo>
                  <a:pt x="3240" y="684"/>
                </a:lnTo>
                <a:lnTo>
                  <a:pt x="3238" y="666"/>
                </a:lnTo>
                <a:lnTo>
                  <a:pt x="3234" y="650"/>
                </a:lnTo>
                <a:lnTo>
                  <a:pt x="3228" y="638"/>
                </a:lnTo>
                <a:lnTo>
                  <a:pt x="3220" y="622"/>
                </a:lnTo>
                <a:lnTo>
                  <a:pt x="3216" y="616"/>
                </a:lnTo>
                <a:lnTo>
                  <a:pt x="4092" y="616"/>
                </a:lnTo>
                <a:lnTo>
                  <a:pt x="4092" y="8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8359457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ES (mantenerla oculta o borrar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ángulo 135">
            <a:extLst>
              <a:ext uri="{FF2B5EF4-FFF2-40B4-BE49-F238E27FC236}">
                <a16:creationId xmlns:a16="http://schemas.microsoft.com/office/drawing/2014/main" id="{05B0905F-5816-47F0-8049-D7B58F348990}"/>
              </a:ext>
            </a:extLst>
          </p:cNvPr>
          <p:cNvSpPr/>
          <p:nvPr userDrawn="1"/>
        </p:nvSpPr>
        <p:spPr>
          <a:xfrm>
            <a:off x="-4572" y="0"/>
            <a:ext cx="91485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1F5A9E3-4FA3-E645-99F7-2E85B5EEF0F9}"/>
              </a:ext>
            </a:extLst>
          </p:cNvPr>
          <p:cNvSpPr/>
          <p:nvPr userDrawn="1"/>
        </p:nvSpPr>
        <p:spPr>
          <a:xfrm>
            <a:off x="2027348" y="883410"/>
            <a:ext cx="924730" cy="4137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79" name="1 CuadroTexto">
            <a:extLst>
              <a:ext uri="{FF2B5EF4-FFF2-40B4-BE49-F238E27FC236}">
                <a16:creationId xmlns:a16="http://schemas.microsoft.com/office/drawing/2014/main" id="{26CD6260-9DC3-F54B-9BDB-04A63EB37E19}"/>
              </a:ext>
            </a:extLst>
          </p:cNvPr>
          <p:cNvSpPr txBox="1"/>
          <p:nvPr userDrawn="1"/>
        </p:nvSpPr>
        <p:spPr>
          <a:xfrm>
            <a:off x="2197785" y="982923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bg1"/>
                </a:solidFill>
              </a:rPr>
              <a:t>TEXTO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E25DE1C-5211-7245-8EE8-82CBF8FB9CB4}"/>
              </a:ext>
            </a:extLst>
          </p:cNvPr>
          <p:cNvSpPr/>
          <p:nvPr userDrawn="1"/>
        </p:nvSpPr>
        <p:spPr>
          <a:xfrm>
            <a:off x="2027348" y="1335785"/>
            <a:ext cx="924730" cy="4137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81" name="1 CuadroTexto">
            <a:extLst>
              <a:ext uri="{FF2B5EF4-FFF2-40B4-BE49-F238E27FC236}">
                <a16:creationId xmlns:a16="http://schemas.microsoft.com/office/drawing/2014/main" id="{BFC79085-AD3B-0840-BB6D-22281BF7E13A}"/>
              </a:ext>
            </a:extLst>
          </p:cNvPr>
          <p:cNvSpPr txBox="1"/>
          <p:nvPr userDrawn="1"/>
        </p:nvSpPr>
        <p:spPr>
          <a:xfrm>
            <a:off x="2197785" y="1435299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9BFFF"/>
                </a:solidFill>
              </a:rPr>
              <a:t>TEXTO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AA5FA75-D7A3-C741-8C33-88F2A631598F}"/>
              </a:ext>
            </a:extLst>
          </p:cNvPr>
          <p:cNvSpPr/>
          <p:nvPr userDrawn="1"/>
        </p:nvSpPr>
        <p:spPr>
          <a:xfrm>
            <a:off x="2027348" y="1788160"/>
            <a:ext cx="924730" cy="4137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85" name="1 CuadroTexto">
            <a:extLst>
              <a:ext uri="{FF2B5EF4-FFF2-40B4-BE49-F238E27FC236}">
                <a16:creationId xmlns:a16="http://schemas.microsoft.com/office/drawing/2014/main" id="{048DC8FF-4000-CA44-81E0-FC8666429E69}"/>
              </a:ext>
            </a:extLst>
          </p:cNvPr>
          <p:cNvSpPr txBox="1"/>
          <p:nvPr userDrawn="1"/>
        </p:nvSpPr>
        <p:spPr>
          <a:xfrm>
            <a:off x="2197785" y="1887674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E2E2E2"/>
                </a:solidFill>
              </a:rPr>
              <a:t>TEXTO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9ED7467-4052-7342-A762-08730F1DAF77}"/>
              </a:ext>
            </a:extLst>
          </p:cNvPr>
          <p:cNvSpPr/>
          <p:nvPr userDrawn="1"/>
        </p:nvSpPr>
        <p:spPr>
          <a:xfrm>
            <a:off x="3023129" y="1788160"/>
            <a:ext cx="924730" cy="4137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95" name="1 CuadroTexto">
            <a:extLst>
              <a:ext uri="{FF2B5EF4-FFF2-40B4-BE49-F238E27FC236}">
                <a16:creationId xmlns:a16="http://schemas.microsoft.com/office/drawing/2014/main" id="{7B78F6B8-4F96-B04D-8065-D7E8E3F9D133}"/>
              </a:ext>
            </a:extLst>
          </p:cNvPr>
          <p:cNvSpPr txBox="1"/>
          <p:nvPr userDrawn="1"/>
        </p:nvSpPr>
        <p:spPr>
          <a:xfrm>
            <a:off x="3193566" y="1887675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bg1"/>
                </a:solidFill>
              </a:rPr>
              <a:t>TEXTO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9F30030-DDC4-A245-9C49-90C308DA89D4}"/>
              </a:ext>
            </a:extLst>
          </p:cNvPr>
          <p:cNvSpPr/>
          <p:nvPr userDrawn="1"/>
        </p:nvSpPr>
        <p:spPr>
          <a:xfrm>
            <a:off x="3023129" y="879486"/>
            <a:ext cx="924730" cy="4137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99" name="1 CuadroTexto">
            <a:extLst>
              <a:ext uri="{FF2B5EF4-FFF2-40B4-BE49-F238E27FC236}">
                <a16:creationId xmlns:a16="http://schemas.microsoft.com/office/drawing/2014/main" id="{3DD29543-60DA-B94D-A588-19665FFC9C95}"/>
              </a:ext>
            </a:extLst>
          </p:cNvPr>
          <p:cNvSpPr txBox="1"/>
          <p:nvPr userDrawn="1"/>
        </p:nvSpPr>
        <p:spPr>
          <a:xfrm>
            <a:off x="3193566" y="97900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AC3B66F-9CF4-A24E-BFB2-3D29AA2411C1}"/>
              </a:ext>
            </a:extLst>
          </p:cNvPr>
          <p:cNvSpPr/>
          <p:nvPr userDrawn="1"/>
        </p:nvSpPr>
        <p:spPr>
          <a:xfrm>
            <a:off x="3023129" y="1335785"/>
            <a:ext cx="924730" cy="4137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01" name="1 CuadroTexto">
            <a:extLst>
              <a:ext uri="{FF2B5EF4-FFF2-40B4-BE49-F238E27FC236}">
                <a16:creationId xmlns:a16="http://schemas.microsoft.com/office/drawing/2014/main" id="{5DF834AB-3C6A-8642-B3AD-CF3216478B69}"/>
              </a:ext>
            </a:extLst>
          </p:cNvPr>
          <p:cNvSpPr txBox="1"/>
          <p:nvPr userDrawn="1"/>
        </p:nvSpPr>
        <p:spPr>
          <a:xfrm>
            <a:off x="3193566" y="1435299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E2E2E2"/>
                </a:solidFill>
              </a:rPr>
              <a:t>TEXTO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05FD1DB-37B1-4C4D-BAF0-951A62B28760}"/>
              </a:ext>
            </a:extLst>
          </p:cNvPr>
          <p:cNvSpPr/>
          <p:nvPr userDrawn="1"/>
        </p:nvSpPr>
        <p:spPr>
          <a:xfrm>
            <a:off x="4020243" y="1335785"/>
            <a:ext cx="924730" cy="4137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13" name="1 CuadroTexto">
            <a:extLst>
              <a:ext uri="{FF2B5EF4-FFF2-40B4-BE49-F238E27FC236}">
                <a16:creationId xmlns:a16="http://schemas.microsoft.com/office/drawing/2014/main" id="{CBD0CE12-B59B-DA44-B040-432A6786E1D4}"/>
              </a:ext>
            </a:extLst>
          </p:cNvPr>
          <p:cNvSpPr txBox="1"/>
          <p:nvPr userDrawn="1"/>
        </p:nvSpPr>
        <p:spPr>
          <a:xfrm>
            <a:off x="4190680" y="1435299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9BFFF"/>
                </a:solidFill>
              </a:rPr>
              <a:t>TEXTO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56CFE537-0943-4646-B197-4B7C2E58D9E4}"/>
              </a:ext>
            </a:extLst>
          </p:cNvPr>
          <p:cNvSpPr/>
          <p:nvPr userDrawn="1"/>
        </p:nvSpPr>
        <p:spPr>
          <a:xfrm>
            <a:off x="4020243" y="1788160"/>
            <a:ext cx="924730" cy="4137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15" name="1 CuadroTexto">
            <a:extLst>
              <a:ext uri="{FF2B5EF4-FFF2-40B4-BE49-F238E27FC236}">
                <a16:creationId xmlns:a16="http://schemas.microsoft.com/office/drawing/2014/main" id="{319287B5-0EFF-5A4A-8555-850D471F8C51}"/>
              </a:ext>
            </a:extLst>
          </p:cNvPr>
          <p:cNvSpPr txBox="1"/>
          <p:nvPr userDrawn="1"/>
        </p:nvSpPr>
        <p:spPr>
          <a:xfrm>
            <a:off x="4190680" y="1892646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A6A6A6"/>
                </a:solidFill>
              </a:rPr>
              <a:t>TEXTO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3CBF9585-1D09-5145-ADD5-6F6DD1EC550D}"/>
              </a:ext>
            </a:extLst>
          </p:cNvPr>
          <p:cNvSpPr/>
          <p:nvPr userDrawn="1"/>
        </p:nvSpPr>
        <p:spPr>
          <a:xfrm>
            <a:off x="4020243" y="878439"/>
            <a:ext cx="924730" cy="4137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17" name="1 CuadroTexto">
            <a:extLst>
              <a:ext uri="{FF2B5EF4-FFF2-40B4-BE49-F238E27FC236}">
                <a16:creationId xmlns:a16="http://schemas.microsoft.com/office/drawing/2014/main" id="{658CE9DD-FD03-2645-BBE6-AF186BA77320}"/>
              </a:ext>
            </a:extLst>
          </p:cNvPr>
          <p:cNvSpPr txBox="1"/>
          <p:nvPr userDrawn="1"/>
        </p:nvSpPr>
        <p:spPr>
          <a:xfrm>
            <a:off x="4190680" y="977953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24889B1-C487-D644-BF51-23890876B618}"/>
              </a:ext>
            </a:extLst>
          </p:cNvPr>
          <p:cNvSpPr/>
          <p:nvPr userDrawn="1"/>
        </p:nvSpPr>
        <p:spPr>
          <a:xfrm>
            <a:off x="4020243" y="2240536"/>
            <a:ext cx="924730" cy="4137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19" name="1 CuadroTexto">
            <a:extLst>
              <a:ext uri="{FF2B5EF4-FFF2-40B4-BE49-F238E27FC236}">
                <a16:creationId xmlns:a16="http://schemas.microsoft.com/office/drawing/2014/main" id="{5C8A1367-4074-B043-AD59-93B9A5E9A46F}"/>
              </a:ext>
            </a:extLst>
          </p:cNvPr>
          <p:cNvSpPr txBox="1"/>
          <p:nvPr userDrawn="1"/>
        </p:nvSpPr>
        <p:spPr>
          <a:xfrm>
            <a:off x="4190680" y="234005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451E4"/>
                </a:solidFill>
              </a:rPr>
              <a:t>TEXTO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39ED63A-1BD0-3144-86D0-05E5CD5F71D3}"/>
              </a:ext>
            </a:extLst>
          </p:cNvPr>
          <p:cNvSpPr/>
          <p:nvPr userDrawn="1"/>
        </p:nvSpPr>
        <p:spPr>
          <a:xfrm>
            <a:off x="5016024" y="1335785"/>
            <a:ext cx="924730" cy="4137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27" name="1 CuadroTexto">
            <a:extLst>
              <a:ext uri="{FF2B5EF4-FFF2-40B4-BE49-F238E27FC236}">
                <a16:creationId xmlns:a16="http://schemas.microsoft.com/office/drawing/2014/main" id="{EC52C483-B08C-0E49-9F94-832867D11B92}"/>
              </a:ext>
            </a:extLst>
          </p:cNvPr>
          <p:cNvSpPr txBox="1"/>
          <p:nvPr userDrawn="1"/>
        </p:nvSpPr>
        <p:spPr>
          <a:xfrm>
            <a:off x="5186461" y="1435299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bg1"/>
                </a:solidFill>
              </a:rPr>
              <a:t>TEXTO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C415ABA-E91D-E34B-A8A4-C9D71FAC96A2}"/>
              </a:ext>
            </a:extLst>
          </p:cNvPr>
          <p:cNvSpPr/>
          <p:nvPr userDrawn="1"/>
        </p:nvSpPr>
        <p:spPr>
          <a:xfrm>
            <a:off x="5016024" y="879486"/>
            <a:ext cx="924730" cy="4137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31" name="1 CuadroTexto">
            <a:extLst>
              <a:ext uri="{FF2B5EF4-FFF2-40B4-BE49-F238E27FC236}">
                <a16:creationId xmlns:a16="http://schemas.microsoft.com/office/drawing/2014/main" id="{15DA97C8-B051-3646-B39A-FDF4320D20AD}"/>
              </a:ext>
            </a:extLst>
          </p:cNvPr>
          <p:cNvSpPr txBox="1"/>
          <p:nvPr userDrawn="1"/>
        </p:nvSpPr>
        <p:spPr>
          <a:xfrm>
            <a:off x="5186461" y="97900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134" name="1 CuadroTexto">
            <a:extLst>
              <a:ext uri="{FF2B5EF4-FFF2-40B4-BE49-F238E27FC236}">
                <a16:creationId xmlns:a16="http://schemas.microsoft.com/office/drawing/2014/main" id="{BAFD304E-F592-5241-B515-7850FA19542A}"/>
              </a:ext>
            </a:extLst>
          </p:cNvPr>
          <p:cNvSpPr txBox="1"/>
          <p:nvPr userDrawn="1"/>
        </p:nvSpPr>
        <p:spPr>
          <a:xfrm>
            <a:off x="1979712" y="620088"/>
            <a:ext cx="1438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0" dirty="0">
                <a:solidFill>
                  <a:schemeClr val="tx1"/>
                </a:solidFill>
              </a:rPr>
              <a:t>USO</a:t>
            </a:r>
            <a:r>
              <a:rPr lang="es-ES" sz="1200" b="1" dirty="0">
                <a:solidFill>
                  <a:schemeClr val="tx1"/>
                </a:solidFill>
              </a:rPr>
              <a:t> CORRECTO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49CB92D-C830-6F49-9720-71F0B3ABE280}"/>
              </a:ext>
            </a:extLst>
          </p:cNvPr>
          <p:cNvSpPr/>
          <p:nvPr userDrawn="1"/>
        </p:nvSpPr>
        <p:spPr>
          <a:xfrm>
            <a:off x="2027348" y="2240535"/>
            <a:ext cx="924730" cy="4137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38" name="1 CuadroTexto">
            <a:extLst>
              <a:ext uri="{FF2B5EF4-FFF2-40B4-BE49-F238E27FC236}">
                <a16:creationId xmlns:a16="http://schemas.microsoft.com/office/drawing/2014/main" id="{A5F7ADAD-70B7-DA49-8071-EE0D812A6129}"/>
              </a:ext>
            </a:extLst>
          </p:cNvPr>
          <p:cNvSpPr txBox="1"/>
          <p:nvPr userDrawn="1"/>
        </p:nvSpPr>
        <p:spPr>
          <a:xfrm>
            <a:off x="2197785" y="2340049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7FFEA9"/>
                </a:solidFill>
              </a:rPr>
              <a:t>TEXTO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E3F70C9-DD07-5D41-A147-9F205A6B42E6}"/>
              </a:ext>
            </a:extLst>
          </p:cNvPr>
          <p:cNvSpPr/>
          <p:nvPr userDrawn="1"/>
        </p:nvSpPr>
        <p:spPr>
          <a:xfrm>
            <a:off x="6008706" y="1335785"/>
            <a:ext cx="924730" cy="413787"/>
          </a:xfrm>
          <a:prstGeom prst="rect">
            <a:avLst/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54" name="1 CuadroTexto">
            <a:extLst>
              <a:ext uri="{FF2B5EF4-FFF2-40B4-BE49-F238E27FC236}">
                <a16:creationId xmlns:a16="http://schemas.microsoft.com/office/drawing/2014/main" id="{BB941283-04C2-F24F-83A6-EEE2AA9BB3F2}"/>
              </a:ext>
            </a:extLst>
          </p:cNvPr>
          <p:cNvSpPr txBox="1"/>
          <p:nvPr userDrawn="1"/>
        </p:nvSpPr>
        <p:spPr>
          <a:xfrm>
            <a:off x="6179143" y="1435299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E2E2E2"/>
                </a:solidFill>
              </a:rPr>
              <a:t>TEXTO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7559FAF-0DFA-1C47-B29D-548F25A9797B}"/>
              </a:ext>
            </a:extLst>
          </p:cNvPr>
          <p:cNvSpPr/>
          <p:nvPr userDrawn="1"/>
        </p:nvSpPr>
        <p:spPr>
          <a:xfrm>
            <a:off x="7004487" y="879486"/>
            <a:ext cx="924730" cy="4137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64" name="1 CuadroTexto">
            <a:extLst>
              <a:ext uri="{FF2B5EF4-FFF2-40B4-BE49-F238E27FC236}">
                <a16:creationId xmlns:a16="http://schemas.microsoft.com/office/drawing/2014/main" id="{66BA0869-613E-F245-9E8F-F2EB691C57B5}"/>
              </a:ext>
            </a:extLst>
          </p:cNvPr>
          <p:cNvSpPr txBox="1"/>
          <p:nvPr userDrawn="1"/>
        </p:nvSpPr>
        <p:spPr>
          <a:xfrm>
            <a:off x="7174924" y="97900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0917C7A-794B-5349-ACA8-5EC4F4F5720F}"/>
              </a:ext>
            </a:extLst>
          </p:cNvPr>
          <p:cNvSpPr/>
          <p:nvPr userDrawn="1"/>
        </p:nvSpPr>
        <p:spPr>
          <a:xfrm>
            <a:off x="6008706" y="873468"/>
            <a:ext cx="924730" cy="413787"/>
          </a:xfrm>
          <a:prstGeom prst="rect">
            <a:avLst/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66" name="1 CuadroTexto">
            <a:extLst>
              <a:ext uri="{FF2B5EF4-FFF2-40B4-BE49-F238E27FC236}">
                <a16:creationId xmlns:a16="http://schemas.microsoft.com/office/drawing/2014/main" id="{F5A12026-0AD9-CC4C-BFA4-852BE9B8EC2A}"/>
              </a:ext>
            </a:extLst>
          </p:cNvPr>
          <p:cNvSpPr txBox="1"/>
          <p:nvPr userDrawn="1"/>
        </p:nvSpPr>
        <p:spPr>
          <a:xfrm>
            <a:off x="6179143" y="972981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bg1"/>
                </a:solidFill>
              </a:rPr>
              <a:t>TEXTO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A768EFE-B5FE-E74E-8E21-E316E56DD682}"/>
              </a:ext>
            </a:extLst>
          </p:cNvPr>
          <p:cNvSpPr/>
          <p:nvPr userDrawn="1"/>
        </p:nvSpPr>
        <p:spPr>
          <a:xfrm>
            <a:off x="5016024" y="1798102"/>
            <a:ext cx="924730" cy="4137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72" name="1 CuadroTexto">
            <a:extLst>
              <a:ext uri="{FF2B5EF4-FFF2-40B4-BE49-F238E27FC236}">
                <a16:creationId xmlns:a16="http://schemas.microsoft.com/office/drawing/2014/main" id="{2DBC8AA3-A2AB-7349-BCAF-65216C2E0CE0}"/>
              </a:ext>
            </a:extLst>
          </p:cNvPr>
          <p:cNvSpPr txBox="1"/>
          <p:nvPr userDrawn="1"/>
        </p:nvSpPr>
        <p:spPr>
          <a:xfrm>
            <a:off x="5186461" y="1897616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E2E2E2"/>
                </a:solidFill>
              </a:rPr>
              <a:t>TEXTO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DA05168-BE21-6E49-AD6A-E725480FBB7E}"/>
              </a:ext>
            </a:extLst>
          </p:cNvPr>
          <p:cNvSpPr/>
          <p:nvPr userDrawn="1"/>
        </p:nvSpPr>
        <p:spPr>
          <a:xfrm>
            <a:off x="7999787" y="879486"/>
            <a:ext cx="924730" cy="413787"/>
          </a:xfrm>
          <a:prstGeom prst="rect">
            <a:avLst/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3" name="1 CuadroTexto">
            <a:extLst>
              <a:ext uri="{FF2B5EF4-FFF2-40B4-BE49-F238E27FC236}">
                <a16:creationId xmlns:a16="http://schemas.microsoft.com/office/drawing/2014/main" id="{05D4AE39-E713-8944-9D83-3B8B23A140CA}"/>
              </a:ext>
            </a:extLst>
          </p:cNvPr>
          <p:cNvSpPr txBox="1"/>
          <p:nvPr userDrawn="1"/>
        </p:nvSpPr>
        <p:spPr>
          <a:xfrm>
            <a:off x="8170223" y="97900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467B95-5709-D449-8989-6E0B57F885E2}"/>
              </a:ext>
            </a:extLst>
          </p:cNvPr>
          <p:cNvSpPr/>
          <p:nvPr userDrawn="1"/>
        </p:nvSpPr>
        <p:spPr>
          <a:xfrm>
            <a:off x="7988666" y="1336833"/>
            <a:ext cx="924730" cy="413787"/>
          </a:xfrm>
          <a:prstGeom prst="rect">
            <a:avLst/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5" name="1 CuadroTexto">
            <a:extLst>
              <a:ext uri="{FF2B5EF4-FFF2-40B4-BE49-F238E27FC236}">
                <a16:creationId xmlns:a16="http://schemas.microsoft.com/office/drawing/2014/main" id="{0BC925BA-9B45-4442-A586-6BFF268421C5}"/>
              </a:ext>
            </a:extLst>
          </p:cNvPr>
          <p:cNvSpPr txBox="1"/>
          <p:nvPr userDrawn="1"/>
        </p:nvSpPr>
        <p:spPr>
          <a:xfrm>
            <a:off x="8159102" y="1436347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451E4"/>
                </a:solidFill>
              </a:rPr>
              <a:t>TEXTO</a:t>
            </a:r>
          </a:p>
        </p:txBody>
      </p:sp>
      <p:sp>
        <p:nvSpPr>
          <p:cNvPr id="46" name="Rectangle 124">
            <a:extLst>
              <a:ext uri="{FF2B5EF4-FFF2-40B4-BE49-F238E27FC236}">
                <a16:creationId xmlns:a16="http://schemas.microsoft.com/office/drawing/2014/main" id="{FADED02F-19D7-A648-859E-B5E6FE496F42}"/>
              </a:ext>
            </a:extLst>
          </p:cNvPr>
          <p:cNvSpPr/>
          <p:nvPr userDrawn="1"/>
        </p:nvSpPr>
        <p:spPr>
          <a:xfrm>
            <a:off x="7004487" y="1336833"/>
            <a:ext cx="924730" cy="4137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E411E7C7-3230-7F48-B056-32F8EBCDC8E4}"/>
              </a:ext>
            </a:extLst>
          </p:cNvPr>
          <p:cNvSpPr txBox="1"/>
          <p:nvPr userDrawn="1"/>
        </p:nvSpPr>
        <p:spPr>
          <a:xfrm>
            <a:off x="7174924" y="1436347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451E4"/>
                </a:solidFill>
              </a:rPr>
              <a:t>TEXTO</a:t>
            </a:r>
          </a:p>
        </p:txBody>
      </p:sp>
      <p:sp>
        <p:nvSpPr>
          <p:cNvPr id="48" name="Rectangle 108">
            <a:extLst>
              <a:ext uri="{FF2B5EF4-FFF2-40B4-BE49-F238E27FC236}">
                <a16:creationId xmlns:a16="http://schemas.microsoft.com/office/drawing/2014/main" id="{5A44604C-6E87-6D4E-8661-234CD7D49781}"/>
              </a:ext>
            </a:extLst>
          </p:cNvPr>
          <p:cNvSpPr/>
          <p:nvPr userDrawn="1"/>
        </p:nvSpPr>
        <p:spPr>
          <a:xfrm>
            <a:off x="6008706" y="1798103"/>
            <a:ext cx="924730" cy="413787"/>
          </a:xfrm>
          <a:prstGeom prst="rect">
            <a:avLst/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9" name="1 CuadroTexto">
            <a:extLst>
              <a:ext uri="{FF2B5EF4-FFF2-40B4-BE49-F238E27FC236}">
                <a16:creationId xmlns:a16="http://schemas.microsoft.com/office/drawing/2014/main" id="{1E0CDFA7-1838-5F40-9C90-9FCA9714D914}"/>
              </a:ext>
            </a:extLst>
          </p:cNvPr>
          <p:cNvSpPr txBox="1"/>
          <p:nvPr userDrawn="1"/>
        </p:nvSpPr>
        <p:spPr>
          <a:xfrm>
            <a:off x="6179143" y="1897616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7FFEA9"/>
                </a:solidFill>
              </a:rPr>
              <a:t>TEXTO</a:t>
            </a:r>
          </a:p>
        </p:txBody>
      </p:sp>
      <p:sp>
        <p:nvSpPr>
          <p:cNvPr id="50" name="Rectangle 93">
            <a:extLst>
              <a:ext uri="{FF2B5EF4-FFF2-40B4-BE49-F238E27FC236}">
                <a16:creationId xmlns:a16="http://schemas.microsoft.com/office/drawing/2014/main" id="{29ED7467-4052-7342-A762-08730F1DAF77}"/>
              </a:ext>
            </a:extLst>
          </p:cNvPr>
          <p:cNvSpPr/>
          <p:nvPr userDrawn="1"/>
        </p:nvSpPr>
        <p:spPr>
          <a:xfrm>
            <a:off x="3023129" y="2240535"/>
            <a:ext cx="924730" cy="4137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51" name="1 CuadroTexto">
            <a:extLst>
              <a:ext uri="{FF2B5EF4-FFF2-40B4-BE49-F238E27FC236}">
                <a16:creationId xmlns:a16="http://schemas.microsoft.com/office/drawing/2014/main" id="{7B78F6B8-4F96-B04D-8065-D7E8E3F9D133}"/>
              </a:ext>
            </a:extLst>
          </p:cNvPr>
          <p:cNvSpPr txBox="1"/>
          <p:nvPr userDrawn="1"/>
        </p:nvSpPr>
        <p:spPr>
          <a:xfrm>
            <a:off x="3193566" y="234005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451E4"/>
                </a:solidFill>
              </a:rPr>
              <a:t>TEXTO</a:t>
            </a:r>
          </a:p>
        </p:txBody>
      </p:sp>
      <p:sp>
        <p:nvSpPr>
          <p:cNvPr id="56" name="1 CuadroTexto">
            <a:extLst>
              <a:ext uri="{FF2B5EF4-FFF2-40B4-BE49-F238E27FC236}">
                <a16:creationId xmlns:a16="http://schemas.microsoft.com/office/drawing/2014/main" id="{BAFD304E-F592-5241-B515-7850FA19542A}"/>
              </a:ext>
            </a:extLst>
          </p:cNvPr>
          <p:cNvSpPr txBox="1"/>
          <p:nvPr userDrawn="1"/>
        </p:nvSpPr>
        <p:spPr>
          <a:xfrm>
            <a:off x="1979712" y="2906484"/>
            <a:ext cx="1592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0" dirty="0">
                <a:solidFill>
                  <a:schemeClr val="tx1"/>
                </a:solidFill>
              </a:rPr>
              <a:t>USO</a:t>
            </a:r>
            <a:r>
              <a:rPr lang="es-ES" sz="1200" b="1" dirty="0">
                <a:solidFill>
                  <a:schemeClr val="tx1"/>
                </a:solidFill>
              </a:rPr>
              <a:t> INCORRECTO</a:t>
            </a:r>
          </a:p>
        </p:txBody>
      </p:sp>
      <p:sp>
        <p:nvSpPr>
          <p:cNvPr id="57" name="Rectangle 62">
            <a:extLst>
              <a:ext uri="{FF2B5EF4-FFF2-40B4-BE49-F238E27FC236}">
                <a16:creationId xmlns:a16="http://schemas.microsoft.com/office/drawing/2014/main" id="{1417480C-8701-2B48-A912-52D3BD73CFF3}"/>
              </a:ext>
            </a:extLst>
          </p:cNvPr>
          <p:cNvSpPr/>
          <p:nvPr userDrawn="1"/>
        </p:nvSpPr>
        <p:spPr>
          <a:xfrm>
            <a:off x="2027348" y="3207807"/>
            <a:ext cx="924730" cy="4137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58" name="1 CuadroTexto">
            <a:extLst>
              <a:ext uri="{FF2B5EF4-FFF2-40B4-BE49-F238E27FC236}">
                <a16:creationId xmlns:a16="http://schemas.microsoft.com/office/drawing/2014/main" id="{9A7597BF-AEE8-BC42-AC22-CA107D5014D0}"/>
              </a:ext>
            </a:extLst>
          </p:cNvPr>
          <p:cNvSpPr txBox="1"/>
          <p:nvPr userDrawn="1"/>
        </p:nvSpPr>
        <p:spPr>
          <a:xfrm>
            <a:off x="2197785" y="3307321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TEXTO</a:t>
            </a:r>
          </a:p>
        </p:txBody>
      </p:sp>
      <p:sp>
        <p:nvSpPr>
          <p:cNvPr id="59" name="Rectangle 64">
            <a:extLst>
              <a:ext uri="{FF2B5EF4-FFF2-40B4-BE49-F238E27FC236}">
                <a16:creationId xmlns:a16="http://schemas.microsoft.com/office/drawing/2014/main" id="{14CF4C8A-F15C-6D45-8149-375B8ED61A66}"/>
              </a:ext>
            </a:extLst>
          </p:cNvPr>
          <p:cNvSpPr/>
          <p:nvPr userDrawn="1"/>
        </p:nvSpPr>
        <p:spPr>
          <a:xfrm>
            <a:off x="2027348" y="3660183"/>
            <a:ext cx="924730" cy="4137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60" name="1 CuadroTexto">
            <a:extLst>
              <a:ext uri="{FF2B5EF4-FFF2-40B4-BE49-F238E27FC236}">
                <a16:creationId xmlns:a16="http://schemas.microsoft.com/office/drawing/2014/main" id="{E030E50E-EF64-8645-BF92-4A3AD9CFF224}"/>
              </a:ext>
            </a:extLst>
          </p:cNvPr>
          <p:cNvSpPr txBox="1"/>
          <p:nvPr userDrawn="1"/>
        </p:nvSpPr>
        <p:spPr>
          <a:xfrm>
            <a:off x="2197785" y="3759697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451E4"/>
                </a:solidFill>
              </a:rPr>
              <a:t>TEXTO</a:t>
            </a:r>
          </a:p>
        </p:txBody>
      </p:sp>
      <p:sp>
        <p:nvSpPr>
          <p:cNvPr id="61" name="Rectangle 70">
            <a:extLst>
              <a:ext uri="{FF2B5EF4-FFF2-40B4-BE49-F238E27FC236}">
                <a16:creationId xmlns:a16="http://schemas.microsoft.com/office/drawing/2014/main" id="{13D421F0-E4C6-0F4F-B796-004159E49FB4}"/>
              </a:ext>
            </a:extLst>
          </p:cNvPr>
          <p:cNvSpPr/>
          <p:nvPr userDrawn="1"/>
        </p:nvSpPr>
        <p:spPr>
          <a:xfrm>
            <a:off x="3023129" y="3203884"/>
            <a:ext cx="924730" cy="4137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62" name="1 CuadroTexto">
            <a:extLst>
              <a:ext uri="{FF2B5EF4-FFF2-40B4-BE49-F238E27FC236}">
                <a16:creationId xmlns:a16="http://schemas.microsoft.com/office/drawing/2014/main" id="{0830F2C3-E94D-BD43-9ACA-75AB21D2D217}"/>
              </a:ext>
            </a:extLst>
          </p:cNvPr>
          <p:cNvSpPr txBox="1"/>
          <p:nvPr userDrawn="1"/>
        </p:nvSpPr>
        <p:spPr>
          <a:xfrm>
            <a:off x="3193566" y="3303398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9BFFF"/>
                </a:solidFill>
              </a:rPr>
              <a:t>TEXTO</a:t>
            </a:r>
          </a:p>
        </p:txBody>
      </p:sp>
      <p:sp>
        <p:nvSpPr>
          <p:cNvPr id="67" name="Rectangle 72">
            <a:extLst>
              <a:ext uri="{FF2B5EF4-FFF2-40B4-BE49-F238E27FC236}">
                <a16:creationId xmlns:a16="http://schemas.microsoft.com/office/drawing/2014/main" id="{92193D03-B448-D343-B9E5-B0F192551997}"/>
              </a:ext>
            </a:extLst>
          </p:cNvPr>
          <p:cNvSpPr/>
          <p:nvPr userDrawn="1"/>
        </p:nvSpPr>
        <p:spPr>
          <a:xfrm>
            <a:off x="3023129" y="3660183"/>
            <a:ext cx="924730" cy="4137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68" name="1 CuadroTexto">
            <a:extLst>
              <a:ext uri="{FF2B5EF4-FFF2-40B4-BE49-F238E27FC236}">
                <a16:creationId xmlns:a16="http://schemas.microsoft.com/office/drawing/2014/main" id="{7E16A2F9-B4C9-B644-AE90-F0A89E4A68B9}"/>
              </a:ext>
            </a:extLst>
          </p:cNvPr>
          <p:cNvSpPr txBox="1"/>
          <p:nvPr userDrawn="1"/>
        </p:nvSpPr>
        <p:spPr>
          <a:xfrm>
            <a:off x="3193566" y="3759697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7FFEA9"/>
                </a:solidFill>
              </a:rPr>
              <a:t>TEXTO</a:t>
            </a:r>
          </a:p>
        </p:txBody>
      </p:sp>
      <p:sp>
        <p:nvSpPr>
          <p:cNvPr id="69" name="Rectangle 74">
            <a:extLst>
              <a:ext uri="{FF2B5EF4-FFF2-40B4-BE49-F238E27FC236}">
                <a16:creationId xmlns:a16="http://schemas.microsoft.com/office/drawing/2014/main" id="{22AC6FFC-5EB7-4545-96A4-FCCEA018312E}"/>
              </a:ext>
            </a:extLst>
          </p:cNvPr>
          <p:cNvSpPr/>
          <p:nvPr userDrawn="1"/>
        </p:nvSpPr>
        <p:spPr>
          <a:xfrm>
            <a:off x="4020243" y="3660183"/>
            <a:ext cx="924730" cy="4137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70" name="1 CuadroTexto">
            <a:extLst>
              <a:ext uri="{FF2B5EF4-FFF2-40B4-BE49-F238E27FC236}">
                <a16:creationId xmlns:a16="http://schemas.microsoft.com/office/drawing/2014/main" id="{B05A58C0-4C26-2541-B4B6-A3317A9BCADB}"/>
              </a:ext>
            </a:extLst>
          </p:cNvPr>
          <p:cNvSpPr txBox="1"/>
          <p:nvPr userDrawn="1"/>
        </p:nvSpPr>
        <p:spPr>
          <a:xfrm>
            <a:off x="4190680" y="3759697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7FFEA9"/>
                </a:solidFill>
              </a:rPr>
              <a:t>TEXTO</a:t>
            </a:r>
          </a:p>
        </p:txBody>
      </p:sp>
      <p:sp>
        <p:nvSpPr>
          <p:cNvPr id="73" name="Rectangle 88">
            <a:extLst>
              <a:ext uri="{FF2B5EF4-FFF2-40B4-BE49-F238E27FC236}">
                <a16:creationId xmlns:a16="http://schemas.microsoft.com/office/drawing/2014/main" id="{6DAA1ED3-C828-3243-91E7-974BB4CEC4CD}"/>
              </a:ext>
            </a:extLst>
          </p:cNvPr>
          <p:cNvSpPr/>
          <p:nvPr userDrawn="1"/>
        </p:nvSpPr>
        <p:spPr>
          <a:xfrm>
            <a:off x="4020243" y="3202836"/>
            <a:ext cx="924730" cy="4137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74" name="1 CuadroTexto">
            <a:extLst>
              <a:ext uri="{FF2B5EF4-FFF2-40B4-BE49-F238E27FC236}">
                <a16:creationId xmlns:a16="http://schemas.microsoft.com/office/drawing/2014/main" id="{1CA7878C-3852-574A-8B0C-CCDC669FA311}"/>
              </a:ext>
            </a:extLst>
          </p:cNvPr>
          <p:cNvSpPr txBox="1"/>
          <p:nvPr userDrawn="1"/>
        </p:nvSpPr>
        <p:spPr>
          <a:xfrm>
            <a:off x="4190680" y="330235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bg1"/>
                </a:solidFill>
              </a:rPr>
              <a:t>TEXTO</a:t>
            </a:r>
          </a:p>
        </p:txBody>
      </p:sp>
      <p:sp>
        <p:nvSpPr>
          <p:cNvPr id="75" name="Rectangle 92">
            <a:extLst>
              <a:ext uri="{FF2B5EF4-FFF2-40B4-BE49-F238E27FC236}">
                <a16:creationId xmlns:a16="http://schemas.microsoft.com/office/drawing/2014/main" id="{4F524793-D982-CB42-A590-D7DC35982003}"/>
              </a:ext>
            </a:extLst>
          </p:cNvPr>
          <p:cNvSpPr/>
          <p:nvPr userDrawn="1"/>
        </p:nvSpPr>
        <p:spPr>
          <a:xfrm>
            <a:off x="5016024" y="3660182"/>
            <a:ext cx="924730" cy="4137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76" name="1 CuadroTexto">
            <a:extLst>
              <a:ext uri="{FF2B5EF4-FFF2-40B4-BE49-F238E27FC236}">
                <a16:creationId xmlns:a16="http://schemas.microsoft.com/office/drawing/2014/main" id="{A6C4404E-DEF4-B341-8792-A292F1A5BEBB}"/>
              </a:ext>
            </a:extLst>
          </p:cNvPr>
          <p:cNvSpPr txBox="1"/>
          <p:nvPr userDrawn="1"/>
        </p:nvSpPr>
        <p:spPr>
          <a:xfrm>
            <a:off x="5186461" y="3759697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7FFEA9"/>
                </a:solidFill>
              </a:rPr>
              <a:t>TEXTO</a:t>
            </a:r>
          </a:p>
        </p:txBody>
      </p:sp>
      <p:sp>
        <p:nvSpPr>
          <p:cNvPr id="77" name="Rectangle 104">
            <a:extLst>
              <a:ext uri="{FF2B5EF4-FFF2-40B4-BE49-F238E27FC236}">
                <a16:creationId xmlns:a16="http://schemas.microsoft.com/office/drawing/2014/main" id="{1E4C6349-609D-A649-94DA-5BEAFFBA38A7}"/>
              </a:ext>
            </a:extLst>
          </p:cNvPr>
          <p:cNvSpPr/>
          <p:nvPr userDrawn="1"/>
        </p:nvSpPr>
        <p:spPr>
          <a:xfrm>
            <a:off x="5016024" y="3203884"/>
            <a:ext cx="924730" cy="4137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82" name="1 CuadroTexto">
            <a:extLst>
              <a:ext uri="{FF2B5EF4-FFF2-40B4-BE49-F238E27FC236}">
                <a16:creationId xmlns:a16="http://schemas.microsoft.com/office/drawing/2014/main" id="{665A586B-B63B-7A4B-AB78-5870C1B37B66}"/>
              </a:ext>
            </a:extLst>
          </p:cNvPr>
          <p:cNvSpPr txBox="1"/>
          <p:nvPr userDrawn="1"/>
        </p:nvSpPr>
        <p:spPr>
          <a:xfrm>
            <a:off x="5186461" y="3303398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A6A6A6"/>
                </a:solidFill>
              </a:rPr>
              <a:t>TEXTO</a:t>
            </a:r>
          </a:p>
        </p:txBody>
      </p:sp>
      <p:sp>
        <p:nvSpPr>
          <p:cNvPr id="83" name="Rectangle 120">
            <a:extLst>
              <a:ext uri="{FF2B5EF4-FFF2-40B4-BE49-F238E27FC236}">
                <a16:creationId xmlns:a16="http://schemas.microsoft.com/office/drawing/2014/main" id="{6E95273C-46DB-2D4C-8785-E1EE4AA139A4}"/>
              </a:ext>
            </a:extLst>
          </p:cNvPr>
          <p:cNvSpPr/>
          <p:nvPr userDrawn="1"/>
        </p:nvSpPr>
        <p:spPr>
          <a:xfrm>
            <a:off x="7004487" y="3203884"/>
            <a:ext cx="924730" cy="4137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86" name="1 CuadroTexto">
            <a:extLst>
              <a:ext uri="{FF2B5EF4-FFF2-40B4-BE49-F238E27FC236}">
                <a16:creationId xmlns:a16="http://schemas.microsoft.com/office/drawing/2014/main" id="{25BE8CED-0E86-5340-B00F-FF1B45B17E9F}"/>
              </a:ext>
            </a:extLst>
          </p:cNvPr>
          <p:cNvSpPr txBox="1"/>
          <p:nvPr userDrawn="1"/>
        </p:nvSpPr>
        <p:spPr>
          <a:xfrm>
            <a:off x="7174924" y="3303398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A6A6A6"/>
                </a:solidFill>
              </a:rPr>
              <a:t>TEXTO</a:t>
            </a:r>
          </a:p>
        </p:txBody>
      </p:sp>
      <p:sp>
        <p:nvSpPr>
          <p:cNvPr id="87" name="Rectangle 122">
            <a:extLst>
              <a:ext uri="{FF2B5EF4-FFF2-40B4-BE49-F238E27FC236}">
                <a16:creationId xmlns:a16="http://schemas.microsoft.com/office/drawing/2014/main" id="{4CA458D7-F274-B84F-9567-A499C1FC47FF}"/>
              </a:ext>
            </a:extLst>
          </p:cNvPr>
          <p:cNvSpPr/>
          <p:nvPr userDrawn="1"/>
        </p:nvSpPr>
        <p:spPr>
          <a:xfrm>
            <a:off x="6008706" y="3197865"/>
            <a:ext cx="924730" cy="413787"/>
          </a:xfrm>
          <a:prstGeom prst="rect">
            <a:avLst/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88" name="1 CuadroTexto">
            <a:extLst>
              <a:ext uri="{FF2B5EF4-FFF2-40B4-BE49-F238E27FC236}">
                <a16:creationId xmlns:a16="http://schemas.microsoft.com/office/drawing/2014/main" id="{EAE9D0EE-177C-334C-A466-7B1897A66381}"/>
              </a:ext>
            </a:extLst>
          </p:cNvPr>
          <p:cNvSpPr txBox="1"/>
          <p:nvPr userDrawn="1"/>
        </p:nvSpPr>
        <p:spPr>
          <a:xfrm>
            <a:off x="6179143" y="3297379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A6A6A6"/>
                </a:solidFill>
              </a:rPr>
              <a:t>TEXTO</a:t>
            </a:r>
          </a:p>
        </p:txBody>
      </p:sp>
      <p:sp>
        <p:nvSpPr>
          <p:cNvPr id="89" name="Rectangle 144">
            <a:extLst>
              <a:ext uri="{FF2B5EF4-FFF2-40B4-BE49-F238E27FC236}">
                <a16:creationId xmlns:a16="http://schemas.microsoft.com/office/drawing/2014/main" id="{B39EB945-C59B-3E48-A6B8-255FD833CFB7}"/>
              </a:ext>
            </a:extLst>
          </p:cNvPr>
          <p:cNvSpPr/>
          <p:nvPr userDrawn="1"/>
        </p:nvSpPr>
        <p:spPr>
          <a:xfrm>
            <a:off x="7004487" y="3662780"/>
            <a:ext cx="924730" cy="4137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90" name="1 CuadroTexto">
            <a:extLst>
              <a:ext uri="{FF2B5EF4-FFF2-40B4-BE49-F238E27FC236}">
                <a16:creationId xmlns:a16="http://schemas.microsoft.com/office/drawing/2014/main" id="{1809B96E-7194-F04C-BDB9-55569D9B56AE}"/>
              </a:ext>
            </a:extLst>
          </p:cNvPr>
          <p:cNvSpPr txBox="1"/>
          <p:nvPr userDrawn="1"/>
        </p:nvSpPr>
        <p:spPr>
          <a:xfrm>
            <a:off x="7174924" y="3762294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E2E2E2"/>
                </a:solidFill>
              </a:rPr>
              <a:t>TEXTO</a:t>
            </a:r>
          </a:p>
        </p:txBody>
      </p:sp>
      <p:sp>
        <p:nvSpPr>
          <p:cNvPr id="91" name="Rectangle 146">
            <a:extLst>
              <a:ext uri="{FF2B5EF4-FFF2-40B4-BE49-F238E27FC236}">
                <a16:creationId xmlns:a16="http://schemas.microsoft.com/office/drawing/2014/main" id="{2561C24A-C3F6-FD4D-89D4-331AD1CF9464}"/>
              </a:ext>
            </a:extLst>
          </p:cNvPr>
          <p:cNvSpPr/>
          <p:nvPr userDrawn="1"/>
        </p:nvSpPr>
        <p:spPr>
          <a:xfrm>
            <a:off x="5016024" y="2256458"/>
            <a:ext cx="924730" cy="4137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92" name="1 CuadroTexto">
            <a:extLst>
              <a:ext uri="{FF2B5EF4-FFF2-40B4-BE49-F238E27FC236}">
                <a16:creationId xmlns:a16="http://schemas.microsoft.com/office/drawing/2014/main" id="{240D40E4-9016-8D4B-8E3A-3D24A75610BB}"/>
              </a:ext>
            </a:extLst>
          </p:cNvPr>
          <p:cNvSpPr txBox="1"/>
          <p:nvPr userDrawn="1"/>
        </p:nvSpPr>
        <p:spPr>
          <a:xfrm>
            <a:off x="5186461" y="2355973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451E4"/>
                </a:solidFill>
              </a:rPr>
              <a:t>TEXTO</a:t>
            </a:r>
          </a:p>
        </p:txBody>
      </p:sp>
      <p:sp>
        <p:nvSpPr>
          <p:cNvPr id="93" name="Rectangle 148">
            <a:extLst>
              <a:ext uri="{FF2B5EF4-FFF2-40B4-BE49-F238E27FC236}">
                <a16:creationId xmlns:a16="http://schemas.microsoft.com/office/drawing/2014/main" id="{B0648FF7-0637-BB42-A12A-E5A59E43B385}"/>
              </a:ext>
            </a:extLst>
          </p:cNvPr>
          <p:cNvSpPr/>
          <p:nvPr userDrawn="1"/>
        </p:nvSpPr>
        <p:spPr>
          <a:xfrm>
            <a:off x="6008706" y="3662781"/>
            <a:ext cx="924730" cy="413787"/>
          </a:xfrm>
          <a:prstGeom prst="rect">
            <a:avLst/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96" name="1 CuadroTexto">
            <a:extLst>
              <a:ext uri="{FF2B5EF4-FFF2-40B4-BE49-F238E27FC236}">
                <a16:creationId xmlns:a16="http://schemas.microsoft.com/office/drawing/2014/main" id="{2583ABB0-017F-F742-A419-20CE5E6AA0A4}"/>
              </a:ext>
            </a:extLst>
          </p:cNvPr>
          <p:cNvSpPr txBox="1"/>
          <p:nvPr userDrawn="1"/>
        </p:nvSpPr>
        <p:spPr>
          <a:xfrm>
            <a:off x="6179143" y="3762295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97" name="Rectangle 150">
            <a:extLst>
              <a:ext uri="{FF2B5EF4-FFF2-40B4-BE49-F238E27FC236}">
                <a16:creationId xmlns:a16="http://schemas.microsoft.com/office/drawing/2014/main" id="{6B666AF5-FB6F-614C-A0E1-60DEF7594FA3}"/>
              </a:ext>
            </a:extLst>
          </p:cNvPr>
          <p:cNvSpPr/>
          <p:nvPr userDrawn="1"/>
        </p:nvSpPr>
        <p:spPr>
          <a:xfrm>
            <a:off x="6008706" y="4115156"/>
            <a:ext cx="924730" cy="413787"/>
          </a:xfrm>
          <a:prstGeom prst="rect">
            <a:avLst/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02" name="1 CuadroTexto">
            <a:extLst>
              <a:ext uri="{FF2B5EF4-FFF2-40B4-BE49-F238E27FC236}">
                <a16:creationId xmlns:a16="http://schemas.microsoft.com/office/drawing/2014/main" id="{C971A924-F56E-1643-80B9-D4C8BB61F7D0}"/>
              </a:ext>
            </a:extLst>
          </p:cNvPr>
          <p:cNvSpPr txBox="1"/>
          <p:nvPr userDrawn="1"/>
        </p:nvSpPr>
        <p:spPr>
          <a:xfrm>
            <a:off x="6179143" y="421467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9BFFF"/>
                </a:solidFill>
              </a:rPr>
              <a:t>TEXTO</a:t>
            </a:r>
          </a:p>
        </p:txBody>
      </p:sp>
      <p:sp>
        <p:nvSpPr>
          <p:cNvPr id="103" name="Rectangle 152">
            <a:extLst>
              <a:ext uri="{FF2B5EF4-FFF2-40B4-BE49-F238E27FC236}">
                <a16:creationId xmlns:a16="http://schemas.microsoft.com/office/drawing/2014/main" id="{5013FF24-4E3F-C14D-87D8-591B092D6189}"/>
              </a:ext>
            </a:extLst>
          </p:cNvPr>
          <p:cNvSpPr/>
          <p:nvPr userDrawn="1"/>
        </p:nvSpPr>
        <p:spPr>
          <a:xfrm>
            <a:off x="7004487" y="4111233"/>
            <a:ext cx="924730" cy="4137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04" name="1 CuadroTexto">
            <a:extLst>
              <a:ext uri="{FF2B5EF4-FFF2-40B4-BE49-F238E27FC236}">
                <a16:creationId xmlns:a16="http://schemas.microsoft.com/office/drawing/2014/main" id="{CC024817-FE82-994C-96C2-345C8C838C2F}"/>
              </a:ext>
            </a:extLst>
          </p:cNvPr>
          <p:cNvSpPr txBox="1"/>
          <p:nvPr userDrawn="1"/>
        </p:nvSpPr>
        <p:spPr>
          <a:xfrm>
            <a:off x="7174924" y="4210747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9BFFF"/>
                </a:solidFill>
              </a:rPr>
              <a:t>TEXTO</a:t>
            </a:r>
          </a:p>
        </p:txBody>
      </p:sp>
      <p:sp>
        <p:nvSpPr>
          <p:cNvPr id="105" name="Rectangle 41">
            <a:extLst>
              <a:ext uri="{FF2B5EF4-FFF2-40B4-BE49-F238E27FC236}">
                <a16:creationId xmlns:a16="http://schemas.microsoft.com/office/drawing/2014/main" id="{91C7A4D3-B851-404B-ACD7-C00CE25155A6}"/>
              </a:ext>
            </a:extLst>
          </p:cNvPr>
          <p:cNvSpPr/>
          <p:nvPr userDrawn="1"/>
        </p:nvSpPr>
        <p:spPr>
          <a:xfrm>
            <a:off x="7988666" y="3203884"/>
            <a:ext cx="924730" cy="413787"/>
          </a:xfrm>
          <a:prstGeom prst="rect">
            <a:avLst/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06" name="1 CuadroTexto">
            <a:extLst>
              <a:ext uri="{FF2B5EF4-FFF2-40B4-BE49-F238E27FC236}">
                <a16:creationId xmlns:a16="http://schemas.microsoft.com/office/drawing/2014/main" id="{A32572C7-CBBD-D44E-AE39-90D20CC28183}"/>
              </a:ext>
            </a:extLst>
          </p:cNvPr>
          <p:cNvSpPr txBox="1"/>
          <p:nvPr userDrawn="1"/>
        </p:nvSpPr>
        <p:spPr>
          <a:xfrm>
            <a:off x="8159102" y="3303398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A6A6A6"/>
                </a:solidFill>
              </a:rPr>
              <a:t>TEXTO</a:t>
            </a:r>
          </a:p>
        </p:txBody>
      </p:sp>
      <p:sp>
        <p:nvSpPr>
          <p:cNvPr id="107" name="Rectangle 45">
            <a:extLst>
              <a:ext uri="{FF2B5EF4-FFF2-40B4-BE49-F238E27FC236}">
                <a16:creationId xmlns:a16="http://schemas.microsoft.com/office/drawing/2014/main" id="{2D1C9BBE-A873-DD4C-96C2-DFCBAFACDD6F}"/>
              </a:ext>
            </a:extLst>
          </p:cNvPr>
          <p:cNvSpPr/>
          <p:nvPr userDrawn="1"/>
        </p:nvSpPr>
        <p:spPr>
          <a:xfrm>
            <a:off x="7988666" y="3662780"/>
            <a:ext cx="924730" cy="413787"/>
          </a:xfrm>
          <a:prstGeom prst="rect">
            <a:avLst/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08" name="1 CuadroTexto">
            <a:extLst>
              <a:ext uri="{FF2B5EF4-FFF2-40B4-BE49-F238E27FC236}">
                <a16:creationId xmlns:a16="http://schemas.microsoft.com/office/drawing/2014/main" id="{A3E25865-4377-674D-A51F-A9508A847351}"/>
              </a:ext>
            </a:extLst>
          </p:cNvPr>
          <p:cNvSpPr txBox="1"/>
          <p:nvPr userDrawn="1"/>
        </p:nvSpPr>
        <p:spPr>
          <a:xfrm>
            <a:off x="8159102" y="3762294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E2E2E2"/>
                </a:solidFill>
              </a:rPr>
              <a:t>TEXTO</a:t>
            </a:r>
          </a:p>
        </p:txBody>
      </p:sp>
      <p:sp>
        <p:nvSpPr>
          <p:cNvPr id="109" name="Rectangle 47">
            <a:extLst>
              <a:ext uri="{FF2B5EF4-FFF2-40B4-BE49-F238E27FC236}">
                <a16:creationId xmlns:a16="http://schemas.microsoft.com/office/drawing/2014/main" id="{1FE8840F-1261-4F46-95B5-123420E20BF7}"/>
              </a:ext>
            </a:extLst>
          </p:cNvPr>
          <p:cNvSpPr/>
          <p:nvPr userDrawn="1"/>
        </p:nvSpPr>
        <p:spPr>
          <a:xfrm>
            <a:off x="7988666" y="4111233"/>
            <a:ext cx="924730" cy="413787"/>
          </a:xfrm>
          <a:prstGeom prst="rect">
            <a:avLst/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10" name="1 CuadroTexto">
            <a:extLst>
              <a:ext uri="{FF2B5EF4-FFF2-40B4-BE49-F238E27FC236}">
                <a16:creationId xmlns:a16="http://schemas.microsoft.com/office/drawing/2014/main" id="{9DF95106-8752-0B42-A50D-C921FB232791}"/>
              </a:ext>
            </a:extLst>
          </p:cNvPr>
          <p:cNvSpPr txBox="1"/>
          <p:nvPr userDrawn="1"/>
        </p:nvSpPr>
        <p:spPr>
          <a:xfrm>
            <a:off x="8159102" y="4210747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9BFFF"/>
                </a:solidFill>
              </a:rPr>
              <a:t>TEXTO</a:t>
            </a:r>
          </a:p>
        </p:txBody>
      </p:sp>
      <p:sp>
        <p:nvSpPr>
          <p:cNvPr id="111" name="Rectangle 50">
            <a:extLst>
              <a:ext uri="{FF2B5EF4-FFF2-40B4-BE49-F238E27FC236}">
                <a16:creationId xmlns:a16="http://schemas.microsoft.com/office/drawing/2014/main" id="{8B598624-ED6F-F648-9F84-2609F5FB7CA7}"/>
              </a:ext>
            </a:extLst>
          </p:cNvPr>
          <p:cNvSpPr/>
          <p:nvPr userDrawn="1"/>
        </p:nvSpPr>
        <p:spPr>
          <a:xfrm>
            <a:off x="7004487" y="4571805"/>
            <a:ext cx="924730" cy="4137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20" name="1 CuadroTexto">
            <a:extLst>
              <a:ext uri="{FF2B5EF4-FFF2-40B4-BE49-F238E27FC236}">
                <a16:creationId xmlns:a16="http://schemas.microsoft.com/office/drawing/2014/main" id="{3C9FDC99-AC6B-FA40-8DD2-63D4112332E1}"/>
              </a:ext>
            </a:extLst>
          </p:cNvPr>
          <p:cNvSpPr txBox="1"/>
          <p:nvPr userDrawn="1"/>
        </p:nvSpPr>
        <p:spPr>
          <a:xfrm>
            <a:off x="7174924" y="4671319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bg1"/>
                </a:solidFill>
              </a:rPr>
              <a:t>TEXTO</a:t>
            </a:r>
          </a:p>
        </p:txBody>
      </p:sp>
      <p:sp>
        <p:nvSpPr>
          <p:cNvPr id="121" name="Rectangle 52">
            <a:extLst>
              <a:ext uri="{FF2B5EF4-FFF2-40B4-BE49-F238E27FC236}">
                <a16:creationId xmlns:a16="http://schemas.microsoft.com/office/drawing/2014/main" id="{72C45921-8785-C345-AFF4-BC668D2F20C5}"/>
              </a:ext>
            </a:extLst>
          </p:cNvPr>
          <p:cNvSpPr/>
          <p:nvPr userDrawn="1"/>
        </p:nvSpPr>
        <p:spPr>
          <a:xfrm>
            <a:off x="7999787" y="4571805"/>
            <a:ext cx="913609" cy="413787"/>
          </a:xfrm>
          <a:prstGeom prst="rect">
            <a:avLst/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22" name="1 CuadroTexto">
            <a:extLst>
              <a:ext uri="{FF2B5EF4-FFF2-40B4-BE49-F238E27FC236}">
                <a16:creationId xmlns:a16="http://schemas.microsoft.com/office/drawing/2014/main" id="{B311BBBF-7C84-A34D-9CF5-C51CD88B508A}"/>
              </a:ext>
            </a:extLst>
          </p:cNvPr>
          <p:cNvSpPr txBox="1"/>
          <p:nvPr userDrawn="1"/>
        </p:nvSpPr>
        <p:spPr>
          <a:xfrm>
            <a:off x="8170223" y="4671319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bg1"/>
                </a:solidFill>
              </a:rPr>
              <a:t>TEXTO</a:t>
            </a:r>
          </a:p>
        </p:txBody>
      </p:sp>
      <p:cxnSp>
        <p:nvCxnSpPr>
          <p:cNvPr id="4" name="3 Conector recto"/>
          <p:cNvCxnSpPr/>
          <p:nvPr userDrawn="1"/>
        </p:nvCxnSpPr>
        <p:spPr>
          <a:xfrm>
            <a:off x="2027348" y="2840993"/>
            <a:ext cx="6886048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1 CuadroTexto">
            <a:extLst>
              <a:ext uri="{FF2B5EF4-FFF2-40B4-BE49-F238E27FC236}">
                <a16:creationId xmlns:a16="http://schemas.microsoft.com/office/drawing/2014/main" id="{BAFD304E-F592-5241-B515-7850FA19542A}"/>
              </a:ext>
            </a:extLst>
          </p:cNvPr>
          <p:cNvSpPr txBox="1"/>
          <p:nvPr userDrawn="1"/>
        </p:nvSpPr>
        <p:spPr>
          <a:xfrm>
            <a:off x="107504" y="687016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b="1" dirty="0">
                <a:solidFill>
                  <a:schemeClr val="tx1"/>
                </a:solidFill>
              </a:rPr>
              <a:t>COLORES</a:t>
            </a:r>
          </a:p>
        </p:txBody>
      </p:sp>
      <p:sp>
        <p:nvSpPr>
          <p:cNvPr id="146" name="1 CuadroTexto">
            <a:extLst>
              <a:ext uri="{FF2B5EF4-FFF2-40B4-BE49-F238E27FC236}">
                <a16:creationId xmlns:a16="http://schemas.microsoft.com/office/drawing/2014/main" id="{BAFD304E-F592-5241-B515-7850FA19542A}"/>
              </a:ext>
            </a:extLst>
          </p:cNvPr>
          <p:cNvSpPr txBox="1"/>
          <p:nvPr userDrawn="1"/>
        </p:nvSpPr>
        <p:spPr>
          <a:xfrm>
            <a:off x="107504" y="941666"/>
            <a:ext cx="13035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0" dirty="0">
                <a:solidFill>
                  <a:schemeClr val="tx1"/>
                </a:solidFill>
              </a:rPr>
              <a:t>RECOMENDADOS</a:t>
            </a:r>
          </a:p>
        </p:txBody>
      </p:sp>
      <p:cxnSp>
        <p:nvCxnSpPr>
          <p:cNvPr id="148" name="147 Conector recto"/>
          <p:cNvCxnSpPr/>
          <p:nvPr userDrawn="1"/>
        </p:nvCxnSpPr>
        <p:spPr>
          <a:xfrm flipV="1">
            <a:off x="1826696" y="687017"/>
            <a:ext cx="0" cy="4333005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Round Same Side Corner Rectangle 26">
            <a:extLst>
              <a:ext uri="{FF2B5EF4-FFF2-40B4-BE49-F238E27FC236}">
                <a16:creationId xmlns:a16="http://schemas.microsoft.com/office/drawing/2014/main" id="{8EE0BF9B-876D-444B-804C-11C2AE01B8CF}"/>
              </a:ext>
            </a:extLst>
          </p:cNvPr>
          <p:cNvSpPr/>
          <p:nvPr userDrawn="1"/>
        </p:nvSpPr>
        <p:spPr>
          <a:xfrm rot="10800000">
            <a:off x="0" y="-2"/>
            <a:ext cx="9153030" cy="566868"/>
          </a:xfrm>
          <a:prstGeom prst="round2Same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0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51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PALETA DE COLORES</a:t>
            </a:r>
          </a:p>
        </p:txBody>
      </p:sp>
      <p:grpSp>
        <p:nvGrpSpPr>
          <p:cNvPr id="152" name="151 Grupo"/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153" name="Freeform 43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154" name="Freeform 44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57" name="Freeform 45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58" name="Freeform 46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61" name="Freeform 47"/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62" name="Freeform 48"/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63" name="Freeform 49"/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64" name="Freeform 50"/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263815231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>
          <a:xfrm>
            <a:off x="8059254" y="0"/>
            <a:ext cx="1084746" cy="483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467544" y="4155926"/>
            <a:ext cx="831703" cy="215444"/>
          </a:xfrm>
        </p:spPr>
        <p:txBody>
          <a:bodyPr wrap="none">
            <a:spAutoFit/>
          </a:bodyPr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MES AÑO</a:t>
            </a:r>
          </a:p>
        </p:txBody>
      </p:sp>
      <p:sp>
        <p:nvSpPr>
          <p:cNvPr id="8" name="7 Marcador de posición de imagen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978000"/>
          </a:xfrm>
        </p:spPr>
        <p:txBody>
          <a:bodyPr>
            <a:noAutofit/>
          </a:bodyPr>
          <a:lstStyle>
            <a:lvl1pPr marL="0" indent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 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sp>
        <p:nvSpPr>
          <p:cNvPr id="2" name="1 Título"/>
          <p:cNvSpPr>
            <a:spLocks noGrp="1"/>
          </p:cNvSpPr>
          <p:nvPr>
            <p:ph type="ctrTitle" hasCustomPrompt="1"/>
          </p:nvPr>
        </p:nvSpPr>
        <p:spPr>
          <a:xfrm>
            <a:off x="273600" y="3585600"/>
            <a:ext cx="3993493" cy="545516"/>
          </a:xfrm>
          <a:solidFill>
            <a:schemeClr val="bg1"/>
          </a:solidFill>
        </p:spPr>
        <p:txBody>
          <a:bodyPr wrap="none"/>
          <a:lstStyle>
            <a:lvl1pPr>
              <a:defRPr sz="2600" baseline="0">
                <a:solidFill>
                  <a:srgbClr val="0070C0"/>
                </a:solidFill>
              </a:defRPr>
            </a:lvl1pPr>
          </a:lstStyle>
          <a:p>
            <a:r>
              <a:rPr lang="es-ES" dirty="0"/>
              <a:t>CARÁTULA PRINCIPAL</a:t>
            </a:r>
          </a:p>
        </p:txBody>
      </p:sp>
      <p:grpSp>
        <p:nvGrpSpPr>
          <p:cNvPr id="9" name="11 Grupo"/>
          <p:cNvGrpSpPr/>
          <p:nvPr userDrawn="1"/>
        </p:nvGrpSpPr>
        <p:grpSpPr>
          <a:xfrm>
            <a:off x="7668883" y="4411663"/>
            <a:ext cx="1090807" cy="269914"/>
            <a:chOff x="574675" y="207963"/>
            <a:chExt cx="776288" cy="192087"/>
          </a:xfrm>
          <a:solidFill>
            <a:srgbClr val="000000"/>
          </a:solidFill>
        </p:grpSpPr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574675" y="207963"/>
              <a:ext cx="277813" cy="192087"/>
            </a:xfrm>
            <a:custGeom>
              <a:avLst/>
              <a:gdLst>
                <a:gd name="T0" fmla="*/ 2147483647 w 524"/>
                <a:gd name="T1" fmla="*/ 0 h 361"/>
                <a:gd name="T2" fmla="*/ 2147483647 w 524"/>
                <a:gd name="T3" fmla="*/ 0 h 361"/>
                <a:gd name="T4" fmla="*/ 2147483647 w 524"/>
                <a:gd name="T5" fmla="*/ 2147483647 h 361"/>
                <a:gd name="T6" fmla="*/ 2147483647 w 524"/>
                <a:gd name="T7" fmla="*/ 2147483647 h 361"/>
                <a:gd name="T8" fmla="*/ 2147483647 w 524"/>
                <a:gd name="T9" fmla="*/ 2147483647 h 361"/>
                <a:gd name="T10" fmla="*/ 2147483647 w 524"/>
                <a:gd name="T11" fmla="*/ 2147483647 h 361"/>
                <a:gd name="T12" fmla="*/ 2147483647 w 524"/>
                <a:gd name="T13" fmla="*/ 2147483647 h 361"/>
                <a:gd name="T14" fmla="*/ 2147483647 w 524"/>
                <a:gd name="T15" fmla="*/ 2147483647 h 361"/>
                <a:gd name="T16" fmla="*/ 2147483647 w 524"/>
                <a:gd name="T17" fmla="*/ 2147483647 h 361"/>
                <a:gd name="T18" fmla="*/ 2147483647 w 524"/>
                <a:gd name="T19" fmla="*/ 2147483647 h 361"/>
                <a:gd name="T20" fmla="*/ 2147483647 w 524"/>
                <a:gd name="T21" fmla="*/ 2147483647 h 361"/>
                <a:gd name="T22" fmla="*/ 2147483647 w 524"/>
                <a:gd name="T23" fmla="*/ 2147483647 h 361"/>
                <a:gd name="T24" fmla="*/ 2147483647 w 524"/>
                <a:gd name="T25" fmla="*/ 2147483647 h 361"/>
                <a:gd name="T26" fmla="*/ 2147483647 w 524"/>
                <a:gd name="T27" fmla="*/ 2147483647 h 361"/>
                <a:gd name="T28" fmla="*/ 2147483647 w 524"/>
                <a:gd name="T29" fmla="*/ 2147483647 h 361"/>
                <a:gd name="T30" fmla="*/ 2147483647 w 524"/>
                <a:gd name="T31" fmla="*/ 2147483647 h 361"/>
                <a:gd name="T32" fmla="*/ 2147483647 w 524"/>
                <a:gd name="T33" fmla="*/ 2147483647 h 361"/>
                <a:gd name="T34" fmla="*/ 2147483647 w 524"/>
                <a:gd name="T35" fmla="*/ 2147483647 h 361"/>
                <a:gd name="T36" fmla="*/ 2147483647 w 524"/>
                <a:gd name="T37" fmla="*/ 2147483647 h 361"/>
                <a:gd name="T38" fmla="*/ 2147483647 w 524"/>
                <a:gd name="T39" fmla="*/ 2147483647 h 361"/>
                <a:gd name="T40" fmla="*/ 2147483647 w 524"/>
                <a:gd name="T41" fmla="*/ 2147483647 h 361"/>
                <a:gd name="T42" fmla="*/ 2147483647 w 524"/>
                <a:gd name="T43" fmla="*/ 2147483647 h 361"/>
                <a:gd name="T44" fmla="*/ 2147483647 w 524"/>
                <a:gd name="T45" fmla="*/ 2147483647 h 361"/>
                <a:gd name="T46" fmla="*/ 2147483647 w 524"/>
                <a:gd name="T47" fmla="*/ 2147483647 h 361"/>
                <a:gd name="T48" fmla="*/ 2147483647 w 524"/>
                <a:gd name="T49" fmla="*/ 2147483647 h 361"/>
                <a:gd name="T50" fmla="*/ 2147483647 w 524"/>
                <a:gd name="T51" fmla="*/ 2147483647 h 361"/>
                <a:gd name="T52" fmla="*/ 2147483647 w 524"/>
                <a:gd name="T53" fmla="*/ 2147483647 h 361"/>
                <a:gd name="T54" fmla="*/ 2147483647 w 524"/>
                <a:gd name="T55" fmla="*/ 2147483647 h 361"/>
                <a:gd name="T56" fmla="*/ 2147483647 w 524"/>
                <a:gd name="T57" fmla="*/ 2147483647 h 361"/>
                <a:gd name="T58" fmla="*/ 0 w 524"/>
                <a:gd name="T59" fmla="*/ 0 h 361"/>
                <a:gd name="T60" fmla="*/ 2147483647 w 524"/>
                <a:gd name="T61" fmla="*/ 0 h 361"/>
                <a:gd name="T62" fmla="*/ 2147483647 w 524"/>
                <a:gd name="T63" fmla="*/ 0 h 361"/>
                <a:gd name="T64" fmla="*/ 2147483647 w 524"/>
                <a:gd name="T65" fmla="*/ 2147483647 h 361"/>
                <a:gd name="T66" fmla="*/ 2147483647 w 524"/>
                <a:gd name="T67" fmla="*/ 2147483647 h 361"/>
                <a:gd name="T68" fmla="*/ 2147483647 w 524"/>
                <a:gd name="T69" fmla="*/ 2147483647 h 361"/>
                <a:gd name="T70" fmla="*/ 2147483647 w 524"/>
                <a:gd name="T71" fmla="*/ 2147483647 h 361"/>
                <a:gd name="T72" fmla="*/ 2147483647 w 524"/>
                <a:gd name="T73" fmla="*/ 2147483647 h 361"/>
                <a:gd name="T74" fmla="*/ 2147483647 w 524"/>
                <a:gd name="T75" fmla="*/ 2147483647 h 361"/>
                <a:gd name="T76" fmla="*/ 2147483647 w 524"/>
                <a:gd name="T77" fmla="*/ 2147483647 h 361"/>
                <a:gd name="T78" fmla="*/ 2147483647 w 524"/>
                <a:gd name="T79" fmla="*/ 2147483647 h 361"/>
                <a:gd name="T80" fmla="*/ 2147483647 w 524"/>
                <a:gd name="T81" fmla="*/ 2147483647 h 361"/>
                <a:gd name="T82" fmla="*/ 2147483647 w 524"/>
                <a:gd name="T83" fmla="*/ 0 h 361"/>
                <a:gd name="T84" fmla="*/ 2147483647 w 524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24" h="361">
                  <a:moveTo>
                    <a:pt x="524" y="0"/>
                  </a:moveTo>
                  <a:lnTo>
                    <a:pt x="524" y="0"/>
                  </a:lnTo>
                  <a:lnTo>
                    <a:pt x="520" y="2"/>
                  </a:lnTo>
                  <a:lnTo>
                    <a:pt x="511" y="8"/>
                  </a:lnTo>
                  <a:lnTo>
                    <a:pt x="498" y="20"/>
                  </a:lnTo>
                  <a:lnTo>
                    <a:pt x="488" y="28"/>
                  </a:lnTo>
                  <a:lnTo>
                    <a:pt x="480" y="39"/>
                  </a:lnTo>
                  <a:lnTo>
                    <a:pt x="338" y="215"/>
                  </a:lnTo>
                  <a:lnTo>
                    <a:pt x="338" y="320"/>
                  </a:lnTo>
                  <a:lnTo>
                    <a:pt x="338" y="330"/>
                  </a:lnTo>
                  <a:lnTo>
                    <a:pt x="340" y="338"/>
                  </a:lnTo>
                  <a:lnTo>
                    <a:pt x="344" y="351"/>
                  </a:lnTo>
                  <a:lnTo>
                    <a:pt x="348" y="358"/>
                  </a:lnTo>
                  <a:lnTo>
                    <a:pt x="349" y="361"/>
                  </a:lnTo>
                  <a:lnTo>
                    <a:pt x="174" y="361"/>
                  </a:lnTo>
                  <a:lnTo>
                    <a:pt x="177" y="358"/>
                  </a:lnTo>
                  <a:lnTo>
                    <a:pt x="180" y="351"/>
                  </a:lnTo>
                  <a:lnTo>
                    <a:pt x="184" y="338"/>
                  </a:lnTo>
                  <a:lnTo>
                    <a:pt x="185" y="330"/>
                  </a:lnTo>
                  <a:lnTo>
                    <a:pt x="185" y="320"/>
                  </a:lnTo>
                  <a:lnTo>
                    <a:pt x="185" y="215"/>
                  </a:lnTo>
                  <a:lnTo>
                    <a:pt x="46" y="40"/>
                  </a:lnTo>
                  <a:lnTo>
                    <a:pt x="36" y="30"/>
                  </a:lnTo>
                  <a:lnTo>
                    <a:pt x="28" y="21"/>
                  </a:lnTo>
                  <a:lnTo>
                    <a:pt x="13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178" y="0"/>
                  </a:lnTo>
                  <a:lnTo>
                    <a:pt x="182" y="13"/>
                  </a:lnTo>
                  <a:lnTo>
                    <a:pt x="190" y="27"/>
                  </a:lnTo>
                  <a:lnTo>
                    <a:pt x="202" y="46"/>
                  </a:lnTo>
                  <a:lnTo>
                    <a:pt x="261" y="137"/>
                  </a:lnTo>
                  <a:lnTo>
                    <a:pt x="263" y="137"/>
                  </a:lnTo>
                  <a:lnTo>
                    <a:pt x="323" y="46"/>
                  </a:lnTo>
                  <a:lnTo>
                    <a:pt x="334" y="27"/>
                  </a:lnTo>
                  <a:lnTo>
                    <a:pt x="341" y="13"/>
                  </a:lnTo>
                  <a:lnTo>
                    <a:pt x="347" y="0"/>
                  </a:lnTo>
                  <a:lnTo>
                    <a:pt x="5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14"/>
            <p:cNvSpPr>
              <a:spLocks noEditPoints="1"/>
            </p:cNvSpPr>
            <p:nvPr/>
          </p:nvSpPr>
          <p:spPr bwMode="auto">
            <a:xfrm>
              <a:off x="884238" y="207963"/>
              <a:ext cx="228600" cy="192087"/>
            </a:xfrm>
            <a:custGeom>
              <a:avLst/>
              <a:gdLst>
                <a:gd name="T0" fmla="*/ 0 w 431"/>
                <a:gd name="T1" fmla="*/ 0 h 361"/>
                <a:gd name="T2" fmla="*/ 2147483647 w 431"/>
                <a:gd name="T3" fmla="*/ 2147483647 h 361"/>
                <a:gd name="T4" fmla="*/ 2147483647 w 431"/>
                <a:gd name="T5" fmla="*/ 2147483647 h 361"/>
                <a:gd name="T6" fmla="*/ 2147483647 w 431"/>
                <a:gd name="T7" fmla="*/ 2147483647 h 361"/>
                <a:gd name="T8" fmla="*/ 2147483647 w 431"/>
                <a:gd name="T9" fmla="*/ 2147483647 h 361"/>
                <a:gd name="T10" fmla="*/ 2147483647 w 431"/>
                <a:gd name="T11" fmla="*/ 2147483647 h 361"/>
                <a:gd name="T12" fmla="*/ 2147483647 w 431"/>
                <a:gd name="T13" fmla="*/ 2147483647 h 361"/>
                <a:gd name="T14" fmla="*/ 0 w 431"/>
                <a:gd name="T15" fmla="*/ 2147483647 h 361"/>
                <a:gd name="T16" fmla="*/ 2147483647 w 431"/>
                <a:gd name="T17" fmla="*/ 2147483647 h 361"/>
                <a:gd name="T18" fmla="*/ 2147483647 w 431"/>
                <a:gd name="T19" fmla="*/ 2147483647 h 361"/>
                <a:gd name="T20" fmla="*/ 2147483647 w 431"/>
                <a:gd name="T21" fmla="*/ 2147483647 h 361"/>
                <a:gd name="T22" fmla="*/ 2147483647 w 431"/>
                <a:gd name="T23" fmla="*/ 2147483647 h 361"/>
                <a:gd name="T24" fmla="*/ 2147483647 w 431"/>
                <a:gd name="T25" fmla="*/ 2147483647 h 361"/>
                <a:gd name="T26" fmla="*/ 2147483647 w 431"/>
                <a:gd name="T27" fmla="*/ 2147483647 h 361"/>
                <a:gd name="T28" fmla="*/ 2147483647 w 431"/>
                <a:gd name="T29" fmla="*/ 2147483647 h 361"/>
                <a:gd name="T30" fmla="*/ 2147483647 w 431"/>
                <a:gd name="T31" fmla="*/ 2147483647 h 361"/>
                <a:gd name="T32" fmla="*/ 2147483647 w 431"/>
                <a:gd name="T33" fmla="*/ 2147483647 h 361"/>
                <a:gd name="T34" fmla="*/ 2147483647 w 431"/>
                <a:gd name="T35" fmla="*/ 2147483647 h 361"/>
                <a:gd name="T36" fmla="*/ 2147483647 w 431"/>
                <a:gd name="T37" fmla="*/ 2147483647 h 361"/>
                <a:gd name="T38" fmla="*/ 2147483647 w 431"/>
                <a:gd name="T39" fmla="*/ 2147483647 h 361"/>
                <a:gd name="T40" fmla="*/ 2147483647 w 431"/>
                <a:gd name="T41" fmla="*/ 2147483647 h 361"/>
                <a:gd name="T42" fmla="*/ 2147483647 w 431"/>
                <a:gd name="T43" fmla="*/ 2147483647 h 361"/>
                <a:gd name="T44" fmla="*/ 2147483647 w 431"/>
                <a:gd name="T45" fmla="*/ 2147483647 h 361"/>
                <a:gd name="T46" fmla="*/ 2147483647 w 431"/>
                <a:gd name="T47" fmla="*/ 2147483647 h 361"/>
                <a:gd name="T48" fmla="*/ 2147483647 w 431"/>
                <a:gd name="T49" fmla="*/ 2147483647 h 361"/>
                <a:gd name="T50" fmla="*/ 2147483647 w 431"/>
                <a:gd name="T51" fmla="*/ 2147483647 h 361"/>
                <a:gd name="T52" fmla="*/ 2147483647 w 431"/>
                <a:gd name="T53" fmla="*/ 2147483647 h 361"/>
                <a:gd name="T54" fmla="*/ 2147483647 w 431"/>
                <a:gd name="T55" fmla="*/ 2147483647 h 361"/>
                <a:gd name="T56" fmla="*/ 2147483647 w 431"/>
                <a:gd name="T57" fmla="*/ 2147483647 h 361"/>
                <a:gd name="T58" fmla="*/ 2147483647 w 431"/>
                <a:gd name="T59" fmla="*/ 2147483647 h 361"/>
                <a:gd name="T60" fmla="*/ 2147483647 w 431"/>
                <a:gd name="T61" fmla="*/ 2147483647 h 361"/>
                <a:gd name="T62" fmla="*/ 2147483647 w 431"/>
                <a:gd name="T63" fmla="*/ 2147483647 h 361"/>
                <a:gd name="T64" fmla="*/ 2147483647 w 431"/>
                <a:gd name="T65" fmla="*/ 2147483647 h 361"/>
                <a:gd name="T66" fmla="*/ 2147483647 w 431"/>
                <a:gd name="T67" fmla="*/ 2147483647 h 361"/>
                <a:gd name="T68" fmla="*/ 2147483647 w 431"/>
                <a:gd name="T69" fmla="*/ 2147483647 h 361"/>
                <a:gd name="T70" fmla="*/ 2147483647 w 431"/>
                <a:gd name="T71" fmla="*/ 2147483647 h 361"/>
                <a:gd name="T72" fmla="*/ 2147483647 w 431"/>
                <a:gd name="T73" fmla="*/ 2147483647 h 361"/>
                <a:gd name="T74" fmla="*/ 2147483647 w 431"/>
                <a:gd name="T75" fmla="*/ 2147483647 h 361"/>
                <a:gd name="T76" fmla="*/ 2147483647 w 431"/>
                <a:gd name="T77" fmla="*/ 2147483647 h 361"/>
                <a:gd name="T78" fmla="*/ 2147483647 w 431"/>
                <a:gd name="T79" fmla="*/ 2147483647 h 3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31" h="361">
                  <a:moveTo>
                    <a:pt x="291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5" y="11"/>
                  </a:lnTo>
                  <a:lnTo>
                    <a:pt x="9" y="23"/>
                  </a:lnTo>
                  <a:lnTo>
                    <a:pt x="10" y="31"/>
                  </a:lnTo>
                  <a:lnTo>
                    <a:pt x="11" y="40"/>
                  </a:lnTo>
                  <a:lnTo>
                    <a:pt x="11" y="320"/>
                  </a:lnTo>
                  <a:lnTo>
                    <a:pt x="10" y="330"/>
                  </a:lnTo>
                  <a:lnTo>
                    <a:pt x="9" y="338"/>
                  </a:lnTo>
                  <a:lnTo>
                    <a:pt x="8" y="345"/>
                  </a:lnTo>
                  <a:lnTo>
                    <a:pt x="5" y="351"/>
                  </a:lnTo>
                  <a:lnTo>
                    <a:pt x="2" y="358"/>
                  </a:lnTo>
                  <a:lnTo>
                    <a:pt x="0" y="361"/>
                  </a:lnTo>
                  <a:lnTo>
                    <a:pt x="174" y="361"/>
                  </a:lnTo>
                  <a:lnTo>
                    <a:pt x="173" y="358"/>
                  </a:lnTo>
                  <a:lnTo>
                    <a:pt x="170" y="351"/>
                  </a:lnTo>
                  <a:lnTo>
                    <a:pt x="166" y="338"/>
                  </a:lnTo>
                  <a:lnTo>
                    <a:pt x="165" y="330"/>
                  </a:lnTo>
                  <a:lnTo>
                    <a:pt x="164" y="320"/>
                  </a:lnTo>
                  <a:lnTo>
                    <a:pt x="164" y="233"/>
                  </a:lnTo>
                  <a:lnTo>
                    <a:pt x="291" y="233"/>
                  </a:lnTo>
                  <a:lnTo>
                    <a:pt x="305" y="232"/>
                  </a:lnTo>
                  <a:lnTo>
                    <a:pt x="320" y="231"/>
                  </a:lnTo>
                  <a:lnTo>
                    <a:pt x="334" y="228"/>
                  </a:lnTo>
                  <a:lnTo>
                    <a:pt x="347" y="225"/>
                  </a:lnTo>
                  <a:lnTo>
                    <a:pt x="359" y="221"/>
                  </a:lnTo>
                  <a:lnTo>
                    <a:pt x="371" y="217"/>
                  </a:lnTo>
                  <a:lnTo>
                    <a:pt x="381" y="211"/>
                  </a:lnTo>
                  <a:lnTo>
                    <a:pt x="391" y="203"/>
                  </a:lnTo>
                  <a:lnTo>
                    <a:pt x="401" y="195"/>
                  </a:lnTo>
                  <a:lnTo>
                    <a:pt x="408" y="187"/>
                  </a:lnTo>
                  <a:lnTo>
                    <a:pt x="415" y="177"/>
                  </a:lnTo>
                  <a:lnTo>
                    <a:pt x="421" y="167"/>
                  </a:lnTo>
                  <a:lnTo>
                    <a:pt x="426" y="156"/>
                  </a:lnTo>
                  <a:lnTo>
                    <a:pt x="429" y="144"/>
                  </a:lnTo>
                  <a:lnTo>
                    <a:pt x="430" y="131"/>
                  </a:lnTo>
                  <a:lnTo>
                    <a:pt x="431" y="117"/>
                  </a:lnTo>
                  <a:lnTo>
                    <a:pt x="430" y="103"/>
                  </a:lnTo>
                  <a:lnTo>
                    <a:pt x="429" y="90"/>
                  </a:lnTo>
                  <a:lnTo>
                    <a:pt x="426" y="78"/>
                  </a:lnTo>
                  <a:lnTo>
                    <a:pt x="421" y="67"/>
                  </a:lnTo>
                  <a:lnTo>
                    <a:pt x="415" y="57"/>
                  </a:lnTo>
                  <a:lnTo>
                    <a:pt x="409" y="48"/>
                  </a:lnTo>
                  <a:lnTo>
                    <a:pt x="401" y="38"/>
                  </a:lnTo>
                  <a:lnTo>
                    <a:pt x="392" y="31"/>
                  </a:lnTo>
                  <a:lnTo>
                    <a:pt x="383" y="24"/>
                  </a:lnTo>
                  <a:lnTo>
                    <a:pt x="372" y="18"/>
                  </a:lnTo>
                  <a:lnTo>
                    <a:pt x="360" y="12"/>
                  </a:lnTo>
                  <a:lnTo>
                    <a:pt x="347" y="8"/>
                  </a:lnTo>
                  <a:lnTo>
                    <a:pt x="334" y="5"/>
                  </a:lnTo>
                  <a:lnTo>
                    <a:pt x="321" y="2"/>
                  </a:lnTo>
                  <a:lnTo>
                    <a:pt x="305" y="1"/>
                  </a:lnTo>
                  <a:lnTo>
                    <a:pt x="291" y="0"/>
                  </a:lnTo>
                  <a:close/>
                  <a:moveTo>
                    <a:pt x="214" y="168"/>
                  </a:moveTo>
                  <a:lnTo>
                    <a:pt x="165" y="168"/>
                  </a:lnTo>
                  <a:lnTo>
                    <a:pt x="165" y="68"/>
                  </a:lnTo>
                  <a:lnTo>
                    <a:pt x="214" y="68"/>
                  </a:lnTo>
                  <a:lnTo>
                    <a:pt x="227" y="68"/>
                  </a:lnTo>
                  <a:lnTo>
                    <a:pt x="239" y="70"/>
                  </a:lnTo>
                  <a:lnTo>
                    <a:pt x="249" y="74"/>
                  </a:lnTo>
                  <a:lnTo>
                    <a:pt x="259" y="78"/>
                  </a:lnTo>
                  <a:lnTo>
                    <a:pt x="267" y="86"/>
                  </a:lnTo>
                  <a:lnTo>
                    <a:pt x="273" y="94"/>
                  </a:lnTo>
                  <a:lnTo>
                    <a:pt x="277" y="105"/>
                  </a:lnTo>
                  <a:lnTo>
                    <a:pt x="278" y="117"/>
                  </a:lnTo>
                  <a:lnTo>
                    <a:pt x="277" y="130"/>
                  </a:lnTo>
                  <a:lnTo>
                    <a:pt x="272" y="140"/>
                  </a:lnTo>
                  <a:lnTo>
                    <a:pt x="266" y="149"/>
                  </a:lnTo>
                  <a:lnTo>
                    <a:pt x="259" y="156"/>
                  </a:lnTo>
                  <a:lnTo>
                    <a:pt x="249" y="161"/>
                  </a:lnTo>
                  <a:lnTo>
                    <a:pt x="239" y="164"/>
                  </a:lnTo>
                  <a:lnTo>
                    <a:pt x="227" y="167"/>
                  </a:lnTo>
                  <a:lnTo>
                    <a:pt x="214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17"/>
            <p:cNvSpPr>
              <a:spLocks/>
            </p:cNvSpPr>
            <p:nvPr/>
          </p:nvSpPr>
          <p:spPr bwMode="auto">
            <a:xfrm>
              <a:off x="1149350" y="207963"/>
              <a:ext cx="201613" cy="192087"/>
            </a:xfrm>
            <a:custGeom>
              <a:avLst/>
              <a:gdLst>
                <a:gd name="T0" fmla="*/ 2147483647 w 380"/>
                <a:gd name="T1" fmla="*/ 2147483647 h 361"/>
                <a:gd name="T2" fmla="*/ 2147483647 w 380"/>
                <a:gd name="T3" fmla="*/ 2147483647 h 361"/>
                <a:gd name="T4" fmla="*/ 2147483647 w 380"/>
                <a:gd name="T5" fmla="*/ 2147483647 h 361"/>
                <a:gd name="T6" fmla="*/ 2147483647 w 380"/>
                <a:gd name="T7" fmla="*/ 2147483647 h 361"/>
                <a:gd name="T8" fmla="*/ 2147483647 w 380"/>
                <a:gd name="T9" fmla="*/ 2147483647 h 361"/>
                <a:gd name="T10" fmla="*/ 2147483647 w 380"/>
                <a:gd name="T11" fmla="*/ 2147483647 h 361"/>
                <a:gd name="T12" fmla="*/ 2147483647 w 380"/>
                <a:gd name="T13" fmla="*/ 2147483647 h 361"/>
                <a:gd name="T14" fmla="*/ 2147483647 w 380"/>
                <a:gd name="T15" fmla="*/ 2147483647 h 361"/>
                <a:gd name="T16" fmla="*/ 2147483647 w 380"/>
                <a:gd name="T17" fmla="*/ 2147483647 h 361"/>
                <a:gd name="T18" fmla="*/ 2147483647 w 380"/>
                <a:gd name="T19" fmla="*/ 2147483647 h 361"/>
                <a:gd name="T20" fmla="*/ 2147483647 w 380"/>
                <a:gd name="T21" fmla="*/ 2147483647 h 361"/>
                <a:gd name="T22" fmla="*/ 2147483647 w 380"/>
                <a:gd name="T23" fmla="*/ 2147483647 h 361"/>
                <a:gd name="T24" fmla="*/ 2147483647 w 380"/>
                <a:gd name="T25" fmla="*/ 2147483647 h 361"/>
                <a:gd name="T26" fmla="*/ 2147483647 w 380"/>
                <a:gd name="T27" fmla="*/ 2147483647 h 361"/>
                <a:gd name="T28" fmla="*/ 2147483647 w 380"/>
                <a:gd name="T29" fmla="*/ 2147483647 h 361"/>
                <a:gd name="T30" fmla="*/ 2147483647 w 380"/>
                <a:gd name="T31" fmla="*/ 2147483647 h 361"/>
                <a:gd name="T32" fmla="*/ 2147483647 w 380"/>
                <a:gd name="T33" fmla="*/ 2147483647 h 361"/>
                <a:gd name="T34" fmla="*/ 2147483647 w 380"/>
                <a:gd name="T35" fmla="*/ 2147483647 h 361"/>
                <a:gd name="T36" fmla="*/ 2147483647 w 380"/>
                <a:gd name="T37" fmla="*/ 2147483647 h 361"/>
                <a:gd name="T38" fmla="*/ 2147483647 w 380"/>
                <a:gd name="T39" fmla="*/ 2147483647 h 361"/>
                <a:gd name="T40" fmla="*/ 2147483647 w 380"/>
                <a:gd name="T41" fmla="*/ 2147483647 h 361"/>
                <a:gd name="T42" fmla="*/ 2147483647 w 380"/>
                <a:gd name="T43" fmla="*/ 2147483647 h 361"/>
                <a:gd name="T44" fmla="*/ 2147483647 w 380"/>
                <a:gd name="T45" fmla="*/ 2147483647 h 361"/>
                <a:gd name="T46" fmla="*/ 2147483647 w 380"/>
                <a:gd name="T47" fmla="*/ 2147483647 h 361"/>
                <a:gd name="T48" fmla="*/ 2147483647 w 380"/>
                <a:gd name="T49" fmla="*/ 2147483647 h 361"/>
                <a:gd name="T50" fmla="*/ 2147483647 w 380"/>
                <a:gd name="T51" fmla="*/ 2147483647 h 361"/>
                <a:gd name="T52" fmla="*/ 2147483647 w 380"/>
                <a:gd name="T53" fmla="*/ 2147483647 h 361"/>
                <a:gd name="T54" fmla="*/ 2147483647 w 380"/>
                <a:gd name="T55" fmla="*/ 2147483647 h 361"/>
                <a:gd name="T56" fmla="*/ 0 w 380"/>
                <a:gd name="T57" fmla="*/ 2147483647 h 361"/>
                <a:gd name="T58" fmla="*/ 0 w 380"/>
                <a:gd name="T59" fmla="*/ 2147483647 h 361"/>
                <a:gd name="T60" fmla="*/ 2147483647 w 380"/>
                <a:gd name="T61" fmla="*/ 2147483647 h 361"/>
                <a:gd name="T62" fmla="*/ 2147483647 w 380"/>
                <a:gd name="T63" fmla="*/ 2147483647 h 361"/>
                <a:gd name="T64" fmla="*/ 2147483647 w 380"/>
                <a:gd name="T65" fmla="*/ 2147483647 h 361"/>
                <a:gd name="T66" fmla="*/ 2147483647 w 380"/>
                <a:gd name="T67" fmla="*/ 2147483647 h 361"/>
                <a:gd name="T68" fmla="*/ 2147483647 w 380"/>
                <a:gd name="T69" fmla="*/ 2147483647 h 361"/>
                <a:gd name="T70" fmla="*/ 2147483647 w 380"/>
                <a:gd name="T71" fmla="*/ 2147483647 h 361"/>
                <a:gd name="T72" fmla="*/ 2147483647 w 380"/>
                <a:gd name="T73" fmla="*/ 2147483647 h 361"/>
                <a:gd name="T74" fmla="*/ 2147483647 w 380"/>
                <a:gd name="T75" fmla="*/ 2147483647 h 361"/>
                <a:gd name="T76" fmla="*/ 2147483647 w 380"/>
                <a:gd name="T77" fmla="*/ 2147483647 h 361"/>
                <a:gd name="T78" fmla="*/ 2147483647 w 380"/>
                <a:gd name="T79" fmla="*/ 2147483647 h 361"/>
                <a:gd name="T80" fmla="*/ 2147483647 w 380"/>
                <a:gd name="T81" fmla="*/ 2147483647 h 361"/>
                <a:gd name="T82" fmla="*/ 2147483647 w 380"/>
                <a:gd name="T83" fmla="*/ 2147483647 h 361"/>
                <a:gd name="T84" fmla="*/ 0 w 380"/>
                <a:gd name="T85" fmla="*/ 0 h 361"/>
                <a:gd name="T86" fmla="*/ 2147483647 w 380"/>
                <a:gd name="T87" fmla="*/ 0 h 361"/>
                <a:gd name="T88" fmla="*/ 2147483647 w 380"/>
                <a:gd name="T89" fmla="*/ 2147483647 h 3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80" h="361">
                  <a:moveTo>
                    <a:pt x="380" y="84"/>
                  </a:moveTo>
                  <a:lnTo>
                    <a:pt x="380" y="84"/>
                  </a:lnTo>
                  <a:lnTo>
                    <a:pt x="378" y="83"/>
                  </a:lnTo>
                  <a:lnTo>
                    <a:pt x="370" y="80"/>
                  </a:lnTo>
                  <a:lnTo>
                    <a:pt x="355" y="76"/>
                  </a:lnTo>
                  <a:lnTo>
                    <a:pt x="347" y="75"/>
                  </a:lnTo>
                  <a:lnTo>
                    <a:pt x="338" y="75"/>
                  </a:lnTo>
                  <a:lnTo>
                    <a:pt x="164" y="75"/>
                  </a:lnTo>
                  <a:lnTo>
                    <a:pt x="164" y="161"/>
                  </a:lnTo>
                  <a:lnTo>
                    <a:pt x="303" y="161"/>
                  </a:lnTo>
                  <a:lnTo>
                    <a:pt x="322" y="161"/>
                  </a:lnTo>
                  <a:lnTo>
                    <a:pt x="336" y="158"/>
                  </a:lnTo>
                  <a:lnTo>
                    <a:pt x="350" y="155"/>
                  </a:lnTo>
                  <a:lnTo>
                    <a:pt x="350" y="240"/>
                  </a:lnTo>
                  <a:lnTo>
                    <a:pt x="346" y="239"/>
                  </a:lnTo>
                  <a:lnTo>
                    <a:pt x="336" y="237"/>
                  </a:lnTo>
                  <a:lnTo>
                    <a:pt x="322" y="234"/>
                  </a:lnTo>
                  <a:lnTo>
                    <a:pt x="303" y="233"/>
                  </a:lnTo>
                  <a:lnTo>
                    <a:pt x="164" y="233"/>
                  </a:lnTo>
                  <a:lnTo>
                    <a:pt x="164" y="321"/>
                  </a:lnTo>
                  <a:lnTo>
                    <a:pt x="164" y="331"/>
                  </a:lnTo>
                  <a:lnTo>
                    <a:pt x="165" y="338"/>
                  </a:lnTo>
                  <a:lnTo>
                    <a:pt x="169" y="351"/>
                  </a:lnTo>
                  <a:lnTo>
                    <a:pt x="172" y="358"/>
                  </a:lnTo>
                  <a:lnTo>
                    <a:pt x="173" y="361"/>
                  </a:lnTo>
                  <a:lnTo>
                    <a:pt x="0" y="361"/>
                  </a:lnTo>
                  <a:lnTo>
                    <a:pt x="1" y="358"/>
                  </a:lnTo>
                  <a:lnTo>
                    <a:pt x="4" y="351"/>
                  </a:lnTo>
                  <a:lnTo>
                    <a:pt x="8" y="338"/>
                  </a:lnTo>
                  <a:lnTo>
                    <a:pt x="9" y="331"/>
                  </a:lnTo>
                  <a:lnTo>
                    <a:pt x="10" y="321"/>
                  </a:lnTo>
                  <a:lnTo>
                    <a:pt x="10" y="40"/>
                  </a:lnTo>
                  <a:lnTo>
                    <a:pt x="9" y="31"/>
                  </a:lnTo>
                  <a:lnTo>
                    <a:pt x="8" y="23"/>
                  </a:lnTo>
                  <a:lnTo>
                    <a:pt x="7" y="15"/>
                  </a:lnTo>
                  <a:lnTo>
                    <a:pt x="4" y="9"/>
                  </a:lnTo>
                  <a:lnTo>
                    <a:pt x="1" y="2"/>
                  </a:lnTo>
                  <a:lnTo>
                    <a:pt x="0" y="0"/>
                  </a:lnTo>
                  <a:lnTo>
                    <a:pt x="380" y="0"/>
                  </a:lnTo>
                  <a:lnTo>
                    <a:pt x="380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12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 userDrawn="1"/>
        </p:nvSpPr>
        <p:spPr>
          <a:xfrm>
            <a:off x="0" y="536400"/>
            <a:ext cx="9153715" cy="46071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915988"/>
            <a:ext cx="8425184" cy="64633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in </a:t>
            </a:r>
            <a:r>
              <a:rPr lang="es-ES" dirty="0" err="1"/>
              <a:t>iaculis</a:t>
            </a:r>
            <a:r>
              <a:rPr lang="es-ES" dirty="0"/>
              <a:t> </a:t>
            </a:r>
            <a:r>
              <a:rPr lang="es-ES" dirty="0" err="1"/>
              <a:t>gravida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mi, et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a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rhoncus</a:t>
            </a:r>
            <a:r>
              <a:rPr lang="es-ES" dirty="0"/>
              <a:t>,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arcu</a:t>
            </a:r>
            <a:r>
              <a:rPr lang="es-ES" dirty="0"/>
              <a:t>, id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neque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ac</a:t>
            </a:r>
            <a:r>
              <a:rPr lang="es-E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261" y="401898"/>
            <a:ext cx="1968388" cy="360850"/>
          </a:xfrm>
        </p:spPr>
        <p:txBody>
          <a:bodyPr wrap="none">
            <a:spAutoFit/>
          </a:bodyPr>
          <a:lstStyle>
            <a:lvl1pPr>
              <a:defRPr baseline="0"/>
            </a:lvl1pPr>
          </a:lstStyle>
          <a:p>
            <a:r>
              <a:rPr lang="es-ES_tradnl" dirty="0"/>
              <a:t>DIAPOSITIVA BASE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129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n párrafo (2 columna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/>
          <p:nvPr userDrawn="1"/>
        </p:nvSpPr>
        <p:spPr>
          <a:xfrm>
            <a:off x="0" y="536400"/>
            <a:ext cx="9153715" cy="46071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12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914400"/>
            <a:ext cx="8424000" cy="1508105"/>
          </a:xfrm>
        </p:spPr>
        <p:txBody>
          <a:bodyPr numCol="2" spcCol="36000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in </a:t>
            </a:r>
            <a:r>
              <a:rPr lang="es-ES" dirty="0" err="1"/>
              <a:t>iaculis</a:t>
            </a:r>
            <a:r>
              <a:rPr lang="es-ES" dirty="0"/>
              <a:t> </a:t>
            </a:r>
            <a:r>
              <a:rPr lang="es-ES" dirty="0" err="1"/>
              <a:t>gravida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mi, et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a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rhoncus</a:t>
            </a:r>
            <a:r>
              <a:rPr lang="es-ES" dirty="0"/>
              <a:t>,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arcu</a:t>
            </a:r>
            <a:r>
              <a:rPr lang="es-ES" dirty="0"/>
              <a:t>, id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neque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ac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in </a:t>
            </a:r>
            <a:r>
              <a:rPr lang="es-ES" dirty="0" err="1"/>
              <a:t>iaculis</a:t>
            </a:r>
            <a:r>
              <a:rPr lang="es-ES" dirty="0"/>
              <a:t> </a:t>
            </a:r>
            <a:r>
              <a:rPr lang="es-ES" dirty="0" err="1"/>
              <a:t>gravida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mi, et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a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orci</a:t>
            </a:r>
            <a:r>
              <a:rPr lang="es-ES" dirty="0"/>
              <a:t> a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rhoncus</a:t>
            </a:r>
            <a:r>
              <a:rPr lang="es-ES" dirty="0"/>
              <a:t>,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arcu</a:t>
            </a:r>
            <a:r>
              <a:rPr lang="es-ES" dirty="0"/>
              <a:t>, id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neque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orci</a:t>
            </a:r>
            <a:r>
              <a:rPr lang="es-ES" dirty="0"/>
              <a:t> a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rhoncus</a:t>
            </a:r>
            <a:r>
              <a:rPr lang="es-ES" dirty="0"/>
              <a:t>,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arcu</a:t>
            </a:r>
            <a:r>
              <a:rPr lang="es-ES" dirty="0"/>
              <a:t>, id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neque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261" y="401898"/>
            <a:ext cx="3597743" cy="360850"/>
          </a:xfrm>
        </p:spPr>
        <p:txBody>
          <a:bodyPr wrap="none">
            <a:spAutoFit/>
          </a:bodyPr>
          <a:lstStyle>
            <a:lvl1pPr>
              <a:defRPr baseline="0"/>
            </a:lvl1pPr>
          </a:lstStyle>
          <a:p>
            <a:r>
              <a:rPr lang="es-ES_tradnl" dirty="0"/>
              <a:t>TEXTO EN PÁRRAFOS (2 COLUMNAS)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32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 INTERNA SIN IMAG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38545EE7-061E-4801-961D-A511EF6E9AA7}"/>
              </a:ext>
            </a:extLst>
          </p:cNvPr>
          <p:cNvSpPr/>
          <p:nvPr userDrawn="1"/>
        </p:nvSpPr>
        <p:spPr>
          <a:xfrm>
            <a:off x="-4572" y="0"/>
            <a:ext cx="91485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6" name="15 Image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96"/>
          <a:stretch/>
        </p:blipFill>
        <p:spPr>
          <a:xfrm>
            <a:off x="1354" y="0"/>
            <a:ext cx="9141292" cy="3482340"/>
          </a:xfrm>
          <a:prstGeom prst="rect">
            <a:avLst/>
          </a:prstGeom>
        </p:spPr>
      </p:pic>
      <p:grpSp>
        <p:nvGrpSpPr>
          <p:cNvPr id="3" name="2 Grupo"/>
          <p:cNvGrpSpPr/>
          <p:nvPr userDrawn="1"/>
        </p:nvGrpSpPr>
        <p:grpSpPr>
          <a:xfrm>
            <a:off x="0" y="3144958"/>
            <a:ext cx="9144000" cy="1998542"/>
            <a:chOff x="0" y="3144958"/>
            <a:chExt cx="9144000" cy="1998542"/>
          </a:xfrm>
        </p:grpSpPr>
        <p:sp>
          <p:nvSpPr>
            <p:cNvPr id="9" name="Graphic 4">
              <a:extLst>
                <a:ext uri="{FF2B5EF4-FFF2-40B4-BE49-F238E27FC236}">
                  <a16:creationId xmlns:a16="http://schemas.microsoft.com/office/drawing/2014/main" id="{4804A3D1-A1CF-5F48-858E-D489C206B603}"/>
                </a:ext>
              </a:extLst>
            </p:cNvPr>
            <p:cNvSpPr/>
            <p:nvPr userDrawn="1"/>
          </p:nvSpPr>
          <p:spPr>
            <a:xfrm>
              <a:off x="212" y="3144958"/>
              <a:ext cx="9143577" cy="1226992"/>
            </a:xfrm>
            <a:custGeom>
              <a:avLst/>
              <a:gdLst>
                <a:gd name="connsiteX0" fmla="*/ 9144000 w 9144000"/>
                <a:gd name="connsiteY0" fmla="*/ 0 h 5133566"/>
                <a:gd name="connsiteX1" fmla="*/ 9144000 w 9144000"/>
                <a:gd name="connsiteY1" fmla="*/ 2686606 h 5133566"/>
                <a:gd name="connsiteX2" fmla="*/ 8890000 w 9144000"/>
                <a:gd name="connsiteY2" fmla="*/ 2940466 h 5133566"/>
                <a:gd name="connsiteX3" fmla="*/ 254423 w 9144000"/>
                <a:gd name="connsiteY3" fmla="*/ 2940466 h 5133566"/>
                <a:gd name="connsiteX4" fmla="*/ 423 w 9144000"/>
                <a:gd name="connsiteY4" fmla="*/ 2686606 h 5133566"/>
                <a:gd name="connsiteX5" fmla="*/ 423 w 9144000"/>
                <a:gd name="connsiteY5" fmla="*/ 0 h 5133566"/>
                <a:gd name="connsiteX6" fmla="*/ 0 w 9144000"/>
                <a:gd name="connsiteY6" fmla="*/ 0 h 5133566"/>
                <a:gd name="connsiteX7" fmla="*/ 0 w 9144000"/>
                <a:gd name="connsiteY7" fmla="*/ 5133567 h 5133566"/>
                <a:gd name="connsiteX8" fmla="*/ 423 w 9144000"/>
                <a:gd name="connsiteY8" fmla="*/ 5133567 h 5133566"/>
                <a:gd name="connsiteX9" fmla="*/ 423 w 9144000"/>
                <a:gd name="connsiteY9" fmla="*/ 3913598 h 5133566"/>
                <a:gd name="connsiteX10" fmla="*/ 254423 w 9144000"/>
                <a:gd name="connsiteY10" fmla="*/ 3659738 h 5133566"/>
                <a:gd name="connsiteX11" fmla="*/ 8890000 w 9144000"/>
                <a:gd name="connsiteY11" fmla="*/ 3659738 h 5133566"/>
                <a:gd name="connsiteX12" fmla="*/ 9144000 w 9144000"/>
                <a:gd name="connsiteY12" fmla="*/ 3913598 h 5133566"/>
                <a:gd name="connsiteX13" fmla="*/ 9144000 w 9144000"/>
                <a:gd name="connsiteY13" fmla="*/ 5133567 h 5133566"/>
                <a:gd name="connsiteX14" fmla="*/ 9144000 w 9144000"/>
                <a:gd name="connsiteY14" fmla="*/ 5133567 h 5133566"/>
                <a:gd name="connsiteX15" fmla="*/ 9144000 w 9144000"/>
                <a:gd name="connsiteY15" fmla="*/ 0 h 5133566"/>
                <a:gd name="connsiteX16" fmla="*/ 9144000 w 9144000"/>
                <a:gd name="connsiteY16" fmla="*/ 0 h 5133566"/>
                <a:gd name="connsiteX0" fmla="*/ 9144000 w 9144000"/>
                <a:gd name="connsiteY0" fmla="*/ 0 h 5133567"/>
                <a:gd name="connsiteX1" fmla="*/ 9144000 w 9144000"/>
                <a:gd name="connsiteY1" fmla="*/ 2686606 h 5133567"/>
                <a:gd name="connsiteX2" fmla="*/ 8890000 w 9144000"/>
                <a:gd name="connsiteY2" fmla="*/ 2940466 h 5133567"/>
                <a:gd name="connsiteX3" fmla="*/ 254423 w 9144000"/>
                <a:gd name="connsiteY3" fmla="*/ 2940466 h 5133567"/>
                <a:gd name="connsiteX4" fmla="*/ 423 w 9144000"/>
                <a:gd name="connsiteY4" fmla="*/ 2686606 h 5133567"/>
                <a:gd name="connsiteX5" fmla="*/ 423 w 9144000"/>
                <a:gd name="connsiteY5" fmla="*/ 0 h 5133567"/>
                <a:gd name="connsiteX6" fmla="*/ 0 w 9144000"/>
                <a:gd name="connsiteY6" fmla="*/ 5133567 h 5133567"/>
                <a:gd name="connsiteX7" fmla="*/ 423 w 9144000"/>
                <a:gd name="connsiteY7" fmla="*/ 5133567 h 5133567"/>
                <a:gd name="connsiteX8" fmla="*/ 423 w 9144000"/>
                <a:gd name="connsiteY8" fmla="*/ 3913598 h 5133567"/>
                <a:gd name="connsiteX9" fmla="*/ 254423 w 9144000"/>
                <a:gd name="connsiteY9" fmla="*/ 3659738 h 5133567"/>
                <a:gd name="connsiteX10" fmla="*/ 8890000 w 9144000"/>
                <a:gd name="connsiteY10" fmla="*/ 3659738 h 5133567"/>
                <a:gd name="connsiteX11" fmla="*/ 9144000 w 9144000"/>
                <a:gd name="connsiteY11" fmla="*/ 3913598 h 5133567"/>
                <a:gd name="connsiteX12" fmla="*/ 9144000 w 9144000"/>
                <a:gd name="connsiteY12" fmla="*/ 5133567 h 5133567"/>
                <a:gd name="connsiteX13" fmla="*/ 9144000 w 9144000"/>
                <a:gd name="connsiteY13" fmla="*/ 5133567 h 5133567"/>
                <a:gd name="connsiteX14" fmla="*/ 9144000 w 9144000"/>
                <a:gd name="connsiteY14" fmla="*/ 0 h 5133567"/>
                <a:gd name="connsiteX15" fmla="*/ 9144000 w 9144000"/>
                <a:gd name="connsiteY15" fmla="*/ 0 h 5133567"/>
                <a:gd name="connsiteX0" fmla="*/ 9144000 w 9144000"/>
                <a:gd name="connsiteY0" fmla="*/ 0 h 5133567"/>
                <a:gd name="connsiteX1" fmla="*/ 9144000 w 9144000"/>
                <a:gd name="connsiteY1" fmla="*/ 2686606 h 5133567"/>
                <a:gd name="connsiteX2" fmla="*/ 8890000 w 9144000"/>
                <a:gd name="connsiteY2" fmla="*/ 2940466 h 5133567"/>
                <a:gd name="connsiteX3" fmla="*/ 254423 w 9144000"/>
                <a:gd name="connsiteY3" fmla="*/ 2940466 h 5133567"/>
                <a:gd name="connsiteX4" fmla="*/ 423 w 9144000"/>
                <a:gd name="connsiteY4" fmla="*/ 2686606 h 5133567"/>
                <a:gd name="connsiteX5" fmla="*/ 0 w 9144000"/>
                <a:gd name="connsiteY5" fmla="*/ 5133567 h 5133567"/>
                <a:gd name="connsiteX6" fmla="*/ 423 w 9144000"/>
                <a:gd name="connsiteY6" fmla="*/ 5133567 h 5133567"/>
                <a:gd name="connsiteX7" fmla="*/ 423 w 9144000"/>
                <a:gd name="connsiteY7" fmla="*/ 3913598 h 5133567"/>
                <a:gd name="connsiteX8" fmla="*/ 254423 w 9144000"/>
                <a:gd name="connsiteY8" fmla="*/ 3659738 h 5133567"/>
                <a:gd name="connsiteX9" fmla="*/ 8890000 w 9144000"/>
                <a:gd name="connsiteY9" fmla="*/ 3659738 h 5133567"/>
                <a:gd name="connsiteX10" fmla="*/ 9144000 w 9144000"/>
                <a:gd name="connsiteY10" fmla="*/ 3913598 h 5133567"/>
                <a:gd name="connsiteX11" fmla="*/ 9144000 w 9144000"/>
                <a:gd name="connsiteY11" fmla="*/ 5133567 h 5133567"/>
                <a:gd name="connsiteX12" fmla="*/ 9144000 w 9144000"/>
                <a:gd name="connsiteY12" fmla="*/ 5133567 h 5133567"/>
                <a:gd name="connsiteX13" fmla="*/ 9144000 w 9144000"/>
                <a:gd name="connsiteY13" fmla="*/ 0 h 5133567"/>
                <a:gd name="connsiteX14" fmla="*/ 9144000 w 9144000"/>
                <a:gd name="connsiteY14" fmla="*/ 0 h 5133567"/>
                <a:gd name="connsiteX0" fmla="*/ 9144000 w 9144000"/>
                <a:gd name="connsiteY0" fmla="*/ 0 h 5133567"/>
                <a:gd name="connsiteX1" fmla="*/ 9144000 w 9144000"/>
                <a:gd name="connsiteY1" fmla="*/ 2686606 h 5133567"/>
                <a:gd name="connsiteX2" fmla="*/ 8890000 w 9144000"/>
                <a:gd name="connsiteY2" fmla="*/ 2940466 h 5133567"/>
                <a:gd name="connsiteX3" fmla="*/ 254423 w 9144000"/>
                <a:gd name="connsiteY3" fmla="*/ 2940466 h 5133567"/>
                <a:gd name="connsiteX4" fmla="*/ 423 w 9144000"/>
                <a:gd name="connsiteY4" fmla="*/ 2686606 h 5133567"/>
                <a:gd name="connsiteX5" fmla="*/ 0 w 9144000"/>
                <a:gd name="connsiteY5" fmla="*/ 5133567 h 5133567"/>
                <a:gd name="connsiteX6" fmla="*/ 423 w 9144000"/>
                <a:gd name="connsiteY6" fmla="*/ 3913598 h 5133567"/>
                <a:gd name="connsiteX7" fmla="*/ 254423 w 9144000"/>
                <a:gd name="connsiteY7" fmla="*/ 3659738 h 5133567"/>
                <a:gd name="connsiteX8" fmla="*/ 8890000 w 9144000"/>
                <a:gd name="connsiteY8" fmla="*/ 3659738 h 5133567"/>
                <a:gd name="connsiteX9" fmla="*/ 9144000 w 9144000"/>
                <a:gd name="connsiteY9" fmla="*/ 3913598 h 5133567"/>
                <a:gd name="connsiteX10" fmla="*/ 9144000 w 9144000"/>
                <a:gd name="connsiteY10" fmla="*/ 5133567 h 5133567"/>
                <a:gd name="connsiteX11" fmla="*/ 9144000 w 9144000"/>
                <a:gd name="connsiteY11" fmla="*/ 5133567 h 5133567"/>
                <a:gd name="connsiteX12" fmla="*/ 9144000 w 9144000"/>
                <a:gd name="connsiteY12" fmla="*/ 0 h 5133567"/>
                <a:gd name="connsiteX13" fmla="*/ 9144000 w 9144000"/>
                <a:gd name="connsiteY13" fmla="*/ 0 h 5133567"/>
                <a:gd name="connsiteX0" fmla="*/ 9143577 w 9143577"/>
                <a:gd name="connsiteY0" fmla="*/ 0 h 5133567"/>
                <a:gd name="connsiteX1" fmla="*/ 9143577 w 9143577"/>
                <a:gd name="connsiteY1" fmla="*/ 2686606 h 5133567"/>
                <a:gd name="connsiteX2" fmla="*/ 8889577 w 9143577"/>
                <a:gd name="connsiteY2" fmla="*/ 2940466 h 5133567"/>
                <a:gd name="connsiteX3" fmla="*/ 254000 w 9143577"/>
                <a:gd name="connsiteY3" fmla="*/ 2940466 h 5133567"/>
                <a:gd name="connsiteX4" fmla="*/ 0 w 9143577"/>
                <a:gd name="connsiteY4" fmla="*/ 2686606 h 5133567"/>
                <a:gd name="connsiteX5" fmla="*/ 0 w 9143577"/>
                <a:gd name="connsiteY5" fmla="*/ 3913598 h 5133567"/>
                <a:gd name="connsiteX6" fmla="*/ 254000 w 9143577"/>
                <a:gd name="connsiteY6" fmla="*/ 3659738 h 5133567"/>
                <a:gd name="connsiteX7" fmla="*/ 8889577 w 9143577"/>
                <a:gd name="connsiteY7" fmla="*/ 3659738 h 5133567"/>
                <a:gd name="connsiteX8" fmla="*/ 9143577 w 9143577"/>
                <a:gd name="connsiteY8" fmla="*/ 3913598 h 5133567"/>
                <a:gd name="connsiteX9" fmla="*/ 9143577 w 9143577"/>
                <a:gd name="connsiteY9" fmla="*/ 5133567 h 5133567"/>
                <a:gd name="connsiteX10" fmla="*/ 9143577 w 9143577"/>
                <a:gd name="connsiteY10" fmla="*/ 5133567 h 5133567"/>
                <a:gd name="connsiteX11" fmla="*/ 9143577 w 9143577"/>
                <a:gd name="connsiteY11" fmla="*/ 0 h 5133567"/>
                <a:gd name="connsiteX12" fmla="*/ 9143577 w 9143577"/>
                <a:gd name="connsiteY12" fmla="*/ 0 h 5133567"/>
                <a:gd name="connsiteX0" fmla="*/ 9143577 w 9143577"/>
                <a:gd name="connsiteY0" fmla="*/ 0 h 5133567"/>
                <a:gd name="connsiteX1" fmla="*/ 9143577 w 9143577"/>
                <a:gd name="connsiteY1" fmla="*/ 2686606 h 5133567"/>
                <a:gd name="connsiteX2" fmla="*/ 8889577 w 9143577"/>
                <a:gd name="connsiteY2" fmla="*/ 2940466 h 5133567"/>
                <a:gd name="connsiteX3" fmla="*/ 254000 w 9143577"/>
                <a:gd name="connsiteY3" fmla="*/ 2940466 h 5133567"/>
                <a:gd name="connsiteX4" fmla="*/ 0 w 9143577"/>
                <a:gd name="connsiteY4" fmla="*/ 2686606 h 5133567"/>
                <a:gd name="connsiteX5" fmla="*/ 0 w 9143577"/>
                <a:gd name="connsiteY5" fmla="*/ 3913598 h 5133567"/>
                <a:gd name="connsiteX6" fmla="*/ 254000 w 9143577"/>
                <a:gd name="connsiteY6" fmla="*/ 3659738 h 5133567"/>
                <a:gd name="connsiteX7" fmla="*/ 8889577 w 9143577"/>
                <a:gd name="connsiteY7" fmla="*/ 3659738 h 5133567"/>
                <a:gd name="connsiteX8" fmla="*/ 9143577 w 9143577"/>
                <a:gd name="connsiteY8" fmla="*/ 3913598 h 5133567"/>
                <a:gd name="connsiteX9" fmla="*/ 9143577 w 9143577"/>
                <a:gd name="connsiteY9" fmla="*/ 5133567 h 5133567"/>
                <a:gd name="connsiteX10" fmla="*/ 9143577 w 9143577"/>
                <a:gd name="connsiteY10" fmla="*/ 5133567 h 5133567"/>
                <a:gd name="connsiteX11" fmla="*/ 9143577 w 9143577"/>
                <a:gd name="connsiteY11" fmla="*/ 0 h 5133567"/>
                <a:gd name="connsiteX0" fmla="*/ 9143577 w 9143577"/>
                <a:gd name="connsiteY0" fmla="*/ 2446961 h 2446961"/>
                <a:gd name="connsiteX1" fmla="*/ 9143577 w 9143577"/>
                <a:gd name="connsiteY1" fmla="*/ 0 h 2446961"/>
                <a:gd name="connsiteX2" fmla="*/ 8889577 w 9143577"/>
                <a:gd name="connsiteY2" fmla="*/ 253860 h 2446961"/>
                <a:gd name="connsiteX3" fmla="*/ 254000 w 9143577"/>
                <a:gd name="connsiteY3" fmla="*/ 253860 h 2446961"/>
                <a:gd name="connsiteX4" fmla="*/ 0 w 9143577"/>
                <a:gd name="connsiteY4" fmla="*/ 0 h 2446961"/>
                <a:gd name="connsiteX5" fmla="*/ 0 w 9143577"/>
                <a:gd name="connsiteY5" fmla="*/ 1226992 h 2446961"/>
                <a:gd name="connsiteX6" fmla="*/ 254000 w 9143577"/>
                <a:gd name="connsiteY6" fmla="*/ 973132 h 2446961"/>
                <a:gd name="connsiteX7" fmla="*/ 8889577 w 9143577"/>
                <a:gd name="connsiteY7" fmla="*/ 973132 h 2446961"/>
                <a:gd name="connsiteX8" fmla="*/ 9143577 w 9143577"/>
                <a:gd name="connsiteY8" fmla="*/ 1226992 h 2446961"/>
                <a:gd name="connsiteX9" fmla="*/ 9143577 w 9143577"/>
                <a:gd name="connsiteY9" fmla="*/ 2446961 h 2446961"/>
                <a:gd name="connsiteX10" fmla="*/ 9143577 w 9143577"/>
                <a:gd name="connsiteY10" fmla="*/ 2446961 h 2446961"/>
                <a:gd name="connsiteX0" fmla="*/ 9143577 w 9143577"/>
                <a:gd name="connsiteY0" fmla="*/ 2446961 h 2446961"/>
                <a:gd name="connsiteX1" fmla="*/ 9143577 w 9143577"/>
                <a:gd name="connsiteY1" fmla="*/ 0 h 2446961"/>
                <a:gd name="connsiteX2" fmla="*/ 8889577 w 9143577"/>
                <a:gd name="connsiteY2" fmla="*/ 253860 h 2446961"/>
                <a:gd name="connsiteX3" fmla="*/ 254000 w 9143577"/>
                <a:gd name="connsiteY3" fmla="*/ 253860 h 2446961"/>
                <a:gd name="connsiteX4" fmla="*/ 0 w 9143577"/>
                <a:gd name="connsiteY4" fmla="*/ 0 h 2446961"/>
                <a:gd name="connsiteX5" fmla="*/ 0 w 9143577"/>
                <a:gd name="connsiteY5" fmla="*/ 1226992 h 2446961"/>
                <a:gd name="connsiteX6" fmla="*/ 254000 w 9143577"/>
                <a:gd name="connsiteY6" fmla="*/ 973132 h 2446961"/>
                <a:gd name="connsiteX7" fmla="*/ 8889577 w 9143577"/>
                <a:gd name="connsiteY7" fmla="*/ 973132 h 2446961"/>
                <a:gd name="connsiteX8" fmla="*/ 9143577 w 9143577"/>
                <a:gd name="connsiteY8" fmla="*/ 1226992 h 2446961"/>
                <a:gd name="connsiteX9" fmla="*/ 9143577 w 9143577"/>
                <a:gd name="connsiteY9" fmla="*/ 2446961 h 2446961"/>
                <a:gd name="connsiteX0" fmla="*/ 9143577 w 9143577"/>
                <a:gd name="connsiteY0" fmla="*/ 1226992 h 1226992"/>
                <a:gd name="connsiteX1" fmla="*/ 9143577 w 9143577"/>
                <a:gd name="connsiteY1" fmla="*/ 0 h 1226992"/>
                <a:gd name="connsiteX2" fmla="*/ 8889577 w 9143577"/>
                <a:gd name="connsiteY2" fmla="*/ 253860 h 1226992"/>
                <a:gd name="connsiteX3" fmla="*/ 254000 w 9143577"/>
                <a:gd name="connsiteY3" fmla="*/ 253860 h 1226992"/>
                <a:gd name="connsiteX4" fmla="*/ 0 w 9143577"/>
                <a:gd name="connsiteY4" fmla="*/ 0 h 1226992"/>
                <a:gd name="connsiteX5" fmla="*/ 0 w 9143577"/>
                <a:gd name="connsiteY5" fmla="*/ 1226992 h 1226992"/>
                <a:gd name="connsiteX6" fmla="*/ 254000 w 9143577"/>
                <a:gd name="connsiteY6" fmla="*/ 973132 h 1226992"/>
                <a:gd name="connsiteX7" fmla="*/ 8889577 w 9143577"/>
                <a:gd name="connsiteY7" fmla="*/ 973132 h 1226992"/>
                <a:gd name="connsiteX8" fmla="*/ 9143577 w 9143577"/>
                <a:gd name="connsiteY8" fmla="*/ 1226992 h 122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3577" h="1226992">
                  <a:moveTo>
                    <a:pt x="9143577" y="1226992"/>
                  </a:moveTo>
                  <a:lnTo>
                    <a:pt x="9143577" y="0"/>
                  </a:lnTo>
                  <a:cubicBezTo>
                    <a:pt x="9143577" y="140215"/>
                    <a:pt x="9029869" y="253860"/>
                    <a:pt x="8889577" y="253860"/>
                  </a:cubicBezTo>
                  <a:lnTo>
                    <a:pt x="254000" y="253860"/>
                  </a:lnTo>
                  <a:cubicBezTo>
                    <a:pt x="113708" y="253860"/>
                    <a:pt x="0" y="140215"/>
                    <a:pt x="0" y="0"/>
                  </a:cubicBezTo>
                  <a:lnTo>
                    <a:pt x="0" y="1226992"/>
                  </a:lnTo>
                  <a:cubicBezTo>
                    <a:pt x="0" y="1086776"/>
                    <a:pt x="113708" y="973132"/>
                    <a:pt x="254000" y="973132"/>
                  </a:cubicBezTo>
                  <a:lnTo>
                    <a:pt x="8889577" y="973132"/>
                  </a:lnTo>
                  <a:cubicBezTo>
                    <a:pt x="9029869" y="973132"/>
                    <a:pt x="9143577" y="1086776"/>
                    <a:pt x="9143577" y="1226992"/>
                  </a:cubicBezTo>
                  <a:close/>
                </a:path>
              </a:pathLst>
            </a:custGeom>
            <a:solidFill>
              <a:schemeClr val="bg1"/>
            </a:solidFill>
            <a:ln w="8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" name="1 Rectángulo"/>
            <p:cNvSpPr/>
            <p:nvPr userDrawn="1"/>
          </p:nvSpPr>
          <p:spPr>
            <a:xfrm>
              <a:off x="0" y="3435846"/>
              <a:ext cx="9144000" cy="1707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8436617" y="3683620"/>
            <a:ext cx="552254" cy="235534"/>
          </a:xfrm>
          <a:custGeom>
            <a:avLst/>
            <a:gdLst>
              <a:gd name="T0" fmla="*/ 2588 w 4816"/>
              <a:gd name="T1" fmla="*/ 996 h 2054"/>
              <a:gd name="T2" fmla="*/ 2680 w 4816"/>
              <a:gd name="T3" fmla="*/ 956 h 2054"/>
              <a:gd name="T4" fmla="*/ 2706 w 4816"/>
              <a:gd name="T5" fmla="*/ 884 h 2054"/>
              <a:gd name="T6" fmla="*/ 2688 w 4816"/>
              <a:gd name="T7" fmla="*/ 822 h 2054"/>
              <a:gd name="T8" fmla="*/ 2616 w 4816"/>
              <a:gd name="T9" fmla="*/ 776 h 2054"/>
              <a:gd name="T10" fmla="*/ 3726 w 4816"/>
              <a:gd name="T11" fmla="*/ 2 h 2054"/>
              <a:gd name="T12" fmla="*/ 3374 w 4816"/>
              <a:gd name="T13" fmla="*/ 88 h 2054"/>
              <a:gd name="T14" fmla="*/ 3082 w 4816"/>
              <a:gd name="T15" fmla="*/ 284 h 2054"/>
              <a:gd name="T16" fmla="*/ 2890 w 4816"/>
              <a:gd name="T17" fmla="*/ 326 h 2054"/>
              <a:gd name="T18" fmla="*/ 2608 w 4816"/>
              <a:gd name="T19" fmla="*/ 114 h 2054"/>
              <a:gd name="T20" fmla="*/ 2264 w 4816"/>
              <a:gd name="T21" fmla="*/ 8 h 2054"/>
              <a:gd name="T22" fmla="*/ 1954 w 4816"/>
              <a:gd name="T23" fmla="*/ 16 h 2054"/>
              <a:gd name="T24" fmla="*/ 1620 w 4816"/>
              <a:gd name="T25" fmla="*/ 142 h 2054"/>
              <a:gd name="T26" fmla="*/ 1352 w 4816"/>
              <a:gd name="T27" fmla="*/ 370 h 2054"/>
              <a:gd name="T28" fmla="*/ 262 w 4816"/>
              <a:gd name="T29" fmla="*/ 2016 h 2054"/>
              <a:gd name="T30" fmla="*/ 1432 w 4816"/>
              <a:gd name="T31" fmla="*/ 1772 h 2054"/>
              <a:gd name="T32" fmla="*/ 1726 w 4816"/>
              <a:gd name="T33" fmla="*/ 1968 h 2054"/>
              <a:gd name="T34" fmla="*/ 2078 w 4816"/>
              <a:gd name="T35" fmla="*/ 2052 h 2054"/>
              <a:gd name="T36" fmla="*/ 2384 w 4816"/>
              <a:gd name="T37" fmla="*/ 2024 h 2054"/>
              <a:gd name="T38" fmla="*/ 2710 w 4816"/>
              <a:gd name="T39" fmla="*/ 1882 h 2054"/>
              <a:gd name="T40" fmla="*/ 2964 w 4816"/>
              <a:gd name="T41" fmla="*/ 1640 h 2054"/>
              <a:gd name="T42" fmla="*/ 3170 w 4816"/>
              <a:gd name="T43" fmla="*/ 1848 h 2054"/>
              <a:gd name="T44" fmla="*/ 3486 w 4816"/>
              <a:gd name="T45" fmla="*/ 2008 h 2054"/>
              <a:gd name="T46" fmla="*/ 3788 w 4816"/>
              <a:gd name="T47" fmla="*/ 2054 h 2054"/>
              <a:gd name="T48" fmla="*/ 4094 w 4816"/>
              <a:gd name="T49" fmla="*/ 2008 h 2054"/>
              <a:gd name="T50" fmla="*/ 4364 w 4816"/>
              <a:gd name="T51" fmla="*/ 1878 h 2054"/>
              <a:gd name="T52" fmla="*/ 4582 w 4816"/>
              <a:gd name="T53" fmla="*/ 1680 h 2054"/>
              <a:gd name="T54" fmla="*/ 4736 w 4816"/>
              <a:gd name="T55" fmla="*/ 1428 h 2054"/>
              <a:gd name="T56" fmla="*/ 4812 w 4816"/>
              <a:gd name="T57" fmla="*/ 1132 h 2054"/>
              <a:gd name="T58" fmla="*/ 4804 w 4816"/>
              <a:gd name="T59" fmla="*/ 872 h 2054"/>
              <a:gd name="T60" fmla="*/ 4716 w 4816"/>
              <a:gd name="T61" fmla="*/ 582 h 2054"/>
              <a:gd name="T62" fmla="*/ 4550 w 4816"/>
              <a:gd name="T63" fmla="*/ 338 h 2054"/>
              <a:gd name="T64" fmla="*/ 4322 w 4816"/>
              <a:gd name="T65" fmla="*/ 150 h 2054"/>
              <a:gd name="T66" fmla="*/ 4046 w 4816"/>
              <a:gd name="T67" fmla="*/ 32 h 2054"/>
              <a:gd name="T68" fmla="*/ 3788 w 4816"/>
              <a:gd name="T69" fmla="*/ 0 h 2054"/>
              <a:gd name="T70" fmla="*/ 1510 w 4816"/>
              <a:gd name="T71" fmla="*/ 1390 h 2054"/>
              <a:gd name="T72" fmla="*/ 1130 w 4816"/>
              <a:gd name="T73" fmla="*/ 1440 h 2054"/>
              <a:gd name="T74" fmla="*/ 1156 w 4816"/>
              <a:gd name="T75" fmla="*/ 1348 h 2054"/>
              <a:gd name="T76" fmla="*/ 776 w 4816"/>
              <a:gd name="T77" fmla="*/ 648 h 2054"/>
              <a:gd name="T78" fmla="*/ 1150 w 4816"/>
              <a:gd name="T79" fmla="*/ 644 h 2054"/>
              <a:gd name="T80" fmla="*/ 1468 w 4816"/>
              <a:gd name="T81" fmla="*/ 722 h 2054"/>
              <a:gd name="T82" fmla="*/ 1932 w 4816"/>
              <a:gd name="T83" fmla="*/ 616 h 2054"/>
              <a:gd name="T84" fmla="*/ 1830 w 4816"/>
              <a:gd name="T85" fmla="*/ 706 h 2054"/>
              <a:gd name="T86" fmla="*/ 2446 w 4816"/>
              <a:gd name="T87" fmla="*/ 1372 h 2054"/>
              <a:gd name="T88" fmla="*/ 2070 w 4816"/>
              <a:gd name="T89" fmla="*/ 1440 h 2054"/>
              <a:gd name="T90" fmla="*/ 2092 w 4816"/>
              <a:gd name="T91" fmla="*/ 1372 h 2054"/>
              <a:gd name="T92" fmla="*/ 2086 w 4816"/>
              <a:gd name="T93" fmla="*/ 650 h 2054"/>
              <a:gd name="T94" fmla="*/ 2770 w 4816"/>
              <a:gd name="T95" fmla="*/ 618 h 2054"/>
              <a:gd name="T96" fmla="*/ 2944 w 4816"/>
              <a:gd name="T97" fmla="*/ 668 h 2054"/>
              <a:gd name="T98" fmla="*/ 3042 w 4816"/>
              <a:gd name="T99" fmla="*/ 794 h 2054"/>
              <a:gd name="T100" fmla="*/ 3048 w 4816"/>
              <a:gd name="T101" fmla="*/ 944 h 2054"/>
              <a:gd name="T102" fmla="*/ 2964 w 4816"/>
              <a:gd name="T103" fmla="*/ 1082 h 2054"/>
              <a:gd name="T104" fmla="*/ 2800 w 4816"/>
              <a:gd name="T105" fmla="*/ 1146 h 2054"/>
              <a:gd name="T106" fmla="*/ 4084 w 4816"/>
              <a:gd name="T107" fmla="*/ 804 h 2054"/>
              <a:gd name="T108" fmla="*/ 3594 w 4816"/>
              <a:gd name="T109" fmla="*/ 784 h 2054"/>
              <a:gd name="T110" fmla="*/ 4020 w 4816"/>
              <a:gd name="T111" fmla="*/ 972 h 2054"/>
              <a:gd name="T112" fmla="*/ 3934 w 4816"/>
              <a:gd name="T113" fmla="*/ 1152 h 2054"/>
              <a:gd name="T114" fmla="*/ 3598 w 4816"/>
              <a:gd name="T115" fmla="*/ 1390 h 2054"/>
              <a:gd name="T116" fmla="*/ 3216 w 4816"/>
              <a:gd name="T117" fmla="*/ 1440 h 2054"/>
              <a:gd name="T118" fmla="*/ 3242 w 4816"/>
              <a:gd name="T119" fmla="*/ 1348 h 2054"/>
              <a:gd name="T120" fmla="*/ 3228 w 4816"/>
              <a:gd name="T121" fmla="*/ 638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6" h="2054">
                <a:moveTo>
                  <a:pt x="2560" y="770"/>
                </a:moveTo>
                <a:lnTo>
                  <a:pt x="2446" y="770"/>
                </a:lnTo>
                <a:lnTo>
                  <a:pt x="2446" y="998"/>
                </a:lnTo>
                <a:lnTo>
                  <a:pt x="2558" y="998"/>
                </a:lnTo>
                <a:lnTo>
                  <a:pt x="2558" y="998"/>
                </a:lnTo>
                <a:lnTo>
                  <a:pt x="2588" y="996"/>
                </a:lnTo>
                <a:lnTo>
                  <a:pt x="2616" y="992"/>
                </a:lnTo>
                <a:lnTo>
                  <a:pt x="2640" y="984"/>
                </a:lnTo>
                <a:lnTo>
                  <a:pt x="2652" y="978"/>
                </a:lnTo>
                <a:lnTo>
                  <a:pt x="2662" y="972"/>
                </a:lnTo>
                <a:lnTo>
                  <a:pt x="2672" y="964"/>
                </a:lnTo>
                <a:lnTo>
                  <a:pt x="2680" y="956"/>
                </a:lnTo>
                <a:lnTo>
                  <a:pt x="2688" y="948"/>
                </a:lnTo>
                <a:lnTo>
                  <a:pt x="2694" y="936"/>
                </a:lnTo>
                <a:lnTo>
                  <a:pt x="2700" y="926"/>
                </a:lnTo>
                <a:lnTo>
                  <a:pt x="2702" y="912"/>
                </a:lnTo>
                <a:lnTo>
                  <a:pt x="2706" y="898"/>
                </a:lnTo>
                <a:lnTo>
                  <a:pt x="2706" y="884"/>
                </a:lnTo>
                <a:lnTo>
                  <a:pt x="2706" y="884"/>
                </a:lnTo>
                <a:lnTo>
                  <a:pt x="2706" y="868"/>
                </a:lnTo>
                <a:lnTo>
                  <a:pt x="2702" y="856"/>
                </a:lnTo>
                <a:lnTo>
                  <a:pt x="2700" y="842"/>
                </a:lnTo>
                <a:lnTo>
                  <a:pt x="2694" y="832"/>
                </a:lnTo>
                <a:lnTo>
                  <a:pt x="2688" y="822"/>
                </a:lnTo>
                <a:lnTo>
                  <a:pt x="2680" y="812"/>
                </a:lnTo>
                <a:lnTo>
                  <a:pt x="2672" y="804"/>
                </a:lnTo>
                <a:lnTo>
                  <a:pt x="2662" y="796"/>
                </a:lnTo>
                <a:lnTo>
                  <a:pt x="2652" y="790"/>
                </a:lnTo>
                <a:lnTo>
                  <a:pt x="2642" y="784"/>
                </a:lnTo>
                <a:lnTo>
                  <a:pt x="2616" y="776"/>
                </a:lnTo>
                <a:lnTo>
                  <a:pt x="2590" y="772"/>
                </a:lnTo>
                <a:lnTo>
                  <a:pt x="2560" y="770"/>
                </a:lnTo>
                <a:lnTo>
                  <a:pt x="2560" y="770"/>
                </a:lnTo>
                <a:close/>
                <a:moveTo>
                  <a:pt x="3788" y="0"/>
                </a:moveTo>
                <a:lnTo>
                  <a:pt x="3788" y="0"/>
                </a:lnTo>
                <a:lnTo>
                  <a:pt x="3726" y="2"/>
                </a:lnTo>
                <a:lnTo>
                  <a:pt x="3664" y="8"/>
                </a:lnTo>
                <a:lnTo>
                  <a:pt x="3604" y="16"/>
                </a:lnTo>
                <a:lnTo>
                  <a:pt x="3544" y="30"/>
                </a:lnTo>
                <a:lnTo>
                  <a:pt x="3486" y="46"/>
                </a:lnTo>
                <a:lnTo>
                  <a:pt x="3428" y="66"/>
                </a:lnTo>
                <a:lnTo>
                  <a:pt x="3374" y="88"/>
                </a:lnTo>
                <a:lnTo>
                  <a:pt x="3320" y="114"/>
                </a:lnTo>
                <a:lnTo>
                  <a:pt x="3268" y="142"/>
                </a:lnTo>
                <a:lnTo>
                  <a:pt x="3218" y="174"/>
                </a:lnTo>
                <a:lnTo>
                  <a:pt x="3170" y="208"/>
                </a:lnTo>
                <a:lnTo>
                  <a:pt x="3124" y="244"/>
                </a:lnTo>
                <a:lnTo>
                  <a:pt x="3082" y="284"/>
                </a:lnTo>
                <a:lnTo>
                  <a:pt x="3040" y="326"/>
                </a:lnTo>
                <a:lnTo>
                  <a:pt x="3000" y="370"/>
                </a:lnTo>
                <a:lnTo>
                  <a:pt x="2964" y="416"/>
                </a:lnTo>
                <a:lnTo>
                  <a:pt x="2964" y="416"/>
                </a:lnTo>
                <a:lnTo>
                  <a:pt x="2928" y="370"/>
                </a:lnTo>
                <a:lnTo>
                  <a:pt x="2890" y="326"/>
                </a:lnTo>
                <a:lnTo>
                  <a:pt x="2848" y="284"/>
                </a:lnTo>
                <a:lnTo>
                  <a:pt x="2804" y="244"/>
                </a:lnTo>
                <a:lnTo>
                  <a:pt x="2758" y="208"/>
                </a:lnTo>
                <a:lnTo>
                  <a:pt x="2710" y="174"/>
                </a:lnTo>
                <a:lnTo>
                  <a:pt x="2660" y="142"/>
                </a:lnTo>
                <a:lnTo>
                  <a:pt x="2608" y="114"/>
                </a:lnTo>
                <a:lnTo>
                  <a:pt x="2554" y="88"/>
                </a:lnTo>
                <a:lnTo>
                  <a:pt x="2500" y="66"/>
                </a:lnTo>
                <a:lnTo>
                  <a:pt x="2442" y="46"/>
                </a:lnTo>
                <a:lnTo>
                  <a:pt x="2384" y="30"/>
                </a:lnTo>
                <a:lnTo>
                  <a:pt x="2326" y="16"/>
                </a:lnTo>
                <a:lnTo>
                  <a:pt x="2264" y="8"/>
                </a:lnTo>
                <a:lnTo>
                  <a:pt x="2204" y="2"/>
                </a:lnTo>
                <a:lnTo>
                  <a:pt x="2140" y="0"/>
                </a:lnTo>
                <a:lnTo>
                  <a:pt x="2140" y="0"/>
                </a:lnTo>
                <a:lnTo>
                  <a:pt x="2078" y="2"/>
                </a:lnTo>
                <a:lnTo>
                  <a:pt x="2016" y="8"/>
                </a:lnTo>
                <a:lnTo>
                  <a:pt x="1954" y="16"/>
                </a:lnTo>
                <a:lnTo>
                  <a:pt x="1896" y="30"/>
                </a:lnTo>
                <a:lnTo>
                  <a:pt x="1838" y="46"/>
                </a:lnTo>
                <a:lnTo>
                  <a:pt x="1780" y="66"/>
                </a:lnTo>
                <a:lnTo>
                  <a:pt x="1726" y="88"/>
                </a:lnTo>
                <a:lnTo>
                  <a:pt x="1672" y="114"/>
                </a:lnTo>
                <a:lnTo>
                  <a:pt x="1620" y="142"/>
                </a:lnTo>
                <a:lnTo>
                  <a:pt x="1570" y="174"/>
                </a:lnTo>
                <a:lnTo>
                  <a:pt x="1522" y="208"/>
                </a:lnTo>
                <a:lnTo>
                  <a:pt x="1476" y="244"/>
                </a:lnTo>
                <a:lnTo>
                  <a:pt x="1432" y="284"/>
                </a:lnTo>
                <a:lnTo>
                  <a:pt x="1392" y="326"/>
                </a:lnTo>
                <a:lnTo>
                  <a:pt x="1352" y="370"/>
                </a:lnTo>
                <a:lnTo>
                  <a:pt x="1316" y="416"/>
                </a:lnTo>
                <a:lnTo>
                  <a:pt x="1316" y="38"/>
                </a:lnTo>
                <a:lnTo>
                  <a:pt x="0" y="38"/>
                </a:lnTo>
                <a:lnTo>
                  <a:pt x="0" y="616"/>
                </a:lnTo>
                <a:lnTo>
                  <a:pt x="262" y="616"/>
                </a:lnTo>
                <a:lnTo>
                  <a:pt x="262" y="2016"/>
                </a:lnTo>
                <a:lnTo>
                  <a:pt x="1316" y="2016"/>
                </a:lnTo>
                <a:lnTo>
                  <a:pt x="1316" y="1640"/>
                </a:lnTo>
                <a:lnTo>
                  <a:pt x="1316" y="1640"/>
                </a:lnTo>
                <a:lnTo>
                  <a:pt x="1352" y="1686"/>
                </a:lnTo>
                <a:lnTo>
                  <a:pt x="1392" y="1730"/>
                </a:lnTo>
                <a:lnTo>
                  <a:pt x="1432" y="1772"/>
                </a:lnTo>
                <a:lnTo>
                  <a:pt x="1476" y="1810"/>
                </a:lnTo>
                <a:lnTo>
                  <a:pt x="1522" y="1848"/>
                </a:lnTo>
                <a:lnTo>
                  <a:pt x="1570" y="1882"/>
                </a:lnTo>
                <a:lnTo>
                  <a:pt x="1620" y="1914"/>
                </a:lnTo>
                <a:lnTo>
                  <a:pt x="1672" y="1942"/>
                </a:lnTo>
                <a:lnTo>
                  <a:pt x="1726" y="1968"/>
                </a:lnTo>
                <a:lnTo>
                  <a:pt x="1780" y="1990"/>
                </a:lnTo>
                <a:lnTo>
                  <a:pt x="1838" y="2008"/>
                </a:lnTo>
                <a:lnTo>
                  <a:pt x="1896" y="2024"/>
                </a:lnTo>
                <a:lnTo>
                  <a:pt x="1954" y="2038"/>
                </a:lnTo>
                <a:lnTo>
                  <a:pt x="2016" y="2046"/>
                </a:lnTo>
                <a:lnTo>
                  <a:pt x="2078" y="2052"/>
                </a:lnTo>
                <a:lnTo>
                  <a:pt x="2140" y="2054"/>
                </a:lnTo>
                <a:lnTo>
                  <a:pt x="2140" y="2054"/>
                </a:lnTo>
                <a:lnTo>
                  <a:pt x="2204" y="2052"/>
                </a:lnTo>
                <a:lnTo>
                  <a:pt x="2264" y="2046"/>
                </a:lnTo>
                <a:lnTo>
                  <a:pt x="2326" y="2038"/>
                </a:lnTo>
                <a:lnTo>
                  <a:pt x="2384" y="2024"/>
                </a:lnTo>
                <a:lnTo>
                  <a:pt x="2442" y="2008"/>
                </a:lnTo>
                <a:lnTo>
                  <a:pt x="2500" y="1990"/>
                </a:lnTo>
                <a:lnTo>
                  <a:pt x="2554" y="1968"/>
                </a:lnTo>
                <a:lnTo>
                  <a:pt x="2608" y="1942"/>
                </a:lnTo>
                <a:lnTo>
                  <a:pt x="2660" y="1914"/>
                </a:lnTo>
                <a:lnTo>
                  <a:pt x="2710" y="1882"/>
                </a:lnTo>
                <a:lnTo>
                  <a:pt x="2758" y="1848"/>
                </a:lnTo>
                <a:lnTo>
                  <a:pt x="2804" y="1810"/>
                </a:lnTo>
                <a:lnTo>
                  <a:pt x="2848" y="1772"/>
                </a:lnTo>
                <a:lnTo>
                  <a:pt x="2890" y="1730"/>
                </a:lnTo>
                <a:lnTo>
                  <a:pt x="2928" y="1686"/>
                </a:lnTo>
                <a:lnTo>
                  <a:pt x="2964" y="1640"/>
                </a:lnTo>
                <a:lnTo>
                  <a:pt x="2964" y="1640"/>
                </a:lnTo>
                <a:lnTo>
                  <a:pt x="3000" y="1686"/>
                </a:lnTo>
                <a:lnTo>
                  <a:pt x="3040" y="1730"/>
                </a:lnTo>
                <a:lnTo>
                  <a:pt x="3082" y="1772"/>
                </a:lnTo>
                <a:lnTo>
                  <a:pt x="3124" y="1810"/>
                </a:lnTo>
                <a:lnTo>
                  <a:pt x="3170" y="1848"/>
                </a:lnTo>
                <a:lnTo>
                  <a:pt x="3218" y="1882"/>
                </a:lnTo>
                <a:lnTo>
                  <a:pt x="3268" y="1914"/>
                </a:lnTo>
                <a:lnTo>
                  <a:pt x="3320" y="1942"/>
                </a:lnTo>
                <a:lnTo>
                  <a:pt x="3374" y="1968"/>
                </a:lnTo>
                <a:lnTo>
                  <a:pt x="3428" y="1990"/>
                </a:lnTo>
                <a:lnTo>
                  <a:pt x="3486" y="2008"/>
                </a:lnTo>
                <a:lnTo>
                  <a:pt x="3544" y="2024"/>
                </a:lnTo>
                <a:lnTo>
                  <a:pt x="3604" y="2038"/>
                </a:lnTo>
                <a:lnTo>
                  <a:pt x="3664" y="2046"/>
                </a:lnTo>
                <a:lnTo>
                  <a:pt x="3726" y="2052"/>
                </a:lnTo>
                <a:lnTo>
                  <a:pt x="3788" y="2054"/>
                </a:lnTo>
                <a:lnTo>
                  <a:pt x="3788" y="2054"/>
                </a:lnTo>
                <a:lnTo>
                  <a:pt x="3842" y="2052"/>
                </a:lnTo>
                <a:lnTo>
                  <a:pt x="3894" y="2048"/>
                </a:lnTo>
                <a:lnTo>
                  <a:pt x="3946" y="2042"/>
                </a:lnTo>
                <a:lnTo>
                  <a:pt x="3996" y="2034"/>
                </a:lnTo>
                <a:lnTo>
                  <a:pt x="4046" y="2022"/>
                </a:lnTo>
                <a:lnTo>
                  <a:pt x="4094" y="2008"/>
                </a:lnTo>
                <a:lnTo>
                  <a:pt x="4142" y="1992"/>
                </a:lnTo>
                <a:lnTo>
                  <a:pt x="4188" y="1974"/>
                </a:lnTo>
                <a:lnTo>
                  <a:pt x="4234" y="1954"/>
                </a:lnTo>
                <a:lnTo>
                  <a:pt x="4278" y="1930"/>
                </a:lnTo>
                <a:lnTo>
                  <a:pt x="4322" y="1906"/>
                </a:lnTo>
                <a:lnTo>
                  <a:pt x="4364" y="1878"/>
                </a:lnTo>
                <a:lnTo>
                  <a:pt x="4404" y="1850"/>
                </a:lnTo>
                <a:lnTo>
                  <a:pt x="4442" y="1820"/>
                </a:lnTo>
                <a:lnTo>
                  <a:pt x="4480" y="1788"/>
                </a:lnTo>
                <a:lnTo>
                  <a:pt x="4516" y="1754"/>
                </a:lnTo>
                <a:lnTo>
                  <a:pt x="4550" y="1718"/>
                </a:lnTo>
                <a:lnTo>
                  <a:pt x="4582" y="1680"/>
                </a:lnTo>
                <a:lnTo>
                  <a:pt x="4612" y="1642"/>
                </a:lnTo>
                <a:lnTo>
                  <a:pt x="4640" y="1602"/>
                </a:lnTo>
                <a:lnTo>
                  <a:pt x="4668" y="1560"/>
                </a:lnTo>
                <a:lnTo>
                  <a:pt x="4692" y="1518"/>
                </a:lnTo>
                <a:lnTo>
                  <a:pt x="4716" y="1472"/>
                </a:lnTo>
                <a:lnTo>
                  <a:pt x="4736" y="1428"/>
                </a:lnTo>
                <a:lnTo>
                  <a:pt x="4754" y="1380"/>
                </a:lnTo>
                <a:lnTo>
                  <a:pt x="4770" y="1334"/>
                </a:lnTo>
                <a:lnTo>
                  <a:pt x="4784" y="1284"/>
                </a:lnTo>
                <a:lnTo>
                  <a:pt x="4796" y="1234"/>
                </a:lnTo>
                <a:lnTo>
                  <a:pt x="4804" y="1184"/>
                </a:lnTo>
                <a:lnTo>
                  <a:pt x="4812" y="1132"/>
                </a:lnTo>
                <a:lnTo>
                  <a:pt x="4816" y="1080"/>
                </a:lnTo>
                <a:lnTo>
                  <a:pt x="4816" y="1028"/>
                </a:lnTo>
                <a:lnTo>
                  <a:pt x="4816" y="1028"/>
                </a:lnTo>
                <a:lnTo>
                  <a:pt x="4816" y="976"/>
                </a:lnTo>
                <a:lnTo>
                  <a:pt x="4812" y="922"/>
                </a:lnTo>
                <a:lnTo>
                  <a:pt x="4804" y="872"/>
                </a:lnTo>
                <a:lnTo>
                  <a:pt x="4796" y="820"/>
                </a:lnTo>
                <a:lnTo>
                  <a:pt x="4784" y="772"/>
                </a:lnTo>
                <a:lnTo>
                  <a:pt x="4770" y="722"/>
                </a:lnTo>
                <a:lnTo>
                  <a:pt x="4754" y="674"/>
                </a:lnTo>
                <a:lnTo>
                  <a:pt x="4736" y="628"/>
                </a:lnTo>
                <a:lnTo>
                  <a:pt x="4716" y="582"/>
                </a:lnTo>
                <a:lnTo>
                  <a:pt x="4692" y="538"/>
                </a:lnTo>
                <a:lnTo>
                  <a:pt x="4668" y="496"/>
                </a:lnTo>
                <a:lnTo>
                  <a:pt x="4640" y="454"/>
                </a:lnTo>
                <a:lnTo>
                  <a:pt x="4612" y="414"/>
                </a:lnTo>
                <a:lnTo>
                  <a:pt x="4582" y="374"/>
                </a:lnTo>
                <a:lnTo>
                  <a:pt x="4550" y="338"/>
                </a:lnTo>
                <a:lnTo>
                  <a:pt x="4516" y="302"/>
                </a:lnTo>
                <a:lnTo>
                  <a:pt x="4480" y="268"/>
                </a:lnTo>
                <a:lnTo>
                  <a:pt x="4442" y="236"/>
                </a:lnTo>
                <a:lnTo>
                  <a:pt x="4404" y="204"/>
                </a:lnTo>
                <a:lnTo>
                  <a:pt x="4364" y="176"/>
                </a:lnTo>
                <a:lnTo>
                  <a:pt x="4322" y="150"/>
                </a:lnTo>
                <a:lnTo>
                  <a:pt x="4278" y="124"/>
                </a:lnTo>
                <a:lnTo>
                  <a:pt x="4234" y="102"/>
                </a:lnTo>
                <a:lnTo>
                  <a:pt x="4188" y="80"/>
                </a:lnTo>
                <a:lnTo>
                  <a:pt x="4142" y="62"/>
                </a:lnTo>
                <a:lnTo>
                  <a:pt x="4094" y="46"/>
                </a:lnTo>
                <a:lnTo>
                  <a:pt x="4046" y="32"/>
                </a:lnTo>
                <a:lnTo>
                  <a:pt x="3996" y="20"/>
                </a:lnTo>
                <a:lnTo>
                  <a:pt x="3946" y="12"/>
                </a:lnTo>
                <a:lnTo>
                  <a:pt x="3894" y="6"/>
                </a:lnTo>
                <a:lnTo>
                  <a:pt x="3842" y="2"/>
                </a:lnTo>
                <a:lnTo>
                  <a:pt x="3788" y="0"/>
                </a:lnTo>
                <a:lnTo>
                  <a:pt x="3788" y="0"/>
                </a:lnTo>
                <a:close/>
                <a:moveTo>
                  <a:pt x="1830" y="706"/>
                </a:moveTo>
                <a:lnTo>
                  <a:pt x="1506" y="1110"/>
                </a:lnTo>
                <a:lnTo>
                  <a:pt x="1506" y="1348"/>
                </a:lnTo>
                <a:lnTo>
                  <a:pt x="1506" y="1348"/>
                </a:lnTo>
                <a:lnTo>
                  <a:pt x="1506" y="1372"/>
                </a:lnTo>
                <a:lnTo>
                  <a:pt x="1510" y="1390"/>
                </a:lnTo>
                <a:lnTo>
                  <a:pt x="1514" y="1406"/>
                </a:lnTo>
                <a:lnTo>
                  <a:pt x="1518" y="1418"/>
                </a:lnTo>
                <a:lnTo>
                  <a:pt x="1526" y="1436"/>
                </a:lnTo>
                <a:lnTo>
                  <a:pt x="1530" y="1440"/>
                </a:lnTo>
                <a:lnTo>
                  <a:pt x="1130" y="1440"/>
                </a:lnTo>
                <a:lnTo>
                  <a:pt x="1130" y="1440"/>
                </a:lnTo>
                <a:lnTo>
                  <a:pt x="1134" y="1436"/>
                </a:lnTo>
                <a:lnTo>
                  <a:pt x="1142" y="1418"/>
                </a:lnTo>
                <a:lnTo>
                  <a:pt x="1146" y="1406"/>
                </a:lnTo>
                <a:lnTo>
                  <a:pt x="1152" y="1390"/>
                </a:lnTo>
                <a:lnTo>
                  <a:pt x="1154" y="1372"/>
                </a:lnTo>
                <a:lnTo>
                  <a:pt x="1156" y="1348"/>
                </a:lnTo>
                <a:lnTo>
                  <a:pt x="1156" y="1110"/>
                </a:lnTo>
                <a:lnTo>
                  <a:pt x="834" y="708"/>
                </a:lnTo>
                <a:lnTo>
                  <a:pt x="834" y="708"/>
                </a:lnTo>
                <a:lnTo>
                  <a:pt x="814" y="684"/>
                </a:lnTo>
                <a:lnTo>
                  <a:pt x="794" y="664"/>
                </a:lnTo>
                <a:lnTo>
                  <a:pt x="776" y="648"/>
                </a:lnTo>
                <a:lnTo>
                  <a:pt x="762" y="636"/>
                </a:lnTo>
                <a:lnTo>
                  <a:pt x="740" y="620"/>
                </a:lnTo>
                <a:lnTo>
                  <a:pt x="732" y="616"/>
                </a:lnTo>
                <a:lnTo>
                  <a:pt x="1138" y="616"/>
                </a:lnTo>
                <a:lnTo>
                  <a:pt x="1138" y="616"/>
                </a:lnTo>
                <a:lnTo>
                  <a:pt x="1150" y="644"/>
                </a:lnTo>
                <a:lnTo>
                  <a:pt x="1168" y="678"/>
                </a:lnTo>
                <a:lnTo>
                  <a:pt x="1194" y="722"/>
                </a:lnTo>
                <a:lnTo>
                  <a:pt x="1328" y="930"/>
                </a:lnTo>
                <a:lnTo>
                  <a:pt x="1332" y="930"/>
                </a:lnTo>
                <a:lnTo>
                  <a:pt x="1468" y="722"/>
                </a:lnTo>
                <a:lnTo>
                  <a:pt x="1468" y="722"/>
                </a:lnTo>
                <a:lnTo>
                  <a:pt x="1494" y="678"/>
                </a:lnTo>
                <a:lnTo>
                  <a:pt x="1512" y="644"/>
                </a:lnTo>
                <a:lnTo>
                  <a:pt x="1522" y="624"/>
                </a:lnTo>
                <a:lnTo>
                  <a:pt x="1524" y="616"/>
                </a:lnTo>
                <a:lnTo>
                  <a:pt x="1932" y="616"/>
                </a:lnTo>
                <a:lnTo>
                  <a:pt x="1932" y="616"/>
                </a:lnTo>
                <a:lnTo>
                  <a:pt x="1924" y="620"/>
                </a:lnTo>
                <a:lnTo>
                  <a:pt x="1902" y="634"/>
                </a:lnTo>
                <a:lnTo>
                  <a:pt x="1888" y="646"/>
                </a:lnTo>
                <a:lnTo>
                  <a:pt x="1870" y="662"/>
                </a:lnTo>
                <a:lnTo>
                  <a:pt x="1850" y="682"/>
                </a:lnTo>
                <a:lnTo>
                  <a:pt x="1830" y="706"/>
                </a:lnTo>
                <a:lnTo>
                  <a:pt x="1830" y="706"/>
                </a:lnTo>
                <a:close/>
                <a:moveTo>
                  <a:pt x="2734" y="1150"/>
                </a:moveTo>
                <a:lnTo>
                  <a:pt x="2444" y="1150"/>
                </a:lnTo>
                <a:lnTo>
                  <a:pt x="2444" y="1348"/>
                </a:lnTo>
                <a:lnTo>
                  <a:pt x="2444" y="1348"/>
                </a:lnTo>
                <a:lnTo>
                  <a:pt x="2446" y="1372"/>
                </a:lnTo>
                <a:lnTo>
                  <a:pt x="2448" y="1390"/>
                </a:lnTo>
                <a:lnTo>
                  <a:pt x="2452" y="1406"/>
                </a:lnTo>
                <a:lnTo>
                  <a:pt x="2456" y="1418"/>
                </a:lnTo>
                <a:lnTo>
                  <a:pt x="2464" y="1436"/>
                </a:lnTo>
                <a:lnTo>
                  <a:pt x="2468" y="1440"/>
                </a:lnTo>
                <a:lnTo>
                  <a:pt x="2070" y="1440"/>
                </a:lnTo>
                <a:lnTo>
                  <a:pt x="2070" y="1440"/>
                </a:lnTo>
                <a:lnTo>
                  <a:pt x="2074" y="1436"/>
                </a:lnTo>
                <a:lnTo>
                  <a:pt x="2082" y="1420"/>
                </a:lnTo>
                <a:lnTo>
                  <a:pt x="2086" y="1406"/>
                </a:lnTo>
                <a:lnTo>
                  <a:pt x="2088" y="1390"/>
                </a:lnTo>
                <a:lnTo>
                  <a:pt x="2092" y="1372"/>
                </a:lnTo>
                <a:lnTo>
                  <a:pt x="2092" y="1348"/>
                </a:lnTo>
                <a:lnTo>
                  <a:pt x="2092" y="706"/>
                </a:lnTo>
                <a:lnTo>
                  <a:pt x="2092" y="706"/>
                </a:lnTo>
                <a:lnTo>
                  <a:pt x="2092" y="686"/>
                </a:lnTo>
                <a:lnTo>
                  <a:pt x="2088" y="666"/>
                </a:lnTo>
                <a:lnTo>
                  <a:pt x="2086" y="650"/>
                </a:lnTo>
                <a:lnTo>
                  <a:pt x="2082" y="638"/>
                </a:lnTo>
                <a:lnTo>
                  <a:pt x="2074" y="622"/>
                </a:lnTo>
                <a:lnTo>
                  <a:pt x="2070" y="616"/>
                </a:lnTo>
                <a:lnTo>
                  <a:pt x="2734" y="616"/>
                </a:lnTo>
                <a:lnTo>
                  <a:pt x="2734" y="616"/>
                </a:lnTo>
                <a:lnTo>
                  <a:pt x="2770" y="618"/>
                </a:lnTo>
                <a:lnTo>
                  <a:pt x="2802" y="620"/>
                </a:lnTo>
                <a:lnTo>
                  <a:pt x="2834" y="626"/>
                </a:lnTo>
                <a:lnTo>
                  <a:pt x="2864" y="634"/>
                </a:lnTo>
                <a:lnTo>
                  <a:pt x="2894" y="644"/>
                </a:lnTo>
                <a:lnTo>
                  <a:pt x="2920" y="656"/>
                </a:lnTo>
                <a:lnTo>
                  <a:pt x="2944" y="668"/>
                </a:lnTo>
                <a:lnTo>
                  <a:pt x="2966" y="684"/>
                </a:lnTo>
                <a:lnTo>
                  <a:pt x="2986" y="702"/>
                </a:lnTo>
                <a:lnTo>
                  <a:pt x="3004" y="722"/>
                </a:lnTo>
                <a:lnTo>
                  <a:pt x="3020" y="744"/>
                </a:lnTo>
                <a:lnTo>
                  <a:pt x="3032" y="768"/>
                </a:lnTo>
                <a:lnTo>
                  <a:pt x="3042" y="794"/>
                </a:lnTo>
                <a:lnTo>
                  <a:pt x="3050" y="822"/>
                </a:lnTo>
                <a:lnTo>
                  <a:pt x="3054" y="852"/>
                </a:lnTo>
                <a:lnTo>
                  <a:pt x="3056" y="884"/>
                </a:lnTo>
                <a:lnTo>
                  <a:pt x="3056" y="884"/>
                </a:lnTo>
                <a:lnTo>
                  <a:pt x="3054" y="916"/>
                </a:lnTo>
                <a:lnTo>
                  <a:pt x="3048" y="944"/>
                </a:lnTo>
                <a:lnTo>
                  <a:pt x="3042" y="972"/>
                </a:lnTo>
                <a:lnTo>
                  <a:pt x="3030" y="998"/>
                </a:lnTo>
                <a:lnTo>
                  <a:pt x="3018" y="1022"/>
                </a:lnTo>
                <a:lnTo>
                  <a:pt x="3002" y="1044"/>
                </a:lnTo>
                <a:lnTo>
                  <a:pt x="2984" y="1064"/>
                </a:lnTo>
                <a:lnTo>
                  <a:pt x="2964" y="1082"/>
                </a:lnTo>
                <a:lnTo>
                  <a:pt x="2942" y="1098"/>
                </a:lnTo>
                <a:lnTo>
                  <a:pt x="2916" y="1112"/>
                </a:lnTo>
                <a:lnTo>
                  <a:pt x="2890" y="1124"/>
                </a:lnTo>
                <a:lnTo>
                  <a:pt x="2862" y="1134"/>
                </a:lnTo>
                <a:lnTo>
                  <a:pt x="2832" y="1140"/>
                </a:lnTo>
                <a:lnTo>
                  <a:pt x="2800" y="1146"/>
                </a:lnTo>
                <a:lnTo>
                  <a:pt x="2768" y="1150"/>
                </a:lnTo>
                <a:lnTo>
                  <a:pt x="2734" y="1150"/>
                </a:lnTo>
                <a:lnTo>
                  <a:pt x="2734" y="1150"/>
                </a:lnTo>
                <a:close/>
                <a:moveTo>
                  <a:pt x="4092" y="808"/>
                </a:moveTo>
                <a:lnTo>
                  <a:pt x="4092" y="808"/>
                </a:lnTo>
                <a:lnTo>
                  <a:pt x="4084" y="804"/>
                </a:lnTo>
                <a:lnTo>
                  <a:pt x="4066" y="796"/>
                </a:lnTo>
                <a:lnTo>
                  <a:pt x="4052" y="792"/>
                </a:lnTo>
                <a:lnTo>
                  <a:pt x="4034" y="788"/>
                </a:lnTo>
                <a:lnTo>
                  <a:pt x="4014" y="786"/>
                </a:lnTo>
                <a:lnTo>
                  <a:pt x="3992" y="784"/>
                </a:lnTo>
                <a:lnTo>
                  <a:pt x="3594" y="784"/>
                </a:lnTo>
                <a:lnTo>
                  <a:pt x="3594" y="984"/>
                </a:lnTo>
                <a:lnTo>
                  <a:pt x="3914" y="984"/>
                </a:lnTo>
                <a:lnTo>
                  <a:pt x="3914" y="984"/>
                </a:lnTo>
                <a:lnTo>
                  <a:pt x="3956" y="982"/>
                </a:lnTo>
                <a:lnTo>
                  <a:pt x="3990" y="978"/>
                </a:lnTo>
                <a:lnTo>
                  <a:pt x="4020" y="972"/>
                </a:lnTo>
                <a:lnTo>
                  <a:pt x="4020" y="1168"/>
                </a:lnTo>
                <a:lnTo>
                  <a:pt x="4020" y="1168"/>
                </a:lnTo>
                <a:lnTo>
                  <a:pt x="4012" y="1166"/>
                </a:lnTo>
                <a:lnTo>
                  <a:pt x="3990" y="1160"/>
                </a:lnTo>
                <a:lnTo>
                  <a:pt x="3956" y="1154"/>
                </a:lnTo>
                <a:lnTo>
                  <a:pt x="3934" y="1152"/>
                </a:lnTo>
                <a:lnTo>
                  <a:pt x="3914" y="1150"/>
                </a:lnTo>
                <a:lnTo>
                  <a:pt x="3594" y="1150"/>
                </a:lnTo>
                <a:lnTo>
                  <a:pt x="3594" y="1348"/>
                </a:lnTo>
                <a:lnTo>
                  <a:pt x="3594" y="1348"/>
                </a:lnTo>
                <a:lnTo>
                  <a:pt x="3594" y="1370"/>
                </a:lnTo>
                <a:lnTo>
                  <a:pt x="3598" y="1390"/>
                </a:lnTo>
                <a:lnTo>
                  <a:pt x="3602" y="1406"/>
                </a:lnTo>
                <a:lnTo>
                  <a:pt x="3606" y="1418"/>
                </a:lnTo>
                <a:lnTo>
                  <a:pt x="3614" y="1434"/>
                </a:lnTo>
                <a:lnTo>
                  <a:pt x="3618" y="1440"/>
                </a:lnTo>
                <a:lnTo>
                  <a:pt x="3216" y="1440"/>
                </a:lnTo>
                <a:lnTo>
                  <a:pt x="3216" y="1440"/>
                </a:lnTo>
                <a:lnTo>
                  <a:pt x="3220" y="1434"/>
                </a:lnTo>
                <a:lnTo>
                  <a:pt x="3228" y="1418"/>
                </a:lnTo>
                <a:lnTo>
                  <a:pt x="3234" y="1406"/>
                </a:lnTo>
                <a:lnTo>
                  <a:pt x="3238" y="1390"/>
                </a:lnTo>
                <a:lnTo>
                  <a:pt x="3240" y="1370"/>
                </a:lnTo>
                <a:lnTo>
                  <a:pt x="3242" y="1348"/>
                </a:lnTo>
                <a:lnTo>
                  <a:pt x="3242" y="706"/>
                </a:lnTo>
                <a:lnTo>
                  <a:pt x="3242" y="706"/>
                </a:lnTo>
                <a:lnTo>
                  <a:pt x="3240" y="684"/>
                </a:lnTo>
                <a:lnTo>
                  <a:pt x="3238" y="666"/>
                </a:lnTo>
                <a:lnTo>
                  <a:pt x="3234" y="650"/>
                </a:lnTo>
                <a:lnTo>
                  <a:pt x="3228" y="638"/>
                </a:lnTo>
                <a:lnTo>
                  <a:pt x="3220" y="622"/>
                </a:lnTo>
                <a:lnTo>
                  <a:pt x="3216" y="616"/>
                </a:lnTo>
                <a:lnTo>
                  <a:pt x="4092" y="616"/>
                </a:lnTo>
                <a:lnTo>
                  <a:pt x="4092" y="808"/>
                </a:lnTo>
                <a:close/>
              </a:path>
            </a:pathLst>
          </a:custGeom>
          <a:solidFill>
            <a:srgbClr val="0451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3 Marcador de texto">
            <a:extLst>
              <a:ext uri="{FF2B5EF4-FFF2-40B4-BE49-F238E27FC236}">
                <a16:creationId xmlns:a16="http://schemas.microsoft.com/office/drawing/2014/main" id="{23E6A1BB-72B5-C842-88F0-28CB4B7905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94951" y="3925263"/>
            <a:ext cx="794945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CARÁTULA INTERNA</a:t>
            </a:r>
            <a:endParaRPr lang="es-AR" dirty="0"/>
          </a:p>
        </p:txBody>
      </p:sp>
      <p:sp>
        <p:nvSpPr>
          <p:cNvPr id="12" name="3 Marcador de texto">
            <a:extLst>
              <a:ext uri="{FF2B5EF4-FFF2-40B4-BE49-F238E27FC236}">
                <a16:creationId xmlns:a16="http://schemas.microsoft.com/office/drawing/2014/main" id="{68FD51B1-D9B0-4047-925A-AA43501EC5B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4001" y="3664922"/>
            <a:ext cx="7930407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 baseline="0">
                <a:solidFill>
                  <a:srgbClr val="0451E4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LA PRESENTACIÓN</a:t>
            </a:r>
          </a:p>
        </p:txBody>
      </p:sp>
      <p:pic>
        <p:nvPicPr>
          <p:cNvPr id="14" name="13 Image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t="-5405"/>
          <a:stretch/>
        </p:blipFill>
        <p:spPr>
          <a:xfrm flipH="1">
            <a:off x="8469833" y="4122421"/>
            <a:ext cx="674167" cy="1018198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4" t="21075" b="8053"/>
          <a:stretch/>
        </p:blipFill>
        <p:spPr>
          <a:xfrm>
            <a:off x="-4572" y="4645828"/>
            <a:ext cx="491976" cy="49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86729"/>
      </p:ext>
    </p:extLst>
  </p:cSld>
  <p:clrMapOvr>
    <a:masterClrMapping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punteado (1 columna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36400"/>
            <a:ext cx="9153715" cy="46071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260" y="401897"/>
            <a:ext cx="2976035" cy="360000"/>
          </a:xfrm>
        </p:spPr>
        <p:txBody>
          <a:bodyPr wrap="none" anchor="ctr" anchorCtr="0"/>
          <a:lstStyle>
            <a:lvl1pPr algn="l">
              <a:defRPr sz="1300" b="1" cap="none" baseline="0"/>
            </a:lvl1pPr>
          </a:lstStyle>
          <a:p>
            <a:r>
              <a:rPr lang="es-ES_tradnl" dirty="0"/>
              <a:t>TEXTO PUNTEADO (1 COLUMNA)</a:t>
            </a:r>
            <a:endParaRPr lang="en-US" dirty="0"/>
          </a:p>
        </p:txBody>
      </p:sp>
      <p:sp>
        <p:nvSpPr>
          <p:cNvPr id="15" name="12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914400"/>
            <a:ext cx="8424000" cy="646331"/>
          </a:xfrm>
        </p:spPr>
        <p:txBody>
          <a:bodyPr>
            <a:spAutoFit/>
          </a:bodyPr>
          <a:lstStyle>
            <a:lvl1pPr marL="182563" indent="-18256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in </a:t>
            </a:r>
            <a:r>
              <a:rPr lang="es-ES" dirty="0" err="1"/>
              <a:t>iaculis</a:t>
            </a:r>
            <a:r>
              <a:rPr lang="es-ES" dirty="0"/>
              <a:t> </a:t>
            </a:r>
            <a:r>
              <a:rPr lang="es-ES" dirty="0" err="1"/>
              <a:t>gravida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mi, et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a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rhoncus</a:t>
            </a:r>
            <a:r>
              <a:rPr lang="es-ES" dirty="0"/>
              <a:t>,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arcu</a:t>
            </a:r>
            <a:r>
              <a:rPr lang="es-ES" dirty="0"/>
              <a:t>, id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neque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ac</a:t>
            </a:r>
            <a:r>
              <a:rPr lang="es-ES" dirty="0"/>
              <a:t>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788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punteado (2 columna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/>
          <p:cNvSpPr/>
          <p:nvPr userDrawn="1"/>
        </p:nvSpPr>
        <p:spPr>
          <a:xfrm>
            <a:off x="0" y="536400"/>
            <a:ext cx="9153715" cy="46071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260" y="403200"/>
            <a:ext cx="3086642" cy="360000"/>
          </a:xfrm>
        </p:spPr>
        <p:txBody>
          <a:bodyPr wrap="none" anchor="ctr" anchorCtr="0"/>
          <a:lstStyle>
            <a:lvl1pPr algn="l">
              <a:defRPr sz="1300" b="1" cap="none" baseline="0"/>
            </a:lvl1pPr>
          </a:lstStyle>
          <a:p>
            <a:r>
              <a:rPr lang="es-ES_tradnl" dirty="0"/>
              <a:t>TEXTO PUNTEADO (2 COLUMNAS)</a:t>
            </a:r>
            <a:endParaRPr lang="en-US" dirty="0"/>
          </a:p>
        </p:txBody>
      </p:sp>
      <p:sp>
        <p:nvSpPr>
          <p:cNvPr id="18" name="12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914400"/>
            <a:ext cx="8424000" cy="1508105"/>
          </a:xfrm>
        </p:spPr>
        <p:txBody>
          <a:bodyPr numCol="2" spcCol="360000">
            <a:spAutoFit/>
          </a:bodyPr>
          <a:lstStyle>
            <a:lvl1pPr marL="179388" marR="0" indent="-17938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Consecteturyty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in </a:t>
            </a:r>
            <a:r>
              <a:rPr lang="es-ES" dirty="0" err="1"/>
              <a:t>iaculis</a:t>
            </a:r>
            <a:r>
              <a:rPr lang="es-ES" dirty="0"/>
              <a:t> </a:t>
            </a:r>
            <a:r>
              <a:rPr lang="es-ES" dirty="0" err="1"/>
              <a:t>gravida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mi, et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a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rhoncus</a:t>
            </a:r>
            <a:r>
              <a:rPr lang="es-ES" dirty="0"/>
              <a:t>,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arcu</a:t>
            </a:r>
            <a:r>
              <a:rPr lang="es-ES" dirty="0"/>
              <a:t>, id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neque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ac</a:t>
            </a:r>
            <a:r>
              <a:rPr lang="es-ES" dirty="0"/>
              <a:t>.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974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 (opción con imag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44286"/>
            <a:ext cx="9153715" cy="4599214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536400"/>
            <a:ext cx="9144000" cy="15312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br>
              <a:rPr lang="es-ES" dirty="0"/>
            </a:br>
            <a:br>
              <a:rPr lang="es-ES" dirty="0"/>
            </a:br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260" y="401898"/>
            <a:ext cx="3663531" cy="360850"/>
          </a:xfrm>
        </p:spPr>
        <p:txBody>
          <a:bodyPr wrap="none"/>
          <a:lstStyle>
            <a:lvl1pPr>
              <a:defRPr baseline="0"/>
            </a:lvl1pPr>
          </a:lstStyle>
          <a:p>
            <a:r>
              <a:rPr lang="es-ES_tradnl" dirty="0"/>
              <a:t>ÍNDICE DE CONTENIDOS CON IMAGEN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 hasCustomPrompt="1"/>
          </p:nvPr>
        </p:nvSpPr>
        <p:spPr>
          <a:xfrm>
            <a:off x="676692" y="2363420"/>
            <a:ext cx="3679283" cy="360850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/>
              <a:t>Nombre del primer título corto simulado</a:t>
            </a:r>
          </a:p>
        </p:txBody>
      </p:sp>
      <p:sp>
        <p:nvSpPr>
          <p:cNvPr id="33" name="3 Marcador de texto"/>
          <p:cNvSpPr>
            <a:spLocks noGrp="1"/>
          </p:cNvSpPr>
          <p:nvPr>
            <p:ph type="body" sz="quarter" idx="16" hasCustomPrompt="1"/>
          </p:nvPr>
        </p:nvSpPr>
        <p:spPr>
          <a:xfrm>
            <a:off x="676692" y="2791041"/>
            <a:ext cx="3679283" cy="360850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/>
              <a:t>Nombre del primer título corto simulado</a:t>
            </a:r>
          </a:p>
        </p:txBody>
      </p:sp>
      <p:sp>
        <p:nvSpPr>
          <p:cNvPr id="36" name="3 Marcador de texto"/>
          <p:cNvSpPr>
            <a:spLocks noGrp="1"/>
          </p:cNvSpPr>
          <p:nvPr>
            <p:ph type="body" sz="quarter" idx="18" hasCustomPrompt="1"/>
          </p:nvPr>
        </p:nvSpPr>
        <p:spPr>
          <a:xfrm>
            <a:off x="676692" y="3217383"/>
            <a:ext cx="3679283" cy="360850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/>
              <a:t>Nombre del primer título corto simulado</a:t>
            </a:r>
          </a:p>
        </p:txBody>
      </p:sp>
      <p:sp>
        <p:nvSpPr>
          <p:cNvPr id="39" name="3 Marcador de texto"/>
          <p:cNvSpPr>
            <a:spLocks noGrp="1"/>
          </p:cNvSpPr>
          <p:nvPr>
            <p:ph type="body" sz="quarter" idx="20" hasCustomPrompt="1"/>
          </p:nvPr>
        </p:nvSpPr>
        <p:spPr>
          <a:xfrm>
            <a:off x="676692" y="3645004"/>
            <a:ext cx="3679283" cy="360850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/>
              <a:t>Nombre del primer título corto simulado</a:t>
            </a:r>
          </a:p>
        </p:txBody>
      </p:sp>
      <p:sp>
        <p:nvSpPr>
          <p:cNvPr id="31" name="3 Marcador de texto"/>
          <p:cNvSpPr>
            <a:spLocks noGrp="1"/>
          </p:cNvSpPr>
          <p:nvPr>
            <p:ph type="body" sz="quarter" idx="15" hasCustomPrompt="1"/>
          </p:nvPr>
        </p:nvSpPr>
        <p:spPr>
          <a:xfrm>
            <a:off x="279020" y="2363420"/>
            <a:ext cx="395868" cy="360850"/>
          </a:xfrm>
          <a:solidFill>
            <a:srgbClr val="0092D2"/>
          </a:solidFill>
        </p:spPr>
        <p:txBody>
          <a:bodyPr lIns="72000" tIns="72000" rIns="72000" bIns="72000" anchor="ctr" anchorCtr="0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</a:p>
        </p:txBody>
      </p:sp>
      <p:sp>
        <p:nvSpPr>
          <p:cNvPr id="34" name="3 Marcador de texto"/>
          <p:cNvSpPr>
            <a:spLocks noGrp="1"/>
          </p:cNvSpPr>
          <p:nvPr>
            <p:ph type="body" sz="quarter" idx="17" hasCustomPrompt="1"/>
          </p:nvPr>
        </p:nvSpPr>
        <p:spPr>
          <a:xfrm>
            <a:off x="279020" y="2791041"/>
            <a:ext cx="395868" cy="360850"/>
          </a:xfrm>
          <a:solidFill>
            <a:srgbClr val="0092D2"/>
          </a:solidFill>
        </p:spPr>
        <p:txBody>
          <a:bodyPr lIns="72000" tIns="72000" rIns="72000" bIns="72000" anchor="ctr" anchorCtr="0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</a:p>
        </p:txBody>
      </p:sp>
      <p:sp>
        <p:nvSpPr>
          <p:cNvPr id="37" name="3 Marcador de texto"/>
          <p:cNvSpPr>
            <a:spLocks noGrp="1"/>
          </p:cNvSpPr>
          <p:nvPr>
            <p:ph type="body" sz="quarter" idx="19" hasCustomPrompt="1"/>
          </p:nvPr>
        </p:nvSpPr>
        <p:spPr>
          <a:xfrm>
            <a:off x="279020" y="3217383"/>
            <a:ext cx="395868" cy="360850"/>
          </a:xfrm>
          <a:solidFill>
            <a:srgbClr val="0092D2"/>
          </a:solidFill>
        </p:spPr>
        <p:txBody>
          <a:bodyPr lIns="72000" tIns="72000" rIns="72000" bIns="72000" anchor="ctr" anchorCtr="0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</a:p>
        </p:txBody>
      </p:sp>
      <p:sp>
        <p:nvSpPr>
          <p:cNvPr id="40" name="3 Marcador de texto"/>
          <p:cNvSpPr>
            <a:spLocks noGrp="1"/>
          </p:cNvSpPr>
          <p:nvPr>
            <p:ph type="body" sz="quarter" idx="21" hasCustomPrompt="1"/>
          </p:nvPr>
        </p:nvSpPr>
        <p:spPr>
          <a:xfrm>
            <a:off x="279020" y="3645004"/>
            <a:ext cx="395868" cy="360850"/>
          </a:xfrm>
          <a:solidFill>
            <a:srgbClr val="0092D2"/>
          </a:solidFill>
        </p:spPr>
        <p:txBody>
          <a:bodyPr lIns="72000" tIns="72000" rIns="72000" bIns="72000" anchor="ctr" anchorCtr="0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</a:p>
        </p:txBody>
      </p:sp>
      <p:sp>
        <p:nvSpPr>
          <p:cNvPr id="42" name="3 Marcador de texto"/>
          <p:cNvSpPr>
            <a:spLocks noGrp="1"/>
          </p:cNvSpPr>
          <p:nvPr>
            <p:ph type="body" sz="quarter" idx="22" hasCustomPrompt="1"/>
          </p:nvPr>
        </p:nvSpPr>
        <p:spPr>
          <a:xfrm>
            <a:off x="676692" y="4070987"/>
            <a:ext cx="3679283" cy="360850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/>
              <a:t>Nombre del primer título corto simulado</a:t>
            </a:r>
          </a:p>
        </p:txBody>
      </p:sp>
      <p:sp>
        <p:nvSpPr>
          <p:cNvPr id="44" name="3 Marcador de texto"/>
          <p:cNvSpPr>
            <a:spLocks noGrp="1"/>
          </p:cNvSpPr>
          <p:nvPr>
            <p:ph type="body" sz="quarter" idx="24" hasCustomPrompt="1"/>
          </p:nvPr>
        </p:nvSpPr>
        <p:spPr>
          <a:xfrm>
            <a:off x="279020" y="4070987"/>
            <a:ext cx="395868" cy="360850"/>
          </a:xfrm>
          <a:solidFill>
            <a:srgbClr val="0092D2"/>
          </a:solidFill>
        </p:spPr>
        <p:txBody>
          <a:bodyPr lIns="72000" tIns="72000" rIns="72000" bIns="72000" anchor="ctr" anchorCtr="0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</a:p>
        </p:txBody>
      </p:sp>
      <p:sp>
        <p:nvSpPr>
          <p:cNvPr id="67" name="3 Marcador de texto"/>
          <p:cNvSpPr>
            <a:spLocks noGrp="1"/>
          </p:cNvSpPr>
          <p:nvPr>
            <p:ph type="body" sz="quarter" idx="25" hasCustomPrompt="1"/>
          </p:nvPr>
        </p:nvSpPr>
        <p:spPr>
          <a:xfrm>
            <a:off x="5113688" y="2363420"/>
            <a:ext cx="3679283" cy="360850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/>
              <a:t>Nombre del primer título corto simulado</a:t>
            </a:r>
          </a:p>
        </p:txBody>
      </p:sp>
      <p:sp>
        <p:nvSpPr>
          <p:cNvPr id="68" name="3 Marcador de texto"/>
          <p:cNvSpPr>
            <a:spLocks noGrp="1"/>
          </p:cNvSpPr>
          <p:nvPr>
            <p:ph type="body" sz="quarter" idx="26" hasCustomPrompt="1"/>
          </p:nvPr>
        </p:nvSpPr>
        <p:spPr>
          <a:xfrm>
            <a:off x="5113688" y="2791041"/>
            <a:ext cx="3679283" cy="360850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/>
              <a:t>Nombre del primer título corto simulado</a:t>
            </a:r>
          </a:p>
        </p:txBody>
      </p:sp>
      <p:sp>
        <p:nvSpPr>
          <p:cNvPr id="69" name="3 Marcador de texto"/>
          <p:cNvSpPr>
            <a:spLocks noGrp="1"/>
          </p:cNvSpPr>
          <p:nvPr>
            <p:ph type="body" sz="quarter" idx="27" hasCustomPrompt="1"/>
          </p:nvPr>
        </p:nvSpPr>
        <p:spPr>
          <a:xfrm>
            <a:off x="5113688" y="3217383"/>
            <a:ext cx="3679283" cy="360850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/>
              <a:t>Nombre del primer título corto simulado</a:t>
            </a:r>
          </a:p>
        </p:txBody>
      </p:sp>
      <p:sp>
        <p:nvSpPr>
          <p:cNvPr id="70" name="3 Marcador de texto"/>
          <p:cNvSpPr>
            <a:spLocks noGrp="1"/>
          </p:cNvSpPr>
          <p:nvPr>
            <p:ph type="body" sz="quarter" idx="28" hasCustomPrompt="1"/>
          </p:nvPr>
        </p:nvSpPr>
        <p:spPr>
          <a:xfrm>
            <a:off x="5113688" y="3645004"/>
            <a:ext cx="3679283" cy="360850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/>
              <a:t>Nombre del primer título corto simulado</a:t>
            </a:r>
          </a:p>
        </p:txBody>
      </p:sp>
      <p:sp>
        <p:nvSpPr>
          <p:cNvPr id="71" name="3 Marcador de texto"/>
          <p:cNvSpPr>
            <a:spLocks noGrp="1"/>
          </p:cNvSpPr>
          <p:nvPr>
            <p:ph type="body" sz="quarter" idx="29" hasCustomPrompt="1"/>
          </p:nvPr>
        </p:nvSpPr>
        <p:spPr>
          <a:xfrm>
            <a:off x="4716016" y="2363420"/>
            <a:ext cx="395868" cy="360850"/>
          </a:xfrm>
          <a:solidFill>
            <a:srgbClr val="0092D2"/>
          </a:solidFill>
        </p:spPr>
        <p:txBody>
          <a:bodyPr lIns="72000" tIns="72000" rIns="72000" bIns="72000" anchor="ctr" anchorCtr="0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</a:p>
        </p:txBody>
      </p:sp>
      <p:sp>
        <p:nvSpPr>
          <p:cNvPr id="72" name="3 Marcador de texto"/>
          <p:cNvSpPr>
            <a:spLocks noGrp="1"/>
          </p:cNvSpPr>
          <p:nvPr>
            <p:ph type="body" sz="quarter" idx="30" hasCustomPrompt="1"/>
          </p:nvPr>
        </p:nvSpPr>
        <p:spPr>
          <a:xfrm>
            <a:off x="4716016" y="2791041"/>
            <a:ext cx="395868" cy="360850"/>
          </a:xfrm>
          <a:solidFill>
            <a:srgbClr val="0092D2"/>
          </a:solidFill>
        </p:spPr>
        <p:txBody>
          <a:bodyPr lIns="72000" tIns="72000" rIns="72000" bIns="72000" anchor="ctr" anchorCtr="0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</a:p>
        </p:txBody>
      </p:sp>
      <p:sp>
        <p:nvSpPr>
          <p:cNvPr id="73" name="3 Marcador de texto"/>
          <p:cNvSpPr>
            <a:spLocks noGrp="1"/>
          </p:cNvSpPr>
          <p:nvPr>
            <p:ph type="body" sz="quarter" idx="31" hasCustomPrompt="1"/>
          </p:nvPr>
        </p:nvSpPr>
        <p:spPr>
          <a:xfrm>
            <a:off x="4716016" y="3217383"/>
            <a:ext cx="395868" cy="360850"/>
          </a:xfrm>
          <a:solidFill>
            <a:srgbClr val="0092D2"/>
          </a:solidFill>
        </p:spPr>
        <p:txBody>
          <a:bodyPr lIns="72000" tIns="72000" rIns="72000" bIns="72000" anchor="ctr" anchorCtr="0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</a:p>
        </p:txBody>
      </p:sp>
      <p:sp>
        <p:nvSpPr>
          <p:cNvPr id="74" name="3 Marcador de texto"/>
          <p:cNvSpPr>
            <a:spLocks noGrp="1"/>
          </p:cNvSpPr>
          <p:nvPr>
            <p:ph type="body" sz="quarter" idx="32" hasCustomPrompt="1"/>
          </p:nvPr>
        </p:nvSpPr>
        <p:spPr>
          <a:xfrm>
            <a:off x="4716016" y="3645004"/>
            <a:ext cx="395868" cy="360850"/>
          </a:xfrm>
          <a:solidFill>
            <a:srgbClr val="0092D2"/>
          </a:solidFill>
        </p:spPr>
        <p:txBody>
          <a:bodyPr lIns="72000" tIns="72000" rIns="72000" bIns="72000" anchor="ctr" anchorCtr="0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</a:p>
        </p:txBody>
      </p:sp>
      <p:sp>
        <p:nvSpPr>
          <p:cNvPr id="75" name="3 Marcador de texto"/>
          <p:cNvSpPr>
            <a:spLocks noGrp="1"/>
          </p:cNvSpPr>
          <p:nvPr>
            <p:ph type="body" sz="quarter" idx="33" hasCustomPrompt="1"/>
          </p:nvPr>
        </p:nvSpPr>
        <p:spPr>
          <a:xfrm>
            <a:off x="5113688" y="4070987"/>
            <a:ext cx="3679283" cy="360850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/>
              <a:t>Nombre del primer título corto simulado</a:t>
            </a:r>
          </a:p>
        </p:txBody>
      </p:sp>
      <p:sp>
        <p:nvSpPr>
          <p:cNvPr id="76" name="3 Marcador de texto"/>
          <p:cNvSpPr>
            <a:spLocks noGrp="1"/>
          </p:cNvSpPr>
          <p:nvPr>
            <p:ph type="body" sz="quarter" idx="34" hasCustomPrompt="1"/>
          </p:nvPr>
        </p:nvSpPr>
        <p:spPr>
          <a:xfrm>
            <a:off x="4716016" y="4070987"/>
            <a:ext cx="395868" cy="360850"/>
          </a:xfrm>
          <a:solidFill>
            <a:srgbClr val="0092D2"/>
          </a:solidFill>
        </p:spPr>
        <p:txBody>
          <a:bodyPr lIns="72000" tIns="72000" rIns="72000" bIns="72000" anchor="ctr" anchorCtr="0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962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punteado + datos 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/>
          <p:cNvSpPr/>
          <p:nvPr userDrawn="1"/>
        </p:nvSpPr>
        <p:spPr>
          <a:xfrm>
            <a:off x="0" y="536400"/>
            <a:ext cx="9153715" cy="46071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1"/>
          <p:cNvSpPr/>
          <p:nvPr userDrawn="1"/>
        </p:nvSpPr>
        <p:spPr>
          <a:xfrm>
            <a:off x="7139743" y="2022750"/>
            <a:ext cx="1704677" cy="947687"/>
          </a:xfrm>
          <a:prstGeom prst="rect">
            <a:avLst/>
          </a:prstGeom>
          <a:solidFill>
            <a:srgbClr val="7BC1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21"/>
          <p:cNvSpPr/>
          <p:nvPr userDrawn="1"/>
        </p:nvSpPr>
        <p:spPr>
          <a:xfrm>
            <a:off x="7139743" y="930806"/>
            <a:ext cx="1704677" cy="947687"/>
          </a:xfrm>
          <a:prstGeom prst="rect">
            <a:avLst/>
          </a:prstGeom>
          <a:solidFill>
            <a:srgbClr val="C9C9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8 Marcador de texto"/>
          <p:cNvSpPr>
            <a:spLocks noGrp="1"/>
          </p:cNvSpPr>
          <p:nvPr>
            <p:ph type="body" sz="quarter" idx="20" hasCustomPrompt="1"/>
          </p:nvPr>
        </p:nvSpPr>
        <p:spPr>
          <a:xfrm>
            <a:off x="7263285" y="1290924"/>
            <a:ext cx="512961" cy="461665"/>
          </a:xfr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9" hasCustomPrompt="1"/>
          </p:nvPr>
        </p:nvSpPr>
        <p:spPr>
          <a:xfrm>
            <a:off x="7252171" y="1082442"/>
            <a:ext cx="862416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22" name="12 Marcador de texto"/>
          <p:cNvSpPr>
            <a:spLocks noGrp="1"/>
          </p:cNvSpPr>
          <p:nvPr>
            <p:ph type="body" sz="quarter" idx="18" hasCustomPrompt="1"/>
          </p:nvPr>
        </p:nvSpPr>
        <p:spPr>
          <a:xfrm>
            <a:off x="395288" y="914400"/>
            <a:ext cx="6408960" cy="861774"/>
          </a:xfrm>
        </p:spPr>
        <p:txBody>
          <a:bodyPr numCol="1" spcCol="252000">
            <a:spAutoFit/>
          </a:bodyPr>
          <a:lstStyle>
            <a:lvl1pPr marL="182563" marR="0" indent="-1825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in </a:t>
            </a:r>
            <a:r>
              <a:rPr lang="es-ES" dirty="0" err="1"/>
              <a:t>iaculis</a:t>
            </a:r>
            <a:r>
              <a:rPr lang="es-ES" dirty="0"/>
              <a:t> </a:t>
            </a:r>
            <a:r>
              <a:rPr lang="es-ES" dirty="0" err="1"/>
              <a:t>gravida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mi, et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a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rhoncus</a:t>
            </a:r>
            <a:r>
              <a:rPr lang="es-ES" dirty="0"/>
              <a:t>,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arcu</a:t>
            </a:r>
            <a:r>
              <a:rPr lang="es-ES" dirty="0"/>
              <a:t>, id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neque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ac</a:t>
            </a:r>
            <a:r>
              <a:rPr lang="es-ES" dirty="0"/>
              <a:t>.</a:t>
            </a:r>
          </a:p>
        </p:txBody>
      </p:sp>
      <p:grpSp>
        <p:nvGrpSpPr>
          <p:cNvPr id="14" name="11 Grupo"/>
          <p:cNvGrpSpPr/>
          <p:nvPr userDrawn="1"/>
        </p:nvGrpSpPr>
        <p:grpSpPr>
          <a:xfrm>
            <a:off x="8250638" y="208204"/>
            <a:ext cx="593782" cy="146928"/>
            <a:chOff x="574675" y="207963"/>
            <a:chExt cx="776288" cy="192087"/>
          </a:xfrm>
          <a:solidFill>
            <a:schemeClr val="tx1"/>
          </a:solidFill>
        </p:grpSpPr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574675" y="207963"/>
              <a:ext cx="277813" cy="192087"/>
            </a:xfrm>
            <a:custGeom>
              <a:avLst/>
              <a:gdLst>
                <a:gd name="T0" fmla="*/ 2147483647 w 524"/>
                <a:gd name="T1" fmla="*/ 0 h 361"/>
                <a:gd name="T2" fmla="*/ 2147483647 w 524"/>
                <a:gd name="T3" fmla="*/ 0 h 361"/>
                <a:gd name="T4" fmla="*/ 2147483647 w 524"/>
                <a:gd name="T5" fmla="*/ 2147483647 h 361"/>
                <a:gd name="T6" fmla="*/ 2147483647 w 524"/>
                <a:gd name="T7" fmla="*/ 2147483647 h 361"/>
                <a:gd name="T8" fmla="*/ 2147483647 w 524"/>
                <a:gd name="T9" fmla="*/ 2147483647 h 361"/>
                <a:gd name="T10" fmla="*/ 2147483647 w 524"/>
                <a:gd name="T11" fmla="*/ 2147483647 h 361"/>
                <a:gd name="T12" fmla="*/ 2147483647 w 524"/>
                <a:gd name="T13" fmla="*/ 2147483647 h 361"/>
                <a:gd name="T14" fmla="*/ 2147483647 w 524"/>
                <a:gd name="T15" fmla="*/ 2147483647 h 361"/>
                <a:gd name="T16" fmla="*/ 2147483647 w 524"/>
                <a:gd name="T17" fmla="*/ 2147483647 h 361"/>
                <a:gd name="T18" fmla="*/ 2147483647 w 524"/>
                <a:gd name="T19" fmla="*/ 2147483647 h 361"/>
                <a:gd name="T20" fmla="*/ 2147483647 w 524"/>
                <a:gd name="T21" fmla="*/ 2147483647 h 361"/>
                <a:gd name="T22" fmla="*/ 2147483647 w 524"/>
                <a:gd name="T23" fmla="*/ 2147483647 h 361"/>
                <a:gd name="T24" fmla="*/ 2147483647 w 524"/>
                <a:gd name="T25" fmla="*/ 2147483647 h 361"/>
                <a:gd name="T26" fmla="*/ 2147483647 w 524"/>
                <a:gd name="T27" fmla="*/ 2147483647 h 361"/>
                <a:gd name="T28" fmla="*/ 2147483647 w 524"/>
                <a:gd name="T29" fmla="*/ 2147483647 h 361"/>
                <a:gd name="T30" fmla="*/ 2147483647 w 524"/>
                <a:gd name="T31" fmla="*/ 2147483647 h 361"/>
                <a:gd name="T32" fmla="*/ 2147483647 w 524"/>
                <a:gd name="T33" fmla="*/ 2147483647 h 361"/>
                <a:gd name="T34" fmla="*/ 2147483647 w 524"/>
                <a:gd name="T35" fmla="*/ 2147483647 h 361"/>
                <a:gd name="T36" fmla="*/ 2147483647 w 524"/>
                <a:gd name="T37" fmla="*/ 2147483647 h 361"/>
                <a:gd name="T38" fmla="*/ 2147483647 w 524"/>
                <a:gd name="T39" fmla="*/ 2147483647 h 361"/>
                <a:gd name="T40" fmla="*/ 2147483647 w 524"/>
                <a:gd name="T41" fmla="*/ 2147483647 h 361"/>
                <a:gd name="T42" fmla="*/ 2147483647 w 524"/>
                <a:gd name="T43" fmla="*/ 2147483647 h 361"/>
                <a:gd name="T44" fmla="*/ 2147483647 w 524"/>
                <a:gd name="T45" fmla="*/ 2147483647 h 361"/>
                <a:gd name="T46" fmla="*/ 2147483647 w 524"/>
                <a:gd name="T47" fmla="*/ 2147483647 h 361"/>
                <a:gd name="T48" fmla="*/ 2147483647 w 524"/>
                <a:gd name="T49" fmla="*/ 2147483647 h 361"/>
                <a:gd name="T50" fmla="*/ 2147483647 w 524"/>
                <a:gd name="T51" fmla="*/ 2147483647 h 361"/>
                <a:gd name="T52" fmla="*/ 2147483647 w 524"/>
                <a:gd name="T53" fmla="*/ 2147483647 h 361"/>
                <a:gd name="T54" fmla="*/ 2147483647 w 524"/>
                <a:gd name="T55" fmla="*/ 2147483647 h 361"/>
                <a:gd name="T56" fmla="*/ 2147483647 w 524"/>
                <a:gd name="T57" fmla="*/ 2147483647 h 361"/>
                <a:gd name="T58" fmla="*/ 0 w 524"/>
                <a:gd name="T59" fmla="*/ 0 h 361"/>
                <a:gd name="T60" fmla="*/ 2147483647 w 524"/>
                <a:gd name="T61" fmla="*/ 0 h 361"/>
                <a:gd name="T62" fmla="*/ 2147483647 w 524"/>
                <a:gd name="T63" fmla="*/ 0 h 361"/>
                <a:gd name="T64" fmla="*/ 2147483647 w 524"/>
                <a:gd name="T65" fmla="*/ 2147483647 h 361"/>
                <a:gd name="T66" fmla="*/ 2147483647 w 524"/>
                <a:gd name="T67" fmla="*/ 2147483647 h 361"/>
                <a:gd name="T68" fmla="*/ 2147483647 w 524"/>
                <a:gd name="T69" fmla="*/ 2147483647 h 361"/>
                <a:gd name="T70" fmla="*/ 2147483647 w 524"/>
                <a:gd name="T71" fmla="*/ 2147483647 h 361"/>
                <a:gd name="T72" fmla="*/ 2147483647 w 524"/>
                <a:gd name="T73" fmla="*/ 2147483647 h 361"/>
                <a:gd name="T74" fmla="*/ 2147483647 w 524"/>
                <a:gd name="T75" fmla="*/ 2147483647 h 361"/>
                <a:gd name="T76" fmla="*/ 2147483647 w 524"/>
                <a:gd name="T77" fmla="*/ 2147483647 h 361"/>
                <a:gd name="T78" fmla="*/ 2147483647 w 524"/>
                <a:gd name="T79" fmla="*/ 2147483647 h 361"/>
                <a:gd name="T80" fmla="*/ 2147483647 w 524"/>
                <a:gd name="T81" fmla="*/ 2147483647 h 361"/>
                <a:gd name="T82" fmla="*/ 2147483647 w 524"/>
                <a:gd name="T83" fmla="*/ 0 h 361"/>
                <a:gd name="T84" fmla="*/ 2147483647 w 524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24" h="361">
                  <a:moveTo>
                    <a:pt x="524" y="0"/>
                  </a:moveTo>
                  <a:lnTo>
                    <a:pt x="524" y="0"/>
                  </a:lnTo>
                  <a:lnTo>
                    <a:pt x="520" y="2"/>
                  </a:lnTo>
                  <a:lnTo>
                    <a:pt x="511" y="8"/>
                  </a:lnTo>
                  <a:lnTo>
                    <a:pt x="498" y="20"/>
                  </a:lnTo>
                  <a:lnTo>
                    <a:pt x="488" y="28"/>
                  </a:lnTo>
                  <a:lnTo>
                    <a:pt x="480" y="39"/>
                  </a:lnTo>
                  <a:lnTo>
                    <a:pt x="338" y="215"/>
                  </a:lnTo>
                  <a:lnTo>
                    <a:pt x="338" y="320"/>
                  </a:lnTo>
                  <a:lnTo>
                    <a:pt x="338" y="330"/>
                  </a:lnTo>
                  <a:lnTo>
                    <a:pt x="340" y="338"/>
                  </a:lnTo>
                  <a:lnTo>
                    <a:pt x="344" y="351"/>
                  </a:lnTo>
                  <a:lnTo>
                    <a:pt x="348" y="358"/>
                  </a:lnTo>
                  <a:lnTo>
                    <a:pt x="349" y="361"/>
                  </a:lnTo>
                  <a:lnTo>
                    <a:pt x="174" y="361"/>
                  </a:lnTo>
                  <a:lnTo>
                    <a:pt x="177" y="358"/>
                  </a:lnTo>
                  <a:lnTo>
                    <a:pt x="180" y="351"/>
                  </a:lnTo>
                  <a:lnTo>
                    <a:pt x="184" y="338"/>
                  </a:lnTo>
                  <a:lnTo>
                    <a:pt x="185" y="330"/>
                  </a:lnTo>
                  <a:lnTo>
                    <a:pt x="185" y="320"/>
                  </a:lnTo>
                  <a:lnTo>
                    <a:pt x="185" y="215"/>
                  </a:lnTo>
                  <a:lnTo>
                    <a:pt x="46" y="40"/>
                  </a:lnTo>
                  <a:lnTo>
                    <a:pt x="36" y="30"/>
                  </a:lnTo>
                  <a:lnTo>
                    <a:pt x="28" y="21"/>
                  </a:lnTo>
                  <a:lnTo>
                    <a:pt x="13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178" y="0"/>
                  </a:lnTo>
                  <a:lnTo>
                    <a:pt x="182" y="13"/>
                  </a:lnTo>
                  <a:lnTo>
                    <a:pt x="190" y="27"/>
                  </a:lnTo>
                  <a:lnTo>
                    <a:pt x="202" y="46"/>
                  </a:lnTo>
                  <a:lnTo>
                    <a:pt x="261" y="137"/>
                  </a:lnTo>
                  <a:lnTo>
                    <a:pt x="263" y="137"/>
                  </a:lnTo>
                  <a:lnTo>
                    <a:pt x="323" y="46"/>
                  </a:lnTo>
                  <a:lnTo>
                    <a:pt x="334" y="27"/>
                  </a:lnTo>
                  <a:lnTo>
                    <a:pt x="341" y="13"/>
                  </a:lnTo>
                  <a:lnTo>
                    <a:pt x="347" y="0"/>
                  </a:lnTo>
                  <a:lnTo>
                    <a:pt x="5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884238" y="207963"/>
              <a:ext cx="228600" cy="192087"/>
            </a:xfrm>
            <a:custGeom>
              <a:avLst/>
              <a:gdLst>
                <a:gd name="T0" fmla="*/ 0 w 431"/>
                <a:gd name="T1" fmla="*/ 0 h 361"/>
                <a:gd name="T2" fmla="*/ 2147483647 w 431"/>
                <a:gd name="T3" fmla="*/ 2147483647 h 361"/>
                <a:gd name="T4" fmla="*/ 2147483647 w 431"/>
                <a:gd name="T5" fmla="*/ 2147483647 h 361"/>
                <a:gd name="T6" fmla="*/ 2147483647 w 431"/>
                <a:gd name="T7" fmla="*/ 2147483647 h 361"/>
                <a:gd name="T8" fmla="*/ 2147483647 w 431"/>
                <a:gd name="T9" fmla="*/ 2147483647 h 361"/>
                <a:gd name="T10" fmla="*/ 2147483647 w 431"/>
                <a:gd name="T11" fmla="*/ 2147483647 h 361"/>
                <a:gd name="T12" fmla="*/ 2147483647 w 431"/>
                <a:gd name="T13" fmla="*/ 2147483647 h 361"/>
                <a:gd name="T14" fmla="*/ 0 w 431"/>
                <a:gd name="T15" fmla="*/ 2147483647 h 361"/>
                <a:gd name="T16" fmla="*/ 2147483647 w 431"/>
                <a:gd name="T17" fmla="*/ 2147483647 h 361"/>
                <a:gd name="T18" fmla="*/ 2147483647 w 431"/>
                <a:gd name="T19" fmla="*/ 2147483647 h 361"/>
                <a:gd name="T20" fmla="*/ 2147483647 w 431"/>
                <a:gd name="T21" fmla="*/ 2147483647 h 361"/>
                <a:gd name="T22" fmla="*/ 2147483647 w 431"/>
                <a:gd name="T23" fmla="*/ 2147483647 h 361"/>
                <a:gd name="T24" fmla="*/ 2147483647 w 431"/>
                <a:gd name="T25" fmla="*/ 2147483647 h 361"/>
                <a:gd name="T26" fmla="*/ 2147483647 w 431"/>
                <a:gd name="T27" fmla="*/ 2147483647 h 361"/>
                <a:gd name="T28" fmla="*/ 2147483647 w 431"/>
                <a:gd name="T29" fmla="*/ 2147483647 h 361"/>
                <a:gd name="T30" fmla="*/ 2147483647 w 431"/>
                <a:gd name="T31" fmla="*/ 2147483647 h 361"/>
                <a:gd name="T32" fmla="*/ 2147483647 w 431"/>
                <a:gd name="T33" fmla="*/ 2147483647 h 361"/>
                <a:gd name="T34" fmla="*/ 2147483647 w 431"/>
                <a:gd name="T35" fmla="*/ 2147483647 h 361"/>
                <a:gd name="T36" fmla="*/ 2147483647 w 431"/>
                <a:gd name="T37" fmla="*/ 2147483647 h 361"/>
                <a:gd name="T38" fmla="*/ 2147483647 w 431"/>
                <a:gd name="T39" fmla="*/ 2147483647 h 361"/>
                <a:gd name="T40" fmla="*/ 2147483647 w 431"/>
                <a:gd name="T41" fmla="*/ 2147483647 h 361"/>
                <a:gd name="T42" fmla="*/ 2147483647 w 431"/>
                <a:gd name="T43" fmla="*/ 2147483647 h 361"/>
                <a:gd name="T44" fmla="*/ 2147483647 w 431"/>
                <a:gd name="T45" fmla="*/ 2147483647 h 361"/>
                <a:gd name="T46" fmla="*/ 2147483647 w 431"/>
                <a:gd name="T47" fmla="*/ 2147483647 h 361"/>
                <a:gd name="T48" fmla="*/ 2147483647 w 431"/>
                <a:gd name="T49" fmla="*/ 2147483647 h 361"/>
                <a:gd name="T50" fmla="*/ 2147483647 w 431"/>
                <a:gd name="T51" fmla="*/ 2147483647 h 361"/>
                <a:gd name="T52" fmla="*/ 2147483647 w 431"/>
                <a:gd name="T53" fmla="*/ 2147483647 h 361"/>
                <a:gd name="T54" fmla="*/ 2147483647 w 431"/>
                <a:gd name="T55" fmla="*/ 2147483647 h 361"/>
                <a:gd name="T56" fmla="*/ 2147483647 w 431"/>
                <a:gd name="T57" fmla="*/ 2147483647 h 361"/>
                <a:gd name="T58" fmla="*/ 2147483647 w 431"/>
                <a:gd name="T59" fmla="*/ 2147483647 h 361"/>
                <a:gd name="T60" fmla="*/ 2147483647 w 431"/>
                <a:gd name="T61" fmla="*/ 2147483647 h 361"/>
                <a:gd name="T62" fmla="*/ 2147483647 w 431"/>
                <a:gd name="T63" fmla="*/ 2147483647 h 361"/>
                <a:gd name="T64" fmla="*/ 2147483647 w 431"/>
                <a:gd name="T65" fmla="*/ 2147483647 h 361"/>
                <a:gd name="T66" fmla="*/ 2147483647 w 431"/>
                <a:gd name="T67" fmla="*/ 2147483647 h 361"/>
                <a:gd name="T68" fmla="*/ 2147483647 w 431"/>
                <a:gd name="T69" fmla="*/ 2147483647 h 361"/>
                <a:gd name="T70" fmla="*/ 2147483647 w 431"/>
                <a:gd name="T71" fmla="*/ 2147483647 h 361"/>
                <a:gd name="T72" fmla="*/ 2147483647 w 431"/>
                <a:gd name="T73" fmla="*/ 2147483647 h 361"/>
                <a:gd name="T74" fmla="*/ 2147483647 w 431"/>
                <a:gd name="T75" fmla="*/ 2147483647 h 361"/>
                <a:gd name="T76" fmla="*/ 2147483647 w 431"/>
                <a:gd name="T77" fmla="*/ 2147483647 h 361"/>
                <a:gd name="T78" fmla="*/ 2147483647 w 431"/>
                <a:gd name="T79" fmla="*/ 2147483647 h 3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31" h="361">
                  <a:moveTo>
                    <a:pt x="291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5" y="11"/>
                  </a:lnTo>
                  <a:lnTo>
                    <a:pt x="9" y="23"/>
                  </a:lnTo>
                  <a:lnTo>
                    <a:pt x="10" y="31"/>
                  </a:lnTo>
                  <a:lnTo>
                    <a:pt x="11" y="40"/>
                  </a:lnTo>
                  <a:lnTo>
                    <a:pt x="11" y="320"/>
                  </a:lnTo>
                  <a:lnTo>
                    <a:pt x="10" y="330"/>
                  </a:lnTo>
                  <a:lnTo>
                    <a:pt x="9" y="338"/>
                  </a:lnTo>
                  <a:lnTo>
                    <a:pt x="8" y="345"/>
                  </a:lnTo>
                  <a:lnTo>
                    <a:pt x="5" y="351"/>
                  </a:lnTo>
                  <a:lnTo>
                    <a:pt x="2" y="358"/>
                  </a:lnTo>
                  <a:lnTo>
                    <a:pt x="0" y="361"/>
                  </a:lnTo>
                  <a:lnTo>
                    <a:pt x="174" y="361"/>
                  </a:lnTo>
                  <a:lnTo>
                    <a:pt x="173" y="358"/>
                  </a:lnTo>
                  <a:lnTo>
                    <a:pt x="170" y="351"/>
                  </a:lnTo>
                  <a:lnTo>
                    <a:pt x="166" y="338"/>
                  </a:lnTo>
                  <a:lnTo>
                    <a:pt x="165" y="330"/>
                  </a:lnTo>
                  <a:lnTo>
                    <a:pt x="164" y="320"/>
                  </a:lnTo>
                  <a:lnTo>
                    <a:pt x="164" y="233"/>
                  </a:lnTo>
                  <a:lnTo>
                    <a:pt x="291" y="233"/>
                  </a:lnTo>
                  <a:lnTo>
                    <a:pt x="305" y="232"/>
                  </a:lnTo>
                  <a:lnTo>
                    <a:pt x="320" y="231"/>
                  </a:lnTo>
                  <a:lnTo>
                    <a:pt x="334" y="228"/>
                  </a:lnTo>
                  <a:lnTo>
                    <a:pt x="347" y="225"/>
                  </a:lnTo>
                  <a:lnTo>
                    <a:pt x="359" y="221"/>
                  </a:lnTo>
                  <a:lnTo>
                    <a:pt x="371" y="217"/>
                  </a:lnTo>
                  <a:lnTo>
                    <a:pt x="381" y="211"/>
                  </a:lnTo>
                  <a:lnTo>
                    <a:pt x="391" y="203"/>
                  </a:lnTo>
                  <a:lnTo>
                    <a:pt x="401" y="195"/>
                  </a:lnTo>
                  <a:lnTo>
                    <a:pt x="408" y="187"/>
                  </a:lnTo>
                  <a:lnTo>
                    <a:pt x="415" y="177"/>
                  </a:lnTo>
                  <a:lnTo>
                    <a:pt x="421" y="167"/>
                  </a:lnTo>
                  <a:lnTo>
                    <a:pt x="426" y="156"/>
                  </a:lnTo>
                  <a:lnTo>
                    <a:pt x="429" y="144"/>
                  </a:lnTo>
                  <a:lnTo>
                    <a:pt x="430" y="131"/>
                  </a:lnTo>
                  <a:lnTo>
                    <a:pt x="431" y="117"/>
                  </a:lnTo>
                  <a:lnTo>
                    <a:pt x="430" y="103"/>
                  </a:lnTo>
                  <a:lnTo>
                    <a:pt x="429" y="90"/>
                  </a:lnTo>
                  <a:lnTo>
                    <a:pt x="426" y="78"/>
                  </a:lnTo>
                  <a:lnTo>
                    <a:pt x="421" y="67"/>
                  </a:lnTo>
                  <a:lnTo>
                    <a:pt x="415" y="57"/>
                  </a:lnTo>
                  <a:lnTo>
                    <a:pt x="409" y="48"/>
                  </a:lnTo>
                  <a:lnTo>
                    <a:pt x="401" y="38"/>
                  </a:lnTo>
                  <a:lnTo>
                    <a:pt x="392" y="31"/>
                  </a:lnTo>
                  <a:lnTo>
                    <a:pt x="383" y="24"/>
                  </a:lnTo>
                  <a:lnTo>
                    <a:pt x="372" y="18"/>
                  </a:lnTo>
                  <a:lnTo>
                    <a:pt x="360" y="12"/>
                  </a:lnTo>
                  <a:lnTo>
                    <a:pt x="347" y="8"/>
                  </a:lnTo>
                  <a:lnTo>
                    <a:pt x="334" y="5"/>
                  </a:lnTo>
                  <a:lnTo>
                    <a:pt x="321" y="2"/>
                  </a:lnTo>
                  <a:lnTo>
                    <a:pt x="305" y="1"/>
                  </a:lnTo>
                  <a:lnTo>
                    <a:pt x="291" y="0"/>
                  </a:lnTo>
                  <a:close/>
                  <a:moveTo>
                    <a:pt x="214" y="168"/>
                  </a:moveTo>
                  <a:lnTo>
                    <a:pt x="165" y="168"/>
                  </a:lnTo>
                  <a:lnTo>
                    <a:pt x="165" y="68"/>
                  </a:lnTo>
                  <a:lnTo>
                    <a:pt x="214" y="68"/>
                  </a:lnTo>
                  <a:lnTo>
                    <a:pt x="227" y="68"/>
                  </a:lnTo>
                  <a:lnTo>
                    <a:pt x="239" y="70"/>
                  </a:lnTo>
                  <a:lnTo>
                    <a:pt x="249" y="74"/>
                  </a:lnTo>
                  <a:lnTo>
                    <a:pt x="259" y="78"/>
                  </a:lnTo>
                  <a:lnTo>
                    <a:pt x="267" y="86"/>
                  </a:lnTo>
                  <a:lnTo>
                    <a:pt x="273" y="94"/>
                  </a:lnTo>
                  <a:lnTo>
                    <a:pt x="277" y="105"/>
                  </a:lnTo>
                  <a:lnTo>
                    <a:pt x="278" y="117"/>
                  </a:lnTo>
                  <a:lnTo>
                    <a:pt x="277" y="130"/>
                  </a:lnTo>
                  <a:lnTo>
                    <a:pt x="272" y="140"/>
                  </a:lnTo>
                  <a:lnTo>
                    <a:pt x="266" y="149"/>
                  </a:lnTo>
                  <a:lnTo>
                    <a:pt x="259" y="156"/>
                  </a:lnTo>
                  <a:lnTo>
                    <a:pt x="249" y="161"/>
                  </a:lnTo>
                  <a:lnTo>
                    <a:pt x="239" y="164"/>
                  </a:lnTo>
                  <a:lnTo>
                    <a:pt x="227" y="167"/>
                  </a:lnTo>
                  <a:lnTo>
                    <a:pt x="214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1149350" y="207963"/>
              <a:ext cx="201613" cy="192087"/>
            </a:xfrm>
            <a:custGeom>
              <a:avLst/>
              <a:gdLst>
                <a:gd name="T0" fmla="*/ 2147483647 w 380"/>
                <a:gd name="T1" fmla="*/ 2147483647 h 361"/>
                <a:gd name="T2" fmla="*/ 2147483647 w 380"/>
                <a:gd name="T3" fmla="*/ 2147483647 h 361"/>
                <a:gd name="T4" fmla="*/ 2147483647 w 380"/>
                <a:gd name="T5" fmla="*/ 2147483647 h 361"/>
                <a:gd name="T6" fmla="*/ 2147483647 w 380"/>
                <a:gd name="T7" fmla="*/ 2147483647 h 361"/>
                <a:gd name="T8" fmla="*/ 2147483647 w 380"/>
                <a:gd name="T9" fmla="*/ 2147483647 h 361"/>
                <a:gd name="T10" fmla="*/ 2147483647 w 380"/>
                <a:gd name="T11" fmla="*/ 2147483647 h 361"/>
                <a:gd name="T12" fmla="*/ 2147483647 w 380"/>
                <a:gd name="T13" fmla="*/ 2147483647 h 361"/>
                <a:gd name="T14" fmla="*/ 2147483647 w 380"/>
                <a:gd name="T15" fmla="*/ 2147483647 h 361"/>
                <a:gd name="T16" fmla="*/ 2147483647 w 380"/>
                <a:gd name="T17" fmla="*/ 2147483647 h 361"/>
                <a:gd name="T18" fmla="*/ 2147483647 w 380"/>
                <a:gd name="T19" fmla="*/ 2147483647 h 361"/>
                <a:gd name="T20" fmla="*/ 2147483647 w 380"/>
                <a:gd name="T21" fmla="*/ 2147483647 h 361"/>
                <a:gd name="T22" fmla="*/ 2147483647 w 380"/>
                <a:gd name="T23" fmla="*/ 2147483647 h 361"/>
                <a:gd name="T24" fmla="*/ 2147483647 w 380"/>
                <a:gd name="T25" fmla="*/ 2147483647 h 361"/>
                <a:gd name="T26" fmla="*/ 2147483647 w 380"/>
                <a:gd name="T27" fmla="*/ 2147483647 h 361"/>
                <a:gd name="T28" fmla="*/ 2147483647 w 380"/>
                <a:gd name="T29" fmla="*/ 2147483647 h 361"/>
                <a:gd name="T30" fmla="*/ 2147483647 w 380"/>
                <a:gd name="T31" fmla="*/ 2147483647 h 361"/>
                <a:gd name="T32" fmla="*/ 2147483647 w 380"/>
                <a:gd name="T33" fmla="*/ 2147483647 h 361"/>
                <a:gd name="T34" fmla="*/ 2147483647 w 380"/>
                <a:gd name="T35" fmla="*/ 2147483647 h 361"/>
                <a:gd name="T36" fmla="*/ 2147483647 w 380"/>
                <a:gd name="T37" fmla="*/ 2147483647 h 361"/>
                <a:gd name="T38" fmla="*/ 2147483647 w 380"/>
                <a:gd name="T39" fmla="*/ 2147483647 h 361"/>
                <a:gd name="T40" fmla="*/ 2147483647 w 380"/>
                <a:gd name="T41" fmla="*/ 2147483647 h 361"/>
                <a:gd name="T42" fmla="*/ 2147483647 w 380"/>
                <a:gd name="T43" fmla="*/ 2147483647 h 361"/>
                <a:gd name="T44" fmla="*/ 2147483647 w 380"/>
                <a:gd name="T45" fmla="*/ 2147483647 h 361"/>
                <a:gd name="T46" fmla="*/ 2147483647 w 380"/>
                <a:gd name="T47" fmla="*/ 2147483647 h 361"/>
                <a:gd name="T48" fmla="*/ 2147483647 w 380"/>
                <a:gd name="T49" fmla="*/ 2147483647 h 361"/>
                <a:gd name="T50" fmla="*/ 2147483647 w 380"/>
                <a:gd name="T51" fmla="*/ 2147483647 h 361"/>
                <a:gd name="T52" fmla="*/ 2147483647 w 380"/>
                <a:gd name="T53" fmla="*/ 2147483647 h 361"/>
                <a:gd name="T54" fmla="*/ 2147483647 w 380"/>
                <a:gd name="T55" fmla="*/ 2147483647 h 361"/>
                <a:gd name="T56" fmla="*/ 0 w 380"/>
                <a:gd name="T57" fmla="*/ 2147483647 h 361"/>
                <a:gd name="T58" fmla="*/ 0 w 380"/>
                <a:gd name="T59" fmla="*/ 2147483647 h 361"/>
                <a:gd name="T60" fmla="*/ 2147483647 w 380"/>
                <a:gd name="T61" fmla="*/ 2147483647 h 361"/>
                <a:gd name="T62" fmla="*/ 2147483647 w 380"/>
                <a:gd name="T63" fmla="*/ 2147483647 h 361"/>
                <a:gd name="T64" fmla="*/ 2147483647 w 380"/>
                <a:gd name="T65" fmla="*/ 2147483647 h 361"/>
                <a:gd name="T66" fmla="*/ 2147483647 w 380"/>
                <a:gd name="T67" fmla="*/ 2147483647 h 361"/>
                <a:gd name="T68" fmla="*/ 2147483647 w 380"/>
                <a:gd name="T69" fmla="*/ 2147483647 h 361"/>
                <a:gd name="T70" fmla="*/ 2147483647 w 380"/>
                <a:gd name="T71" fmla="*/ 2147483647 h 361"/>
                <a:gd name="T72" fmla="*/ 2147483647 w 380"/>
                <a:gd name="T73" fmla="*/ 2147483647 h 361"/>
                <a:gd name="T74" fmla="*/ 2147483647 w 380"/>
                <a:gd name="T75" fmla="*/ 2147483647 h 361"/>
                <a:gd name="T76" fmla="*/ 2147483647 w 380"/>
                <a:gd name="T77" fmla="*/ 2147483647 h 361"/>
                <a:gd name="T78" fmla="*/ 2147483647 w 380"/>
                <a:gd name="T79" fmla="*/ 2147483647 h 361"/>
                <a:gd name="T80" fmla="*/ 2147483647 w 380"/>
                <a:gd name="T81" fmla="*/ 2147483647 h 361"/>
                <a:gd name="T82" fmla="*/ 2147483647 w 380"/>
                <a:gd name="T83" fmla="*/ 2147483647 h 361"/>
                <a:gd name="T84" fmla="*/ 0 w 380"/>
                <a:gd name="T85" fmla="*/ 0 h 361"/>
                <a:gd name="T86" fmla="*/ 2147483647 w 380"/>
                <a:gd name="T87" fmla="*/ 0 h 361"/>
                <a:gd name="T88" fmla="*/ 2147483647 w 380"/>
                <a:gd name="T89" fmla="*/ 2147483647 h 3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80" h="361">
                  <a:moveTo>
                    <a:pt x="380" y="84"/>
                  </a:moveTo>
                  <a:lnTo>
                    <a:pt x="380" y="84"/>
                  </a:lnTo>
                  <a:lnTo>
                    <a:pt x="378" y="83"/>
                  </a:lnTo>
                  <a:lnTo>
                    <a:pt x="370" y="80"/>
                  </a:lnTo>
                  <a:lnTo>
                    <a:pt x="355" y="76"/>
                  </a:lnTo>
                  <a:lnTo>
                    <a:pt x="347" y="75"/>
                  </a:lnTo>
                  <a:lnTo>
                    <a:pt x="338" y="75"/>
                  </a:lnTo>
                  <a:lnTo>
                    <a:pt x="164" y="75"/>
                  </a:lnTo>
                  <a:lnTo>
                    <a:pt x="164" y="161"/>
                  </a:lnTo>
                  <a:lnTo>
                    <a:pt x="303" y="161"/>
                  </a:lnTo>
                  <a:lnTo>
                    <a:pt x="322" y="161"/>
                  </a:lnTo>
                  <a:lnTo>
                    <a:pt x="336" y="158"/>
                  </a:lnTo>
                  <a:lnTo>
                    <a:pt x="350" y="155"/>
                  </a:lnTo>
                  <a:lnTo>
                    <a:pt x="350" y="240"/>
                  </a:lnTo>
                  <a:lnTo>
                    <a:pt x="346" y="239"/>
                  </a:lnTo>
                  <a:lnTo>
                    <a:pt x="336" y="237"/>
                  </a:lnTo>
                  <a:lnTo>
                    <a:pt x="322" y="234"/>
                  </a:lnTo>
                  <a:lnTo>
                    <a:pt x="303" y="233"/>
                  </a:lnTo>
                  <a:lnTo>
                    <a:pt x="164" y="233"/>
                  </a:lnTo>
                  <a:lnTo>
                    <a:pt x="164" y="321"/>
                  </a:lnTo>
                  <a:lnTo>
                    <a:pt x="164" y="331"/>
                  </a:lnTo>
                  <a:lnTo>
                    <a:pt x="165" y="338"/>
                  </a:lnTo>
                  <a:lnTo>
                    <a:pt x="169" y="351"/>
                  </a:lnTo>
                  <a:lnTo>
                    <a:pt x="172" y="358"/>
                  </a:lnTo>
                  <a:lnTo>
                    <a:pt x="173" y="361"/>
                  </a:lnTo>
                  <a:lnTo>
                    <a:pt x="0" y="361"/>
                  </a:lnTo>
                  <a:lnTo>
                    <a:pt x="1" y="358"/>
                  </a:lnTo>
                  <a:lnTo>
                    <a:pt x="4" y="351"/>
                  </a:lnTo>
                  <a:lnTo>
                    <a:pt x="8" y="338"/>
                  </a:lnTo>
                  <a:lnTo>
                    <a:pt x="9" y="331"/>
                  </a:lnTo>
                  <a:lnTo>
                    <a:pt x="10" y="321"/>
                  </a:lnTo>
                  <a:lnTo>
                    <a:pt x="10" y="40"/>
                  </a:lnTo>
                  <a:lnTo>
                    <a:pt x="9" y="31"/>
                  </a:lnTo>
                  <a:lnTo>
                    <a:pt x="8" y="23"/>
                  </a:lnTo>
                  <a:lnTo>
                    <a:pt x="7" y="15"/>
                  </a:lnTo>
                  <a:lnTo>
                    <a:pt x="4" y="9"/>
                  </a:lnTo>
                  <a:lnTo>
                    <a:pt x="1" y="2"/>
                  </a:lnTo>
                  <a:lnTo>
                    <a:pt x="0" y="0"/>
                  </a:lnTo>
                  <a:lnTo>
                    <a:pt x="380" y="0"/>
                  </a:lnTo>
                  <a:lnTo>
                    <a:pt x="380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3600" y="403201"/>
            <a:ext cx="3392046" cy="360850"/>
          </a:xfrm>
        </p:spPr>
        <p:txBody>
          <a:bodyPr wrap="none"/>
          <a:lstStyle>
            <a:lvl1pPr>
              <a:defRPr baseline="0"/>
            </a:lvl1pPr>
          </a:lstStyle>
          <a:p>
            <a:r>
              <a:rPr lang="es-ES_tradnl" dirty="0"/>
              <a:t>TEXTO PUNTEADO + DESTACADOS</a:t>
            </a:r>
            <a:endParaRPr lang="en-US" dirty="0"/>
          </a:p>
        </p:txBody>
      </p:sp>
      <p:sp>
        <p:nvSpPr>
          <p:cNvPr id="28" name="8 Marcador de texto"/>
          <p:cNvSpPr>
            <a:spLocks noGrp="1"/>
          </p:cNvSpPr>
          <p:nvPr>
            <p:ph type="body" sz="quarter" idx="21" hasCustomPrompt="1"/>
          </p:nvPr>
        </p:nvSpPr>
        <p:spPr>
          <a:xfrm>
            <a:off x="7263285" y="2366741"/>
            <a:ext cx="512961" cy="461665"/>
          </a:xfr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29" name="3 Marcador de texto"/>
          <p:cNvSpPr>
            <a:spLocks noGrp="1"/>
          </p:cNvSpPr>
          <p:nvPr>
            <p:ph type="body" sz="quarter" idx="22" hasCustomPrompt="1"/>
          </p:nvPr>
        </p:nvSpPr>
        <p:spPr>
          <a:xfrm>
            <a:off x="7252171" y="2158259"/>
            <a:ext cx="862416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5" name="8 Marcador de texto"/>
          <p:cNvSpPr>
            <a:spLocks noGrp="1"/>
          </p:cNvSpPr>
          <p:nvPr>
            <p:ph type="body" sz="quarter" idx="23" hasCustomPrompt="1"/>
          </p:nvPr>
        </p:nvSpPr>
        <p:spPr>
          <a:xfrm>
            <a:off x="7876707" y="1525538"/>
            <a:ext cx="758221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0" baseline="0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26" name="8 Marcador de texto"/>
          <p:cNvSpPr>
            <a:spLocks noGrp="1"/>
          </p:cNvSpPr>
          <p:nvPr>
            <p:ph type="body" sz="quarter" idx="24" hasCustomPrompt="1"/>
          </p:nvPr>
        </p:nvSpPr>
        <p:spPr>
          <a:xfrm>
            <a:off x="7876707" y="2605658"/>
            <a:ext cx="758221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0" baseline="0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470572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4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6074642" y="536400"/>
            <a:ext cx="3069358" cy="228240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br>
              <a:rPr lang="es-ES" dirty="0"/>
            </a:br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9715" y="536400"/>
            <a:ext cx="3042772" cy="46071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12 Marcador de texto"/>
          <p:cNvSpPr>
            <a:spLocks noGrp="1"/>
          </p:cNvSpPr>
          <p:nvPr>
            <p:ph type="body" sz="quarter" idx="20" hasCustomPrompt="1"/>
          </p:nvPr>
        </p:nvSpPr>
        <p:spPr>
          <a:xfrm>
            <a:off x="395288" y="1119195"/>
            <a:ext cx="2448520" cy="2369880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in </a:t>
            </a:r>
            <a:r>
              <a:rPr lang="es-ES" dirty="0" err="1"/>
              <a:t>iaculis</a:t>
            </a:r>
            <a:r>
              <a:rPr lang="es-ES" dirty="0"/>
              <a:t> </a:t>
            </a:r>
            <a:r>
              <a:rPr lang="es-ES" dirty="0" err="1"/>
              <a:t>gravida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mi, et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a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rhoncus</a:t>
            </a:r>
            <a:r>
              <a:rPr lang="es-ES" dirty="0"/>
              <a:t>,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arcu</a:t>
            </a:r>
            <a:r>
              <a:rPr lang="es-ES" dirty="0"/>
              <a:t>, </a:t>
            </a:r>
            <a:br>
              <a:rPr lang="es-ES" dirty="0"/>
            </a:br>
            <a:r>
              <a:rPr lang="es-ES" dirty="0"/>
              <a:t>id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neque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ac</a:t>
            </a:r>
            <a:r>
              <a:rPr lang="es-ES" dirty="0"/>
              <a:t>.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3033057" y="536400"/>
            <a:ext cx="3042000" cy="228240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br>
              <a:rPr lang="es-ES" dirty="0"/>
            </a:br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3600" y="403200"/>
            <a:ext cx="2047640" cy="360850"/>
          </a:xfrm>
        </p:spPr>
        <p:txBody>
          <a:bodyPr wrap="none"/>
          <a:lstStyle>
            <a:lvl1pPr>
              <a:defRPr/>
            </a:lvl1pPr>
          </a:lstStyle>
          <a:p>
            <a:r>
              <a:rPr lang="es-ES_tradnl" dirty="0"/>
              <a:t>TEXTO + IMAGENES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3033057" y="2825661"/>
            <a:ext cx="3042000" cy="2317838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n-US" dirty="0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6074642" y="2825661"/>
            <a:ext cx="3069358" cy="2317838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15924" y="949546"/>
            <a:ext cx="696264" cy="0"/>
          </a:xfrm>
          <a:prstGeom prst="line">
            <a:avLst/>
          </a:prstGeom>
          <a:ln>
            <a:solidFill>
              <a:srgbClr val="E658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926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áficos + datos 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/>
          <p:nvPr userDrawn="1"/>
        </p:nvSpPr>
        <p:spPr>
          <a:xfrm>
            <a:off x="0" y="536400"/>
            <a:ext cx="9153715" cy="46071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hart Placeholder 18"/>
          <p:cNvSpPr>
            <a:spLocks noGrp="1"/>
          </p:cNvSpPr>
          <p:nvPr>
            <p:ph type="chart" sz="quarter" idx="28" hasCustomPrompt="1"/>
          </p:nvPr>
        </p:nvSpPr>
        <p:spPr>
          <a:xfrm>
            <a:off x="4666983" y="1419622"/>
            <a:ext cx="3926987" cy="2376264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260" y="401048"/>
            <a:ext cx="3126012" cy="360850"/>
          </a:xfrm>
        </p:spPr>
        <p:txBody>
          <a:bodyPr wrap="none" anchor="b"/>
          <a:lstStyle>
            <a:lvl1pPr algn="l">
              <a:defRPr sz="1400" b="1" baseline="0"/>
            </a:lvl1pPr>
          </a:lstStyle>
          <a:p>
            <a:r>
              <a:rPr lang="es-ES_tradnl" dirty="0"/>
              <a:t>DOS GRÁFICOS + DESTACADOS</a:t>
            </a:r>
            <a:endParaRPr lang="en-US" dirty="0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4666983" y="987574"/>
            <a:ext cx="1521250" cy="169277"/>
          </a:xfr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100" b="1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TÍTULO DEL GRÁFICO</a:t>
            </a:r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284973" y="987574"/>
            <a:ext cx="1521250" cy="169277"/>
          </a:xfr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100" b="1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TÍTULO DEL GRÁFICO</a:t>
            </a:r>
          </a:p>
        </p:txBody>
      </p:sp>
      <p:sp>
        <p:nvSpPr>
          <p:cNvPr id="24" name="Chart Placeholder 18"/>
          <p:cNvSpPr>
            <a:spLocks noGrp="1"/>
          </p:cNvSpPr>
          <p:nvPr>
            <p:ph type="chart" sz="quarter" idx="16" hasCustomPrompt="1"/>
          </p:nvPr>
        </p:nvSpPr>
        <p:spPr>
          <a:xfrm>
            <a:off x="284973" y="1419622"/>
            <a:ext cx="3926987" cy="2376264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s-ES" dirty="0"/>
          </a:p>
        </p:txBody>
      </p:sp>
      <p:sp>
        <p:nvSpPr>
          <p:cNvPr id="32" name="8 Marcador de texto"/>
          <p:cNvSpPr>
            <a:spLocks noGrp="1"/>
          </p:cNvSpPr>
          <p:nvPr>
            <p:ph type="body" sz="quarter" idx="20" hasCustomPrompt="1"/>
          </p:nvPr>
        </p:nvSpPr>
        <p:spPr>
          <a:xfrm>
            <a:off x="469335" y="4311575"/>
            <a:ext cx="512961" cy="461665"/>
          </a:xfr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F05A28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33" name="3 Marcador de texto"/>
          <p:cNvSpPr>
            <a:spLocks noGrp="1"/>
          </p:cNvSpPr>
          <p:nvPr>
            <p:ph type="body" sz="quarter" idx="21" hasCustomPrompt="1"/>
          </p:nvPr>
        </p:nvSpPr>
        <p:spPr>
          <a:xfrm>
            <a:off x="458220" y="4150796"/>
            <a:ext cx="689291" cy="123111"/>
          </a:xfrm>
        </p:spPr>
        <p:txBody>
          <a:bodyPr wrap="none">
            <a:spAutoFit/>
          </a:bodyPr>
          <a:lstStyle>
            <a:lvl1pPr marL="0" indent="0">
              <a:buNone/>
              <a:defRPr sz="8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34" name="8 Marcador de texto"/>
          <p:cNvSpPr>
            <a:spLocks noGrp="1"/>
          </p:cNvSpPr>
          <p:nvPr>
            <p:ph type="body" sz="quarter" idx="22" hasCustomPrompt="1"/>
          </p:nvPr>
        </p:nvSpPr>
        <p:spPr>
          <a:xfrm>
            <a:off x="2328006" y="4311575"/>
            <a:ext cx="512961" cy="461665"/>
          </a:xfr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F05A28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35" name="3 Marcador de texto"/>
          <p:cNvSpPr>
            <a:spLocks noGrp="1"/>
          </p:cNvSpPr>
          <p:nvPr>
            <p:ph type="body" sz="quarter" idx="23" hasCustomPrompt="1"/>
          </p:nvPr>
        </p:nvSpPr>
        <p:spPr>
          <a:xfrm>
            <a:off x="2316892" y="4150796"/>
            <a:ext cx="689291" cy="123111"/>
          </a:xfrm>
        </p:spPr>
        <p:txBody>
          <a:bodyPr wrap="none">
            <a:spAutoFit/>
          </a:bodyPr>
          <a:lstStyle>
            <a:lvl1pPr marL="0" indent="0">
              <a:buNone/>
              <a:defRPr sz="8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36" name="8 Marcador de texto"/>
          <p:cNvSpPr>
            <a:spLocks noGrp="1"/>
          </p:cNvSpPr>
          <p:nvPr>
            <p:ph type="body" sz="quarter" idx="24" hasCustomPrompt="1"/>
          </p:nvPr>
        </p:nvSpPr>
        <p:spPr>
          <a:xfrm>
            <a:off x="4799138" y="4311575"/>
            <a:ext cx="512961" cy="461665"/>
          </a:xfr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37" name="3 Marcador de texto"/>
          <p:cNvSpPr>
            <a:spLocks noGrp="1"/>
          </p:cNvSpPr>
          <p:nvPr>
            <p:ph type="body" sz="quarter" idx="25" hasCustomPrompt="1"/>
          </p:nvPr>
        </p:nvSpPr>
        <p:spPr>
          <a:xfrm>
            <a:off x="4788024" y="4150796"/>
            <a:ext cx="689291" cy="123111"/>
          </a:xfrm>
        </p:spPr>
        <p:txBody>
          <a:bodyPr wrap="none">
            <a:spAutoFit/>
          </a:bodyPr>
          <a:lstStyle>
            <a:lvl1pPr marL="0" indent="0">
              <a:buNone/>
              <a:defRPr sz="8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38" name="8 Marcador de texto"/>
          <p:cNvSpPr>
            <a:spLocks noGrp="1"/>
          </p:cNvSpPr>
          <p:nvPr>
            <p:ph type="body" sz="quarter" idx="26" hasCustomPrompt="1"/>
          </p:nvPr>
        </p:nvSpPr>
        <p:spPr>
          <a:xfrm>
            <a:off x="6735734" y="4311575"/>
            <a:ext cx="512961" cy="461665"/>
          </a:xfr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39" name="3 Marcador de texto"/>
          <p:cNvSpPr>
            <a:spLocks noGrp="1"/>
          </p:cNvSpPr>
          <p:nvPr>
            <p:ph type="body" sz="quarter" idx="27" hasCustomPrompt="1"/>
          </p:nvPr>
        </p:nvSpPr>
        <p:spPr>
          <a:xfrm>
            <a:off x="6724620" y="4150796"/>
            <a:ext cx="689291" cy="123111"/>
          </a:xfrm>
        </p:spPr>
        <p:txBody>
          <a:bodyPr wrap="none">
            <a:spAutoFit/>
          </a:bodyPr>
          <a:lstStyle>
            <a:lvl1pPr marL="0" indent="0">
              <a:buNone/>
              <a:defRPr sz="8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20" name="Straight Connector 17"/>
          <p:cNvCxnSpPr/>
          <p:nvPr userDrawn="1"/>
        </p:nvCxnSpPr>
        <p:spPr>
          <a:xfrm>
            <a:off x="284973" y="922441"/>
            <a:ext cx="696264" cy="0"/>
          </a:xfrm>
          <a:prstGeom prst="line">
            <a:avLst/>
          </a:prstGeom>
          <a:ln>
            <a:solidFill>
              <a:srgbClr val="E658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4666983" y="922441"/>
            <a:ext cx="696264" cy="0"/>
          </a:xfrm>
          <a:prstGeom prst="line">
            <a:avLst/>
          </a:prstGeom>
          <a:ln>
            <a:solidFill>
              <a:srgbClr val="E658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8 Marcador de texto"/>
          <p:cNvSpPr>
            <a:spLocks noGrp="1"/>
          </p:cNvSpPr>
          <p:nvPr>
            <p:ph type="body" sz="quarter" idx="29" hasCustomPrompt="1"/>
          </p:nvPr>
        </p:nvSpPr>
        <p:spPr>
          <a:xfrm>
            <a:off x="2901754" y="4557930"/>
            <a:ext cx="758221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0" baseline="0">
                <a:solidFill>
                  <a:srgbClr val="F05A28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27" name="8 Marcador de texto"/>
          <p:cNvSpPr>
            <a:spLocks noGrp="1"/>
          </p:cNvSpPr>
          <p:nvPr>
            <p:ph type="body" sz="quarter" idx="36" hasCustomPrompt="1"/>
          </p:nvPr>
        </p:nvSpPr>
        <p:spPr>
          <a:xfrm>
            <a:off x="7328476" y="4557930"/>
            <a:ext cx="758221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0" baseline="0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28" name="8 Marcador de texto"/>
          <p:cNvSpPr>
            <a:spLocks noGrp="1"/>
          </p:cNvSpPr>
          <p:nvPr>
            <p:ph type="body" sz="quarter" idx="37" hasCustomPrompt="1"/>
          </p:nvPr>
        </p:nvSpPr>
        <p:spPr>
          <a:xfrm>
            <a:off x="1042994" y="4557930"/>
            <a:ext cx="758221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0" baseline="0">
                <a:solidFill>
                  <a:srgbClr val="F05A28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29" name="8 Marcador de texto"/>
          <p:cNvSpPr>
            <a:spLocks noGrp="1"/>
          </p:cNvSpPr>
          <p:nvPr>
            <p:ph type="body" sz="quarter" idx="38" hasCustomPrompt="1"/>
          </p:nvPr>
        </p:nvSpPr>
        <p:spPr>
          <a:xfrm>
            <a:off x="5397708" y="4557930"/>
            <a:ext cx="758221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0" baseline="0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726173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gráficos + datos 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/>
          <p:nvPr userDrawn="1"/>
        </p:nvSpPr>
        <p:spPr>
          <a:xfrm>
            <a:off x="0" y="536400"/>
            <a:ext cx="9153715" cy="46071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hart Placeholder 18"/>
          <p:cNvSpPr>
            <a:spLocks noGrp="1"/>
          </p:cNvSpPr>
          <p:nvPr>
            <p:ph type="chart" sz="quarter" idx="28" hasCustomPrompt="1"/>
          </p:nvPr>
        </p:nvSpPr>
        <p:spPr>
          <a:xfrm>
            <a:off x="4666983" y="1419622"/>
            <a:ext cx="3926987" cy="3312368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260" y="401048"/>
            <a:ext cx="1677411" cy="360850"/>
          </a:xfrm>
        </p:spPr>
        <p:txBody>
          <a:bodyPr wrap="none" anchor="b"/>
          <a:lstStyle>
            <a:lvl1pPr algn="l">
              <a:defRPr sz="1400" b="1" baseline="0"/>
            </a:lvl1pPr>
          </a:lstStyle>
          <a:p>
            <a:r>
              <a:rPr lang="es-ES_tradnl" dirty="0"/>
              <a:t>DOS GRÁFICOS</a:t>
            </a:r>
            <a:endParaRPr lang="en-US" dirty="0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4666983" y="987574"/>
            <a:ext cx="1521250" cy="169277"/>
          </a:xfr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100" b="1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TÍTULO DEL GRÁFICO</a:t>
            </a:r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284973" y="987574"/>
            <a:ext cx="1521250" cy="169277"/>
          </a:xfr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100" b="1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TÍTULO DEL GRÁFICO</a:t>
            </a:r>
          </a:p>
        </p:txBody>
      </p:sp>
      <p:sp>
        <p:nvSpPr>
          <p:cNvPr id="24" name="Chart Placeholder 18"/>
          <p:cNvSpPr>
            <a:spLocks noGrp="1"/>
          </p:cNvSpPr>
          <p:nvPr>
            <p:ph type="chart" sz="quarter" idx="16" hasCustomPrompt="1"/>
          </p:nvPr>
        </p:nvSpPr>
        <p:spPr>
          <a:xfrm>
            <a:off x="284973" y="1419622"/>
            <a:ext cx="3926987" cy="3312368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s-E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20" name="Straight Connector 17"/>
          <p:cNvCxnSpPr/>
          <p:nvPr userDrawn="1"/>
        </p:nvCxnSpPr>
        <p:spPr>
          <a:xfrm>
            <a:off x="284973" y="922441"/>
            <a:ext cx="696264" cy="0"/>
          </a:xfrm>
          <a:prstGeom prst="line">
            <a:avLst/>
          </a:prstGeom>
          <a:ln>
            <a:solidFill>
              <a:srgbClr val="E658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4666983" y="922441"/>
            <a:ext cx="696264" cy="0"/>
          </a:xfrm>
          <a:prstGeom prst="line">
            <a:avLst/>
          </a:prstGeom>
          <a:ln>
            <a:solidFill>
              <a:srgbClr val="E658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5521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Gráfico + datos 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/>
          <p:nvPr userDrawn="1"/>
        </p:nvSpPr>
        <p:spPr>
          <a:xfrm>
            <a:off x="0" y="536400"/>
            <a:ext cx="9153715" cy="46071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260" y="401048"/>
            <a:ext cx="1746339" cy="360850"/>
          </a:xfrm>
        </p:spPr>
        <p:txBody>
          <a:bodyPr wrap="none" anchor="b"/>
          <a:lstStyle>
            <a:lvl1pPr algn="l">
              <a:defRPr sz="1400" b="1" baseline="0"/>
            </a:lvl1pPr>
          </a:lstStyle>
          <a:p>
            <a:r>
              <a:rPr lang="es-ES_tradnl" dirty="0"/>
              <a:t>ÚNICO GRÁFICO</a:t>
            </a:r>
            <a:endParaRPr lang="en-US" dirty="0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284973" y="987574"/>
            <a:ext cx="1521250" cy="169277"/>
          </a:xfr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100" b="1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TÍTULO DEL GRÁFICO</a:t>
            </a:r>
          </a:p>
        </p:txBody>
      </p:sp>
      <p:sp>
        <p:nvSpPr>
          <p:cNvPr id="24" name="Chart Placeholder 18"/>
          <p:cNvSpPr>
            <a:spLocks noGrp="1"/>
          </p:cNvSpPr>
          <p:nvPr>
            <p:ph type="chart" sz="quarter" idx="16" hasCustomPrompt="1"/>
          </p:nvPr>
        </p:nvSpPr>
        <p:spPr>
          <a:xfrm>
            <a:off x="284973" y="1419622"/>
            <a:ext cx="6591283" cy="3312368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s-ES" dirty="0"/>
          </a:p>
        </p:txBody>
      </p:sp>
      <p:sp>
        <p:nvSpPr>
          <p:cNvPr id="36" name="8 Marcador de texto"/>
          <p:cNvSpPr>
            <a:spLocks noGrp="1"/>
          </p:cNvSpPr>
          <p:nvPr>
            <p:ph type="body" sz="quarter" idx="24" hasCustomPrompt="1"/>
          </p:nvPr>
        </p:nvSpPr>
        <p:spPr>
          <a:xfrm>
            <a:off x="7031386" y="3452609"/>
            <a:ext cx="512961" cy="461665"/>
          </a:xfr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37" name="3 Marcador de texto"/>
          <p:cNvSpPr>
            <a:spLocks noGrp="1"/>
          </p:cNvSpPr>
          <p:nvPr>
            <p:ph type="body" sz="quarter" idx="25" hasCustomPrompt="1"/>
          </p:nvPr>
        </p:nvSpPr>
        <p:spPr>
          <a:xfrm>
            <a:off x="7020272" y="3291830"/>
            <a:ext cx="689291" cy="123111"/>
          </a:xfrm>
        </p:spPr>
        <p:txBody>
          <a:bodyPr wrap="none">
            <a:spAutoFit/>
          </a:bodyPr>
          <a:lstStyle>
            <a:lvl1pPr marL="0" indent="0">
              <a:buNone/>
              <a:defRPr sz="8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20" name="8 Marcador de texto"/>
          <p:cNvSpPr>
            <a:spLocks noGrp="1"/>
          </p:cNvSpPr>
          <p:nvPr>
            <p:ph type="body" sz="quarter" idx="26" hasCustomPrompt="1"/>
          </p:nvPr>
        </p:nvSpPr>
        <p:spPr>
          <a:xfrm>
            <a:off x="7031386" y="4290417"/>
            <a:ext cx="512961" cy="461665"/>
          </a:xfr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25" name="3 Marcador de texto"/>
          <p:cNvSpPr>
            <a:spLocks noGrp="1"/>
          </p:cNvSpPr>
          <p:nvPr>
            <p:ph type="body" sz="quarter" idx="27" hasCustomPrompt="1"/>
          </p:nvPr>
        </p:nvSpPr>
        <p:spPr>
          <a:xfrm>
            <a:off x="7020272" y="4129638"/>
            <a:ext cx="689291" cy="123111"/>
          </a:xfrm>
        </p:spPr>
        <p:txBody>
          <a:bodyPr wrap="none">
            <a:spAutoFit/>
          </a:bodyPr>
          <a:lstStyle>
            <a:lvl1pPr marL="0" indent="0">
              <a:buNone/>
              <a:defRPr sz="8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7"/>
          <p:cNvCxnSpPr/>
          <p:nvPr userDrawn="1"/>
        </p:nvCxnSpPr>
        <p:spPr>
          <a:xfrm>
            <a:off x="284973" y="922441"/>
            <a:ext cx="696264" cy="0"/>
          </a:xfrm>
          <a:prstGeom prst="line">
            <a:avLst/>
          </a:prstGeom>
          <a:ln>
            <a:solidFill>
              <a:srgbClr val="E658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8 Marcador de texto"/>
          <p:cNvSpPr>
            <a:spLocks noGrp="1"/>
          </p:cNvSpPr>
          <p:nvPr>
            <p:ph type="body" sz="quarter" idx="36" hasCustomPrompt="1"/>
          </p:nvPr>
        </p:nvSpPr>
        <p:spPr>
          <a:xfrm>
            <a:off x="7655644" y="4535016"/>
            <a:ext cx="758221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0" baseline="0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18" name="8 Marcador de texto"/>
          <p:cNvSpPr>
            <a:spLocks noGrp="1"/>
          </p:cNvSpPr>
          <p:nvPr>
            <p:ph type="body" sz="quarter" idx="37" hasCustomPrompt="1"/>
          </p:nvPr>
        </p:nvSpPr>
        <p:spPr>
          <a:xfrm>
            <a:off x="7655644" y="3694956"/>
            <a:ext cx="758221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0" baseline="0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874256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o y frase destacada + texto +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/>
          <p:nvPr userDrawn="1"/>
        </p:nvSpPr>
        <p:spPr>
          <a:xfrm>
            <a:off x="0" y="536400"/>
            <a:ext cx="3033058" cy="23052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16" hasCustomPrompt="1"/>
          </p:nvPr>
        </p:nvSpPr>
        <p:spPr>
          <a:xfrm>
            <a:off x="395288" y="3003798"/>
            <a:ext cx="2448520" cy="1508105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in </a:t>
            </a:r>
            <a:r>
              <a:rPr lang="es-ES" dirty="0" err="1"/>
              <a:t>iaculis</a:t>
            </a:r>
            <a:r>
              <a:rPr lang="es-ES" dirty="0"/>
              <a:t> </a:t>
            </a:r>
            <a:r>
              <a:rPr lang="es-ES" dirty="0" err="1"/>
              <a:t>gravida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mi, et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a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rhoncus</a:t>
            </a:r>
            <a:r>
              <a:rPr lang="es-ES" dirty="0"/>
              <a:t>.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033057" y="536484"/>
            <a:ext cx="6110944" cy="460701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260" y="401898"/>
            <a:ext cx="1117962" cy="360850"/>
          </a:xfrm>
        </p:spPr>
        <p:txBody>
          <a:bodyPr wrap="none"/>
          <a:lstStyle>
            <a:lvl1pPr>
              <a:defRPr/>
            </a:lvl1pPr>
          </a:lstStyle>
          <a:p>
            <a:r>
              <a:rPr lang="es-ES_tradnl" dirty="0"/>
              <a:t>GRÁFICO</a:t>
            </a:r>
            <a:endParaRPr lang="en-US" dirty="0"/>
          </a:p>
        </p:txBody>
      </p:sp>
      <p:sp>
        <p:nvSpPr>
          <p:cNvPr id="2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3365573" y="921128"/>
            <a:ext cx="1521250" cy="169277"/>
          </a:xfr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100" b="1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TÍTULO DEL GRÁFICO</a:t>
            </a:r>
          </a:p>
        </p:txBody>
      </p:sp>
      <p:sp>
        <p:nvSpPr>
          <p:cNvPr id="29" name="Chart Placeholder 18"/>
          <p:cNvSpPr>
            <a:spLocks noGrp="1"/>
          </p:cNvSpPr>
          <p:nvPr>
            <p:ph type="chart" sz="quarter" idx="15" hasCustomPrompt="1"/>
          </p:nvPr>
        </p:nvSpPr>
        <p:spPr>
          <a:xfrm>
            <a:off x="3365573" y="1419623"/>
            <a:ext cx="5545311" cy="3312368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17" hasCustomPrompt="1"/>
          </p:nvPr>
        </p:nvSpPr>
        <p:spPr>
          <a:xfrm>
            <a:off x="415925" y="1398996"/>
            <a:ext cx="2360613" cy="861774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182562" indent="0">
              <a:buNone/>
              <a:defRPr>
                <a:solidFill>
                  <a:schemeClr val="tx1"/>
                </a:solidFill>
              </a:defRPr>
            </a:lvl2pPr>
            <a:lvl3pPr marL="381000" indent="0">
              <a:buNone/>
              <a:defRPr>
                <a:solidFill>
                  <a:schemeClr val="tx1"/>
                </a:solidFill>
              </a:defRPr>
            </a:lvl3pPr>
            <a:lvl4pPr marL="541338" indent="0">
              <a:buNone/>
              <a:defRPr>
                <a:solidFill>
                  <a:schemeClr val="tx1"/>
                </a:solidFill>
              </a:defRPr>
            </a:lvl4pPr>
            <a:lvl5pPr marL="715962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 err="1"/>
              <a:t>Rhoncus</a:t>
            </a:r>
            <a:r>
              <a:rPr lang="es-ES" dirty="0"/>
              <a:t>,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arcu</a:t>
            </a:r>
            <a:r>
              <a:rPr lang="es-ES" dirty="0"/>
              <a:t>, id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neque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8" hasCustomPrompt="1"/>
          </p:nvPr>
        </p:nvSpPr>
        <p:spPr>
          <a:xfrm>
            <a:off x="409120" y="857308"/>
            <a:ext cx="599523" cy="538609"/>
          </a:xfrm>
        </p:spPr>
        <p:txBody>
          <a:bodyPr wrap="none">
            <a:spAutoFit/>
          </a:bodyPr>
          <a:lstStyle>
            <a:lvl1pPr marL="0" indent="0">
              <a:buNone/>
              <a:defRPr sz="35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8" name="Straight Connector 26"/>
          <p:cNvCxnSpPr/>
          <p:nvPr userDrawn="1"/>
        </p:nvCxnSpPr>
        <p:spPr>
          <a:xfrm>
            <a:off x="3365573" y="833119"/>
            <a:ext cx="696264" cy="0"/>
          </a:xfrm>
          <a:prstGeom prst="line">
            <a:avLst/>
          </a:prstGeom>
          <a:ln>
            <a:solidFill>
              <a:srgbClr val="E658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8 Marcador de texto"/>
          <p:cNvSpPr>
            <a:spLocks noGrp="1"/>
          </p:cNvSpPr>
          <p:nvPr>
            <p:ph type="body" sz="quarter" idx="23" hasCustomPrompt="1"/>
          </p:nvPr>
        </p:nvSpPr>
        <p:spPr>
          <a:xfrm>
            <a:off x="1074300" y="1156990"/>
            <a:ext cx="758221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0" baseline="0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777048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áficos + 2 gráficos con datos 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557442" y="2849584"/>
            <a:ext cx="4586558" cy="22939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9715" y="536400"/>
            <a:ext cx="4567159" cy="4607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" y="2849584"/>
            <a:ext cx="4557442" cy="229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557442" y="536400"/>
            <a:ext cx="4586557" cy="23052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hart Placeholder 27"/>
          <p:cNvSpPr>
            <a:spLocks noGrp="1"/>
          </p:cNvSpPr>
          <p:nvPr>
            <p:ph type="chart" sz="quarter" idx="13" hasCustomPrompt="1"/>
          </p:nvPr>
        </p:nvSpPr>
        <p:spPr>
          <a:xfrm>
            <a:off x="356184" y="1204466"/>
            <a:ext cx="3999792" cy="15113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n-US" dirty="0"/>
          </a:p>
        </p:txBody>
      </p:sp>
      <p:sp>
        <p:nvSpPr>
          <p:cNvPr id="15" name="Chart Placeholder 27"/>
          <p:cNvSpPr>
            <a:spLocks noGrp="1"/>
          </p:cNvSpPr>
          <p:nvPr>
            <p:ph type="chart" sz="quarter" idx="14" hasCustomPrompt="1"/>
          </p:nvPr>
        </p:nvSpPr>
        <p:spPr>
          <a:xfrm>
            <a:off x="4746950" y="1203598"/>
            <a:ext cx="4145530" cy="15113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Chart Placeholder 27"/>
          <p:cNvSpPr>
            <a:spLocks noGrp="1"/>
          </p:cNvSpPr>
          <p:nvPr>
            <p:ph type="chart" sz="quarter" idx="15" hasCustomPrompt="1"/>
          </p:nvPr>
        </p:nvSpPr>
        <p:spPr>
          <a:xfrm>
            <a:off x="356185" y="3364706"/>
            <a:ext cx="2631640" cy="143842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n-US" dirty="0"/>
          </a:p>
        </p:txBody>
      </p:sp>
      <p:sp>
        <p:nvSpPr>
          <p:cNvPr id="17" name="Chart Placeholder 27"/>
          <p:cNvSpPr>
            <a:spLocks noGrp="1"/>
          </p:cNvSpPr>
          <p:nvPr>
            <p:ph type="chart" sz="quarter" idx="16" hasCustomPrompt="1"/>
          </p:nvPr>
        </p:nvSpPr>
        <p:spPr>
          <a:xfrm>
            <a:off x="4746951" y="3363838"/>
            <a:ext cx="2777377" cy="143842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260" y="401898"/>
            <a:ext cx="3490984" cy="360850"/>
          </a:xfrm>
        </p:spPr>
        <p:txBody>
          <a:bodyPr wrap="none"/>
          <a:lstStyle>
            <a:lvl1pPr>
              <a:defRPr baseline="0"/>
            </a:lvl1pPr>
          </a:lstStyle>
          <a:p>
            <a:r>
              <a:rPr lang="es-ES_tradnl" dirty="0"/>
              <a:t>CUATRO GRÁFICOS + DESTACADOS</a:t>
            </a:r>
            <a:endParaRPr lang="en-US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4746950" y="915566"/>
            <a:ext cx="1521250" cy="169277"/>
          </a:xfr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100" b="1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TÍTULO DEL GRÁFICO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356184" y="915566"/>
            <a:ext cx="1521250" cy="169277"/>
          </a:xfr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100" b="1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TÍTULO DEL GRÁFICO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4746950" y="3075806"/>
            <a:ext cx="1521250" cy="169277"/>
          </a:xfr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100" b="1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TÍTULO DEL GRÁFICO</a:t>
            </a:r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415956" y="3075806"/>
            <a:ext cx="1521250" cy="169277"/>
          </a:xfr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100" b="1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TÍTULO DEL GRÁFICO</a:t>
            </a:r>
          </a:p>
        </p:txBody>
      </p:sp>
      <p:sp>
        <p:nvSpPr>
          <p:cNvPr id="34" name="8 Marcador de texto"/>
          <p:cNvSpPr>
            <a:spLocks noGrp="1"/>
          </p:cNvSpPr>
          <p:nvPr>
            <p:ph type="body" sz="quarter" idx="21" hasCustomPrompt="1"/>
          </p:nvPr>
        </p:nvSpPr>
        <p:spPr>
          <a:xfrm>
            <a:off x="3261564" y="3363838"/>
            <a:ext cx="512961" cy="461665"/>
          </a:xfr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F05A28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35" name="3 Marcador de texto"/>
          <p:cNvSpPr>
            <a:spLocks noGrp="1"/>
          </p:cNvSpPr>
          <p:nvPr>
            <p:ph type="body" sz="quarter" idx="22" hasCustomPrompt="1"/>
          </p:nvPr>
        </p:nvSpPr>
        <p:spPr>
          <a:xfrm>
            <a:off x="3261564" y="3200150"/>
            <a:ext cx="689291" cy="123111"/>
          </a:xfrm>
        </p:spPr>
        <p:txBody>
          <a:bodyPr wrap="none">
            <a:spAutoFit/>
          </a:bodyPr>
          <a:lstStyle>
            <a:lvl1pPr marL="0" indent="0">
              <a:buNone/>
              <a:defRPr sz="8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46" name="8 Marcador de texto"/>
          <p:cNvSpPr>
            <a:spLocks noGrp="1"/>
          </p:cNvSpPr>
          <p:nvPr>
            <p:ph type="body" sz="quarter" idx="29" hasCustomPrompt="1"/>
          </p:nvPr>
        </p:nvSpPr>
        <p:spPr>
          <a:xfrm>
            <a:off x="3261564" y="4302852"/>
            <a:ext cx="512961" cy="461665"/>
          </a:xfr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F05A28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47" name="3 Marcador de texto"/>
          <p:cNvSpPr>
            <a:spLocks noGrp="1"/>
          </p:cNvSpPr>
          <p:nvPr>
            <p:ph type="body" sz="quarter" idx="30" hasCustomPrompt="1"/>
          </p:nvPr>
        </p:nvSpPr>
        <p:spPr>
          <a:xfrm>
            <a:off x="3261564" y="4139164"/>
            <a:ext cx="689291" cy="123111"/>
          </a:xfrm>
        </p:spPr>
        <p:txBody>
          <a:bodyPr wrap="none">
            <a:spAutoFit/>
          </a:bodyPr>
          <a:lstStyle>
            <a:lvl1pPr marL="0" indent="0">
              <a:buNone/>
              <a:defRPr sz="8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48" name="8 Marcador de texto"/>
          <p:cNvSpPr>
            <a:spLocks noGrp="1"/>
          </p:cNvSpPr>
          <p:nvPr>
            <p:ph type="body" sz="quarter" idx="31" hasCustomPrompt="1"/>
          </p:nvPr>
        </p:nvSpPr>
        <p:spPr>
          <a:xfrm>
            <a:off x="7802440" y="3363838"/>
            <a:ext cx="512961" cy="461665"/>
          </a:xfr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49" name="3 Marcador de texto"/>
          <p:cNvSpPr>
            <a:spLocks noGrp="1"/>
          </p:cNvSpPr>
          <p:nvPr>
            <p:ph type="body" sz="quarter" idx="32" hasCustomPrompt="1"/>
          </p:nvPr>
        </p:nvSpPr>
        <p:spPr>
          <a:xfrm>
            <a:off x="7802440" y="3200150"/>
            <a:ext cx="689291" cy="123111"/>
          </a:xfrm>
        </p:spPr>
        <p:txBody>
          <a:bodyPr wrap="none">
            <a:spAutoFit/>
          </a:bodyPr>
          <a:lstStyle>
            <a:lvl1pPr marL="0" indent="0">
              <a:buNone/>
              <a:defRPr sz="8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50" name="8 Marcador de texto"/>
          <p:cNvSpPr>
            <a:spLocks noGrp="1"/>
          </p:cNvSpPr>
          <p:nvPr>
            <p:ph type="body" sz="quarter" idx="33" hasCustomPrompt="1"/>
          </p:nvPr>
        </p:nvSpPr>
        <p:spPr>
          <a:xfrm>
            <a:off x="7802440" y="4302852"/>
            <a:ext cx="512961" cy="461665"/>
          </a:xfr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51" name="3 Marcador de texto"/>
          <p:cNvSpPr>
            <a:spLocks noGrp="1"/>
          </p:cNvSpPr>
          <p:nvPr>
            <p:ph type="body" sz="quarter" idx="34" hasCustomPrompt="1"/>
          </p:nvPr>
        </p:nvSpPr>
        <p:spPr>
          <a:xfrm>
            <a:off x="7802440" y="4139164"/>
            <a:ext cx="689291" cy="123111"/>
          </a:xfrm>
        </p:spPr>
        <p:txBody>
          <a:bodyPr wrap="none">
            <a:spAutoFit/>
          </a:bodyPr>
          <a:lstStyle>
            <a:lvl1pPr marL="0" indent="0">
              <a:buNone/>
              <a:defRPr sz="8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7" name="8 Marcador de texto"/>
          <p:cNvSpPr>
            <a:spLocks noGrp="1"/>
          </p:cNvSpPr>
          <p:nvPr>
            <p:ph type="body" sz="quarter" idx="23" hasCustomPrompt="1"/>
          </p:nvPr>
        </p:nvSpPr>
        <p:spPr>
          <a:xfrm>
            <a:off x="3805947" y="3620677"/>
            <a:ext cx="613951" cy="123111"/>
          </a:xfrm>
        </p:spPr>
        <p:txBody>
          <a:bodyPr wrap="none">
            <a:spAutoFit/>
          </a:bodyPr>
          <a:lstStyle>
            <a:lvl1pPr marL="0" indent="0">
              <a:buNone/>
              <a:defRPr sz="800" b="0" baseline="0">
                <a:solidFill>
                  <a:srgbClr val="F05A28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28" name="8 Marcador de texto"/>
          <p:cNvSpPr>
            <a:spLocks noGrp="1"/>
          </p:cNvSpPr>
          <p:nvPr>
            <p:ph type="body" sz="quarter" idx="35" hasCustomPrompt="1"/>
          </p:nvPr>
        </p:nvSpPr>
        <p:spPr>
          <a:xfrm>
            <a:off x="3805947" y="4575274"/>
            <a:ext cx="613951" cy="123111"/>
          </a:xfrm>
        </p:spPr>
        <p:txBody>
          <a:bodyPr wrap="none">
            <a:spAutoFit/>
          </a:bodyPr>
          <a:lstStyle>
            <a:lvl1pPr marL="0" indent="0">
              <a:buNone/>
              <a:defRPr sz="800" b="0" baseline="0">
                <a:solidFill>
                  <a:srgbClr val="F05A28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29" name="8 Marcador de texto"/>
          <p:cNvSpPr>
            <a:spLocks noGrp="1"/>
          </p:cNvSpPr>
          <p:nvPr>
            <p:ph type="body" sz="quarter" idx="36" hasCustomPrompt="1"/>
          </p:nvPr>
        </p:nvSpPr>
        <p:spPr>
          <a:xfrm>
            <a:off x="8383656" y="3620677"/>
            <a:ext cx="613951" cy="123111"/>
          </a:xfrm>
        </p:spPr>
        <p:txBody>
          <a:bodyPr wrap="none">
            <a:spAutoFit/>
          </a:bodyPr>
          <a:lstStyle>
            <a:lvl1pPr marL="0" indent="0">
              <a:buNone/>
              <a:defRPr sz="800" b="0" baseline="0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31" name="8 Marcador de texto"/>
          <p:cNvSpPr>
            <a:spLocks noGrp="1"/>
          </p:cNvSpPr>
          <p:nvPr>
            <p:ph type="body" sz="quarter" idx="37" hasCustomPrompt="1"/>
          </p:nvPr>
        </p:nvSpPr>
        <p:spPr>
          <a:xfrm>
            <a:off x="8383656" y="4575274"/>
            <a:ext cx="613951" cy="123111"/>
          </a:xfrm>
        </p:spPr>
        <p:txBody>
          <a:bodyPr wrap="none">
            <a:spAutoFit/>
          </a:bodyPr>
          <a:lstStyle>
            <a:lvl1pPr marL="0" indent="0">
              <a:buNone/>
              <a:defRPr sz="800" b="0" baseline="0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cxnSp>
        <p:nvCxnSpPr>
          <p:cNvPr id="32" name="Straight Connector 9"/>
          <p:cNvCxnSpPr/>
          <p:nvPr userDrawn="1"/>
        </p:nvCxnSpPr>
        <p:spPr>
          <a:xfrm>
            <a:off x="356184" y="865886"/>
            <a:ext cx="696264" cy="0"/>
          </a:xfrm>
          <a:prstGeom prst="line">
            <a:avLst/>
          </a:prstGeom>
          <a:ln>
            <a:solidFill>
              <a:srgbClr val="E658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0"/>
          <p:cNvCxnSpPr/>
          <p:nvPr userDrawn="1"/>
        </p:nvCxnSpPr>
        <p:spPr>
          <a:xfrm>
            <a:off x="4746950" y="865886"/>
            <a:ext cx="696264" cy="0"/>
          </a:xfrm>
          <a:prstGeom prst="line">
            <a:avLst/>
          </a:prstGeom>
          <a:ln>
            <a:solidFill>
              <a:srgbClr val="E658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1"/>
          <p:cNvCxnSpPr/>
          <p:nvPr userDrawn="1"/>
        </p:nvCxnSpPr>
        <p:spPr>
          <a:xfrm>
            <a:off x="415956" y="3005895"/>
            <a:ext cx="696264" cy="0"/>
          </a:xfrm>
          <a:prstGeom prst="line">
            <a:avLst/>
          </a:prstGeom>
          <a:ln>
            <a:solidFill>
              <a:srgbClr val="E658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2"/>
          <p:cNvCxnSpPr/>
          <p:nvPr userDrawn="1"/>
        </p:nvCxnSpPr>
        <p:spPr>
          <a:xfrm>
            <a:off x="4746950" y="3004065"/>
            <a:ext cx="696264" cy="0"/>
          </a:xfrm>
          <a:prstGeom prst="line">
            <a:avLst/>
          </a:prstGeom>
          <a:ln>
            <a:solidFill>
              <a:srgbClr val="E658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92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 INTERNA SIN IMAG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85413D12-B60A-47F4-8110-1D6279C12998}"/>
              </a:ext>
            </a:extLst>
          </p:cNvPr>
          <p:cNvSpPr/>
          <p:nvPr userDrawn="1"/>
        </p:nvSpPr>
        <p:spPr>
          <a:xfrm>
            <a:off x="-4572" y="-17188"/>
            <a:ext cx="9148572" cy="5160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CA3888-D12B-7E42-BC96-8ECA93C79F6D}"/>
              </a:ext>
            </a:extLst>
          </p:cNvPr>
          <p:cNvSpPr/>
          <p:nvPr userDrawn="1"/>
        </p:nvSpPr>
        <p:spPr>
          <a:xfrm>
            <a:off x="1" y="-17188"/>
            <a:ext cx="9143999" cy="374106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4" name="3 Grupo"/>
          <p:cNvGrpSpPr/>
          <p:nvPr userDrawn="1"/>
        </p:nvGrpSpPr>
        <p:grpSpPr>
          <a:xfrm>
            <a:off x="-4572" y="3144958"/>
            <a:ext cx="9148572" cy="1998542"/>
            <a:chOff x="-4572" y="3144958"/>
            <a:chExt cx="9148572" cy="1998542"/>
          </a:xfrm>
        </p:grpSpPr>
        <p:sp>
          <p:nvSpPr>
            <p:cNvPr id="10" name="Graphic 4">
              <a:extLst>
                <a:ext uri="{FF2B5EF4-FFF2-40B4-BE49-F238E27FC236}">
                  <a16:creationId xmlns:a16="http://schemas.microsoft.com/office/drawing/2014/main" id="{66E548CA-1CB4-DC4C-BBD6-1DCFAE4EF67C}"/>
                </a:ext>
              </a:extLst>
            </p:cNvPr>
            <p:cNvSpPr/>
            <p:nvPr userDrawn="1"/>
          </p:nvSpPr>
          <p:spPr>
            <a:xfrm>
              <a:off x="212" y="3144958"/>
              <a:ext cx="9143577" cy="1226992"/>
            </a:xfrm>
            <a:custGeom>
              <a:avLst/>
              <a:gdLst>
                <a:gd name="connsiteX0" fmla="*/ 9144000 w 9144000"/>
                <a:gd name="connsiteY0" fmla="*/ 0 h 5133566"/>
                <a:gd name="connsiteX1" fmla="*/ 9144000 w 9144000"/>
                <a:gd name="connsiteY1" fmla="*/ 2686606 h 5133566"/>
                <a:gd name="connsiteX2" fmla="*/ 8890000 w 9144000"/>
                <a:gd name="connsiteY2" fmla="*/ 2940466 h 5133566"/>
                <a:gd name="connsiteX3" fmla="*/ 254423 w 9144000"/>
                <a:gd name="connsiteY3" fmla="*/ 2940466 h 5133566"/>
                <a:gd name="connsiteX4" fmla="*/ 423 w 9144000"/>
                <a:gd name="connsiteY4" fmla="*/ 2686606 h 5133566"/>
                <a:gd name="connsiteX5" fmla="*/ 423 w 9144000"/>
                <a:gd name="connsiteY5" fmla="*/ 0 h 5133566"/>
                <a:gd name="connsiteX6" fmla="*/ 0 w 9144000"/>
                <a:gd name="connsiteY6" fmla="*/ 0 h 5133566"/>
                <a:gd name="connsiteX7" fmla="*/ 0 w 9144000"/>
                <a:gd name="connsiteY7" fmla="*/ 5133567 h 5133566"/>
                <a:gd name="connsiteX8" fmla="*/ 423 w 9144000"/>
                <a:gd name="connsiteY8" fmla="*/ 5133567 h 5133566"/>
                <a:gd name="connsiteX9" fmla="*/ 423 w 9144000"/>
                <a:gd name="connsiteY9" fmla="*/ 3913598 h 5133566"/>
                <a:gd name="connsiteX10" fmla="*/ 254423 w 9144000"/>
                <a:gd name="connsiteY10" fmla="*/ 3659738 h 5133566"/>
                <a:gd name="connsiteX11" fmla="*/ 8890000 w 9144000"/>
                <a:gd name="connsiteY11" fmla="*/ 3659738 h 5133566"/>
                <a:gd name="connsiteX12" fmla="*/ 9144000 w 9144000"/>
                <a:gd name="connsiteY12" fmla="*/ 3913598 h 5133566"/>
                <a:gd name="connsiteX13" fmla="*/ 9144000 w 9144000"/>
                <a:gd name="connsiteY13" fmla="*/ 5133567 h 5133566"/>
                <a:gd name="connsiteX14" fmla="*/ 9144000 w 9144000"/>
                <a:gd name="connsiteY14" fmla="*/ 5133567 h 5133566"/>
                <a:gd name="connsiteX15" fmla="*/ 9144000 w 9144000"/>
                <a:gd name="connsiteY15" fmla="*/ 0 h 5133566"/>
                <a:gd name="connsiteX16" fmla="*/ 9144000 w 9144000"/>
                <a:gd name="connsiteY16" fmla="*/ 0 h 5133566"/>
                <a:gd name="connsiteX0" fmla="*/ 9144000 w 9144000"/>
                <a:gd name="connsiteY0" fmla="*/ 0 h 5133567"/>
                <a:gd name="connsiteX1" fmla="*/ 9144000 w 9144000"/>
                <a:gd name="connsiteY1" fmla="*/ 2686606 h 5133567"/>
                <a:gd name="connsiteX2" fmla="*/ 8890000 w 9144000"/>
                <a:gd name="connsiteY2" fmla="*/ 2940466 h 5133567"/>
                <a:gd name="connsiteX3" fmla="*/ 254423 w 9144000"/>
                <a:gd name="connsiteY3" fmla="*/ 2940466 h 5133567"/>
                <a:gd name="connsiteX4" fmla="*/ 423 w 9144000"/>
                <a:gd name="connsiteY4" fmla="*/ 2686606 h 5133567"/>
                <a:gd name="connsiteX5" fmla="*/ 423 w 9144000"/>
                <a:gd name="connsiteY5" fmla="*/ 0 h 5133567"/>
                <a:gd name="connsiteX6" fmla="*/ 0 w 9144000"/>
                <a:gd name="connsiteY6" fmla="*/ 5133567 h 5133567"/>
                <a:gd name="connsiteX7" fmla="*/ 423 w 9144000"/>
                <a:gd name="connsiteY7" fmla="*/ 5133567 h 5133567"/>
                <a:gd name="connsiteX8" fmla="*/ 423 w 9144000"/>
                <a:gd name="connsiteY8" fmla="*/ 3913598 h 5133567"/>
                <a:gd name="connsiteX9" fmla="*/ 254423 w 9144000"/>
                <a:gd name="connsiteY9" fmla="*/ 3659738 h 5133567"/>
                <a:gd name="connsiteX10" fmla="*/ 8890000 w 9144000"/>
                <a:gd name="connsiteY10" fmla="*/ 3659738 h 5133567"/>
                <a:gd name="connsiteX11" fmla="*/ 9144000 w 9144000"/>
                <a:gd name="connsiteY11" fmla="*/ 3913598 h 5133567"/>
                <a:gd name="connsiteX12" fmla="*/ 9144000 w 9144000"/>
                <a:gd name="connsiteY12" fmla="*/ 5133567 h 5133567"/>
                <a:gd name="connsiteX13" fmla="*/ 9144000 w 9144000"/>
                <a:gd name="connsiteY13" fmla="*/ 5133567 h 5133567"/>
                <a:gd name="connsiteX14" fmla="*/ 9144000 w 9144000"/>
                <a:gd name="connsiteY14" fmla="*/ 0 h 5133567"/>
                <a:gd name="connsiteX15" fmla="*/ 9144000 w 9144000"/>
                <a:gd name="connsiteY15" fmla="*/ 0 h 5133567"/>
                <a:gd name="connsiteX0" fmla="*/ 9144000 w 9144000"/>
                <a:gd name="connsiteY0" fmla="*/ 0 h 5133567"/>
                <a:gd name="connsiteX1" fmla="*/ 9144000 w 9144000"/>
                <a:gd name="connsiteY1" fmla="*/ 2686606 h 5133567"/>
                <a:gd name="connsiteX2" fmla="*/ 8890000 w 9144000"/>
                <a:gd name="connsiteY2" fmla="*/ 2940466 h 5133567"/>
                <a:gd name="connsiteX3" fmla="*/ 254423 w 9144000"/>
                <a:gd name="connsiteY3" fmla="*/ 2940466 h 5133567"/>
                <a:gd name="connsiteX4" fmla="*/ 423 w 9144000"/>
                <a:gd name="connsiteY4" fmla="*/ 2686606 h 5133567"/>
                <a:gd name="connsiteX5" fmla="*/ 0 w 9144000"/>
                <a:gd name="connsiteY5" fmla="*/ 5133567 h 5133567"/>
                <a:gd name="connsiteX6" fmla="*/ 423 w 9144000"/>
                <a:gd name="connsiteY6" fmla="*/ 5133567 h 5133567"/>
                <a:gd name="connsiteX7" fmla="*/ 423 w 9144000"/>
                <a:gd name="connsiteY7" fmla="*/ 3913598 h 5133567"/>
                <a:gd name="connsiteX8" fmla="*/ 254423 w 9144000"/>
                <a:gd name="connsiteY8" fmla="*/ 3659738 h 5133567"/>
                <a:gd name="connsiteX9" fmla="*/ 8890000 w 9144000"/>
                <a:gd name="connsiteY9" fmla="*/ 3659738 h 5133567"/>
                <a:gd name="connsiteX10" fmla="*/ 9144000 w 9144000"/>
                <a:gd name="connsiteY10" fmla="*/ 3913598 h 5133567"/>
                <a:gd name="connsiteX11" fmla="*/ 9144000 w 9144000"/>
                <a:gd name="connsiteY11" fmla="*/ 5133567 h 5133567"/>
                <a:gd name="connsiteX12" fmla="*/ 9144000 w 9144000"/>
                <a:gd name="connsiteY12" fmla="*/ 5133567 h 5133567"/>
                <a:gd name="connsiteX13" fmla="*/ 9144000 w 9144000"/>
                <a:gd name="connsiteY13" fmla="*/ 0 h 5133567"/>
                <a:gd name="connsiteX14" fmla="*/ 9144000 w 9144000"/>
                <a:gd name="connsiteY14" fmla="*/ 0 h 5133567"/>
                <a:gd name="connsiteX0" fmla="*/ 9144000 w 9144000"/>
                <a:gd name="connsiteY0" fmla="*/ 0 h 5133567"/>
                <a:gd name="connsiteX1" fmla="*/ 9144000 w 9144000"/>
                <a:gd name="connsiteY1" fmla="*/ 2686606 h 5133567"/>
                <a:gd name="connsiteX2" fmla="*/ 8890000 w 9144000"/>
                <a:gd name="connsiteY2" fmla="*/ 2940466 h 5133567"/>
                <a:gd name="connsiteX3" fmla="*/ 254423 w 9144000"/>
                <a:gd name="connsiteY3" fmla="*/ 2940466 h 5133567"/>
                <a:gd name="connsiteX4" fmla="*/ 423 w 9144000"/>
                <a:gd name="connsiteY4" fmla="*/ 2686606 h 5133567"/>
                <a:gd name="connsiteX5" fmla="*/ 0 w 9144000"/>
                <a:gd name="connsiteY5" fmla="*/ 5133567 h 5133567"/>
                <a:gd name="connsiteX6" fmla="*/ 423 w 9144000"/>
                <a:gd name="connsiteY6" fmla="*/ 3913598 h 5133567"/>
                <a:gd name="connsiteX7" fmla="*/ 254423 w 9144000"/>
                <a:gd name="connsiteY7" fmla="*/ 3659738 h 5133567"/>
                <a:gd name="connsiteX8" fmla="*/ 8890000 w 9144000"/>
                <a:gd name="connsiteY8" fmla="*/ 3659738 h 5133567"/>
                <a:gd name="connsiteX9" fmla="*/ 9144000 w 9144000"/>
                <a:gd name="connsiteY9" fmla="*/ 3913598 h 5133567"/>
                <a:gd name="connsiteX10" fmla="*/ 9144000 w 9144000"/>
                <a:gd name="connsiteY10" fmla="*/ 5133567 h 5133567"/>
                <a:gd name="connsiteX11" fmla="*/ 9144000 w 9144000"/>
                <a:gd name="connsiteY11" fmla="*/ 5133567 h 5133567"/>
                <a:gd name="connsiteX12" fmla="*/ 9144000 w 9144000"/>
                <a:gd name="connsiteY12" fmla="*/ 0 h 5133567"/>
                <a:gd name="connsiteX13" fmla="*/ 9144000 w 9144000"/>
                <a:gd name="connsiteY13" fmla="*/ 0 h 5133567"/>
                <a:gd name="connsiteX0" fmla="*/ 9143577 w 9143577"/>
                <a:gd name="connsiteY0" fmla="*/ 0 h 5133567"/>
                <a:gd name="connsiteX1" fmla="*/ 9143577 w 9143577"/>
                <a:gd name="connsiteY1" fmla="*/ 2686606 h 5133567"/>
                <a:gd name="connsiteX2" fmla="*/ 8889577 w 9143577"/>
                <a:gd name="connsiteY2" fmla="*/ 2940466 h 5133567"/>
                <a:gd name="connsiteX3" fmla="*/ 254000 w 9143577"/>
                <a:gd name="connsiteY3" fmla="*/ 2940466 h 5133567"/>
                <a:gd name="connsiteX4" fmla="*/ 0 w 9143577"/>
                <a:gd name="connsiteY4" fmla="*/ 2686606 h 5133567"/>
                <a:gd name="connsiteX5" fmla="*/ 0 w 9143577"/>
                <a:gd name="connsiteY5" fmla="*/ 3913598 h 5133567"/>
                <a:gd name="connsiteX6" fmla="*/ 254000 w 9143577"/>
                <a:gd name="connsiteY6" fmla="*/ 3659738 h 5133567"/>
                <a:gd name="connsiteX7" fmla="*/ 8889577 w 9143577"/>
                <a:gd name="connsiteY7" fmla="*/ 3659738 h 5133567"/>
                <a:gd name="connsiteX8" fmla="*/ 9143577 w 9143577"/>
                <a:gd name="connsiteY8" fmla="*/ 3913598 h 5133567"/>
                <a:gd name="connsiteX9" fmla="*/ 9143577 w 9143577"/>
                <a:gd name="connsiteY9" fmla="*/ 5133567 h 5133567"/>
                <a:gd name="connsiteX10" fmla="*/ 9143577 w 9143577"/>
                <a:gd name="connsiteY10" fmla="*/ 5133567 h 5133567"/>
                <a:gd name="connsiteX11" fmla="*/ 9143577 w 9143577"/>
                <a:gd name="connsiteY11" fmla="*/ 0 h 5133567"/>
                <a:gd name="connsiteX12" fmla="*/ 9143577 w 9143577"/>
                <a:gd name="connsiteY12" fmla="*/ 0 h 5133567"/>
                <a:gd name="connsiteX0" fmla="*/ 9143577 w 9143577"/>
                <a:gd name="connsiteY0" fmla="*/ 0 h 5133567"/>
                <a:gd name="connsiteX1" fmla="*/ 9143577 w 9143577"/>
                <a:gd name="connsiteY1" fmla="*/ 2686606 h 5133567"/>
                <a:gd name="connsiteX2" fmla="*/ 8889577 w 9143577"/>
                <a:gd name="connsiteY2" fmla="*/ 2940466 h 5133567"/>
                <a:gd name="connsiteX3" fmla="*/ 254000 w 9143577"/>
                <a:gd name="connsiteY3" fmla="*/ 2940466 h 5133567"/>
                <a:gd name="connsiteX4" fmla="*/ 0 w 9143577"/>
                <a:gd name="connsiteY4" fmla="*/ 2686606 h 5133567"/>
                <a:gd name="connsiteX5" fmla="*/ 0 w 9143577"/>
                <a:gd name="connsiteY5" fmla="*/ 3913598 h 5133567"/>
                <a:gd name="connsiteX6" fmla="*/ 254000 w 9143577"/>
                <a:gd name="connsiteY6" fmla="*/ 3659738 h 5133567"/>
                <a:gd name="connsiteX7" fmla="*/ 8889577 w 9143577"/>
                <a:gd name="connsiteY7" fmla="*/ 3659738 h 5133567"/>
                <a:gd name="connsiteX8" fmla="*/ 9143577 w 9143577"/>
                <a:gd name="connsiteY8" fmla="*/ 3913598 h 5133567"/>
                <a:gd name="connsiteX9" fmla="*/ 9143577 w 9143577"/>
                <a:gd name="connsiteY9" fmla="*/ 5133567 h 5133567"/>
                <a:gd name="connsiteX10" fmla="*/ 9143577 w 9143577"/>
                <a:gd name="connsiteY10" fmla="*/ 5133567 h 5133567"/>
                <a:gd name="connsiteX11" fmla="*/ 9143577 w 9143577"/>
                <a:gd name="connsiteY11" fmla="*/ 0 h 5133567"/>
                <a:gd name="connsiteX0" fmla="*/ 9143577 w 9143577"/>
                <a:gd name="connsiteY0" fmla="*/ 2446961 h 2446961"/>
                <a:gd name="connsiteX1" fmla="*/ 9143577 w 9143577"/>
                <a:gd name="connsiteY1" fmla="*/ 0 h 2446961"/>
                <a:gd name="connsiteX2" fmla="*/ 8889577 w 9143577"/>
                <a:gd name="connsiteY2" fmla="*/ 253860 h 2446961"/>
                <a:gd name="connsiteX3" fmla="*/ 254000 w 9143577"/>
                <a:gd name="connsiteY3" fmla="*/ 253860 h 2446961"/>
                <a:gd name="connsiteX4" fmla="*/ 0 w 9143577"/>
                <a:gd name="connsiteY4" fmla="*/ 0 h 2446961"/>
                <a:gd name="connsiteX5" fmla="*/ 0 w 9143577"/>
                <a:gd name="connsiteY5" fmla="*/ 1226992 h 2446961"/>
                <a:gd name="connsiteX6" fmla="*/ 254000 w 9143577"/>
                <a:gd name="connsiteY6" fmla="*/ 973132 h 2446961"/>
                <a:gd name="connsiteX7" fmla="*/ 8889577 w 9143577"/>
                <a:gd name="connsiteY7" fmla="*/ 973132 h 2446961"/>
                <a:gd name="connsiteX8" fmla="*/ 9143577 w 9143577"/>
                <a:gd name="connsiteY8" fmla="*/ 1226992 h 2446961"/>
                <a:gd name="connsiteX9" fmla="*/ 9143577 w 9143577"/>
                <a:gd name="connsiteY9" fmla="*/ 2446961 h 2446961"/>
                <a:gd name="connsiteX10" fmla="*/ 9143577 w 9143577"/>
                <a:gd name="connsiteY10" fmla="*/ 2446961 h 2446961"/>
                <a:gd name="connsiteX0" fmla="*/ 9143577 w 9143577"/>
                <a:gd name="connsiteY0" fmla="*/ 2446961 h 2446961"/>
                <a:gd name="connsiteX1" fmla="*/ 9143577 w 9143577"/>
                <a:gd name="connsiteY1" fmla="*/ 0 h 2446961"/>
                <a:gd name="connsiteX2" fmla="*/ 8889577 w 9143577"/>
                <a:gd name="connsiteY2" fmla="*/ 253860 h 2446961"/>
                <a:gd name="connsiteX3" fmla="*/ 254000 w 9143577"/>
                <a:gd name="connsiteY3" fmla="*/ 253860 h 2446961"/>
                <a:gd name="connsiteX4" fmla="*/ 0 w 9143577"/>
                <a:gd name="connsiteY4" fmla="*/ 0 h 2446961"/>
                <a:gd name="connsiteX5" fmla="*/ 0 w 9143577"/>
                <a:gd name="connsiteY5" fmla="*/ 1226992 h 2446961"/>
                <a:gd name="connsiteX6" fmla="*/ 254000 w 9143577"/>
                <a:gd name="connsiteY6" fmla="*/ 973132 h 2446961"/>
                <a:gd name="connsiteX7" fmla="*/ 8889577 w 9143577"/>
                <a:gd name="connsiteY7" fmla="*/ 973132 h 2446961"/>
                <a:gd name="connsiteX8" fmla="*/ 9143577 w 9143577"/>
                <a:gd name="connsiteY8" fmla="*/ 1226992 h 2446961"/>
                <a:gd name="connsiteX9" fmla="*/ 9143577 w 9143577"/>
                <a:gd name="connsiteY9" fmla="*/ 2446961 h 2446961"/>
                <a:gd name="connsiteX0" fmla="*/ 9143577 w 9143577"/>
                <a:gd name="connsiteY0" fmla="*/ 1226992 h 1226992"/>
                <a:gd name="connsiteX1" fmla="*/ 9143577 w 9143577"/>
                <a:gd name="connsiteY1" fmla="*/ 0 h 1226992"/>
                <a:gd name="connsiteX2" fmla="*/ 8889577 w 9143577"/>
                <a:gd name="connsiteY2" fmla="*/ 253860 h 1226992"/>
                <a:gd name="connsiteX3" fmla="*/ 254000 w 9143577"/>
                <a:gd name="connsiteY3" fmla="*/ 253860 h 1226992"/>
                <a:gd name="connsiteX4" fmla="*/ 0 w 9143577"/>
                <a:gd name="connsiteY4" fmla="*/ 0 h 1226992"/>
                <a:gd name="connsiteX5" fmla="*/ 0 w 9143577"/>
                <a:gd name="connsiteY5" fmla="*/ 1226992 h 1226992"/>
                <a:gd name="connsiteX6" fmla="*/ 254000 w 9143577"/>
                <a:gd name="connsiteY6" fmla="*/ 973132 h 1226992"/>
                <a:gd name="connsiteX7" fmla="*/ 8889577 w 9143577"/>
                <a:gd name="connsiteY7" fmla="*/ 973132 h 1226992"/>
                <a:gd name="connsiteX8" fmla="*/ 9143577 w 9143577"/>
                <a:gd name="connsiteY8" fmla="*/ 1226992 h 122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3577" h="1226992">
                  <a:moveTo>
                    <a:pt x="9143577" y="1226992"/>
                  </a:moveTo>
                  <a:lnTo>
                    <a:pt x="9143577" y="0"/>
                  </a:lnTo>
                  <a:cubicBezTo>
                    <a:pt x="9143577" y="140215"/>
                    <a:pt x="9029869" y="253860"/>
                    <a:pt x="8889577" y="253860"/>
                  </a:cubicBezTo>
                  <a:lnTo>
                    <a:pt x="254000" y="253860"/>
                  </a:lnTo>
                  <a:cubicBezTo>
                    <a:pt x="113708" y="253860"/>
                    <a:pt x="0" y="140215"/>
                    <a:pt x="0" y="0"/>
                  </a:cubicBezTo>
                  <a:lnTo>
                    <a:pt x="0" y="1226992"/>
                  </a:lnTo>
                  <a:cubicBezTo>
                    <a:pt x="0" y="1086776"/>
                    <a:pt x="113708" y="973132"/>
                    <a:pt x="254000" y="973132"/>
                  </a:cubicBezTo>
                  <a:lnTo>
                    <a:pt x="8889577" y="973132"/>
                  </a:lnTo>
                  <a:cubicBezTo>
                    <a:pt x="9029869" y="973132"/>
                    <a:pt x="9143577" y="1086776"/>
                    <a:pt x="9143577" y="1226992"/>
                  </a:cubicBezTo>
                  <a:close/>
                </a:path>
              </a:pathLst>
            </a:custGeom>
            <a:solidFill>
              <a:schemeClr val="bg1"/>
            </a:solidFill>
            <a:ln w="8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" name="2 Rectángulo"/>
            <p:cNvSpPr/>
            <p:nvPr userDrawn="1"/>
          </p:nvSpPr>
          <p:spPr>
            <a:xfrm>
              <a:off x="-4572" y="3683620"/>
              <a:ext cx="9148572" cy="1459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8436617" y="3683620"/>
            <a:ext cx="552254" cy="235534"/>
          </a:xfrm>
          <a:custGeom>
            <a:avLst/>
            <a:gdLst>
              <a:gd name="T0" fmla="*/ 2588 w 4816"/>
              <a:gd name="T1" fmla="*/ 996 h 2054"/>
              <a:gd name="T2" fmla="*/ 2680 w 4816"/>
              <a:gd name="T3" fmla="*/ 956 h 2054"/>
              <a:gd name="T4" fmla="*/ 2706 w 4816"/>
              <a:gd name="T5" fmla="*/ 884 h 2054"/>
              <a:gd name="T6" fmla="*/ 2688 w 4816"/>
              <a:gd name="T7" fmla="*/ 822 h 2054"/>
              <a:gd name="T8" fmla="*/ 2616 w 4816"/>
              <a:gd name="T9" fmla="*/ 776 h 2054"/>
              <a:gd name="T10" fmla="*/ 3726 w 4816"/>
              <a:gd name="T11" fmla="*/ 2 h 2054"/>
              <a:gd name="T12" fmla="*/ 3374 w 4816"/>
              <a:gd name="T13" fmla="*/ 88 h 2054"/>
              <a:gd name="T14" fmla="*/ 3082 w 4816"/>
              <a:gd name="T15" fmla="*/ 284 h 2054"/>
              <a:gd name="T16" fmla="*/ 2890 w 4816"/>
              <a:gd name="T17" fmla="*/ 326 h 2054"/>
              <a:gd name="T18" fmla="*/ 2608 w 4816"/>
              <a:gd name="T19" fmla="*/ 114 h 2054"/>
              <a:gd name="T20" fmla="*/ 2264 w 4816"/>
              <a:gd name="T21" fmla="*/ 8 h 2054"/>
              <a:gd name="T22" fmla="*/ 1954 w 4816"/>
              <a:gd name="T23" fmla="*/ 16 h 2054"/>
              <a:gd name="T24" fmla="*/ 1620 w 4816"/>
              <a:gd name="T25" fmla="*/ 142 h 2054"/>
              <a:gd name="T26" fmla="*/ 1352 w 4816"/>
              <a:gd name="T27" fmla="*/ 370 h 2054"/>
              <a:gd name="T28" fmla="*/ 262 w 4816"/>
              <a:gd name="T29" fmla="*/ 2016 h 2054"/>
              <a:gd name="T30" fmla="*/ 1432 w 4816"/>
              <a:gd name="T31" fmla="*/ 1772 h 2054"/>
              <a:gd name="T32" fmla="*/ 1726 w 4816"/>
              <a:gd name="T33" fmla="*/ 1968 h 2054"/>
              <a:gd name="T34" fmla="*/ 2078 w 4816"/>
              <a:gd name="T35" fmla="*/ 2052 h 2054"/>
              <a:gd name="T36" fmla="*/ 2384 w 4816"/>
              <a:gd name="T37" fmla="*/ 2024 h 2054"/>
              <a:gd name="T38" fmla="*/ 2710 w 4816"/>
              <a:gd name="T39" fmla="*/ 1882 h 2054"/>
              <a:gd name="T40" fmla="*/ 2964 w 4816"/>
              <a:gd name="T41" fmla="*/ 1640 h 2054"/>
              <a:gd name="T42" fmla="*/ 3170 w 4816"/>
              <a:gd name="T43" fmla="*/ 1848 h 2054"/>
              <a:gd name="T44" fmla="*/ 3486 w 4816"/>
              <a:gd name="T45" fmla="*/ 2008 h 2054"/>
              <a:gd name="T46" fmla="*/ 3788 w 4816"/>
              <a:gd name="T47" fmla="*/ 2054 h 2054"/>
              <a:gd name="T48" fmla="*/ 4094 w 4816"/>
              <a:gd name="T49" fmla="*/ 2008 h 2054"/>
              <a:gd name="T50" fmla="*/ 4364 w 4816"/>
              <a:gd name="T51" fmla="*/ 1878 h 2054"/>
              <a:gd name="T52" fmla="*/ 4582 w 4816"/>
              <a:gd name="T53" fmla="*/ 1680 h 2054"/>
              <a:gd name="T54" fmla="*/ 4736 w 4816"/>
              <a:gd name="T55" fmla="*/ 1428 h 2054"/>
              <a:gd name="T56" fmla="*/ 4812 w 4816"/>
              <a:gd name="T57" fmla="*/ 1132 h 2054"/>
              <a:gd name="T58" fmla="*/ 4804 w 4816"/>
              <a:gd name="T59" fmla="*/ 872 h 2054"/>
              <a:gd name="T60" fmla="*/ 4716 w 4816"/>
              <a:gd name="T61" fmla="*/ 582 h 2054"/>
              <a:gd name="T62" fmla="*/ 4550 w 4816"/>
              <a:gd name="T63" fmla="*/ 338 h 2054"/>
              <a:gd name="T64" fmla="*/ 4322 w 4816"/>
              <a:gd name="T65" fmla="*/ 150 h 2054"/>
              <a:gd name="T66" fmla="*/ 4046 w 4816"/>
              <a:gd name="T67" fmla="*/ 32 h 2054"/>
              <a:gd name="T68" fmla="*/ 3788 w 4816"/>
              <a:gd name="T69" fmla="*/ 0 h 2054"/>
              <a:gd name="T70" fmla="*/ 1510 w 4816"/>
              <a:gd name="T71" fmla="*/ 1390 h 2054"/>
              <a:gd name="T72" fmla="*/ 1130 w 4816"/>
              <a:gd name="T73" fmla="*/ 1440 h 2054"/>
              <a:gd name="T74" fmla="*/ 1156 w 4816"/>
              <a:gd name="T75" fmla="*/ 1348 h 2054"/>
              <a:gd name="T76" fmla="*/ 776 w 4816"/>
              <a:gd name="T77" fmla="*/ 648 h 2054"/>
              <a:gd name="T78" fmla="*/ 1150 w 4816"/>
              <a:gd name="T79" fmla="*/ 644 h 2054"/>
              <a:gd name="T80" fmla="*/ 1468 w 4816"/>
              <a:gd name="T81" fmla="*/ 722 h 2054"/>
              <a:gd name="T82" fmla="*/ 1932 w 4816"/>
              <a:gd name="T83" fmla="*/ 616 h 2054"/>
              <a:gd name="T84" fmla="*/ 1830 w 4816"/>
              <a:gd name="T85" fmla="*/ 706 h 2054"/>
              <a:gd name="T86" fmla="*/ 2446 w 4816"/>
              <a:gd name="T87" fmla="*/ 1372 h 2054"/>
              <a:gd name="T88" fmla="*/ 2070 w 4816"/>
              <a:gd name="T89" fmla="*/ 1440 h 2054"/>
              <a:gd name="T90" fmla="*/ 2092 w 4816"/>
              <a:gd name="T91" fmla="*/ 1372 h 2054"/>
              <a:gd name="T92" fmla="*/ 2086 w 4816"/>
              <a:gd name="T93" fmla="*/ 650 h 2054"/>
              <a:gd name="T94" fmla="*/ 2770 w 4816"/>
              <a:gd name="T95" fmla="*/ 618 h 2054"/>
              <a:gd name="T96" fmla="*/ 2944 w 4816"/>
              <a:gd name="T97" fmla="*/ 668 h 2054"/>
              <a:gd name="T98" fmla="*/ 3042 w 4816"/>
              <a:gd name="T99" fmla="*/ 794 h 2054"/>
              <a:gd name="T100" fmla="*/ 3048 w 4816"/>
              <a:gd name="T101" fmla="*/ 944 h 2054"/>
              <a:gd name="T102" fmla="*/ 2964 w 4816"/>
              <a:gd name="T103" fmla="*/ 1082 h 2054"/>
              <a:gd name="T104" fmla="*/ 2800 w 4816"/>
              <a:gd name="T105" fmla="*/ 1146 h 2054"/>
              <a:gd name="T106" fmla="*/ 4084 w 4816"/>
              <a:gd name="T107" fmla="*/ 804 h 2054"/>
              <a:gd name="T108" fmla="*/ 3594 w 4816"/>
              <a:gd name="T109" fmla="*/ 784 h 2054"/>
              <a:gd name="T110" fmla="*/ 4020 w 4816"/>
              <a:gd name="T111" fmla="*/ 972 h 2054"/>
              <a:gd name="T112" fmla="*/ 3934 w 4816"/>
              <a:gd name="T113" fmla="*/ 1152 h 2054"/>
              <a:gd name="T114" fmla="*/ 3598 w 4816"/>
              <a:gd name="T115" fmla="*/ 1390 h 2054"/>
              <a:gd name="T116" fmla="*/ 3216 w 4816"/>
              <a:gd name="T117" fmla="*/ 1440 h 2054"/>
              <a:gd name="T118" fmla="*/ 3242 w 4816"/>
              <a:gd name="T119" fmla="*/ 1348 h 2054"/>
              <a:gd name="T120" fmla="*/ 3228 w 4816"/>
              <a:gd name="T121" fmla="*/ 638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6" h="2054">
                <a:moveTo>
                  <a:pt x="2560" y="770"/>
                </a:moveTo>
                <a:lnTo>
                  <a:pt x="2446" y="770"/>
                </a:lnTo>
                <a:lnTo>
                  <a:pt x="2446" y="998"/>
                </a:lnTo>
                <a:lnTo>
                  <a:pt x="2558" y="998"/>
                </a:lnTo>
                <a:lnTo>
                  <a:pt x="2558" y="998"/>
                </a:lnTo>
                <a:lnTo>
                  <a:pt x="2588" y="996"/>
                </a:lnTo>
                <a:lnTo>
                  <a:pt x="2616" y="992"/>
                </a:lnTo>
                <a:lnTo>
                  <a:pt x="2640" y="984"/>
                </a:lnTo>
                <a:lnTo>
                  <a:pt x="2652" y="978"/>
                </a:lnTo>
                <a:lnTo>
                  <a:pt x="2662" y="972"/>
                </a:lnTo>
                <a:lnTo>
                  <a:pt x="2672" y="964"/>
                </a:lnTo>
                <a:lnTo>
                  <a:pt x="2680" y="956"/>
                </a:lnTo>
                <a:lnTo>
                  <a:pt x="2688" y="948"/>
                </a:lnTo>
                <a:lnTo>
                  <a:pt x="2694" y="936"/>
                </a:lnTo>
                <a:lnTo>
                  <a:pt x="2700" y="926"/>
                </a:lnTo>
                <a:lnTo>
                  <a:pt x="2702" y="912"/>
                </a:lnTo>
                <a:lnTo>
                  <a:pt x="2706" y="898"/>
                </a:lnTo>
                <a:lnTo>
                  <a:pt x="2706" y="884"/>
                </a:lnTo>
                <a:lnTo>
                  <a:pt x="2706" y="884"/>
                </a:lnTo>
                <a:lnTo>
                  <a:pt x="2706" y="868"/>
                </a:lnTo>
                <a:lnTo>
                  <a:pt x="2702" y="856"/>
                </a:lnTo>
                <a:lnTo>
                  <a:pt x="2700" y="842"/>
                </a:lnTo>
                <a:lnTo>
                  <a:pt x="2694" y="832"/>
                </a:lnTo>
                <a:lnTo>
                  <a:pt x="2688" y="822"/>
                </a:lnTo>
                <a:lnTo>
                  <a:pt x="2680" y="812"/>
                </a:lnTo>
                <a:lnTo>
                  <a:pt x="2672" y="804"/>
                </a:lnTo>
                <a:lnTo>
                  <a:pt x="2662" y="796"/>
                </a:lnTo>
                <a:lnTo>
                  <a:pt x="2652" y="790"/>
                </a:lnTo>
                <a:lnTo>
                  <a:pt x="2642" y="784"/>
                </a:lnTo>
                <a:lnTo>
                  <a:pt x="2616" y="776"/>
                </a:lnTo>
                <a:lnTo>
                  <a:pt x="2590" y="772"/>
                </a:lnTo>
                <a:lnTo>
                  <a:pt x="2560" y="770"/>
                </a:lnTo>
                <a:lnTo>
                  <a:pt x="2560" y="770"/>
                </a:lnTo>
                <a:close/>
                <a:moveTo>
                  <a:pt x="3788" y="0"/>
                </a:moveTo>
                <a:lnTo>
                  <a:pt x="3788" y="0"/>
                </a:lnTo>
                <a:lnTo>
                  <a:pt x="3726" y="2"/>
                </a:lnTo>
                <a:lnTo>
                  <a:pt x="3664" y="8"/>
                </a:lnTo>
                <a:lnTo>
                  <a:pt x="3604" y="16"/>
                </a:lnTo>
                <a:lnTo>
                  <a:pt x="3544" y="30"/>
                </a:lnTo>
                <a:lnTo>
                  <a:pt x="3486" y="46"/>
                </a:lnTo>
                <a:lnTo>
                  <a:pt x="3428" y="66"/>
                </a:lnTo>
                <a:lnTo>
                  <a:pt x="3374" y="88"/>
                </a:lnTo>
                <a:lnTo>
                  <a:pt x="3320" y="114"/>
                </a:lnTo>
                <a:lnTo>
                  <a:pt x="3268" y="142"/>
                </a:lnTo>
                <a:lnTo>
                  <a:pt x="3218" y="174"/>
                </a:lnTo>
                <a:lnTo>
                  <a:pt x="3170" y="208"/>
                </a:lnTo>
                <a:lnTo>
                  <a:pt x="3124" y="244"/>
                </a:lnTo>
                <a:lnTo>
                  <a:pt x="3082" y="284"/>
                </a:lnTo>
                <a:lnTo>
                  <a:pt x="3040" y="326"/>
                </a:lnTo>
                <a:lnTo>
                  <a:pt x="3000" y="370"/>
                </a:lnTo>
                <a:lnTo>
                  <a:pt x="2964" y="416"/>
                </a:lnTo>
                <a:lnTo>
                  <a:pt x="2964" y="416"/>
                </a:lnTo>
                <a:lnTo>
                  <a:pt x="2928" y="370"/>
                </a:lnTo>
                <a:lnTo>
                  <a:pt x="2890" y="326"/>
                </a:lnTo>
                <a:lnTo>
                  <a:pt x="2848" y="284"/>
                </a:lnTo>
                <a:lnTo>
                  <a:pt x="2804" y="244"/>
                </a:lnTo>
                <a:lnTo>
                  <a:pt x="2758" y="208"/>
                </a:lnTo>
                <a:lnTo>
                  <a:pt x="2710" y="174"/>
                </a:lnTo>
                <a:lnTo>
                  <a:pt x="2660" y="142"/>
                </a:lnTo>
                <a:lnTo>
                  <a:pt x="2608" y="114"/>
                </a:lnTo>
                <a:lnTo>
                  <a:pt x="2554" y="88"/>
                </a:lnTo>
                <a:lnTo>
                  <a:pt x="2500" y="66"/>
                </a:lnTo>
                <a:lnTo>
                  <a:pt x="2442" y="46"/>
                </a:lnTo>
                <a:lnTo>
                  <a:pt x="2384" y="30"/>
                </a:lnTo>
                <a:lnTo>
                  <a:pt x="2326" y="16"/>
                </a:lnTo>
                <a:lnTo>
                  <a:pt x="2264" y="8"/>
                </a:lnTo>
                <a:lnTo>
                  <a:pt x="2204" y="2"/>
                </a:lnTo>
                <a:lnTo>
                  <a:pt x="2140" y="0"/>
                </a:lnTo>
                <a:lnTo>
                  <a:pt x="2140" y="0"/>
                </a:lnTo>
                <a:lnTo>
                  <a:pt x="2078" y="2"/>
                </a:lnTo>
                <a:lnTo>
                  <a:pt x="2016" y="8"/>
                </a:lnTo>
                <a:lnTo>
                  <a:pt x="1954" y="16"/>
                </a:lnTo>
                <a:lnTo>
                  <a:pt x="1896" y="30"/>
                </a:lnTo>
                <a:lnTo>
                  <a:pt x="1838" y="46"/>
                </a:lnTo>
                <a:lnTo>
                  <a:pt x="1780" y="66"/>
                </a:lnTo>
                <a:lnTo>
                  <a:pt x="1726" y="88"/>
                </a:lnTo>
                <a:lnTo>
                  <a:pt x="1672" y="114"/>
                </a:lnTo>
                <a:lnTo>
                  <a:pt x="1620" y="142"/>
                </a:lnTo>
                <a:lnTo>
                  <a:pt x="1570" y="174"/>
                </a:lnTo>
                <a:lnTo>
                  <a:pt x="1522" y="208"/>
                </a:lnTo>
                <a:lnTo>
                  <a:pt x="1476" y="244"/>
                </a:lnTo>
                <a:lnTo>
                  <a:pt x="1432" y="284"/>
                </a:lnTo>
                <a:lnTo>
                  <a:pt x="1392" y="326"/>
                </a:lnTo>
                <a:lnTo>
                  <a:pt x="1352" y="370"/>
                </a:lnTo>
                <a:lnTo>
                  <a:pt x="1316" y="416"/>
                </a:lnTo>
                <a:lnTo>
                  <a:pt x="1316" y="38"/>
                </a:lnTo>
                <a:lnTo>
                  <a:pt x="0" y="38"/>
                </a:lnTo>
                <a:lnTo>
                  <a:pt x="0" y="616"/>
                </a:lnTo>
                <a:lnTo>
                  <a:pt x="262" y="616"/>
                </a:lnTo>
                <a:lnTo>
                  <a:pt x="262" y="2016"/>
                </a:lnTo>
                <a:lnTo>
                  <a:pt x="1316" y="2016"/>
                </a:lnTo>
                <a:lnTo>
                  <a:pt x="1316" y="1640"/>
                </a:lnTo>
                <a:lnTo>
                  <a:pt x="1316" y="1640"/>
                </a:lnTo>
                <a:lnTo>
                  <a:pt x="1352" y="1686"/>
                </a:lnTo>
                <a:lnTo>
                  <a:pt x="1392" y="1730"/>
                </a:lnTo>
                <a:lnTo>
                  <a:pt x="1432" y="1772"/>
                </a:lnTo>
                <a:lnTo>
                  <a:pt x="1476" y="1810"/>
                </a:lnTo>
                <a:lnTo>
                  <a:pt x="1522" y="1848"/>
                </a:lnTo>
                <a:lnTo>
                  <a:pt x="1570" y="1882"/>
                </a:lnTo>
                <a:lnTo>
                  <a:pt x="1620" y="1914"/>
                </a:lnTo>
                <a:lnTo>
                  <a:pt x="1672" y="1942"/>
                </a:lnTo>
                <a:lnTo>
                  <a:pt x="1726" y="1968"/>
                </a:lnTo>
                <a:lnTo>
                  <a:pt x="1780" y="1990"/>
                </a:lnTo>
                <a:lnTo>
                  <a:pt x="1838" y="2008"/>
                </a:lnTo>
                <a:lnTo>
                  <a:pt x="1896" y="2024"/>
                </a:lnTo>
                <a:lnTo>
                  <a:pt x="1954" y="2038"/>
                </a:lnTo>
                <a:lnTo>
                  <a:pt x="2016" y="2046"/>
                </a:lnTo>
                <a:lnTo>
                  <a:pt x="2078" y="2052"/>
                </a:lnTo>
                <a:lnTo>
                  <a:pt x="2140" y="2054"/>
                </a:lnTo>
                <a:lnTo>
                  <a:pt x="2140" y="2054"/>
                </a:lnTo>
                <a:lnTo>
                  <a:pt x="2204" y="2052"/>
                </a:lnTo>
                <a:lnTo>
                  <a:pt x="2264" y="2046"/>
                </a:lnTo>
                <a:lnTo>
                  <a:pt x="2326" y="2038"/>
                </a:lnTo>
                <a:lnTo>
                  <a:pt x="2384" y="2024"/>
                </a:lnTo>
                <a:lnTo>
                  <a:pt x="2442" y="2008"/>
                </a:lnTo>
                <a:lnTo>
                  <a:pt x="2500" y="1990"/>
                </a:lnTo>
                <a:lnTo>
                  <a:pt x="2554" y="1968"/>
                </a:lnTo>
                <a:lnTo>
                  <a:pt x="2608" y="1942"/>
                </a:lnTo>
                <a:lnTo>
                  <a:pt x="2660" y="1914"/>
                </a:lnTo>
                <a:lnTo>
                  <a:pt x="2710" y="1882"/>
                </a:lnTo>
                <a:lnTo>
                  <a:pt x="2758" y="1848"/>
                </a:lnTo>
                <a:lnTo>
                  <a:pt x="2804" y="1810"/>
                </a:lnTo>
                <a:lnTo>
                  <a:pt x="2848" y="1772"/>
                </a:lnTo>
                <a:lnTo>
                  <a:pt x="2890" y="1730"/>
                </a:lnTo>
                <a:lnTo>
                  <a:pt x="2928" y="1686"/>
                </a:lnTo>
                <a:lnTo>
                  <a:pt x="2964" y="1640"/>
                </a:lnTo>
                <a:lnTo>
                  <a:pt x="2964" y="1640"/>
                </a:lnTo>
                <a:lnTo>
                  <a:pt x="3000" y="1686"/>
                </a:lnTo>
                <a:lnTo>
                  <a:pt x="3040" y="1730"/>
                </a:lnTo>
                <a:lnTo>
                  <a:pt x="3082" y="1772"/>
                </a:lnTo>
                <a:lnTo>
                  <a:pt x="3124" y="1810"/>
                </a:lnTo>
                <a:lnTo>
                  <a:pt x="3170" y="1848"/>
                </a:lnTo>
                <a:lnTo>
                  <a:pt x="3218" y="1882"/>
                </a:lnTo>
                <a:lnTo>
                  <a:pt x="3268" y="1914"/>
                </a:lnTo>
                <a:lnTo>
                  <a:pt x="3320" y="1942"/>
                </a:lnTo>
                <a:lnTo>
                  <a:pt x="3374" y="1968"/>
                </a:lnTo>
                <a:lnTo>
                  <a:pt x="3428" y="1990"/>
                </a:lnTo>
                <a:lnTo>
                  <a:pt x="3486" y="2008"/>
                </a:lnTo>
                <a:lnTo>
                  <a:pt x="3544" y="2024"/>
                </a:lnTo>
                <a:lnTo>
                  <a:pt x="3604" y="2038"/>
                </a:lnTo>
                <a:lnTo>
                  <a:pt x="3664" y="2046"/>
                </a:lnTo>
                <a:lnTo>
                  <a:pt x="3726" y="2052"/>
                </a:lnTo>
                <a:lnTo>
                  <a:pt x="3788" y="2054"/>
                </a:lnTo>
                <a:lnTo>
                  <a:pt x="3788" y="2054"/>
                </a:lnTo>
                <a:lnTo>
                  <a:pt x="3842" y="2052"/>
                </a:lnTo>
                <a:lnTo>
                  <a:pt x="3894" y="2048"/>
                </a:lnTo>
                <a:lnTo>
                  <a:pt x="3946" y="2042"/>
                </a:lnTo>
                <a:lnTo>
                  <a:pt x="3996" y="2034"/>
                </a:lnTo>
                <a:lnTo>
                  <a:pt x="4046" y="2022"/>
                </a:lnTo>
                <a:lnTo>
                  <a:pt x="4094" y="2008"/>
                </a:lnTo>
                <a:lnTo>
                  <a:pt x="4142" y="1992"/>
                </a:lnTo>
                <a:lnTo>
                  <a:pt x="4188" y="1974"/>
                </a:lnTo>
                <a:lnTo>
                  <a:pt x="4234" y="1954"/>
                </a:lnTo>
                <a:lnTo>
                  <a:pt x="4278" y="1930"/>
                </a:lnTo>
                <a:lnTo>
                  <a:pt x="4322" y="1906"/>
                </a:lnTo>
                <a:lnTo>
                  <a:pt x="4364" y="1878"/>
                </a:lnTo>
                <a:lnTo>
                  <a:pt x="4404" y="1850"/>
                </a:lnTo>
                <a:lnTo>
                  <a:pt x="4442" y="1820"/>
                </a:lnTo>
                <a:lnTo>
                  <a:pt x="4480" y="1788"/>
                </a:lnTo>
                <a:lnTo>
                  <a:pt x="4516" y="1754"/>
                </a:lnTo>
                <a:lnTo>
                  <a:pt x="4550" y="1718"/>
                </a:lnTo>
                <a:lnTo>
                  <a:pt x="4582" y="1680"/>
                </a:lnTo>
                <a:lnTo>
                  <a:pt x="4612" y="1642"/>
                </a:lnTo>
                <a:lnTo>
                  <a:pt x="4640" y="1602"/>
                </a:lnTo>
                <a:lnTo>
                  <a:pt x="4668" y="1560"/>
                </a:lnTo>
                <a:lnTo>
                  <a:pt x="4692" y="1518"/>
                </a:lnTo>
                <a:lnTo>
                  <a:pt x="4716" y="1472"/>
                </a:lnTo>
                <a:lnTo>
                  <a:pt x="4736" y="1428"/>
                </a:lnTo>
                <a:lnTo>
                  <a:pt x="4754" y="1380"/>
                </a:lnTo>
                <a:lnTo>
                  <a:pt x="4770" y="1334"/>
                </a:lnTo>
                <a:lnTo>
                  <a:pt x="4784" y="1284"/>
                </a:lnTo>
                <a:lnTo>
                  <a:pt x="4796" y="1234"/>
                </a:lnTo>
                <a:lnTo>
                  <a:pt x="4804" y="1184"/>
                </a:lnTo>
                <a:lnTo>
                  <a:pt x="4812" y="1132"/>
                </a:lnTo>
                <a:lnTo>
                  <a:pt x="4816" y="1080"/>
                </a:lnTo>
                <a:lnTo>
                  <a:pt x="4816" y="1028"/>
                </a:lnTo>
                <a:lnTo>
                  <a:pt x="4816" y="1028"/>
                </a:lnTo>
                <a:lnTo>
                  <a:pt x="4816" y="976"/>
                </a:lnTo>
                <a:lnTo>
                  <a:pt x="4812" y="922"/>
                </a:lnTo>
                <a:lnTo>
                  <a:pt x="4804" y="872"/>
                </a:lnTo>
                <a:lnTo>
                  <a:pt x="4796" y="820"/>
                </a:lnTo>
                <a:lnTo>
                  <a:pt x="4784" y="772"/>
                </a:lnTo>
                <a:lnTo>
                  <a:pt x="4770" y="722"/>
                </a:lnTo>
                <a:lnTo>
                  <a:pt x="4754" y="674"/>
                </a:lnTo>
                <a:lnTo>
                  <a:pt x="4736" y="628"/>
                </a:lnTo>
                <a:lnTo>
                  <a:pt x="4716" y="582"/>
                </a:lnTo>
                <a:lnTo>
                  <a:pt x="4692" y="538"/>
                </a:lnTo>
                <a:lnTo>
                  <a:pt x="4668" y="496"/>
                </a:lnTo>
                <a:lnTo>
                  <a:pt x="4640" y="454"/>
                </a:lnTo>
                <a:lnTo>
                  <a:pt x="4612" y="414"/>
                </a:lnTo>
                <a:lnTo>
                  <a:pt x="4582" y="374"/>
                </a:lnTo>
                <a:lnTo>
                  <a:pt x="4550" y="338"/>
                </a:lnTo>
                <a:lnTo>
                  <a:pt x="4516" y="302"/>
                </a:lnTo>
                <a:lnTo>
                  <a:pt x="4480" y="268"/>
                </a:lnTo>
                <a:lnTo>
                  <a:pt x="4442" y="236"/>
                </a:lnTo>
                <a:lnTo>
                  <a:pt x="4404" y="204"/>
                </a:lnTo>
                <a:lnTo>
                  <a:pt x="4364" y="176"/>
                </a:lnTo>
                <a:lnTo>
                  <a:pt x="4322" y="150"/>
                </a:lnTo>
                <a:lnTo>
                  <a:pt x="4278" y="124"/>
                </a:lnTo>
                <a:lnTo>
                  <a:pt x="4234" y="102"/>
                </a:lnTo>
                <a:lnTo>
                  <a:pt x="4188" y="80"/>
                </a:lnTo>
                <a:lnTo>
                  <a:pt x="4142" y="62"/>
                </a:lnTo>
                <a:lnTo>
                  <a:pt x="4094" y="46"/>
                </a:lnTo>
                <a:lnTo>
                  <a:pt x="4046" y="32"/>
                </a:lnTo>
                <a:lnTo>
                  <a:pt x="3996" y="20"/>
                </a:lnTo>
                <a:lnTo>
                  <a:pt x="3946" y="12"/>
                </a:lnTo>
                <a:lnTo>
                  <a:pt x="3894" y="6"/>
                </a:lnTo>
                <a:lnTo>
                  <a:pt x="3842" y="2"/>
                </a:lnTo>
                <a:lnTo>
                  <a:pt x="3788" y="0"/>
                </a:lnTo>
                <a:lnTo>
                  <a:pt x="3788" y="0"/>
                </a:lnTo>
                <a:close/>
                <a:moveTo>
                  <a:pt x="1830" y="706"/>
                </a:moveTo>
                <a:lnTo>
                  <a:pt x="1506" y="1110"/>
                </a:lnTo>
                <a:lnTo>
                  <a:pt x="1506" y="1348"/>
                </a:lnTo>
                <a:lnTo>
                  <a:pt x="1506" y="1348"/>
                </a:lnTo>
                <a:lnTo>
                  <a:pt x="1506" y="1372"/>
                </a:lnTo>
                <a:lnTo>
                  <a:pt x="1510" y="1390"/>
                </a:lnTo>
                <a:lnTo>
                  <a:pt x="1514" y="1406"/>
                </a:lnTo>
                <a:lnTo>
                  <a:pt x="1518" y="1418"/>
                </a:lnTo>
                <a:lnTo>
                  <a:pt x="1526" y="1436"/>
                </a:lnTo>
                <a:lnTo>
                  <a:pt x="1530" y="1440"/>
                </a:lnTo>
                <a:lnTo>
                  <a:pt x="1130" y="1440"/>
                </a:lnTo>
                <a:lnTo>
                  <a:pt x="1130" y="1440"/>
                </a:lnTo>
                <a:lnTo>
                  <a:pt x="1134" y="1436"/>
                </a:lnTo>
                <a:lnTo>
                  <a:pt x="1142" y="1418"/>
                </a:lnTo>
                <a:lnTo>
                  <a:pt x="1146" y="1406"/>
                </a:lnTo>
                <a:lnTo>
                  <a:pt x="1152" y="1390"/>
                </a:lnTo>
                <a:lnTo>
                  <a:pt x="1154" y="1372"/>
                </a:lnTo>
                <a:lnTo>
                  <a:pt x="1156" y="1348"/>
                </a:lnTo>
                <a:lnTo>
                  <a:pt x="1156" y="1110"/>
                </a:lnTo>
                <a:lnTo>
                  <a:pt x="834" y="708"/>
                </a:lnTo>
                <a:lnTo>
                  <a:pt x="834" y="708"/>
                </a:lnTo>
                <a:lnTo>
                  <a:pt x="814" y="684"/>
                </a:lnTo>
                <a:lnTo>
                  <a:pt x="794" y="664"/>
                </a:lnTo>
                <a:lnTo>
                  <a:pt x="776" y="648"/>
                </a:lnTo>
                <a:lnTo>
                  <a:pt x="762" y="636"/>
                </a:lnTo>
                <a:lnTo>
                  <a:pt x="740" y="620"/>
                </a:lnTo>
                <a:lnTo>
                  <a:pt x="732" y="616"/>
                </a:lnTo>
                <a:lnTo>
                  <a:pt x="1138" y="616"/>
                </a:lnTo>
                <a:lnTo>
                  <a:pt x="1138" y="616"/>
                </a:lnTo>
                <a:lnTo>
                  <a:pt x="1150" y="644"/>
                </a:lnTo>
                <a:lnTo>
                  <a:pt x="1168" y="678"/>
                </a:lnTo>
                <a:lnTo>
                  <a:pt x="1194" y="722"/>
                </a:lnTo>
                <a:lnTo>
                  <a:pt x="1328" y="930"/>
                </a:lnTo>
                <a:lnTo>
                  <a:pt x="1332" y="930"/>
                </a:lnTo>
                <a:lnTo>
                  <a:pt x="1468" y="722"/>
                </a:lnTo>
                <a:lnTo>
                  <a:pt x="1468" y="722"/>
                </a:lnTo>
                <a:lnTo>
                  <a:pt x="1494" y="678"/>
                </a:lnTo>
                <a:lnTo>
                  <a:pt x="1512" y="644"/>
                </a:lnTo>
                <a:lnTo>
                  <a:pt x="1522" y="624"/>
                </a:lnTo>
                <a:lnTo>
                  <a:pt x="1524" y="616"/>
                </a:lnTo>
                <a:lnTo>
                  <a:pt x="1932" y="616"/>
                </a:lnTo>
                <a:lnTo>
                  <a:pt x="1932" y="616"/>
                </a:lnTo>
                <a:lnTo>
                  <a:pt x="1924" y="620"/>
                </a:lnTo>
                <a:lnTo>
                  <a:pt x="1902" y="634"/>
                </a:lnTo>
                <a:lnTo>
                  <a:pt x="1888" y="646"/>
                </a:lnTo>
                <a:lnTo>
                  <a:pt x="1870" y="662"/>
                </a:lnTo>
                <a:lnTo>
                  <a:pt x="1850" y="682"/>
                </a:lnTo>
                <a:lnTo>
                  <a:pt x="1830" y="706"/>
                </a:lnTo>
                <a:lnTo>
                  <a:pt x="1830" y="706"/>
                </a:lnTo>
                <a:close/>
                <a:moveTo>
                  <a:pt x="2734" y="1150"/>
                </a:moveTo>
                <a:lnTo>
                  <a:pt x="2444" y="1150"/>
                </a:lnTo>
                <a:lnTo>
                  <a:pt x="2444" y="1348"/>
                </a:lnTo>
                <a:lnTo>
                  <a:pt x="2444" y="1348"/>
                </a:lnTo>
                <a:lnTo>
                  <a:pt x="2446" y="1372"/>
                </a:lnTo>
                <a:lnTo>
                  <a:pt x="2448" y="1390"/>
                </a:lnTo>
                <a:lnTo>
                  <a:pt x="2452" y="1406"/>
                </a:lnTo>
                <a:lnTo>
                  <a:pt x="2456" y="1418"/>
                </a:lnTo>
                <a:lnTo>
                  <a:pt x="2464" y="1436"/>
                </a:lnTo>
                <a:lnTo>
                  <a:pt x="2468" y="1440"/>
                </a:lnTo>
                <a:lnTo>
                  <a:pt x="2070" y="1440"/>
                </a:lnTo>
                <a:lnTo>
                  <a:pt x="2070" y="1440"/>
                </a:lnTo>
                <a:lnTo>
                  <a:pt x="2074" y="1436"/>
                </a:lnTo>
                <a:lnTo>
                  <a:pt x="2082" y="1420"/>
                </a:lnTo>
                <a:lnTo>
                  <a:pt x="2086" y="1406"/>
                </a:lnTo>
                <a:lnTo>
                  <a:pt x="2088" y="1390"/>
                </a:lnTo>
                <a:lnTo>
                  <a:pt x="2092" y="1372"/>
                </a:lnTo>
                <a:lnTo>
                  <a:pt x="2092" y="1348"/>
                </a:lnTo>
                <a:lnTo>
                  <a:pt x="2092" y="706"/>
                </a:lnTo>
                <a:lnTo>
                  <a:pt x="2092" y="706"/>
                </a:lnTo>
                <a:lnTo>
                  <a:pt x="2092" y="686"/>
                </a:lnTo>
                <a:lnTo>
                  <a:pt x="2088" y="666"/>
                </a:lnTo>
                <a:lnTo>
                  <a:pt x="2086" y="650"/>
                </a:lnTo>
                <a:lnTo>
                  <a:pt x="2082" y="638"/>
                </a:lnTo>
                <a:lnTo>
                  <a:pt x="2074" y="622"/>
                </a:lnTo>
                <a:lnTo>
                  <a:pt x="2070" y="616"/>
                </a:lnTo>
                <a:lnTo>
                  <a:pt x="2734" y="616"/>
                </a:lnTo>
                <a:lnTo>
                  <a:pt x="2734" y="616"/>
                </a:lnTo>
                <a:lnTo>
                  <a:pt x="2770" y="618"/>
                </a:lnTo>
                <a:lnTo>
                  <a:pt x="2802" y="620"/>
                </a:lnTo>
                <a:lnTo>
                  <a:pt x="2834" y="626"/>
                </a:lnTo>
                <a:lnTo>
                  <a:pt x="2864" y="634"/>
                </a:lnTo>
                <a:lnTo>
                  <a:pt x="2894" y="644"/>
                </a:lnTo>
                <a:lnTo>
                  <a:pt x="2920" y="656"/>
                </a:lnTo>
                <a:lnTo>
                  <a:pt x="2944" y="668"/>
                </a:lnTo>
                <a:lnTo>
                  <a:pt x="2966" y="684"/>
                </a:lnTo>
                <a:lnTo>
                  <a:pt x="2986" y="702"/>
                </a:lnTo>
                <a:lnTo>
                  <a:pt x="3004" y="722"/>
                </a:lnTo>
                <a:lnTo>
                  <a:pt x="3020" y="744"/>
                </a:lnTo>
                <a:lnTo>
                  <a:pt x="3032" y="768"/>
                </a:lnTo>
                <a:lnTo>
                  <a:pt x="3042" y="794"/>
                </a:lnTo>
                <a:lnTo>
                  <a:pt x="3050" y="822"/>
                </a:lnTo>
                <a:lnTo>
                  <a:pt x="3054" y="852"/>
                </a:lnTo>
                <a:lnTo>
                  <a:pt x="3056" y="884"/>
                </a:lnTo>
                <a:lnTo>
                  <a:pt x="3056" y="884"/>
                </a:lnTo>
                <a:lnTo>
                  <a:pt x="3054" y="916"/>
                </a:lnTo>
                <a:lnTo>
                  <a:pt x="3048" y="944"/>
                </a:lnTo>
                <a:lnTo>
                  <a:pt x="3042" y="972"/>
                </a:lnTo>
                <a:lnTo>
                  <a:pt x="3030" y="998"/>
                </a:lnTo>
                <a:lnTo>
                  <a:pt x="3018" y="1022"/>
                </a:lnTo>
                <a:lnTo>
                  <a:pt x="3002" y="1044"/>
                </a:lnTo>
                <a:lnTo>
                  <a:pt x="2984" y="1064"/>
                </a:lnTo>
                <a:lnTo>
                  <a:pt x="2964" y="1082"/>
                </a:lnTo>
                <a:lnTo>
                  <a:pt x="2942" y="1098"/>
                </a:lnTo>
                <a:lnTo>
                  <a:pt x="2916" y="1112"/>
                </a:lnTo>
                <a:lnTo>
                  <a:pt x="2890" y="1124"/>
                </a:lnTo>
                <a:lnTo>
                  <a:pt x="2862" y="1134"/>
                </a:lnTo>
                <a:lnTo>
                  <a:pt x="2832" y="1140"/>
                </a:lnTo>
                <a:lnTo>
                  <a:pt x="2800" y="1146"/>
                </a:lnTo>
                <a:lnTo>
                  <a:pt x="2768" y="1150"/>
                </a:lnTo>
                <a:lnTo>
                  <a:pt x="2734" y="1150"/>
                </a:lnTo>
                <a:lnTo>
                  <a:pt x="2734" y="1150"/>
                </a:lnTo>
                <a:close/>
                <a:moveTo>
                  <a:pt x="4092" y="808"/>
                </a:moveTo>
                <a:lnTo>
                  <a:pt x="4092" y="808"/>
                </a:lnTo>
                <a:lnTo>
                  <a:pt x="4084" y="804"/>
                </a:lnTo>
                <a:lnTo>
                  <a:pt x="4066" y="796"/>
                </a:lnTo>
                <a:lnTo>
                  <a:pt x="4052" y="792"/>
                </a:lnTo>
                <a:lnTo>
                  <a:pt x="4034" y="788"/>
                </a:lnTo>
                <a:lnTo>
                  <a:pt x="4014" y="786"/>
                </a:lnTo>
                <a:lnTo>
                  <a:pt x="3992" y="784"/>
                </a:lnTo>
                <a:lnTo>
                  <a:pt x="3594" y="784"/>
                </a:lnTo>
                <a:lnTo>
                  <a:pt x="3594" y="984"/>
                </a:lnTo>
                <a:lnTo>
                  <a:pt x="3914" y="984"/>
                </a:lnTo>
                <a:lnTo>
                  <a:pt x="3914" y="984"/>
                </a:lnTo>
                <a:lnTo>
                  <a:pt x="3956" y="982"/>
                </a:lnTo>
                <a:lnTo>
                  <a:pt x="3990" y="978"/>
                </a:lnTo>
                <a:lnTo>
                  <a:pt x="4020" y="972"/>
                </a:lnTo>
                <a:lnTo>
                  <a:pt x="4020" y="1168"/>
                </a:lnTo>
                <a:lnTo>
                  <a:pt x="4020" y="1168"/>
                </a:lnTo>
                <a:lnTo>
                  <a:pt x="4012" y="1166"/>
                </a:lnTo>
                <a:lnTo>
                  <a:pt x="3990" y="1160"/>
                </a:lnTo>
                <a:lnTo>
                  <a:pt x="3956" y="1154"/>
                </a:lnTo>
                <a:lnTo>
                  <a:pt x="3934" y="1152"/>
                </a:lnTo>
                <a:lnTo>
                  <a:pt x="3914" y="1150"/>
                </a:lnTo>
                <a:lnTo>
                  <a:pt x="3594" y="1150"/>
                </a:lnTo>
                <a:lnTo>
                  <a:pt x="3594" y="1348"/>
                </a:lnTo>
                <a:lnTo>
                  <a:pt x="3594" y="1348"/>
                </a:lnTo>
                <a:lnTo>
                  <a:pt x="3594" y="1370"/>
                </a:lnTo>
                <a:lnTo>
                  <a:pt x="3598" y="1390"/>
                </a:lnTo>
                <a:lnTo>
                  <a:pt x="3602" y="1406"/>
                </a:lnTo>
                <a:lnTo>
                  <a:pt x="3606" y="1418"/>
                </a:lnTo>
                <a:lnTo>
                  <a:pt x="3614" y="1434"/>
                </a:lnTo>
                <a:lnTo>
                  <a:pt x="3618" y="1440"/>
                </a:lnTo>
                <a:lnTo>
                  <a:pt x="3216" y="1440"/>
                </a:lnTo>
                <a:lnTo>
                  <a:pt x="3216" y="1440"/>
                </a:lnTo>
                <a:lnTo>
                  <a:pt x="3220" y="1434"/>
                </a:lnTo>
                <a:lnTo>
                  <a:pt x="3228" y="1418"/>
                </a:lnTo>
                <a:lnTo>
                  <a:pt x="3234" y="1406"/>
                </a:lnTo>
                <a:lnTo>
                  <a:pt x="3238" y="1390"/>
                </a:lnTo>
                <a:lnTo>
                  <a:pt x="3240" y="1370"/>
                </a:lnTo>
                <a:lnTo>
                  <a:pt x="3242" y="1348"/>
                </a:lnTo>
                <a:lnTo>
                  <a:pt x="3242" y="706"/>
                </a:lnTo>
                <a:lnTo>
                  <a:pt x="3242" y="706"/>
                </a:lnTo>
                <a:lnTo>
                  <a:pt x="3240" y="684"/>
                </a:lnTo>
                <a:lnTo>
                  <a:pt x="3238" y="666"/>
                </a:lnTo>
                <a:lnTo>
                  <a:pt x="3234" y="650"/>
                </a:lnTo>
                <a:lnTo>
                  <a:pt x="3228" y="638"/>
                </a:lnTo>
                <a:lnTo>
                  <a:pt x="3220" y="622"/>
                </a:lnTo>
                <a:lnTo>
                  <a:pt x="3216" y="616"/>
                </a:lnTo>
                <a:lnTo>
                  <a:pt x="4092" y="616"/>
                </a:lnTo>
                <a:lnTo>
                  <a:pt x="4092" y="808"/>
                </a:lnTo>
                <a:close/>
              </a:path>
            </a:pathLst>
          </a:custGeom>
          <a:solidFill>
            <a:srgbClr val="0451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3 Marcador de texto">
            <a:extLst>
              <a:ext uri="{FF2B5EF4-FFF2-40B4-BE49-F238E27FC236}">
                <a16:creationId xmlns:a16="http://schemas.microsoft.com/office/drawing/2014/main" id="{23E6A1BB-72B5-C842-88F0-28CB4B7905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94951" y="3925263"/>
            <a:ext cx="794945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CARÁTULA INTERNA</a:t>
            </a:r>
            <a:endParaRPr lang="es-AR" dirty="0"/>
          </a:p>
        </p:txBody>
      </p:sp>
      <p:sp>
        <p:nvSpPr>
          <p:cNvPr id="12" name="3 Marcador de texto">
            <a:extLst>
              <a:ext uri="{FF2B5EF4-FFF2-40B4-BE49-F238E27FC236}">
                <a16:creationId xmlns:a16="http://schemas.microsoft.com/office/drawing/2014/main" id="{68FD51B1-D9B0-4047-925A-AA43501EC5B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4001" y="3664922"/>
            <a:ext cx="7930407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 baseline="0">
                <a:solidFill>
                  <a:srgbClr val="0451E4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LA PRESENTACIÓN</a:t>
            </a:r>
          </a:p>
        </p:txBody>
      </p:sp>
      <p:pic>
        <p:nvPicPr>
          <p:cNvPr id="14" name="13 Image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t="-5405"/>
          <a:stretch/>
        </p:blipFill>
        <p:spPr>
          <a:xfrm flipH="1">
            <a:off x="8469833" y="4122421"/>
            <a:ext cx="674167" cy="1018198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4" t="21075" b="8053"/>
          <a:stretch/>
        </p:blipFill>
        <p:spPr>
          <a:xfrm>
            <a:off x="-4572" y="4645828"/>
            <a:ext cx="491976" cy="49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80684"/>
      </p:ext>
    </p:extLst>
  </p:cSld>
  <p:clrMapOvr>
    <a:masterClrMapping/>
  </p:clrMapOvr>
  <p:hf sldNum="0"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gráficos + 2 gráficos con datos 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557442" y="2849584"/>
            <a:ext cx="4586558" cy="22939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9715" y="536400"/>
            <a:ext cx="4567159" cy="4607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" y="2849584"/>
            <a:ext cx="4557442" cy="229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557442" y="536400"/>
            <a:ext cx="4586557" cy="23052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hart Placeholder 27"/>
          <p:cNvSpPr>
            <a:spLocks noGrp="1"/>
          </p:cNvSpPr>
          <p:nvPr>
            <p:ph type="chart" sz="quarter" idx="13" hasCustomPrompt="1"/>
          </p:nvPr>
        </p:nvSpPr>
        <p:spPr>
          <a:xfrm>
            <a:off x="356184" y="1204466"/>
            <a:ext cx="3999792" cy="15113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n-US" dirty="0"/>
          </a:p>
        </p:txBody>
      </p:sp>
      <p:sp>
        <p:nvSpPr>
          <p:cNvPr id="15" name="Chart Placeholder 27"/>
          <p:cNvSpPr>
            <a:spLocks noGrp="1"/>
          </p:cNvSpPr>
          <p:nvPr>
            <p:ph type="chart" sz="quarter" idx="14" hasCustomPrompt="1"/>
          </p:nvPr>
        </p:nvSpPr>
        <p:spPr>
          <a:xfrm>
            <a:off x="4746950" y="1203598"/>
            <a:ext cx="4145530" cy="15113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Chart Placeholder 27"/>
          <p:cNvSpPr>
            <a:spLocks noGrp="1"/>
          </p:cNvSpPr>
          <p:nvPr>
            <p:ph type="chart" sz="quarter" idx="15" hasCustomPrompt="1"/>
          </p:nvPr>
        </p:nvSpPr>
        <p:spPr>
          <a:xfrm>
            <a:off x="356184" y="3364706"/>
            <a:ext cx="3999791" cy="143842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n-US" dirty="0"/>
          </a:p>
        </p:txBody>
      </p:sp>
      <p:sp>
        <p:nvSpPr>
          <p:cNvPr id="17" name="Chart Placeholder 27"/>
          <p:cNvSpPr>
            <a:spLocks noGrp="1"/>
          </p:cNvSpPr>
          <p:nvPr>
            <p:ph type="chart" sz="quarter" idx="16" hasCustomPrompt="1"/>
          </p:nvPr>
        </p:nvSpPr>
        <p:spPr>
          <a:xfrm>
            <a:off x="4746951" y="3363838"/>
            <a:ext cx="4145529" cy="143842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260" y="401898"/>
            <a:ext cx="2042382" cy="360850"/>
          </a:xfrm>
        </p:spPr>
        <p:txBody>
          <a:bodyPr wrap="none"/>
          <a:lstStyle>
            <a:lvl1pPr>
              <a:defRPr baseline="0"/>
            </a:lvl1pPr>
          </a:lstStyle>
          <a:p>
            <a:r>
              <a:rPr lang="es-ES_tradnl" dirty="0"/>
              <a:t>CUATRO GRÁFICOS</a:t>
            </a:r>
            <a:endParaRPr lang="en-US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4746950" y="915566"/>
            <a:ext cx="1521250" cy="169277"/>
          </a:xfr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100" b="1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TÍTULO DEL GRÁFICO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356184" y="915566"/>
            <a:ext cx="1521250" cy="169277"/>
          </a:xfr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100" b="1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TÍTULO DEL GRÁFICO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4746950" y="3075806"/>
            <a:ext cx="1521250" cy="169277"/>
          </a:xfr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100" b="1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TÍTULO DEL GRÁFICO</a:t>
            </a:r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415956" y="3075806"/>
            <a:ext cx="1521250" cy="169277"/>
          </a:xfr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100" b="1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TÍTULO DEL GRÁFICO</a:t>
            </a:r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32" name="Straight Connector 9"/>
          <p:cNvCxnSpPr/>
          <p:nvPr userDrawn="1"/>
        </p:nvCxnSpPr>
        <p:spPr>
          <a:xfrm>
            <a:off x="356184" y="865886"/>
            <a:ext cx="696264" cy="0"/>
          </a:xfrm>
          <a:prstGeom prst="line">
            <a:avLst/>
          </a:prstGeom>
          <a:ln>
            <a:solidFill>
              <a:srgbClr val="E658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0"/>
          <p:cNvCxnSpPr/>
          <p:nvPr userDrawn="1"/>
        </p:nvCxnSpPr>
        <p:spPr>
          <a:xfrm>
            <a:off x="4746950" y="865886"/>
            <a:ext cx="696264" cy="0"/>
          </a:xfrm>
          <a:prstGeom prst="line">
            <a:avLst/>
          </a:prstGeom>
          <a:ln>
            <a:solidFill>
              <a:srgbClr val="E658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1"/>
          <p:cNvCxnSpPr/>
          <p:nvPr userDrawn="1"/>
        </p:nvCxnSpPr>
        <p:spPr>
          <a:xfrm>
            <a:off x="415956" y="3005895"/>
            <a:ext cx="696264" cy="0"/>
          </a:xfrm>
          <a:prstGeom prst="line">
            <a:avLst/>
          </a:prstGeom>
          <a:ln>
            <a:solidFill>
              <a:srgbClr val="E658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2"/>
          <p:cNvCxnSpPr/>
          <p:nvPr userDrawn="1"/>
        </p:nvCxnSpPr>
        <p:spPr>
          <a:xfrm>
            <a:off x="4746950" y="3004065"/>
            <a:ext cx="696264" cy="0"/>
          </a:xfrm>
          <a:prstGeom prst="line">
            <a:avLst/>
          </a:prstGeom>
          <a:ln>
            <a:solidFill>
              <a:srgbClr val="E658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832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36400"/>
            <a:ext cx="9153715" cy="46071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3758753"/>
            <a:ext cx="8424000" cy="646331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in </a:t>
            </a:r>
            <a:r>
              <a:rPr lang="es-ES" dirty="0" err="1"/>
              <a:t>iaculis</a:t>
            </a:r>
            <a:r>
              <a:rPr lang="es-ES" dirty="0"/>
              <a:t> </a:t>
            </a:r>
            <a:r>
              <a:rPr lang="es-ES" dirty="0" err="1"/>
              <a:t>gravida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mi, et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a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rhoncus</a:t>
            </a:r>
            <a:r>
              <a:rPr lang="es-ES" dirty="0"/>
              <a:t>,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arcu</a:t>
            </a:r>
            <a:r>
              <a:rPr lang="es-ES" dirty="0"/>
              <a:t>, id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neque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ac</a:t>
            </a:r>
            <a:r>
              <a:rPr lang="es-E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260" y="401898"/>
            <a:ext cx="1676576" cy="360850"/>
          </a:xfrm>
        </p:spPr>
        <p:txBody>
          <a:bodyPr wrap="none"/>
          <a:lstStyle>
            <a:lvl1pPr>
              <a:defRPr/>
            </a:lvl1pPr>
          </a:lstStyle>
          <a:p>
            <a:r>
              <a:rPr lang="es-ES_tradnl" dirty="0"/>
              <a:t>TABLA + TEXTO</a:t>
            </a:r>
            <a:endParaRPr lang="en-US" dirty="0"/>
          </a:p>
        </p:txBody>
      </p:sp>
      <p:sp>
        <p:nvSpPr>
          <p:cNvPr id="7" name="6 Marcador de tabla"/>
          <p:cNvSpPr>
            <a:spLocks noGrp="1"/>
          </p:cNvSpPr>
          <p:nvPr>
            <p:ph type="tbl" sz="quarter" idx="15" hasCustomPrompt="1"/>
          </p:nvPr>
        </p:nvSpPr>
        <p:spPr>
          <a:xfrm>
            <a:off x="415924" y="1059582"/>
            <a:ext cx="8404547" cy="2520280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una tabla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2006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36400"/>
            <a:ext cx="9153715" cy="46071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260" y="401898"/>
            <a:ext cx="928038" cy="360850"/>
          </a:xfrm>
        </p:spPr>
        <p:txBody>
          <a:bodyPr wrap="none"/>
          <a:lstStyle>
            <a:lvl1pPr>
              <a:defRPr baseline="0"/>
            </a:lvl1pPr>
          </a:lstStyle>
          <a:p>
            <a:r>
              <a:rPr lang="es-ES_tradnl" dirty="0"/>
              <a:t>TABLA </a:t>
            </a:r>
            <a:endParaRPr lang="en-US" dirty="0"/>
          </a:p>
        </p:txBody>
      </p:sp>
      <p:sp>
        <p:nvSpPr>
          <p:cNvPr id="7" name="6 Marcador de tabla"/>
          <p:cNvSpPr>
            <a:spLocks noGrp="1"/>
          </p:cNvSpPr>
          <p:nvPr>
            <p:ph type="tbl" sz="quarter" idx="15" hasCustomPrompt="1"/>
          </p:nvPr>
        </p:nvSpPr>
        <p:spPr>
          <a:xfrm>
            <a:off x="415924" y="1059582"/>
            <a:ext cx="8404547" cy="3600400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una tabla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2697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ínea de ti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/>
          <p:cNvSpPr/>
          <p:nvPr userDrawn="1"/>
        </p:nvSpPr>
        <p:spPr>
          <a:xfrm>
            <a:off x="0" y="536400"/>
            <a:ext cx="9153715" cy="46071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3" hasCustomPrompt="1"/>
          </p:nvPr>
        </p:nvSpPr>
        <p:spPr>
          <a:xfrm>
            <a:off x="415923" y="1390779"/>
            <a:ext cx="1375200" cy="1015200"/>
          </a:xfrm>
        </p:spPr>
        <p:txBody>
          <a:bodyPr>
            <a:normAutofit/>
          </a:bodyPr>
          <a:lstStyle>
            <a:lvl1pPr marL="0" indent="0">
              <a:lnSpc>
                <a:spcPts val="1150"/>
              </a:lnSpc>
              <a:spcBef>
                <a:spcPts val="0"/>
              </a:spcBef>
              <a:buFontTx/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260" y="401898"/>
            <a:ext cx="1859896" cy="360850"/>
          </a:xfrm>
        </p:spPr>
        <p:txBody>
          <a:bodyPr wrap="none"/>
          <a:lstStyle>
            <a:lvl1pPr>
              <a:defRPr/>
            </a:lvl1pPr>
          </a:lstStyle>
          <a:p>
            <a:r>
              <a:rPr lang="es-ES_tradnl" dirty="0"/>
              <a:t>LÍNEA DE TIEMPO</a:t>
            </a:r>
            <a:endParaRPr lang="en-US" dirty="0"/>
          </a:p>
        </p:txBody>
      </p:sp>
      <p:sp>
        <p:nvSpPr>
          <p:cNvPr id="40" name="Picture Placeholder 38"/>
          <p:cNvSpPr>
            <a:spLocks noGrp="1"/>
          </p:cNvSpPr>
          <p:nvPr>
            <p:ph type="pic" sz="quarter" idx="14" hasCustomPrompt="1"/>
          </p:nvPr>
        </p:nvSpPr>
        <p:spPr>
          <a:xfrm>
            <a:off x="2023924" y="1390780"/>
            <a:ext cx="1375200" cy="1015200"/>
          </a:xfrm>
        </p:spPr>
        <p:txBody>
          <a:bodyPr>
            <a:normAutofit/>
          </a:bodyPr>
          <a:lstStyle>
            <a:lvl1pPr marL="0" indent="0">
              <a:lnSpc>
                <a:spcPts val="1150"/>
              </a:lnSpc>
              <a:spcBef>
                <a:spcPts val="0"/>
              </a:spcBef>
              <a:buFontTx/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sp>
        <p:nvSpPr>
          <p:cNvPr id="41" name="Picture Placeholder 38"/>
          <p:cNvSpPr>
            <a:spLocks noGrp="1"/>
          </p:cNvSpPr>
          <p:nvPr>
            <p:ph type="pic" sz="quarter" idx="15" hasCustomPrompt="1"/>
          </p:nvPr>
        </p:nvSpPr>
        <p:spPr>
          <a:xfrm>
            <a:off x="3631312" y="1390780"/>
            <a:ext cx="1375200" cy="1015200"/>
          </a:xfrm>
        </p:spPr>
        <p:txBody>
          <a:bodyPr>
            <a:normAutofit/>
          </a:bodyPr>
          <a:lstStyle>
            <a:lvl1pPr marL="0" indent="0">
              <a:lnSpc>
                <a:spcPts val="1150"/>
              </a:lnSpc>
              <a:spcBef>
                <a:spcPts val="0"/>
              </a:spcBef>
              <a:buFontTx/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sp>
        <p:nvSpPr>
          <p:cNvPr id="42" name="Picture Placeholder 38"/>
          <p:cNvSpPr>
            <a:spLocks noGrp="1"/>
          </p:cNvSpPr>
          <p:nvPr>
            <p:ph type="pic" sz="quarter" idx="16" hasCustomPrompt="1"/>
          </p:nvPr>
        </p:nvSpPr>
        <p:spPr>
          <a:xfrm>
            <a:off x="5238088" y="1390780"/>
            <a:ext cx="1375200" cy="1015200"/>
          </a:xfrm>
        </p:spPr>
        <p:txBody>
          <a:bodyPr>
            <a:normAutofit/>
          </a:bodyPr>
          <a:lstStyle>
            <a:lvl1pPr marL="0" indent="0">
              <a:lnSpc>
                <a:spcPts val="1150"/>
              </a:lnSpc>
              <a:spcBef>
                <a:spcPts val="0"/>
              </a:spcBef>
              <a:buFontTx/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sp>
        <p:nvSpPr>
          <p:cNvPr id="43" name="Picture Placeholder 38"/>
          <p:cNvSpPr>
            <a:spLocks noGrp="1"/>
          </p:cNvSpPr>
          <p:nvPr>
            <p:ph type="pic" sz="quarter" idx="17" hasCustomPrompt="1"/>
          </p:nvPr>
        </p:nvSpPr>
        <p:spPr>
          <a:xfrm>
            <a:off x="6846088" y="1390780"/>
            <a:ext cx="1375200" cy="1015200"/>
          </a:xfrm>
        </p:spPr>
        <p:txBody>
          <a:bodyPr>
            <a:normAutofit/>
          </a:bodyPr>
          <a:lstStyle>
            <a:lvl1pPr marL="0" indent="0">
              <a:lnSpc>
                <a:spcPts val="1150"/>
              </a:lnSpc>
              <a:spcBef>
                <a:spcPts val="0"/>
              </a:spcBef>
              <a:buFontTx/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sp>
        <p:nvSpPr>
          <p:cNvPr id="69" name="Text Placehold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415924" y="2715766"/>
            <a:ext cx="1047464" cy="222924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CONCEPTO</a:t>
            </a:r>
          </a:p>
        </p:txBody>
      </p:sp>
      <p:sp>
        <p:nvSpPr>
          <p:cNvPr id="70" name="Text Placehold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2023312" y="2715766"/>
            <a:ext cx="1047464" cy="222924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CONCEPTO</a:t>
            </a:r>
          </a:p>
        </p:txBody>
      </p:sp>
      <p:sp>
        <p:nvSpPr>
          <p:cNvPr id="71" name="Text Placehold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3630700" y="2715766"/>
            <a:ext cx="1047464" cy="222924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CONCEPTO</a:t>
            </a:r>
          </a:p>
        </p:txBody>
      </p:sp>
      <p:sp>
        <p:nvSpPr>
          <p:cNvPr id="72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5238088" y="2715766"/>
            <a:ext cx="1047464" cy="222924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CONCEPTO</a:t>
            </a:r>
          </a:p>
        </p:txBody>
      </p:sp>
      <p:sp>
        <p:nvSpPr>
          <p:cNvPr id="73" name="Text Placeholder 16"/>
          <p:cNvSpPr>
            <a:spLocks noGrp="1"/>
          </p:cNvSpPr>
          <p:nvPr>
            <p:ph type="body" sz="quarter" idx="22" hasCustomPrompt="1"/>
          </p:nvPr>
        </p:nvSpPr>
        <p:spPr>
          <a:xfrm>
            <a:off x="6845476" y="2715766"/>
            <a:ext cx="1047464" cy="222924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CONCEPTO</a:t>
            </a:r>
          </a:p>
        </p:txBody>
      </p:sp>
      <p:sp>
        <p:nvSpPr>
          <p:cNvPr id="23" name="16 Marcador de texto"/>
          <p:cNvSpPr>
            <a:spLocks noGrp="1"/>
          </p:cNvSpPr>
          <p:nvPr>
            <p:ph type="body" sz="quarter" idx="28" hasCustomPrompt="1"/>
          </p:nvPr>
        </p:nvSpPr>
        <p:spPr>
          <a:xfrm>
            <a:off x="402173" y="3034278"/>
            <a:ext cx="1433524" cy="369332"/>
          </a:xfrm>
        </p:spPr>
        <p:txBody>
          <a:bodyPr>
            <a:sp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s-AR" dirty="0"/>
              <a:t>Haga </a:t>
            </a:r>
            <a:r>
              <a:rPr lang="es-AR" dirty="0" err="1"/>
              <a:t>click</a:t>
            </a:r>
            <a:r>
              <a:rPr lang="es-AR" dirty="0"/>
              <a:t> para agregar el texto</a:t>
            </a:r>
          </a:p>
        </p:txBody>
      </p:sp>
      <p:sp>
        <p:nvSpPr>
          <p:cNvPr id="24" name="16 Marcador de texto"/>
          <p:cNvSpPr>
            <a:spLocks noGrp="1"/>
          </p:cNvSpPr>
          <p:nvPr>
            <p:ph type="body" sz="quarter" idx="29" hasCustomPrompt="1"/>
          </p:nvPr>
        </p:nvSpPr>
        <p:spPr>
          <a:xfrm>
            <a:off x="2031095" y="3034278"/>
            <a:ext cx="1433524" cy="369332"/>
          </a:xfrm>
        </p:spPr>
        <p:txBody>
          <a:bodyPr>
            <a:sp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s-AR" dirty="0"/>
              <a:t>Haga </a:t>
            </a:r>
            <a:r>
              <a:rPr lang="es-AR" dirty="0" err="1"/>
              <a:t>click</a:t>
            </a:r>
            <a:r>
              <a:rPr lang="es-AR" dirty="0"/>
              <a:t> para agregar el texto</a:t>
            </a:r>
          </a:p>
        </p:txBody>
      </p:sp>
      <p:sp>
        <p:nvSpPr>
          <p:cNvPr id="25" name="16 Marcador de texto"/>
          <p:cNvSpPr>
            <a:spLocks noGrp="1"/>
          </p:cNvSpPr>
          <p:nvPr>
            <p:ph type="body" sz="quarter" idx="30" hasCustomPrompt="1"/>
          </p:nvPr>
        </p:nvSpPr>
        <p:spPr>
          <a:xfrm>
            <a:off x="3635896" y="3034278"/>
            <a:ext cx="1433524" cy="369332"/>
          </a:xfrm>
        </p:spPr>
        <p:txBody>
          <a:bodyPr>
            <a:sp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s-AR" dirty="0"/>
              <a:t>Haga </a:t>
            </a:r>
            <a:r>
              <a:rPr lang="es-AR" dirty="0" err="1"/>
              <a:t>click</a:t>
            </a:r>
            <a:r>
              <a:rPr lang="es-AR" dirty="0"/>
              <a:t> para agregar el texto</a:t>
            </a:r>
          </a:p>
        </p:txBody>
      </p:sp>
      <p:sp>
        <p:nvSpPr>
          <p:cNvPr id="26" name="16 Marcador de texto"/>
          <p:cNvSpPr>
            <a:spLocks noGrp="1"/>
          </p:cNvSpPr>
          <p:nvPr>
            <p:ph type="body" sz="quarter" idx="31" hasCustomPrompt="1"/>
          </p:nvPr>
        </p:nvSpPr>
        <p:spPr>
          <a:xfrm>
            <a:off x="5264818" y="3034278"/>
            <a:ext cx="1433524" cy="369332"/>
          </a:xfrm>
        </p:spPr>
        <p:txBody>
          <a:bodyPr>
            <a:sp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s-AR" dirty="0"/>
              <a:t>Haga </a:t>
            </a:r>
            <a:r>
              <a:rPr lang="es-AR" dirty="0" err="1"/>
              <a:t>click</a:t>
            </a:r>
            <a:r>
              <a:rPr lang="es-AR" dirty="0"/>
              <a:t> para agregar el texto</a:t>
            </a:r>
          </a:p>
        </p:txBody>
      </p:sp>
      <p:sp>
        <p:nvSpPr>
          <p:cNvPr id="27" name="16 Marcador de texto"/>
          <p:cNvSpPr>
            <a:spLocks noGrp="1"/>
          </p:cNvSpPr>
          <p:nvPr>
            <p:ph type="body" sz="quarter" idx="32" hasCustomPrompt="1"/>
          </p:nvPr>
        </p:nvSpPr>
        <p:spPr>
          <a:xfrm>
            <a:off x="6862506" y="3034278"/>
            <a:ext cx="1433524" cy="369332"/>
          </a:xfrm>
        </p:spPr>
        <p:txBody>
          <a:bodyPr>
            <a:sp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s-AR" dirty="0"/>
              <a:t>Haga </a:t>
            </a:r>
            <a:r>
              <a:rPr lang="es-AR" dirty="0" err="1"/>
              <a:t>click</a:t>
            </a:r>
            <a:r>
              <a:rPr lang="es-AR" dirty="0"/>
              <a:t> para agregar el texto</a:t>
            </a:r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29" name="Straight Connector 11"/>
          <p:cNvCxnSpPr/>
          <p:nvPr userDrawn="1"/>
        </p:nvCxnSpPr>
        <p:spPr>
          <a:xfrm>
            <a:off x="-9715" y="2402111"/>
            <a:ext cx="8854135" cy="0"/>
          </a:xfrm>
          <a:prstGeom prst="line">
            <a:avLst/>
          </a:prstGeom>
          <a:ln>
            <a:solidFill>
              <a:srgbClr val="0067A8"/>
            </a:solidFill>
            <a:prstDash val="sysDot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33" hasCustomPrompt="1"/>
          </p:nvPr>
        </p:nvSpPr>
        <p:spPr>
          <a:xfrm>
            <a:off x="415924" y="2188850"/>
            <a:ext cx="1047464" cy="355276"/>
          </a:xfrm>
          <a:solidFill>
            <a:srgbClr val="0070C0"/>
          </a:solidFill>
        </p:spPr>
        <p:txBody>
          <a:bodyPr wrap="square" lIns="54000" tIns="54000" rIns="36000" bIns="5400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32" name="Text Placeholder 16"/>
          <p:cNvSpPr>
            <a:spLocks noGrp="1"/>
          </p:cNvSpPr>
          <p:nvPr>
            <p:ph type="body" sz="quarter" idx="34" hasCustomPrompt="1"/>
          </p:nvPr>
        </p:nvSpPr>
        <p:spPr>
          <a:xfrm>
            <a:off x="2025432" y="2188850"/>
            <a:ext cx="1047464" cy="355276"/>
          </a:xfrm>
          <a:solidFill>
            <a:srgbClr val="0070C0"/>
          </a:solidFill>
        </p:spPr>
        <p:txBody>
          <a:bodyPr wrap="square" lIns="54000" tIns="54000" rIns="36000" bIns="5400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2014</a:t>
            </a:r>
          </a:p>
        </p:txBody>
      </p:sp>
      <p:sp>
        <p:nvSpPr>
          <p:cNvPr id="33" name="Text Placeholder 16"/>
          <p:cNvSpPr>
            <a:spLocks noGrp="1"/>
          </p:cNvSpPr>
          <p:nvPr>
            <p:ph type="body" sz="quarter" idx="35" hasCustomPrompt="1"/>
          </p:nvPr>
        </p:nvSpPr>
        <p:spPr>
          <a:xfrm>
            <a:off x="3643516" y="2188850"/>
            <a:ext cx="1047464" cy="355276"/>
          </a:xfrm>
          <a:solidFill>
            <a:srgbClr val="0070C0"/>
          </a:solidFill>
        </p:spPr>
        <p:txBody>
          <a:bodyPr wrap="square" lIns="54000" tIns="54000" rIns="36000" bIns="5400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2015</a:t>
            </a:r>
          </a:p>
        </p:txBody>
      </p:sp>
      <p:sp>
        <p:nvSpPr>
          <p:cNvPr id="34" name="Text Placeholder 16"/>
          <p:cNvSpPr>
            <a:spLocks noGrp="1"/>
          </p:cNvSpPr>
          <p:nvPr>
            <p:ph type="body" sz="quarter" idx="36" hasCustomPrompt="1"/>
          </p:nvPr>
        </p:nvSpPr>
        <p:spPr>
          <a:xfrm>
            <a:off x="5235312" y="2188850"/>
            <a:ext cx="1047464" cy="355276"/>
          </a:xfrm>
          <a:solidFill>
            <a:srgbClr val="0070C0"/>
          </a:solidFill>
        </p:spPr>
        <p:txBody>
          <a:bodyPr wrap="square" lIns="54000" tIns="54000" rIns="36000" bIns="5400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2016</a:t>
            </a:r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37" hasCustomPrompt="1"/>
          </p:nvPr>
        </p:nvSpPr>
        <p:spPr>
          <a:xfrm>
            <a:off x="6845776" y="2188850"/>
            <a:ext cx="1047464" cy="355276"/>
          </a:xfrm>
          <a:solidFill>
            <a:srgbClr val="0070C0"/>
          </a:solidFill>
        </p:spPr>
        <p:txBody>
          <a:bodyPr wrap="square" lIns="54000" tIns="54000" rIns="36000" bIns="5400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6459161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datos y frase 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36400"/>
            <a:ext cx="9153715" cy="46071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6"/>
          <p:cNvSpPr/>
          <p:nvPr userDrawn="1"/>
        </p:nvSpPr>
        <p:spPr>
          <a:xfrm>
            <a:off x="4566912" y="536400"/>
            <a:ext cx="4577087" cy="4607099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12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914400"/>
            <a:ext cx="3960688" cy="1508105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in </a:t>
            </a:r>
            <a:r>
              <a:rPr lang="es-ES" dirty="0" err="1"/>
              <a:t>iaculis</a:t>
            </a:r>
            <a:r>
              <a:rPr lang="es-ES" dirty="0"/>
              <a:t> </a:t>
            </a:r>
            <a:r>
              <a:rPr lang="es-ES" dirty="0" err="1"/>
              <a:t>gravida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mi, et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a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rhoncus</a:t>
            </a:r>
            <a:r>
              <a:rPr lang="es-ES" dirty="0"/>
              <a:t>,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arcu</a:t>
            </a:r>
            <a:r>
              <a:rPr lang="es-ES" dirty="0"/>
              <a:t>, id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neque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ac</a:t>
            </a:r>
            <a:r>
              <a:rPr lang="es-E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260" y="401898"/>
            <a:ext cx="2334064" cy="360850"/>
          </a:xfrm>
        </p:spPr>
        <p:txBody>
          <a:bodyPr wrap="none"/>
          <a:lstStyle>
            <a:lvl1pPr>
              <a:defRPr baseline="0"/>
            </a:lvl1pPr>
          </a:lstStyle>
          <a:p>
            <a:r>
              <a:rPr lang="es-ES_tradnl" dirty="0"/>
              <a:t>TEXTO + DESTACADOS</a:t>
            </a:r>
            <a:endParaRPr lang="en-US" dirty="0"/>
          </a:p>
        </p:txBody>
      </p:sp>
      <p:sp>
        <p:nvSpPr>
          <p:cNvPr id="20" name="8 Marcador de texto"/>
          <p:cNvSpPr>
            <a:spLocks noGrp="1"/>
          </p:cNvSpPr>
          <p:nvPr>
            <p:ph type="body" sz="quarter" idx="21" hasCustomPrompt="1"/>
          </p:nvPr>
        </p:nvSpPr>
        <p:spPr>
          <a:xfrm>
            <a:off x="4855750" y="1120559"/>
            <a:ext cx="599523" cy="538609"/>
          </a:xfrm>
        </p:spPr>
        <p:txBody>
          <a:bodyPr wrap="none">
            <a:spAutoFit/>
          </a:bodyPr>
          <a:lstStyle>
            <a:lvl1pPr marL="0" indent="0">
              <a:buNone/>
              <a:defRPr sz="3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21" name="3 Marcador de texto"/>
          <p:cNvSpPr>
            <a:spLocks noGrp="1"/>
          </p:cNvSpPr>
          <p:nvPr>
            <p:ph type="body" sz="quarter" idx="22" hasCustomPrompt="1"/>
          </p:nvPr>
        </p:nvSpPr>
        <p:spPr>
          <a:xfrm>
            <a:off x="4855750" y="918771"/>
            <a:ext cx="862416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22" name="3 Marcador de texto"/>
          <p:cNvSpPr>
            <a:spLocks noGrp="1"/>
          </p:cNvSpPr>
          <p:nvPr>
            <p:ph type="body" sz="quarter" idx="23" hasCustomPrompt="1"/>
          </p:nvPr>
        </p:nvSpPr>
        <p:spPr>
          <a:xfrm>
            <a:off x="4855750" y="1715274"/>
            <a:ext cx="950581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0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Descripción dato</a:t>
            </a:r>
            <a:endParaRPr lang="es-AR" dirty="0"/>
          </a:p>
        </p:txBody>
      </p:sp>
      <p:sp>
        <p:nvSpPr>
          <p:cNvPr id="23" name="8 Marcador de texto"/>
          <p:cNvSpPr>
            <a:spLocks noGrp="1"/>
          </p:cNvSpPr>
          <p:nvPr>
            <p:ph type="body" sz="quarter" idx="24" hasCustomPrompt="1"/>
          </p:nvPr>
        </p:nvSpPr>
        <p:spPr>
          <a:xfrm>
            <a:off x="4855750" y="2463410"/>
            <a:ext cx="599523" cy="538609"/>
          </a:xfrm>
        </p:spPr>
        <p:txBody>
          <a:bodyPr wrap="none">
            <a:spAutoFit/>
          </a:bodyPr>
          <a:lstStyle>
            <a:lvl1pPr marL="0" indent="0">
              <a:buNone/>
              <a:defRPr sz="3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24" name="3 Marcador de texto"/>
          <p:cNvSpPr>
            <a:spLocks noGrp="1"/>
          </p:cNvSpPr>
          <p:nvPr>
            <p:ph type="body" sz="quarter" idx="25" hasCustomPrompt="1"/>
          </p:nvPr>
        </p:nvSpPr>
        <p:spPr>
          <a:xfrm>
            <a:off x="4855750" y="2261622"/>
            <a:ext cx="862416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25" name="3 Marcador de texto"/>
          <p:cNvSpPr>
            <a:spLocks noGrp="1"/>
          </p:cNvSpPr>
          <p:nvPr>
            <p:ph type="body" sz="quarter" idx="26" hasCustomPrompt="1"/>
          </p:nvPr>
        </p:nvSpPr>
        <p:spPr>
          <a:xfrm>
            <a:off x="4855750" y="3058125"/>
            <a:ext cx="950581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0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Descripción dato</a:t>
            </a:r>
            <a:endParaRPr lang="es-AR" dirty="0"/>
          </a:p>
        </p:txBody>
      </p:sp>
      <p:sp>
        <p:nvSpPr>
          <p:cNvPr id="26" name="9 Marcador de texto"/>
          <p:cNvSpPr>
            <a:spLocks noGrp="1"/>
          </p:cNvSpPr>
          <p:nvPr>
            <p:ph type="body" sz="quarter" idx="27" hasCustomPrompt="1"/>
          </p:nvPr>
        </p:nvSpPr>
        <p:spPr>
          <a:xfrm>
            <a:off x="4855750" y="3621112"/>
            <a:ext cx="4089688" cy="923330"/>
          </a:xfrm>
        </p:spPr>
        <p:txBody>
          <a:bodyPr wrap="square">
            <a:sp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>
              <a:defRPr sz="1800">
                <a:solidFill>
                  <a:srgbClr val="0070C0"/>
                </a:solidFill>
              </a:defRPr>
            </a:lvl2pPr>
            <a:lvl3pPr>
              <a:defRPr sz="1800">
                <a:solidFill>
                  <a:srgbClr val="0070C0"/>
                </a:solidFill>
              </a:defRPr>
            </a:lvl3pPr>
            <a:lvl4pPr>
              <a:defRPr sz="1800">
                <a:solidFill>
                  <a:srgbClr val="0070C0"/>
                </a:solidFill>
              </a:defRPr>
            </a:lvl4pPr>
            <a:lvl5pPr>
              <a:defRPr sz="1800">
                <a:solidFill>
                  <a:srgbClr val="0070C0"/>
                </a:solidFill>
              </a:defRPr>
            </a:lvl5pPr>
          </a:lstStyle>
          <a:p>
            <a:pPr lvl="0"/>
            <a:r>
              <a:rPr lang="es-ES" dirty="0"/>
              <a:t>FRASE DESTACADA TEXTO SIMULADO EN VARIAS LÍNEAS LOREM IPSUM DOLOR ETIAM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0776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ía de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3047400" y="536400"/>
            <a:ext cx="3049200" cy="230040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br>
              <a:rPr lang="es-ES" dirty="0"/>
            </a:br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s-ES" dirty="0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536400"/>
            <a:ext cx="3049200" cy="230040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br>
              <a:rPr lang="es-ES" dirty="0"/>
            </a:br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835032"/>
            <a:ext cx="3049200" cy="2308468"/>
          </a:xfrm>
        </p:spPr>
        <p:txBody>
          <a:bodyPr>
            <a:normAutofit/>
          </a:bodyPr>
          <a:lstStyle>
            <a:lvl1pPr marL="0" indent="0">
              <a:lnSpc>
                <a:spcPts val="1150"/>
              </a:lnSpc>
              <a:buFontTx/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20" hasCustomPrompt="1"/>
          </p:nvPr>
        </p:nvSpPr>
        <p:spPr>
          <a:xfrm>
            <a:off x="3047400" y="2835032"/>
            <a:ext cx="3049200" cy="2308468"/>
          </a:xfrm>
        </p:spPr>
        <p:txBody>
          <a:bodyPr>
            <a:normAutofit/>
          </a:bodyPr>
          <a:lstStyle>
            <a:lvl1pPr marL="0" indent="0">
              <a:lnSpc>
                <a:spcPts val="1150"/>
              </a:lnSpc>
              <a:buFontTx/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  <a:endParaRPr lang="en-US" dirty="0"/>
          </a:p>
        </p:txBody>
      </p:sp>
      <p:sp>
        <p:nvSpPr>
          <p:cNvPr id="25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6094800" y="2835032"/>
            <a:ext cx="3049200" cy="2308468"/>
          </a:xfrm>
        </p:spPr>
        <p:txBody>
          <a:bodyPr>
            <a:normAutofit/>
          </a:bodyPr>
          <a:lstStyle>
            <a:lvl1pPr marL="0" indent="0">
              <a:lnSpc>
                <a:spcPts val="1150"/>
              </a:lnSpc>
              <a:buFontTx/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260" y="401898"/>
            <a:ext cx="2816376" cy="360850"/>
          </a:xfrm>
        </p:spPr>
        <p:txBody>
          <a:bodyPr wrap="none"/>
          <a:lstStyle>
            <a:lvl1pPr>
              <a:defRPr/>
            </a:lvl1pPr>
          </a:lstStyle>
          <a:p>
            <a:r>
              <a:rPr lang="es-ES_tradnl" dirty="0"/>
              <a:t>GALERÍA VARIAS IMÁGENES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6094800" y="536400"/>
            <a:ext cx="3049200" cy="230040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br>
              <a:rPr lang="es-ES" dirty="0"/>
            </a:br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s-E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805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ler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536400"/>
            <a:ext cx="9144000" cy="4607100"/>
          </a:xfrm>
        </p:spPr>
        <p:txBody>
          <a:bodyPr>
            <a:normAutofit/>
          </a:bodyPr>
          <a:lstStyle>
            <a:lvl1pPr marL="0" indent="0">
              <a:lnSpc>
                <a:spcPts val="1150"/>
              </a:lnSpc>
              <a:buFontTx/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260" y="401898"/>
            <a:ext cx="3084654" cy="360850"/>
          </a:xfrm>
        </p:spPr>
        <p:txBody>
          <a:bodyPr wrap="none"/>
          <a:lstStyle>
            <a:lvl1pPr>
              <a:defRPr/>
            </a:lvl1pPr>
          </a:lstStyle>
          <a:p>
            <a:r>
              <a:rPr lang="es-ES_tradnl" dirty="0"/>
              <a:t>IMAGEN PANTALLA COMPLETA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2998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 userDrawn="1"/>
        </p:nvSpPr>
        <p:spPr>
          <a:xfrm>
            <a:off x="0" y="536400"/>
            <a:ext cx="9153715" cy="46071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260" y="401898"/>
            <a:ext cx="850261" cy="360850"/>
          </a:xfrm>
        </p:spPr>
        <p:txBody>
          <a:bodyPr wrap="none"/>
          <a:lstStyle/>
          <a:p>
            <a:r>
              <a:rPr lang="es-ES_tradnl" dirty="0"/>
              <a:t>VIDEO</a:t>
            </a:r>
            <a:endParaRPr lang="en-US" dirty="0"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 hasCustomPrompt="1"/>
          </p:nvPr>
        </p:nvSpPr>
        <p:spPr>
          <a:xfrm>
            <a:off x="275095" y="987425"/>
            <a:ext cx="8569325" cy="38163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video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8358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uadros con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/>
          <p:nvPr userDrawn="1"/>
        </p:nvSpPr>
        <p:spPr>
          <a:xfrm>
            <a:off x="3055005" y="536400"/>
            <a:ext cx="3033059" cy="229715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5"/>
          <p:cNvSpPr/>
          <p:nvPr userDrawn="1"/>
        </p:nvSpPr>
        <p:spPr>
          <a:xfrm>
            <a:off x="0" y="536400"/>
            <a:ext cx="3055470" cy="2297156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837174"/>
            <a:ext cx="9144000" cy="230632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una imagen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87600" y="536400"/>
            <a:ext cx="3056400" cy="2296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260" y="403199"/>
            <a:ext cx="2477501" cy="360000"/>
          </a:xfrm>
        </p:spPr>
        <p:txBody>
          <a:bodyPr wrap="none"/>
          <a:lstStyle>
            <a:lvl1pPr>
              <a:defRPr baseline="0"/>
            </a:lvl1pPr>
          </a:lstStyle>
          <a:p>
            <a:r>
              <a:rPr lang="es-ES_tradnl" dirty="0"/>
              <a:t>DOS DATOS DESTACADOS</a:t>
            </a:r>
            <a:endParaRPr lang="en-US" dirty="0"/>
          </a:p>
        </p:txBody>
      </p:sp>
      <p:sp>
        <p:nvSpPr>
          <p:cNvPr id="10" name="8 Marcador de texto"/>
          <p:cNvSpPr>
            <a:spLocks noGrp="1"/>
          </p:cNvSpPr>
          <p:nvPr>
            <p:ph type="body" sz="quarter" idx="21" hasCustomPrompt="1"/>
          </p:nvPr>
        </p:nvSpPr>
        <p:spPr>
          <a:xfrm>
            <a:off x="294953" y="1268986"/>
            <a:ext cx="599523" cy="538609"/>
          </a:xfrm>
        </p:spPr>
        <p:txBody>
          <a:bodyPr wrap="none">
            <a:spAutoFit/>
          </a:bodyPr>
          <a:lstStyle>
            <a:lvl1pPr marL="0" indent="0">
              <a:buNone/>
              <a:defRPr sz="3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11" name="3 Marcador de texto"/>
          <p:cNvSpPr>
            <a:spLocks noGrp="1"/>
          </p:cNvSpPr>
          <p:nvPr>
            <p:ph type="body" sz="quarter" idx="22" hasCustomPrompt="1"/>
          </p:nvPr>
        </p:nvSpPr>
        <p:spPr>
          <a:xfrm>
            <a:off x="294953" y="1023422"/>
            <a:ext cx="862416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12" name="3 Marcador de texto"/>
          <p:cNvSpPr>
            <a:spLocks noGrp="1"/>
          </p:cNvSpPr>
          <p:nvPr>
            <p:ph type="body" sz="quarter" idx="23" hasCustomPrompt="1"/>
          </p:nvPr>
        </p:nvSpPr>
        <p:spPr>
          <a:xfrm>
            <a:off x="294953" y="1885231"/>
            <a:ext cx="950581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0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Descripción dato</a:t>
            </a:r>
            <a:endParaRPr lang="es-AR" dirty="0"/>
          </a:p>
        </p:txBody>
      </p:sp>
      <p:sp>
        <p:nvSpPr>
          <p:cNvPr id="13" name="8 Marcador de texto"/>
          <p:cNvSpPr>
            <a:spLocks noGrp="1"/>
          </p:cNvSpPr>
          <p:nvPr>
            <p:ph type="body" sz="quarter" idx="24" hasCustomPrompt="1"/>
          </p:nvPr>
        </p:nvSpPr>
        <p:spPr>
          <a:xfrm>
            <a:off x="3357389" y="1268986"/>
            <a:ext cx="599523" cy="538609"/>
          </a:xfrm>
        </p:spPr>
        <p:txBody>
          <a:bodyPr wrap="none">
            <a:spAutoFit/>
          </a:bodyPr>
          <a:lstStyle>
            <a:lvl1pPr marL="0" indent="0">
              <a:buNone/>
              <a:defRPr sz="3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14" name="3 Marcador de texto"/>
          <p:cNvSpPr>
            <a:spLocks noGrp="1"/>
          </p:cNvSpPr>
          <p:nvPr>
            <p:ph type="body" sz="quarter" idx="25" hasCustomPrompt="1"/>
          </p:nvPr>
        </p:nvSpPr>
        <p:spPr>
          <a:xfrm>
            <a:off x="3357389" y="1023422"/>
            <a:ext cx="862416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15" name="3 Marcador de texto"/>
          <p:cNvSpPr>
            <a:spLocks noGrp="1"/>
          </p:cNvSpPr>
          <p:nvPr>
            <p:ph type="body" sz="quarter" idx="26" hasCustomPrompt="1"/>
          </p:nvPr>
        </p:nvSpPr>
        <p:spPr>
          <a:xfrm>
            <a:off x="3357389" y="1885231"/>
            <a:ext cx="950581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0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Descripción dato</a:t>
            </a:r>
            <a:endParaRPr lang="es-AR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2966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ecuadros con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/>
          <p:nvPr userDrawn="1"/>
        </p:nvSpPr>
        <p:spPr>
          <a:xfrm>
            <a:off x="0" y="536400"/>
            <a:ext cx="3055470" cy="2297156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7"/>
          <p:cNvSpPr/>
          <p:nvPr userDrawn="1"/>
        </p:nvSpPr>
        <p:spPr>
          <a:xfrm>
            <a:off x="3055005" y="536400"/>
            <a:ext cx="3033059" cy="2297157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11"/>
          <p:cNvSpPr/>
          <p:nvPr userDrawn="1"/>
        </p:nvSpPr>
        <p:spPr>
          <a:xfrm>
            <a:off x="6084168" y="536400"/>
            <a:ext cx="3059832" cy="2297157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260" y="401898"/>
            <a:ext cx="3001491" cy="360850"/>
          </a:xfrm>
        </p:spPr>
        <p:txBody>
          <a:bodyPr wrap="none"/>
          <a:lstStyle>
            <a:lvl1pPr>
              <a:defRPr/>
            </a:lvl1pPr>
          </a:lstStyle>
          <a:p>
            <a:r>
              <a:rPr lang="es-ES_tradnl" dirty="0"/>
              <a:t>CUATRO DATOS DESTACADOS</a:t>
            </a:r>
            <a:endParaRPr lang="en-US" dirty="0"/>
          </a:p>
        </p:txBody>
      </p:sp>
      <p:sp>
        <p:nvSpPr>
          <p:cNvPr id="10" name="9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3148013"/>
            <a:ext cx="8424000" cy="923330"/>
          </a:xfrm>
        </p:spPr>
        <p:txBody>
          <a:bodyPr>
            <a:spAutoFit/>
          </a:bodyPr>
          <a:lstStyle>
            <a:lvl1pPr marL="0" indent="0">
              <a:buNone/>
              <a:defRPr sz="2000" b="1">
                <a:solidFill>
                  <a:srgbClr val="0070C0"/>
                </a:solidFill>
              </a:defRPr>
            </a:lvl1pPr>
            <a:lvl2pPr>
              <a:defRPr sz="1800">
                <a:solidFill>
                  <a:srgbClr val="0070C0"/>
                </a:solidFill>
              </a:defRPr>
            </a:lvl2pPr>
            <a:lvl3pPr>
              <a:defRPr sz="1800">
                <a:solidFill>
                  <a:srgbClr val="0070C0"/>
                </a:solidFill>
              </a:defRPr>
            </a:lvl3pPr>
            <a:lvl4pPr>
              <a:defRPr sz="1800">
                <a:solidFill>
                  <a:srgbClr val="0070C0"/>
                </a:solidFill>
              </a:defRPr>
            </a:lvl4pPr>
            <a:lvl5pPr>
              <a:defRPr sz="1800">
                <a:solidFill>
                  <a:srgbClr val="0070C0"/>
                </a:solidFill>
              </a:defRPr>
            </a:lvl5pPr>
          </a:lstStyle>
          <a:p>
            <a:pPr lvl="0"/>
            <a:r>
              <a:rPr lang="es-ES" dirty="0"/>
              <a:t>FRASE DESTACADA TEXTO SIMULADO EN VARIAS LÍNEAS LOREM IPSUM DOLOR ETIAM ACCUMSAN, ORCI IN IACULIS GRAVIDA, PURUS MASSA </a:t>
            </a:r>
          </a:p>
        </p:txBody>
      </p:sp>
      <p:sp>
        <p:nvSpPr>
          <p:cNvPr id="15" name="8 Marcador de texto"/>
          <p:cNvSpPr>
            <a:spLocks noGrp="1"/>
          </p:cNvSpPr>
          <p:nvPr>
            <p:ph type="body" sz="quarter" idx="21" hasCustomPrompt="1"/>
          </p:nvPr>
        </p:nvSpPr>
        <p:spPr>
          <a:xfrm>
            <a:off x="294953" y="1271533"/>
            <a:ext cx="599523" cy="538609"/>
          </a:xfrm>
        </p:spPr>
        <p:txBody>
          <a:bodyPr wrap="none">
            <a:spAutoFit/>
          </a:bodyPr>
          <a:lstStyle>
            <a:lvl1pPr marL="0" indent="0">
              <a:buNone/>
              <a:defRPr sz="3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16" name="3 Marcador de texto"/>
          <p:cNvSpPr>
            <a:spLocks noGrp="1"/>
          </p:cNvSpPr>
          <p:nvPr>
            <p:ph type="body" sz="quarter" idx="22" hasCustomPrompt="1"/>
          </p:nvPr>
        </p:nvSpPr>
        <p:spPr>
          <a:xfrm>
            <a:off x="294953" y="1023422"/>
            <a:ext cx="862416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17" name="3 Marcador de texto"/>
          <p:cNvSpPr>
            <a:spLocks noGrp="1"/>
          </p:cNvSpPr>
          <p:nvPr>
            <p:ph type="body" sz="quarter" idx="23" hasCustomPrompt="1"/>
          </p:nvPr>
        </p:nvSpPr>
        <p:spPr>
          <a:xfrm>
            <a:off x="294953" y="1885231"/>
            <a:ext cx="950581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0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Descripción dato</a:t>
            </a:r>
            <a:endParaRPr lang="es-AR" dirty="0"/>
          </a:p>
        </p:txBody>
      </p:sp>
      <p:sp>
        <p:nvSpPr>
          <p:cNvPr id="18" name="8 Marcador de texto"/>
          <p:cNvSpPr>
            <a:spLocks noGrp="1"/>
          </p:cNvSpPr>
          <p:nvPr>
            <p:ph type="body" sz="quarter" idx="24" hasCustomPrompt="1"/>
          </p:nvPr>
        </p:nvSpPr>
        <p:spPr>
          <a:xfrm>
            <a:off x="3357389" y="1271533"/>
            <a:ext cx="599523" cy="538609"/>
          </a:xfrm>
        </p:spPr>
        <p:txBody>
          <a:bodyPr wrap="none">
            <a:spAutoFit/>
          </a:bodyPr>
          <a:lstStyle>
            <a:lvl1pPr marL="0" indent="0">
              <a:buNone/>
              <a:defRPr sz="3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19" name="3 Marcador de texto"/>
          <p:cNvSpPr>
            <a:spLocks noGrp="1"/>
          </p:cNvSpPr>
          <p:nvPr>
            <p:ph type="body" sz="quarter" idx="25" hasCustomPrompt="1"/>
          </p:nvPr>
        </p:nvSpPr>
        <p:spPr>
          <a:xfrm>
            <a:off x="3357389" y="1023422"/>
            <a:ext cx="862416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20" name="3 Marcador de texto"/>
          <p:cNvSpPr>
            <a:spLocks noGrp="1"/>
          </p:cNvSpPr>
          <p:nvPr>
            <p:ph type="body" sz="quarter" idx="26" hasCustomPrompt="1"/>
          </p:nvPr>
        </p:nvSpPr>
        <p:spPr>
          <a:xfrm>
            <a:off x="3357389" y="1885231"/>
            <a:ext cx="950581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0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Descripción dato</a:t>
            </a:r>
            <a:endParaRPr lang="es-AR" dirty="0"/>
          </a:p>
        </p:txBody>
      </p:sp>
      <p:sp>
        <p:nvSpPr>
          <p:cNvPr id="21" name="8 Marcador de texto"/>
          <p:cNvSpPr>
            <a:spLocks noGrp="1"/>
          </p:cNvSpPr>
          <p:nvPr>
            <p:ph type="body" sz="quarter" idx="27" hasCustomPrompt="1"/>
          </p:nvPr>
        </p:nvSpPr>
        <p:spPr>
          <a:xfrm>
            <a:off x="6353150" y="1271533"/>
            <a:ext cx="599523" cy="538609"/>
          </a:xfrm>
        </p:spPr>
        <p:txBody>
          <a:bodyPr wrap="none">
            <a:spAutoFit/>
          </a:bodyPr>
          <a:lstStyle>
            <a:lvl1pPr marL="0" indent="0">
              <a:buNone/>
              <a:defRPr sz="3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22" name="3 Marcador de texto"/>
          <p:cNvSpPr>
            <a:spLocks noGrp="1"/>
          </p:cNvSpPr>
          <p:nvPr>
            <p:ph type="body" sz="quarter" idx="28" hasCustomPrompt="1"/>
          </p:nvPr>
        </p:nvSpPr>
        <p:spPr>
          <a:xfrm>
            <a:off x="6353150" y="1023422"/>
            <a:ext cx="862416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23" name="3 Marcador de texto"/>
          <p:cNvSpPr>
            <a:spLocks noGrp="1"/>
          </p:cNvSpPr>
          <p:nvPr>
            <p:ph type="body" sz="quarter" idx="29" hasCustomPrompt="1"/>
          </p:nvPr>
        </p:nvSpPr>
        <p:spPr>
          <a:xfrm>
            <a:off x="6353150" y="1885231"/>
            <a:ext cx="950581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0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Descripción dato</a:t>
            </a:r>
            <a:endParaRPr lang="es-AR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18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CERA GRIS IMAGEN ÁNGULOS REDONDEAD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17">
            <a:extLst>
              <a:ext uri="{FF2B5EF4-FFF2-40B4-BE49-F238E27FC236}">
                <a16:creationId xmlns:a16="http://schemas.microsoft.com/office/drawing/2014/main" id="{4E69C285-1BB7-0645-8F77-A7A61AA0CADD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Round Same Side Corner Rectangle 26">
            <a:extLst>
              <a:ext uri="{FF2B5EF4-FFF2-40B4-BE49-F238E27FC236}">
                <a16:creationId xmlns:a16="http://schemas.microsoft.com/office/drawing/2014/main" id="{8EE0BF9B-876D-444B-804C-11C2AE01B8CF}"/>
              </a:ext>
            </a:extLst>
          </p:cNvPr>
          <p:cNvSpPr/>
          <p:nvPr userDrawn="1"/>
        </p:nvSpPr>
        <p:spPr>
          <a:xfrm rot="10800000">
            <a:off x="0" y="-2"/>
            <a:ext cx="9153030" cy="566868"/>
          </a:xfrm>
          <a:prstGeom prst="round2Same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63" name="3 Marcador de texto">
            <a:extLst>
              <a:ext uri="{FF2B5EF4-FFF2-40B4-BE49-F238E27FC236}">
                <a16:creationId xmlns:a16="http://schemas.microsoft.com/office/drawing/2014/main" id="{E78F7DAB-4F81-734C-BD91-F38A0B8399D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4736" y="2658994"/>
            <a:ext cx="384047" cy="307777"/>
          </a:xfrm>
          <a:prstGeom prst="rect">
            <a:avLst/>
          </a:prstGeom>
          <a:solidFill>
            <a:srgbClr val="0451E4"/>
          </a:solidFill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01</a:t>
            </a:r>
            <a:endParaRPr lang="es-AR" dirty="0"/>
          </a:p>
        </p:txBody>
      </p:sp>
      <p:sp>
        <p:nvSpPr>
          <p:cNvPr id="64" name="3 Marcador de texto">
            <a:extLst>
              <a:ext uri="{FF2B5EF4-FFF2-40B4-BE49-F238E27FC236}">
                <a16:creationId xmlns:a16="http://schemas.microsoft.com/office/drawing/2014/main" id="{41851B7E-E5AE-E14C-A838-7AEF09B002D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06068" y="2658993"/>
            <a:ext cx="3621916" cy="30342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CAPÍTULO CORTO SIMULADO</a:t>
            </a:r>
            <a:endParaRPr lang="es-AR" dirty="0"/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ÍNDICE DE CONTENIDOS</a:t>
            </a:r>
            <a:endParaRPr lang="x-none" dirty="0"/>
          </a:p>
        </p:txBody>
      </p:sp>
      <p:sp>
        <p:nvSpPr>
          <p:cNvPr id="40" name="3 Marcador de texto">
            <a:extLst>
              <a:ext uri="{FF2B5EF4-FFF2-40B4-BE49-F238E27FC236}">
                <a16:creationId xmlns:a16="http://schemas.microsoft.com/office/drawing/2014/main" id="{E78F7DAB-4F81-734C-BD91-F38A0B8399D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24736" y="3037707"/>
            <a:ext cx="384047" cy="307777"/>
          </a:xfrm>
          <a:prstGeom prst="rect">
            <a:avLst/>
          </a:prstGeom>
          <a:solidFill>
            <a:srgbClr val="0451E4"/>
          </a:solidFill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02</a:t>
            </a:r>
            <a:endParaRPr lang="es-AR" dirty="0"/>
          </a:p>
        </p:txBody>
      </p:sp>
      <p:sp>
        <p:nvSpPr>
          <p:cNvPr id="45" name="3 Marcador de texto">
            <a:extLst>
              <a:ext uri="{FF2B5EF4-FFF2-40B4-BE49-F238E27FC236}">
                <a16:creationId xmlns:a16="http://schemas.microsoft.com/office/drawing/2014/main" id="{41851B7E-E5AE-E14C-A838-7AEF09B002D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06068" y="3037706"/>
            <a:ext cx="3621916" cy="30342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CAPÍTULO CORTO SIMULADO</a:t>
            </a:r>
            <a:endParaRPr lang="es-AR" dirty="0"/>
          </a:p>
        </p:txBody>
      </p:sp>
      <p:sp>
        <p:nvSpPr>
          <p:cNvPr id="47" name="3 Marcador de texto">
            <a:extLst>
              <a:ext uri="{FF2B5EF4-FFF2-40B4-BE49-F238E27FC236}">
                <a16:creationId xmlns:a16="http://schemas.microsoft.com/office/drawing/2014/main" id="{E78F7DAB-4F81-734C-BD91-F38A0B8399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24736" y="3405367"/>
            <a:ext cx="384047" cy="307777"/>
          </a:xfrm>
          <a:prstGeom prst="rect">
            <a:avLst/>
          </a:prstGeom>
          <a:solidFill>
            <a:srgbClr val="0451E4"/>
          </a:solidFill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03</a:t>
            </a:r>
            <a:endParaRPr lang="es-AR" dirty="0"/>
          </a:p>
        </p:txBody>
      </p:sp>
      <p:sp>
        <p:nvSpPr>
          <p:cNvPr id="48" name="3 Marcador de texto">
            <a:extLst>
              <a:ext uri="{FF2B5EF4-FFF2-40B4-BE49-F238E27FC236}">
                <a16:creationId xmlns:a16="http://schemas.microsoft.com/office/drawing/2014/main" id="{41851B7E-E5AE-E14C-A838-7AEF09B002D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06068" y="3405366"/>
            <a:ext cx="3621916" cy="30342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CAPÍTULO CORTO SIMULADO</a:t>
            </a:r>
            <a:endParaRPr lang="es-AR" dirty="0"/>
          </a:p>
        </p:txBody>
      </p:sp>
      <p:sp>
        <p:nvSpPr>
          <p:cNvPr id="51" name="3 Marcador de texto">
            <a:extLst>
              <a:ext uri="{FF2B5EF4-FFF2-40B4-BE49-F238E27FC236}">
                <a16:creationId xmlns:a16="http://schemas.microsoft.com/office/drawing/2014/main" id="{E78F7DAB-4F81-734C-BD91-F38A0B8399D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4736" y="3784080"/>
            <a:ext cx="384047" cy="307777"/>
          </a:xfrm>
          <a:prstGeom prst="rect">
            <a:avLst/>
          </a:prstGeom>
          <a:solidFill>
            <a:srgbClr val="0451E4"/>
          </a:solidFill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04</a:t>
            </a:r>
            <a:endParaRPr lang="es-AR" dirty="0"/>
          </a:p>
        </p:txBody>
      </p:sp>
      <p:sp>
        <p:nvSpPr>
          <p:cNvPr id="52" name="3 Marcador de texto">
            <a:extLst>
              <a:ext uri="{FF2B5EF4-FFF2-40B4-BE49-F238E27FC236}">
                <a16:creationId xmlns:a16="http://schemas.microsoft.com/office/drawing/2014/main" id="{41851B7E-E5AE-E14C-A838-7AEF09B002D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06068" y="3784079"/>
            <a:ext cx="3621916" cy="30342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CAPÍTULO CORTO SIMULADO</a:t>
            </a:r>
            <a:endParaRPr lang="es-AR" dirty="0"/>
          </a:p>
        </p:txBody>
      </p:sp>
      <p:sp>
        <p:nvSpPr>
          <p:cNvPr id="54" name="3 Marcador de texto">
            <a:extLst>
              <a:ext uri="{FF2B5EF4-FFF2-40B4-BE49-F238E27FC236}">
                <a16:creationId xmlns:a16="http://schemas.microsoft.com/office/drawing/2014/main" id="{E78F7DAB-4F81-734C-BD91-F38A0B8399D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24736" y="4163547"/>
            <a:ext cx="384047" cy="307777"/>
          </a:xfrm>
          <a:prstGeom prst="rect">
            <a:avLst/>
          </a:prstGeom>
          <a:solidFill>
            <a:srgbClr val="0451E4"/>
          </a:solidFill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05</a:t>
            </a:r>
            <a:endParaRPr lang="es-AR" dirty="0"/>
          </a:p>
        </p:txBody>
      </p:sp>
      <p:sp>
        <p:nvSpPr>
          <p:cNvPr id="55" name="3 Marcador de texto">
            <a:extLst>
              <a:ext uri="{FF2B5EF4-FFF2-40B4-BE49-F238E27FC236}">
                <a16:creationId xmlns:a16="http://schemas.microsoft.com/office/drawing/2014/main" id="{41851B7E-E5AE-E14C-A838-7AEF09B002D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06068" y="4163546"/>
            <a:ext cx="3621916" cy="30342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CAPÍTULO CORTO SIMULADO</a:t>
            </a:r>
            <a:endParaRPr lang="es-AR" dirty="0"/>
          </a:p>
        </p:txBody>
      </p:sp>
      <p:sp>
        <p:nvSpPr>
          <p:cNvPr id="58" name="3 Marcador de texto">
            <a:extLst>
              <a:ext uri="{FF2B5EF4-FFF2-40B4-BE49-F238E27FC236}">
                <a16:creationId xmlns:a16="http://schemas.microsoft.com/office/drawing/2014/main" id="{E78F7DAB-4F81-734C-BD91-F38A0B8399D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720172" y="2658994"/>
            <a:ext cx="384047" cy="307777"/>
          </a:xfrm>
          <a:prstGeom prst="rect">
            <a:avLst/>
          </a:prstGeom>
          <a:solidFill>
            <a:srgbClr val="0451E4"/>
          </a:solidFill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06</a:t>
            </a:r>
            <a:endParaRPr lang="es-AR" dirty="0"/>
          </a:p>
        </p:txBody>
      </p:sp>
      <p:sp>
        <p:nvSpPr>
          <p:cNvPr id="60" name="3 Marcador de texto">
            <a:extLst>
              <a:ext uri="{FF2B5EF4-FFF2-40B4-BE49-F238E27FC236}">
                <a16:creationId xmlns:a16="http://schemas.microsoft.com/office/drawing/2014/main" id="{41851B7E-E5AE-E14C-A838-7AEF09B002DD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101504" y="2658993"/>
            <a:ext cx="3621916" cy="30342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CAPÍTULO CORTO SIMULADO</a:t>
            </a:r>
            <a:endParaRPr lang="es-AR" dirty="0"/>
          </a:p>
        </p:txBody>
      </p:sp>
      <p:sp>
        <p:nvSpPr>
          <p:cNvPr id="61" name="3 Marcador de texto">
            <a:extLst>
              <a:ext uri="{FF2B5EF4-FFF2-40B4-BE49-F238E27FC236}">
                <a16:creationId xmlns:a16="http://schemas.microsoft.com/office/drawing/2014/main" id="{E78F7DAB-4F81-734C-BD91-F38A0B8399D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720172" y="3037707"/>
            <a:ext cx="384047" cy="307777"/>
          </a:xfrm>
          <a:prstGeom prst="rect">
            <a:avLst/>
          </a:prstGeom>
          <a:solidFill>
            <a:srgbClr val="0451E4"/>
          </a:solidFill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07</a:t>
            </a:r>
            <a:endParaRPr lang="es-AR" dirty="0"/>
          </a:p>
        </p:txBody>
      </p:sp>
      <p:sp>
        <p:nvSpPr>
          <p:cNvPr id="83" name="3 Marcador de texto">
            <a:extLst>
              <a:ext uri="{FF2B5EF4-FFF2-40B4-BE49-F238E27FC236}">
                <a16:creationId xmlns:a16="http://schemas.microsoft.com/office/drawing/2014/main" id="{41851B7E-E5AE-E14C-A838-7AEF09B002DD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101504" y="3037706"/>
            <a:ext cx="3621916" cy="30342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CAPÍTULO CORTO SIMULADO</a:t>
            </a:r>
            <a:endParaRPr lang="es-AR" dirty="0"/>
          </a:p>
        </p:txBody>
      </p:sp>
      <p:sp>
        <p:nvSpPr>
          <p:cNvPr id="84" name="3 Marcador de texto">
            <a:extLst>
              <a:ext uri="{FF2B5EF4-FFF2-40B4-BE49-F238E27FC236}">
                <a16:creationId xmlns:a16="http://schemas.microsoft.com/office/drawing/2014/main" id="{E78F7DAB-4F81-734C-BD91-F38A0B8399D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720172" y="3405367"/>
            <a:ext cx="384047" cy="307777"/>
          </a:xfrm>
          <a:prstGeom prst="rect">
            <a:avLst/>
          </a:prstGeom>
          <a:solidFill>
            <a:srgbClr val="0451E4"/>
          </a:solidFill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08</a:t>
            </a:r>
            <a:endParaRPr lang="es-AR" dirty="0"/>
          </a:p>
        </p:txBody>
      </p:sp>
      <p:sp>
        <p:nvSpPr>
          <p:cNvPr id="85" name="3 Marcador de texto">
            <a:extLst>
              <a:ext uri="{FF2B5EF4-FFF2-40B4-BE49-F238E27FC236}">
                <a16:creationId xmlns:a16="http://schemas.microsoft.com/office/drawing/2014/main" id="{41851B7E-E5AE-E14C-A838-7AEF09B002D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101504" y="3405366"/>
            <a:ext cx="3621916" cy="30342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CAPÍTULO CORTO SIMULADO</a:t>
            </a:r>
            <a:endParaRPr lang="es-AR" dirty="0"/>
          </a:p>
        </p:txBody>
      </p:sp>
      <p:sp>
        <p:nvSpPr>
          <p:cNvPr id="87" name="3 Marcador de texto">
            <a:extLst>
              <a:ext uri="{FF2B5EF4-FFF2-40B4-BE49-F238E27FC236}">
                <a16:creationId xmlns:a16="http://schemas.microsoft.com/office/drawing/2014/main" id="{E78F7DAB-4F81-734C-BD91-F38A0B8399D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720172" y="3784080"/>
            <a:ext cx="384047" cy="307777"/>
          </a:xfrm>
          <a:prstGeom prst="rect">
            <a:avLst/>
          </a:prstGeom>
          <a:solidFill>
            <a:srgbClr val="0451E4"/>
          </a:solidFill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09</a:t>
            </a:r>
            <a:endParaRPr lang="es-AR" dirty="0"/>
          </a:p>
        </p:txBody>
      </p:sp>
      <p:sp>
        <p:nvSpPr>
          <p:cNvPr id="88" name="3 Marcador de texto">
            <a:extLst>
              <a:ext uri="{FF2B5EF4-FFF2-40B4-BE49-F238E27FC236}">
                <a16:creationId xmlns:a16="http://schemas.microsoft.com/office/drawing/2014/main" id="{41851B7E-E5AE-E14C-A838-7AEF09B002D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101504" y="3784079"/>
            <a:ext cx="3621916" cy="30342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CAPÍTULO CORTO SIMULADO</a:t>
            </a:r>
            <a:endParaRPr lang="es-AR" dirty="0"/>
          </a:p>
        </p:txBody>
      </p:sp>
      <p:sp>
        <p:nvSpPr>
          <p:cNvPr id="89" name="3 Marcador de texto">
            <a:extLst>
              <a:ext uri="{FF2B5EF4-FFF2-40B4-BE49-F238E27FC236}">
                <a16:creationId xmlns:a16="http://schemas.microsoft.com/office/drawing/2014/main" id="{E78F7DAB-4F81-734C-BD91-F38A0B8399D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4720172" y="4163547"/>
            <a:ext cx="384047" cy="307777"/>
          </a:xfrm>
          <a:prstGeom prst="rect">
            <a:avLst/>
          </a:prstGeom>
          <a:solidFill>
            <a:srgbClr val="0451E4"/>
          </a:solidFill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10</a:t>
            </a:r>
            <a:endParaRPr lang="es-AR" dirty="0"/>
          </a:p>
        </p:txBody>
      </p:sp>
      <p:sp>
        <p:nvSpPr>
          <p:cNvPr id="90" name="3 Marcador de texto">
            <a:extLst>
              <a:ext uri="{FF2B5EF4-FFF2-40B4-BE49-F238E27FC236}">
                <a16:creationId xmlns:a16="http://schemas.microsoft.com/office/drawing/2014/main" id="{41851B7E-E5AE-E14C-A838-7AEF09B002DD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101504" y="4163546"/>
            <a:ext cx="3621916" cy="30342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CAPÍTULO CORTO SIMULADO</a:t>
            </a:r>
            <a:endParaRPr lang="es-AR" dirty="0"/>
          </a:p>
        </p:txBody>
      </p:sp>
      <p:grpSp>
        <p:nvGrpSpPr>
          <p:cNvPr id="91" name="90 Grupo"/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92" name="Freeform 43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93" name="Freeform 44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4" name="Freeform 45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5" name="Freeform 46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6" name="Freeform 47"/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7" name="Freeform 48"/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8" name="Freeform 49"/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9" name="Freeform 50"/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36" name="Slide Number Placeholder 2">
            <a:extLst>
              <a:ext uri="{FF2B5EF4-FFF2-40B4-BE49-F238E27FC236}">
                <a16:creationId xmlns:a16="http://schemas.microsoft.com/office/drawing/2014/main" id="{6E216EF1-2B73-4E03-8217-5DE88A8B9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829DE305-387E-DC4D-BAD0-86234F0CEF0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-1419" y="411510"/>
            <a:ext cx="9148187" cy="1867793"/>
          </a:xfrm>
          <a:custGeom>
            <a:avLst/>
            <a:gdLst>
              <a:gd name="connsiteX0" fmla="*/ 0 w 9143576"/>
              <a:gd name="connsiteY0" fmla="*/ 243416 h 2595333"/>
              <a:gd name="connsiteX1" fmla="*/ 243416 w 9143576"/>
              <a:gd name="connsiteY1" fmla="*/ 0 h 2595333"/>
              <a:gd name="connsiteX2" fmla="*/ 8900160 w 9143576"/>
              <a:gd name="connsiteY2" fmla="*/ 0 h 2595333"/>
              <a:gd name="connsiteX3" fmla="*/ 9143576 w 9143576"/>
              <a:gd name="connsiteY3" fmla="*/ 243416 h 2595333"/>
              <a:gd name="connsiteX4" fmla="*/ 9143576 w 9143576"/>
              <a:gd name="connsiteY4" fmla="*/ 2351917 h 2595333"/>
              <a:gd name="connsiteX5" fmla="*/ 8900160 w 9143576"/>
              <a:gd name="connsiteY5" fmla="*/ 2595333 h 2595333"/>
              <a:gd name="connsiteX6" fmla="*/ 243416 w 9143576"/>
              <a:gd name="connsiteY6" fmla="*/ 2595333 h 2595333"/>
              <a:gd name="connsiteX7" fmla="*/ 0 w 9143576"/>
              <a:gd name="connsiteY7" fmla="*/ 2351917 h 2595333"/>
              <a:gd name="connsiteX8" fmla="*/ 0 w 9143576"/>
              <a:gd name="connsiteY8" fmla="*/ 243416 h 2595333"/>
              <a:gd name="connsiteX0" fmla="*/ 0 w 9143576"/>
              <a:gd name="connsiteY0" fmla="*/ 271038 h 2622955"/>
              <a:gd name="connsiteX1" fmla="*/ 8900160 w 9143576"/>
              <a:gd name="connsiteY1" fmla="*/ 27622 h 2622955"/>
              <a:gd name="connsiteX2" fmla="*/ 9143576 w 9143576"/>
              <a:gd name="connsiteY2" fmla="*/ 271038 h 2622955"/>
              <a:gd name="connsiteX3" fmla="*/ 9143576 w 9143576"/>
              <a:gd name="connsiteY3" fmla="*/ 2379539 h 2622955"/>
              <a:gd name="connsiteX4" fmla="*/ 8900160 w 9143576"/>
              <a:gd name="connsiteY4" fmla="*/ 2622955 h 2622955"/>
              <a:gd name="connsiteX5" fmla="*/ 243416 w 9143576"/>
              <a:gd name="connsiteY5" fmla="*/ 2622955 h 2622955"/>
              <a:gd name="connsiteX6" fmla="*/ 0 w 9143576"/>
              <a:gd name="connsiteY6" fmla="*/ 2379539 h 2622955"/>
              <a:gd name="connsiteX7" fmla="*/ 0 w 9143576"/>
              <a:gd name="connsiteY7" fmla="*/ 271038 h 2622955"/>
              <a:gd name="connsiteX0" fmla="*/ 0 w 9148148"/>
              <a:gd name="connsiteY0" fmla="*/ 172154 h 2775531"/>
              <a:gd name="connsiteX1" fmla="*/ 8904732 w 9148148"/>
              <a:gd name="connsiteY1" fmla="*/ 180198 h 2775531"/>
              <a:gd name="connsiteX2" fmla="*/ 9148148 w 9148148"/>
              <a:gd name="connsiteY2" fmla="*/ 423614 h 2775531"/>
              <a:gd name="connsiteX3" fmla="*/ 9148148 w 9148148"/>
              <a:gd name="connsiteY3" fmla="*/ 2532115 h 2775531"/>
              <a:gd name="connsiteX4" fmla="*/ 8904732 w 9148148"/>
              <a:gd name="connsiteY4" fmla="*/ 2775531 h 2775531"/>
              <a:gd name="connsiteX5" fmla="*/ 247988 w 9148148"/>
              <a:gd name="connsiteY5" fmla="*/ 2775531 h 2775531"/>
              <a:gd name="connsiteX6" fmla="*/ 4572 w 9148148"/>
              <a:gd name="connsiteY6" fmla="*/ 2532115 h 2775531"/>
              <a:gd name="connsiteX7" fmla="*/ 0 w 9148148"/>
              <a:gd name="connsiteY7" fmla="*/ 172154 h 2775531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179047 h 2782424"/>
              <a:gd name="connsiteX1" fmla="*/ 9148148 w 9148148"/>
              <a:gd name="connsiteY1" fmla="*/ 430507 h 2782424"/>
              <a:gd name="connsiteX2" fmla="*/ 9148148 w 9148148"/>
              <a:gd name="connsiteY2" fmla="*/ 2539008 h 2782424"/>
              <a:gd name="connsiteX3" fmla="*/ 8904732 w 9148148"/>
              <a:gd name="connsiteY3" fmla="*/ 2782424 h 2782424"/>
              <a:gd name="connsiteX4" fmla="*/ 247988 w 9148148"/>
              <a:gd name="connsiteY4" fmla="*/ 2782424 h 2782424"/>
              <a:gd name="connsiteX5" fmla="*/ 4572 w 9148148"/>
              <a:gd name="connsiteY5" fmla="*/ 2539008 h 2782424"/>
              <a:gd name="connsiteX6" fmla="*/ 0 w 9148148"/>
              <a:gd name="connsiteY6" fmla="*/ 179047 h 2782424"/>
              <a:gd name="connsiteX0" fmla="*/ 0 w 9148148"/>
              <a:gd name="connsiteY0" fmla="*/ 284305 h 2887682"/>
              <a:gd name="connsiteX1" fmla="*/ 9148148 w 9148148"/>
              <a:gd name="connsiteY1" fmla="*/ 275161 h 2887682"/>
              <a:gd name="connsiteX2" fmla="*/ 9148148 w 9148148"/>
              <a:gd name="connsiteY2" fmla="*/ 2644266 h 2887682"/>
              <a:gd name="connsiteX3" fmla="*/ 8904732 w 9148148"/>
              <a:gd name="connsiteY3" fmla="*/ 2887682 h 2887682"/>
              <a:gd name="connsiteX4" fmla="*/ 247988 w 9148148"/>
              <a:gd name="connsiteY4" fmla="*/ 2887682 h 2887682"/>
              <a:gd name="connsiteX5" fmla="*/ 4572 w 9148148"/>
              <a:gd name="connsiteY5" fmla="*/ 2644266 h 2887682"/>
              <a:gd name="connsiteX6" fmla="*/ 0 w 9148148"/>
              <a:gd name="connsiteY6" fmla="*/ 284305 h 2887682"/>
              <a:gd name="connsiteX0" fmla="*/ 0 w 9148148"/>
              <a:gd name="connsiteY0" fmla="*/ 156557 h 2759934"/>
              <a:gd name="connsiteX1" fmla="*/ 9148148 w 9148148"/>
              <a:gd name="connsiteY1" fmla="*/ 147413 h 2759934"/>
              <a:gd name="connsiteX2" fmla="*/ 9148148 w 9148148"/>
              <a:gd name="connsiteY2" fmla="*/ 2516518 h 2759934"/>
              <a:gd name="connsiteX3" fmla="*/ 8904732 w 9148148"/>
              <a:gd name="connsiteY3" fmla="*/ 2759934 h 2759934"/>
              <a:gd name="connsiteX4" fmla="*/ 247988 w 9148148"/>
              <a:gd name="connsiteY4" fmla="*/ 2759934 h 2759934"/>
              <a:gd name="connsiteX5" fmla="*/ 4572 w 9148148"/>
              <a:gd name="connsiteY5" fmla="*/ 2516518 h 2759934"/>
              <a:gd name="connsiteX6" fmla="*/ 0 w 9148148"/>
              <a:gd name="connsiteY6" fmla="*/ 156557 h 2759934"/>
              <a:gd name="connsiteX0" fmla="*/ 0 w 9148148"/>
              <a:gd name="connsiteY0" fmla="*/ 9144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9144 h 2612521"/>
              <a:gd name="connsiteX0" fmla="*/ 0 w 9148148"/>
              <a:gd name="connsiteY0" fmla="*/ 795528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795528 h 2612521"/>
              <a:gd name="connsiteX0" fmla="*/ 0 w 9148148"/>
              <a:gd name="connsiteY0" fmla="*/ 4572 h 1821565"/>
              <a:gd name="connsiteX1" fmla="*/ 9148148 w 9148148"/>
              <a:gd name="connsiteY1" fmla="*/ 0 h 1821565"/>
              <a:gd name="connsiteX2" fmla="*/ 9148148 w 9148148"/>
              <a:gd name="connsiteY2" fmla="*/ 1578149 h 1821565"/>
              <a:gd name="connsiteX3" fmla="*/ 8904732 w 9148148"/>
              <a:gd name="connsiteY3" fmla="*/ 1821565 h 1821565"/>
              <a:gd name="connsiteX4" fmla="*/ 247988 w 9148148"/>
              <a:gd name="connsiteY4" fmla="*/ 1821565 h 1821565"/>
              <a:gd name="connsiteX5" fmla="*/ 4572 w 9148148"/>
              <a:gd name="connsiteY5" fmla="*/ 1578149 h 1821565"/>
              <a:gd name="connsiteX6" fmla="*/ 0 w 9148148"/>
              <a:gd name="connsiteY6" fmla="*/ 4572 h 1821565"/>
              <a:gd name="connsiteX0" fmla="*/ 596886 w 9745034"/>
              <a:gd name="connsiteY0" fmla="*/ 119540 h 1936533"/>
              <a:gd name="connsiteX1" fmla="*/ 702042 w 9745034"/>
              <a:gd name="connsiteY1" fmla="*/ 121325 h 1936533"/>
              <a:gd name="connsiteX2" fmla="*/ 9745034 w 9745034"/>
              <a:gd name="connsiteY2" fmla="*/ 114968 h 1936533"/>
              <a:gd name="connsiteX3" fmla="*/ 9745034 w 9745034"/>
              <a:gd name="connsiteY3" fmla="*/ 1693117 h 1936533"/>
              <a:gd name="connsiteX4" fmla="*/ 9501618 w 9745034"/>
              <a:gd name="connsiteY4" fmla="*/ 1936533 h 1936533"/>
              <a:gd name="connsiteX5" fmla="*/ 844874 w 9745034"/>
              <a:gd name="connsiteY5" fmla="*/ 1936533 h 1936533"/>
              <a:gd name="connsiteX6" fmla="*/ 601458 w 9745034"/>
              <a:gd name="connsiteY6" fmla="*/ 1693117 h 1936533"/>
              <a:gd name="connsiteX7" fmla="*/ 596886 w 9745034"/>
              <a:gd name="connsiteY7" fmla="*/ 119540 h 1936533"/>
              <a:gd name="connsiteX0" fmla="*/ 0 w 9148148"/>
              <a:gd name="connsiteY0" fmla="*/ 75203 h 1892196"/>
              <a:gd name="connsiteX1" fmla="*/ 1842516 w 9148148"/>
              <a:gd name="connsiteY1" fmla="*/ 360452 h 1892196"/>
              <a:gd name="connsiteX2" fmla="*/ 9148148 w 9148148"/>
              <a:gd name="connsiteY2" fmla="*/ 70631 h 1892196"/>
              <a:gd name="connsiteX3" fmla="*/ 9148148 w 9148148"/>
              <a:gd name="connsiteY3" fmla="*/ 1648780 h 1892196"/>
              <a:gd name="connsiteX4" fmla="*/ 8904732 w 9148148"/>
              <a:gd name="connsiteY4" fmla="*/ 1892196 h 1892196"/>
              <a:gd name="connsiteX5" fmla="*/ 247988 w 9148148"/>
              <a:gd name="connsiteY5" fmla="*/ 1892196 h 1892196"/>
              <a:gd name="connsiteX6" fmla="*/ 4572 w 9148148"/>
              <a:gd name="connsiteY6" fmla="*/ 1648780 h 1892196"/>
              <a:gd name="connsiteX7" fmla="*/ 0 w 9148148"/>
              <a:gd name="connsiteY7" fmla="*/ 75203 h 1892196"/>
              <a:gd name="connsiteX0" fmla="*/ 570634 w 9718782"/>
              <a:gd name="connsiteY0" fmla="*/ 97884 h 1914877"/>
              <a:gd name="connsiteX1" fmla="*/ 712366 w 9718782"/>
              <a:gd name="connsiteY1" fmla="*/ 204825 h 1914877"/>
              <a:gd name="connsiteX2" fmla="*/ 9718782 w 9718782"/>
              <a:gd name="connsiteY2" fmla="*/ 93312 h 1914877"/>
              <a:gd name="connsiteX3" fmla="*/ 9718782 w 9718782"/>
              <a:gd name="connsiteY3" fmla="*/ 1671461 h 1914877"/>
              <a:gd name="connsiteX4" fmla="*/ 9475366 w 9718782"/>
              <a:gd name="connsiteY4" fmla="*/ 1914877 h 1914877"/>
              <a:gd name="connsiteX5" fmla="*/ 818622 w 9718782"/>
              <a:gd name="connsiteY5" fmla="*/ 1914877 h 1914877"/>
              <a:gd name="connsiteX6" fmla="*/ 575206 w 9718782"/>
              <a:gd name="connsiteY6" fmla="*/ 1671461 h 1914877"/>
              <a:gd name="connsiteX7" fmla="*/ 570634 w 9718782"/>
              <a:gd name="connsiteY7" fmla="*/ 97884 h 1914877"/>
              <a:gd name="connsiteX0" fmla="*/ 0 w 9148148"/>
              <a:gd name="connsiteY0" fmla="*/ 97884 h 1914877"/>
              <a:gd name="connsiteX1" fmla="*/ 141732 w 9148148"/>
              <a:gd name="connsiteY1" fmla="*/ 204825 h 1914877"/>
              <a:gd name="connsiteX2" fmla="*/ 9148148 w 9148148"/>
              <a:gd name="connsiteY2" fmla="*/ 93312 h 1914877"/>
              <a:gd name="connsiteX3" fmla="*/ 9148148 w 9148148"/>
              <a:gd name="connsiteY3" fmla="*/ 1671461 h 1914877"/>
              <a:gd name="connsiteX4" fmla="*/ 8904732 w 9148148"/>
              <a:gd name="connsiteY4" fmla="*/ 1914877 h 1914877"/>
              <a:gd name="connsiteX5" fmla="*/ 247988 w 9148148"/>
              <a:gd name="connsiteY5" fmla="*/ 1914877 h 1914877"/>
              <a:gd name="connsiteX6" fmla="*/ 4572 w 9148148"/>
              <a:gd name="connsiteY6" fmla="*/ 1671461 h 1914877"/>
              <a:gd name="connsiteX7" fmla="*/ 0 w 9148148"/>
              <a:gd name="connsiteY7" fmla="*/ 97884 h 1914877"/>
              <a:gd name="connsiteX0" fmla="*/ 12 w 9148160"/>
              <a:gd name="connsiteY0" fmla="*/ 97884 h 1914877"/>
              <a:gd name="connsiteX1" fmla="*/ 141744 w 9148160"/>
              <a:gd name="connsiteY1" fmla="*/ 204825 h 1914877"/>
              <a:gd name="connsiteX2" fmla="*/ 9148160 w 9148160"/>
              <a:gd name="connsiteY2" fmla="*/ 93312 h 1914877"/>
              <a:gd name="connsiteX3" fmla="*/ 9148160 w 9148160"/>
              <a:gd name="connsiteY3" fmla="*/ 1671461 h 1914877"/>
              <a:gd name="connsiteX4" fmla="*/ 8904744 w 9148160"/>
              <a:gd name="connsiteY4" fmla="*/ 1914877 h 1914877"/>
              <a:gd name="connsiteX5" fmla="*/ 248000 w 9148160"/>
              <a:gd name="connsiteY5" fmla="*/ 1914877 h 1914877"/>
              <a:gd name="connsiteX6" fmla="*/ 4584 w 9148160"/>
              <a:gd name="connsiteY6" fmla="*/ 1671461 h 1914877"/>
              <a:gd name="connsiteX7" fmla="*/ 12 w 9148160"/>
              <a:gd name="connsiteY7" fmla="*/ 97884 h 1914877"/>
              <a:gd name="connsiteX0" fmla="*/ 5 w 9148153"/>
              <a:gd name="connsiteY0" fmla="*/ 98656 h 1915649"/>
              <a:gd name="connsiteX1" fmla="*/ 393197 w 9148153"/>
              <a:gd name="connsiteY1" fmla="*/ 201025 h 1915649"/>
              <a:gd name="connsiteX2" fmla="*/ 9148153 w 9148153"/>
              <a:gd name="connsiteY2" fmla="*/ 94084 h 1915649"/>
              <a:gd name="connsiteX3" fmla="*/ 9148153 w 9148153"/>
              <a:gd name="connsiteY3" fmla="*/ 1672233 h 1915649"/>
              <a:gd name="connsiteX4" fmla="*/ 8904737 w 9148153"/>
              <a:gd name="connsiteY4" fmla="*/ 1915649 h 1915649"/>
              <a:gd name="connsiteX5" fmla="*/ 247993 w 9148153"/>
              <a:gd name="connsiteY5" fmla="*/ 1915649 h 1915649"/>
              <a:gd name="connsiteX6" fmla="*/ 4577 w 9148153"/>
              <a:gd name="connsiteY6" fmla="*/ 1672233 h 1915649"/>
              <a:gd name="connsiteX7" fmla="*/ 5 w 9148153"/>
              <a:gd name="connsiteY7" fmla="*/ 98656 h 1915649"/>
              <a:gd name="connsiteX0" fmla="*/ 17 w 9148165"/>
              <a:gd name="connsiteY0" fmla="*/ 98656 h 1915649"/>
              <a:gd name="connsiteX1" fmla="*/ 393209 w 9148165"/>
              <a:gd name="connsiteY1" fmla="*/ 201025 h 1915649"/>
              <a:gd name="connsiteX2" fmla="*/ 9148165 w 9148165"/>
              <a:gd name="connsiteY2" fmla="*/ 94084 h 1915649"/>
              <a:gd name="connsiteX3" fmla="*/ 9148165 w 9148165"/>
              <a:gd name="connsiteY3" fmla="*/ 1672233 h 1915649"/>
              <a:gd name="connsiteX4" fmla="*/ 8904749 w 9148165"/>
              <a:gd name="connsiteY4" fmla="*/ 1915649 h 1915649"/>
              <a:gd name="connsiteX5" fmla="*/ 248005 w 9148165"/>
              <a:gd name="connsiteY5" fmla="*/ 1915649 h 1915649"/>
              <a:gd name="connsiteX6" fmla="*/ 4589 w 9148165"/>
              <a:gd name="connsiteY6" fmla="*/ 1672233 h 1915649"/>
              <a:gd name="connsiteX7" fmla="*/ 17 w 9148165"/>
              <a:gd name="connsiteY7" fmla="*/ 98656 h 1915649"/>
              <a:gd name="connsiteX0" fmla="*/ 62103 w 9143576"/>
              <a:gd name="connsiteY0" fmla="*/ 422506 h 1915649"/>
              <a:gd name="connsiteX1" fmla="*/ 388620 w 9143576"/>
              <a:gd name="connsiteY1" fmla="*/ 201025 h 1915649"/>
              <a:gd name="connsiteX2" fmla="*/ 9143576 w 9143576"/>
              <a:gd name="connsiteY2" fmla="*/ 94084 h 1915649"/>
              <a:gd name="connsiteX3" fmla="*/ 9143576 w 9143576"/>
              <a:gd name="connsiteY3" fmla="*/ 1672233 h 1915649"/>
              <a:gd name="connsiteX4" fmla="*/ 8900160 w 9143576"/>
              <a:gd name="connsiteY4" fmla="*/ 1915649 h 1915649"/>
              <a:gd name="connsiteX5" fmla="*/ 243416 w 9143576"/>
              <a:gd name="connsiteY5" fmla="*/ 1915649 h 1915649"/>
              <a:gd name="connsiteX6" fmla="*/ 0 w 9143576"/>
              <a:gd name="connsiteY6" fmla="*/ 1672233 h 1915649"/>
              <a:gd name="connsiteX7" fmla="*/ 62103 w 9143576"/>
              <a:gd name="connsiteY7" fmla="*/ 422506 h 1915649"/>
              <a:gd name="connsiteX0" fmla="*/ 17 w 9144990"/>
              <a:gd name="connsiteY0" fmla="*/ 1113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111356 h 1915649"/>
              <a:gd name="connsiteX0" fmla="*/ 17 w 9144990"/>
              <a:gd name="connsiteY0" fmla="*/ 478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47856 h 1915649"/>
              <a:gd name="connsiteX0" fmla="*/ 17 w 9144990"/>
              <a:gd name="connsiteY0" fmla="*/ 478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47856 h 1915649"/>
              <a:gd name="connsiteX0" fmla="*/ 7 w 9144980"/>
              <a:gd name="connsiteY0" fmla="*/ 47856 h 1915649"/>
              <a:gd name="connsiteX1" fmla="*/ 390024 w 9144980"/>
              <a:gd name="connsiteY1" fmla="*/ 201025 h 1915649"/>
              <a:gd name="connsiteX2" fmla="*/ 9144980 w 9144980"/>
              <a:gd name="connsiteY2" fmla="*/ 94084 h 1915649"/>
              <a:gd name="connsiteX3" fmla="*/ 9144980 w 9144980"/>
              <a:gd name="connsiteY3" fmla="*/ 1672233 h 1915649"/>
              <a:gd name="connsiteX4" fmla="*/ 8901564 w 9144980"/>
              <a:gd name="connsiteY4" fmla="*/ 1915649 h 1915649"/>
              <a:gd name="connsiteX5" fmla="*/ 244820 w 9144980"/>
              <a:gd name="connsiteY5" fmla="*/ 1915649 h 1915649"/>
              <a:gd name="connsiteX6" fmla="*/ 1404 w 9144980"/>
              <a:gd name="connsiteY6" fmla="*/ 1672233 h 1915649"/>
              <a:gd name="connsiteX7" fmla="*/ 7 w 9144980"/>
              <a:gd name="connsiteY7" fmla="*/ 47856 h 1915649"/>
              <a:gd name="connsiteX0" fmla="*/ 23 w 9144996"/>
              <a:gd name="connsiteY0" fmla="*/ 46787 h 1914580"/>
              <a:gd name="connsiteX1" fmla="*/ 180490 w 9144996"/>
              <a:gd name="connsiteY1" fmla="*/ 206306 h 1914580"/>
              <a:gd name="connsiteX2" fmla="*/ 9144996 w 9144996"/>
              <a:gd name="connsiteY2" fmla="*/ 93015 h 1914580"/>
              <a:gd name="connsiteX3" fmla="*/ 9144996 w 9144996"/>
              <a:gd name="connsiteY3" fmla="*/ 1671164 h 1914580"/>
              <a:gd name="connsiteX4" fmla="*/ 8901580 w 9144996"/>
              <a:gd name="connsiteY4" fmla="*/ 1914580 h 1914580"/>
              <a:gd name="connsiteX5" fmla="*/ 244836 w 9144996"/>
              <a:gd name="connsiteY5" fmla="*/ 1914580 h 1914580"/>
              <a:gd name="connsiteX6" fmla="*/ 1420 w 9144996"/>
              <a:gd name="connsiteY6" fmla="*/ 1671164 h 1914580"/>
              <a:gd name="connsiteX7" fmla="*/ 23 w 9144996"/>
              <a:gd name="connsiteY7" fmla="*/ 46787 h 1914580"/>
              <a:gd name="connsiteX0" fmla="*/ 23 w 9144996"/>
              <a:gd name="connsiteY0" fmla="*/ 0 h 1867793"/>
              <a:gd name="connsiteX1" fmla="*/ 180490 w 9144996"/>
              <a:gd name="connsiteY1" fmla="*/ 159519 h 1867793"/>
              <a:gd name="connsiteX2" fmla="*/ 9024346 w 9144996"/>
              <a:gd name="connsiteY2" fmla="*/ 589153 h 1867793"/>
              <a:gd name="connsiteX3" fmla="*/ 9144996 w 9144996"/>
              <a:gd name="connsiteY3" fmla="*/ 1624377 h 1867793"/>
              <a:gd name="connsiteX4" fmla="*/ 8901580 w 9144996"/>
              <a:gd name="connsiteY4" fmla="*/ 1867793 h 1867793"/>
              <a:gd name="connsiteX5" fmla="*/ 244836 w 9144996"/>
              <a:gd name="connsiteY5" fmla="*/ 1867793 h 1867793"/>
              <a:gd name="connsiteX6" fmla="*/ 1420 w 9144996"/>
              <a:gd name="connsiteY6" fmla="*/ 1624377 h 1867793"/>
              <a:gd name="connsiteX7" fmla="*/ 23 w 9144996"/>
              <a:gd name="connsiteY7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148171 w 9148171"/>
              <a:gd name="connsiteY2" fmla="*/ 179578 h 1867793"/>
              <a:gd name="connsiteX3" fmla="*/ 9144996 w 9148171"/>
              <a:gd name="connsiteY3" fmla="*/ 1624377 h 1867793"/>
              <a:gd name="connsiteX4" fmla="*/ 8901580 w 9148171"/>
              <a:gd name="connsiteY4" fmla="*/ 1867793 h 1867793"/>
              <a:gd name="connsiteX5" fmla="*/ 244836 w 9148171"/>
              <a:gd name="connsiteY5" fmla="*/ 1867793 h 1867793"/>
              <a:gd name="connsiteX6" fmla="*/ 1420 w 9148171"/>
              <a:gd name="connsiteY6" fmla="*/ 1624377 h 1867793"/>
              <a:gd name="connsiteX7" fmla="*/ 23 w 9148171"/>
              <a:gd name="connsiteY7" fmla="*/ 0 h 1867793"/>
              <a:gd name="connsiteX0" fmla="*/ 23 w 9670045"/>
              <a:gd name="connsiteY0" fmla="*/ 0 h 1867793"/>
              <a:gd name="connsiteX1" fmla="*/ 180490 w 9670045"/>
              <a:gd name="connsiteY1" fmla="*/ 159519 h 1867793"/>
              <a:gd name="connsiteX2" fmla="*/ 8961269 w 9670045"/>
              <a:gd name="connsiteY2" fmla="*/ 152787 h 1867793"/>
              <a:gd name="connsiteX3" fmla="*/ 9148171 w 9670045"/>
              <a:gd name="connsiteY3" fmla="*/ 179578 h 1867793"/>
              <a:gd name="connsiteX4" fmla="*/ 9144996 w 9670045"/>
              <a:gd name="connsiteY4" fmla="*/ 1624377 h 1867793"/>
              <a:gd name="connsiteX5" fmla="*/ 8901580 w 9670045"/>
              <a:gd name="connsiteY5" fmla="*/ 1867793 h 1867793"/>
              <a:gd name="connsiteX6" fmla="*/ 244836 w 9670045"/>
              <a:gd name="connsiteY6" fmla="*/ 1867793 h 1867793"/>
              <a:gd name="connsiteX7" fmla="*/ 1420 w 9670045"/>
              <a:gd name="connsiteY7" fmla="*/ 1624377 h 1867793"/>
              <a:gd name="connsiteX8" fmla="*/ 23 w 9670045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002544 w 9148171"/>
              <a:gd name="connsiteY2" fmla="*/ 1559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002544 w 9148171"/>
              <a:gd name="connsiteY2" fmla="*/ 1559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8846969 w 9148171"/>
              <a:gd name="connsiteY2" fmla="*/ 159137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8846969 w 9148171"/>
              <a:gd name="connsiteY2" fmla="*/ 159137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9519 h 1867793"/>
              <a:gd name="connsiteX2" fmla="*/ 8846969 w 9148187"/>
              <a:gd name="connsiteY2" fmla="*/ 159137 h 1867793"/>
              <a:gd name="connsiteX3" fmla="*/ 9148171 w 9148187"/>
              <a:gd name="connsiteY3" fmla="*/ 179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9519 h 1867793"/>
              <a:gd name="connsiteX2" fmla="*/ 8846969 w 9148187"/>
              <a:gd name="connsiteY2" fmla="*/ 159137 h 1867793"/>
              <a:gd name="connsiteX3" fmla="*/ 9148171 w 9148187"/>
              <a:gd name="connsiteY3" fmla="*/ 52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3169 h 1867793"/>
              <a:gd name="connsiteX2" fmla="*/ 8846969 w 9148187"/>
              <a:gd name="connsiteY2" fmla="*/ 159137 h 1867793"/>
              <a:gd name="connsiteX3" fmla="*/ 9148171 w 9148187"/>
              <a:gd name="connsiteY3" fmla="*/ 52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8187" h="1867793">
                <a:moveTo>
                  <a:pt x="23" y="0"/>
                </a:moveTo>
                <a:cubicBezTo>
                  <a:pt x="-1501" y="169327"/>
                  <a:pt x="69817" y="150756"/>
                  <a:pt x="180490" y="153169"/>
                </a:cubicBezTo>
                <a:cubicBezTo>
                  <a:pt x="178606" y="156409"/>
                  <a:pt x="7352356" y="155794"/>
                  <a:pt x="8846969" y="159137"/>
                </a:cubicBezTo>
                <a:cubicBezTo>
                  <a:pt x="9087070" y="156426"/>
                  <a:pt x="9149370" y="182289"/>
                  <a:pt x="9148171" y="52578"/>
                </a:cubicBezTo>
                <a:cubicBezTo>
                  <a:pt x="9147113" y="534178"/>
                  <a:pt x="9146054" y="1142777"/>
                  <a:pt x="9144996" y="1624377"/>
                </a:cubicBezTo>
                <a:cubicBezTo>
                  <a:pt x="9144996" y="1758812"/>
                  <a:pt x="9036015" y="1867793"/>
                  <a:pt x="8901580" y="1867793"/>
                </a:cubicBezTo>
                <a:lnTo>
                  <a:pt x="244836" y="1867793"/>
                </a:lnTo>
                <a:cubicBezTo>
                  <a:pt x="110401" y="1867793"/>
                  <a:pt x="1420" y="1758812"/>
                  <a:pt x="1420" y="1624377"/>
                </a:cubicBezTo>
                <a:cubicBezTo>
                  <a:pt x="954" y="1104085"/>
                  <a:pt x="489" y="520292"/>
                  <a:pt x="2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900"/>
            </a:lvl1pPr>
          </a:lstStyle>
          <a:p>
            <a:endParaRPr lang="x-none" dirty="0"/>
          </a:p>
          <a:p>
            <a:endParaRPr lang="x-none" dirty="0"/>
          </a:p>
          <a:p>
            <a:r>
              <a:rPr lang="x-none" dirty="0"/>
              <a:t>Haga click en el ícono para incluir una imagen</a:t>
            </a:r>
          </a:p>
        </p:txBody>
      </p:sp>
    </p:spTree>
    <p:extLst>
      <p:ext uri="{BB962C8B-B14F-4D97-AF65-F5344CB8AC3E}">
        <p14:creationId xmlns:p14="http://schemas.microsoft.com/office/powerpoint/2010/main" val="200093711"/>
      </p:ext>
    </p:extLst>
  </p:cSld>
  <p:clrMapOvr>
    <a:masterClrMapping/>
  </p:clrMapOvr>
  <p:hf sldNum="0"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adro como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 userDrawn="1"/>
        </p:nvSpPr>
        <p:spPr>
          <a:xfrm>
            <a:off x="0" y="536400"/>
            <a:ext cx="9153715" cy="46071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274260" y="401898"/>
            <a:ext cx="2347466" cy="360850"/>
          </a:xfrm>
        </p:spPr>
        <p:txBody>
          <a:bodyPr wrap="none"/>
          <a:lstStyle>
            <a:lvl1pPr>
              <a:defRPr baseline="0"/>
            </a:lvl1pPr>
          </a:lstStyle>
          <a:p>
            <a:r>
              <a:rPr lang="es-ES" dirty="0"/>
              <a:t>IMAGEN ENCUADRADA</a:t>
            </a:r>
          </a:p>
        </p:txBody>
      </p:sp>
      <p:sp>
        <p:nvSpPr>
          <p:cNvPr id="9" name="8 Marcador de posición de imagen"/>
          <p:cNvSpPr>
            <a:spLocks noGrp="1"/>
          </p:cNvSpPr>
          <p:nvPr>
            <p:ph type="pic" sz="quarter" idx="14" hasCustomPrompt="1"/>
          </p:nvPr>
        </p:nvSpPr>
        <p:spPr>
          <a:xfrm>
            <a:off x="275094" y="987425"/>
            <a:ext cx="8568000" cy="38163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u="none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5000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punte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536400"/>
            <a:ext cx="9144000" cy="15312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br>
              <a:rPr lang="es-ES" dirty="0"/>
            </a:br>
            <a:br>
              <a:rPr lang="es-ES" dirty="0"/>
            </a:br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sp>
        <p:nvSpPr>
          <p:cNvPr id="25" name="12 Marcador de texto"/>
          <p:cNvSpPr>
            <a:spLocks noGrp="1"/>
          </p:cNvSpPr>
          <p:nvPr>
            <p:ph type="body" sz="quarter" idx="16" hasCustomPrompt="1"/>
          </p:nvPr>
        </p:nvSpPr>
        <p:spPr>
          <a:xfrm>
            <a:off x="395288" y="2652345"/>
            <a:ext cx="8424000" cy="646331"/>
          </a:xfrm>
        </p:spPr>
        <p:txBody>
          <a:bodyPr numCol="1" spcCol="360000">
            <a:spAutoFit/>
          </a:bodyPr>
          <a:lstStyle>
            <a:lvl1pPr marL="182563" marR="0" indent="-1825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in </a:t>
            </a:r>
            <a:r>
              <a:rPr lang="es-ES" dirty="0" err="1"/>
              <a:t>iaculis</a:t>
            </a:r>
            <a:r>
              <a:rPr lang="es-ES" dirty="0"/>
              <a:t> </a:t>
            </a:r>
            <a:r>
              <a:rPr lang="es-ES" dirty="0" err="1"/>
              <a:t>gravida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mi, et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a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rhoncus</a:t>
            </a:r>
            <a:r>
              <a:rPr lang="es-ES" dirty="0"/>
              <a:t>,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arcu</a:t>
            </a:r>
            <a:r>
              <a:rPr lang="es-ES" dirty="0"/>
              <a:t>, id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neque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ac</a:t>
            </a:r>
            <a:r>
              <a:rPr lang="es-E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260" y="403199"/>
            <a:ext cx="2682686" cy="360000"/>
          </a:xfrm>
          <a:solidFill>
            <a:schemeClr val="tx1"/>
          </a:solidFill>
        </p:spPr>
        <p:txBody>
          <a:bodyPr wrap="none" lIns="144000" tIns="72000" rIns="144000" bIns="72000" anchor="ctr" anchorCtr="0">
            <a:spAutoFit/>
          </a:bodyPr>
          <a:lstStyle>
            <a:lvl1pPr algn="l">
              <a:defRPr sz="1300" b="1"/>
            </a:lvl1pPr>
          </a:lstStyle>
          <a:p>
            <a:r>
              <a:rPr lang="es-ES_tradnl" dirty="0"/>
              <a:t>IMAGEN + TEXTO PUNTEADO</a:t>
            </a:r>
            <a:endParaRPr lang="en-US" dirty="0"/>
          </a:p>
        </p:txBody>
      </p:sp>
      <p:grpSp>
        <p:nvGrpSpPr>
          <p:cNvPr id="18" name="11 Grupo"/>
          <p:cNvGrpSpPr/>
          <p:nvPr userDrawn="1"/>
        </p:nvGrpSpPr>
        <p:grpSpPr>
          <a:xfrm>
            <a:off x="8250638" y="208204"/>
            <a:ext cx="593782" cy="146928"/>
            <a:chOff x="574675" y="207963"/>
            <a:chExt cx="776288" cy="192087"/>
          </a:xfrm>
          <a:solidFill>
            <a:schemeClr val="tx1"/>
          </a:solidFill>
        </p:grpSpPr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574675" y="207963"/>
              <a:ext cx="277813" cy="192087"/>
            </a:xfrm>
            <a:custGeom>
              <a:avLst/>
              <a:gdLst>
                <a:gd name="T0" fmla="*/ 2147483647 w 524"/>
                <a:gd name="T1" fmla="*/ 0 h 361"/>
                <a:gd name="T2" fmla="*/ 2147483647 w 524"/>
                <a:gd name="T3" fmla="*/ 0 h 361"/>
                <a:gd name="T4" fmla="*/ 2147483647 w 524"/>
                <a:gd name="T5" fmla="*/ 2147483647 h 361"/>
                <a:gd name="T6" fmla="*/ 2147483647 w 524"/>
                <a:gd name="T7" fmla="*/ 2147483647 h 361"/>
                <a:gd name="T8" fmla="*/ 2147483647 w 524"/>
                <a:gd name="T9" fmla="*/ 2147483647 h 361"/>
                <a:gd name="T10" fmla="*/ 2147483647 w 524"/>
                <a:gd name="T11" fmla="*/ 2147483647 h 361"/>
                <a:gd name="T12" fmla="*/ 2147483647 w 524"/>
                <a:gd name="T13" fmla="*/ 2147483647 h 361"/>
                <a:gd name="T14" fmla="*/ 2147483647 w 524"/>
                <a:gd name="T15" fmla="*/ 2147483647 h 361"/>
                <a:gd name="T16" fmla="*/ 2147483647 w 524"/>
                <a:gd name="T17" fmla="*/ 2147483647 h 361"/>
                <a:gd name="T18" fmla="*/ 2147483647 w 524"/>
                <a:gd name="T19" fmla="*/ 2147483647 h 361"/>
                <a:gd name="T20" fmla="*/ 2147483647 w 524"/>
                <a:gd name="T21" fmla="*/ 2147483647 h 361"/>
                <a:gd name="T22" fmla="*/ 2147483647 w 524"/>
                <a:gd name="T23" fmla="*/ 2147483647 h 361"/>
                <a:gd name="T24" fmla="*/ 2147483647 w 524"/>
                <a:gd name="T25" fmla="*/ 2147483647 h 361"/>
                <a:gd name="T26" fmla="*/ 2147483647 w 524"/>
                <a:gd name="T27" fmla="*/ 2147483647 h 361"/>
                <a:gd name="T28" fmla="*/ 2147483647 w 524"/>
                <a:gd name="T29" fmla="*/ 2147483647 h 361"/>
                <a:gd name="T30" fmla="*/ 2147483647 w 524"/>
                <a:gd name="T31" fmla="*/ 2147483647 h 361"/>
                <a:gd name="T32" fmla="*/ 2147483647 w 524"/>
                <a:gd name="T33" fmla="*/ 2147483647 h 361"/>
                <a:gd name="T34" fmla="*/ 2147483647 w 524"/>
                <a:gd name="T35" fmla="*/ 2147483647 h 361"/>
                <a:gd name="T36" fmla="*/ 2147483647 w 524"/>
                <a:gd name="T37" fmla="*/ 2147483647 h 361"/>
                <a:gd name="T38" fmla="*/ 2147483647 w 524"/>
                <a:gd name="T39" fmla="*/ 2147483647 h 361"/>
                <a:gd name="T40" fmla="*/ 2147483647 w 524"/>
                <a:gd name="T41" fmla="*/ 2147483647 h 361"/>
                <a:gd name="T42" fmla="*/ 2147483647 w 524"/>
                <a:gd name="T43" fmla="*/ 2147483647 h 361"/>
                <a:gd name="T44" fmla="*/ 2147483647 w 524"/>
                <a:gd name="T45" fmla="*/ 2147483647 h 361"/>
                <a:gd name="T46" fmla="*/ 2147483647 w 524"/>
                <a:gd name="T47" fmla="*/ 2147483647 h 361"/>
                <a:gd name="T48" fmla="*/ 2147483647 w 524"/>
                <a:gd name="T49" fmla="*/ 2147483647 h 361"/>
                <a:gd name="T50" fmla="*/ 2147483647 w 524"/>
                <a:gd name="T51" fmla="*/ 2147483647 h 361"/>
                <a:gd name="T52" fmla="*/ 2147483647 w 524"/>
                <a:gd name="T53" fmla="*/ 2147483647 h 361"/>
                <a:gd name="T54" fmla="*/ 2147483647 w 524"/>
                <a:gd name="T55" fmla="*/ 2147483647 h 361"/>
                <a:gd name="T56" fmla="*/ 2147483647 w 524"/>
                <a:gd name="T57" fmla="*/ 2147483647 h 361"/>
                <a:gd name="T58" fmla="*/ 0 w 524"/>
                <a:gd name="T59" fmla="*/ 0 h 361"/>
                <a:gd name="T60" fmla="*/ 2147483647 w 524"/>
                <a:gd name="T61" fmla="*/ 0 h 361"/>
                <a:gd name="T62" fmla="*/ 2147483647 w 524"/>
                <a:gd name="T63" fmla="*/ 0 h 361"/>
                <a:gd name="T64" fmla="*/ 2147483647 w 524"/>
                <a:gd name="T65" fmla="*/ 2147483647 h 361"/>
                <a:gd name="T66" fmla="*/ 2147483647 w 524"/>
                <a:gd name="T67" fmla="*/ 2147483647 h 361"/>
                <a:gd name="T68" fmla="*/ 2147483647 w 524"/>
                <a:gd name="T69" fmla="*/ 2147483647 h 361"/>
                <a:gd name="T70" fmla="*/ 2147483647 w 524"/>
                <a:gd name="T71" fmla="*/ 2147483647 h 361"/>
                <a:gd name="T72" fmla="*/ 2147483647 w 524"/>
                <a:gd name="T73" fmla="*/ 2147483647 h 361"/>
                <a:gd name="T74" fmla="*/ 2147483647 w 524"/>
                <a:gd name="T75" fmla="*/ 2147483647 h 361"/>
                <a:gd name="T76" fmla="*/ 2147483647 w 524"/>
                <a:gd name="T77" fmla="*/ 2147483647 h 361"/>
                <a:gd name="T78" fmla="*/ 2147483647 w 524"/>
                <a:gd name="T79" fmla="*/ 2147483647 h 361"/>
                <a:gd name="T80" fmla="*/ 2147483647 w 524"/>
                <a:gd name="T81" fmla="*/ 2147483647 h 361"/>
                <a:gd name="T82" fmla="*/ 2147483647 w 524"/>
                <a:gd name="T83" fmla="*/ 0 h 361"/>
                <a:gd name="T84" fmla="*/ 2147483647 w 524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24" h="361">
                  <a:moveTo>
                    <a:pt x="524" y="0"/>
                  </a:moveTo>
                  <a:lnTo>
                    <a:pt x="524" y="0"/>
                  </a:lnTo>
                  <a:lnTo>
                    <a:pt x="520" y="2"/>
                  </a:lnTo>
                  <a:lnTo>
                    <a:pt x="511" y="8"/>
                  </a:lnTo>
                  <a:lnTo>
                    <a:pt x="498" y="20"/>
                  </a:lnTo>
                  <a:lnTo>
                    <a:pt x="488" y="28"/>
                  </a:lnTo>
                  <a:lnTo>
                    <a:pt x="480" y="39"/>
                  </a:lnTo>
                  <a:lnTo>
                    <a:pt x="338" y="215"/>
                  </a:lnTo>
                  <a:lnTo>
                    <a:pt x="338" y="320"/>
                  </a:lnTo>
                  <a:lnTo>
                    <a:pt x="338" y="330"/>
                  </a:lnTo>
                  <a:lnTo>
                    <a:pt x="340" y="338"/>
                  </a:lnTo>
                  <a:lnTo>
                    <a:pt x="344" y="351"/>
                  </a:lnTo>
                  <a:lnTo>
                    <a:pt x="348" y="358"/>
                  </a:lnTo>
                  <a:lnTo>
                    <a:pt x="349" y="361"/>
                  </a:lnTo>
                  <a:lnTo>
                    <a:pt x="174" y="361"/>
                  </a:lnTo>
                  <a:lnTo>
                    <a:pt x="177" y="358"/>
                  </a:lnTo>
                  <a:lnTo>
                    <a:pt x="180" y="351"/>
                  </a:lnTo>
                  <a:lnTo>
                    <a:pt x="184" y="338"/>
                  </a:lnTo>
                  <a:lnTo>
                    <a:pt x="185" y="330"/>
                  </a:lnTo>
                  <a:lnTo>
                    <a:pt x="185" y="320"/>
                  </a:lnTo>
                  <a:lnTo>
                    <a:pt x="185" y="215"/>
                  </a:lnTo>
                  <a:lnTo>
                    <a:pt x="46" y="40"/>
                  </a:lnTo>
                  <a:lnTo>
                    <a:pt x="36" y="30"/>
                  </a:lnTo>
                  <a:lnTo>
                    <a:pt x="28" y="21"/>
                  </a:lnTo>
                  <a:lnTo>
                    <a:pt x="13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178" y="0"/>
                  </a:lnTo>
                  <a:lnTo>
                    <a:pt x="182" y="13"/>
                  </a:lnTo>
                  <a:lnTo>
                    <a:pt x="190" y="27"/>
                  </a:lnTo>
                  <a:lnTo>
                    <a:pt x="202" y="46"/>
                  </a:lnTo>
                  <a:lnTo>
                    <a:pt x="261" y="137"/>
                  </a:lnTo>
                  <a:lnTo>
                    <a:pt x="263" y="137"/>
                  </a:lnTo>
                  <a:lnTo>
                    <a:pt x="323" y="46"/>
                  </a:lnTo>
                  <a:lnTo>
                    <a:pt x="334" y="27"/>
                  </a:lnTo>
                  <a:lnTo>
                    <a:pt x="341" y="13"/>
                  </a:lnTo>
                  <a:lnTo>
                    <a:pt x="347" y="0"/>
                  </a:lnTo>
                  <a:lnTo>
                    <a:pt x="5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884238" y="207963"/>
              <a:ext cx="228600" cy="192087"/>
            </a:xfrm>
            <a:custGeom>
              <a:avLst/>
              <a:gdLst>
                <a:gd name="T0" fmla="*/ 0 w 431"/>
                <a:gd name="T1" fmla="*/ 0 h 361"/>
                <a:gd name="T2" fmla="*/ 2147483647 w 431"/>
                <a:gd name="T3" fmla="*/ 2147483647 h 361"/>
                <a:gd name="T4" fmla="*/ 2147483647 w 431"/>
                <a:gd name="T5" fmla="*/ 2147483647 h 361"/>
                <a:gd name="T6" fmla="*/ 2147483647 w 431"/>
                <a:gd name="T7" fmla="*/ 2147483647 h 361"/>
                <a:gd name="T8" fmla="*/ 2147483647 w 431"/>
                <a:gd name="T9" fmla="*/ 2147483647 h 361"/>
                <a:gd name="T10" fmla="*/ 2147483647 w 431"/>
                <a:gd name="T11" fmla="*/ 2147483647 h 361"/>
                <a:gd name="T12" fmla="*/ 2147483647 w 431"/>
                <a:gd name="T13" fmla="*/ 2147483647 h 361"/>
                <a:gd name="T14" fmla="*/ 0 w 431"/>
                <a:gd name="T15" fmla="*/ 2147483647 h 361"/>
                <a:gd name="T16" fmla="*/ 2147483647 w 431"/>
                <a:gd name="T17" fmla="*/ 2147483647 h 361"/>
                <a:gd name="T18" fmla="*/ 2147483647 w 431"/>
                <a:gd name="T19" fmla="*/ 2147483647 h 361"/>
                <a:gd name="T20" fmla="*/ 2147483647 w 431"/>
                <a:gd name="T21" fmla="*/ 2147483647 h 361"/>
                <a:gd name="T22" fmla="*/ 2147483647 w 431"/>
                <a:gd name="T23" fmla="*/ 2147483647 h 361"/>
                <a:gd name="T24" fmla="*/ 2147483647 w 431"/>
                <a:gd name="T25" fmla="*/ 2147483647 h 361"/>
                <a:gd name="T26" fmla="*/ 2147483647 w 431"/>
                <a:gd name="T27" fmla="*/ 2147483647 h 361"/>
                <a:gd name="T28" fmla="*/ 2147483647 w 431"/>
                <a:gd name="T29" fmla="*/ 2147483647 h 361"/>
                <a:gd name="T30" fmla="*/ 2147483647 w 431"/>
                <a:gd name="T31" fmla="*/ 2147483647 h 361"/>
                <a:gd name="T32" fmla="*/ 2147483647 w 431"/>
                <a:gd name="T33" fmla="*/ 2147483647 h 361"/>
                <a:gd name="T34" fmla="*/ 2147483647 w 431"/>
                <a:gd name="T35" fmla="*/ 2147483647 h 361"/>
                <a:gd name="T36" fmla="*/ 2147483647 w 431"/>
                <a:gd name="T37" fmla="*/ 2147483647 h 361"/>
                <a:gd name="T38" fmla="*/ 2147483647 w 431"/>
                <a:gd name="T39" fmla="*/ 2147483647 h 361"/>
                <a:gd name="T40" fmla="*/ 2147483647 w 431"/>
                <a:gd name="T41" fmla="*/ 2147483647 h 361"/>
                <a:gd name="T42" fmla="*/ 2147483647 w 431"/>
                <a:gd name="T43" fmla="*/ 2147483647 h 361"/>
                <a:gd name="T44" fmla="*/ 2147483647 w 431"/>
                <a:gd name="T45" fmla="*/ 2147483647 h 361"/>
                <a:gd name="T46" fmla="*/ 2147483647 w 431"/>
                <a:gd name="T47" fmla="*/ 2147483647 h 361"/>
                <a:gd name="T48" fmla="*/ 2147483647 w 431"/>
                <a:gd name="T49" fmla="*/ 2147483647 h 361"/>
                <a:gd name="T50" fmla="*/ 2147483647 w 431"/>
                <a:gd name="T51" fmla="*/ 2147483647 h 361"/>
                <a:gd name="T52" fmla="*/ 2147483647 w 431"/>
                <a:gd name="T53" fmla="*/ 2147483647 h 361"/>
                <a:gd name="T54" fmla="*/ 2147483647 w 431"/>
                <a:gd name="T55" fmla="*/ 2147483647 h 361"/>
                <a:gd name="T56" fmla="*/ 2147483647 w 431"/>
                <a:gd name="T57" fmla="*/ 2147483647 h 361"/>
                <a:gd name="T58" fmla="*/ 2147483647 w 431"/>
                <a:gd name="T59" fmla="*/ 2147483647 h 361"/>
                <a:gd name="T60" fmla="*/ 2147483647 w 431"/>
                <a:gd name="T61" fmla="*/ 2147483647 h 361"/>
                <a:gd name="T62" fmla="*/ 2147483647 w 431"/>
                <a:gd name="T63" fmla="*/ 2147483647 h 361"/>
                <a:gd name="T64" fmla="*/ 2147483647 w 431"/>
                <a:gd name="T65" fmla="*/ 2147483647 h 361"/>
                <a:gd name="T66" fmla="*/ 2147483647 w 431"/>
                <a:gd name="T67" fmla="*/ 2147483647 h 361"/>
                <a:gd name="T68" fmla="*/ 2147483647 w 431"/>
                <a:gd name="T69" fmla="*/ 2147483647 h 361"/>
                <a:gd name="T70" fmla="*/ 2147483647 w 431"/>
                <a:gd name="T71" fmla="*/ 2147483647 h 361"/>
                <a:gd name="T72" fmla="*/ 2147483647 w 431"/>
                <a:gd name="T73" fmla="*/ 2147483647 h 361"/>
                <a:gd name="T74" fmla="*/ 2147483647 w 431"/>
                <a:gd name="T75" fmla="*/ 2147483647 h 361"/>
                <a:gd name="T76" fmla="*/ 2147483647 w 431"/>
                <a:gd name="T77" fmla="*/ 2147483647 h 361"/>
                <a:gd name="T78" fmla="*/ 2147483647 w 431"/>
                <a:gd name="T79" fmla="*/ 2147483647 h 3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31" h="361">
                  <a:moveTo>
                    <a:pt x="291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5" y="11"/>
                  </a:lnTo>
                  <a:lnTo>
                    <a:pt x="9" y="23"/>
                  </a:lnTo>
                  <a:lnTo>
                    <a:pt x="10" y="31"/>
                  </a:lnTo>
                  <a:lnTo>
                    <a:pt x="11" y="40"/>
                  </a:lnTo>
                  <a:lnTo>
                    <a:pt x="11" y="320"/>
                  </a:lnTo>
                  <a:lnTo>
                    <a:pt x="10" y="330"/>
                  </a:lnTo>
                  <a:lnTo>
                    <a:pt x="9" y="338"/>
                  </a:lnTo>
                  <a:lnTo>
                    <a:pt x="8" y="345"/>
                  </a:lnTo>
                  <a:lnTo>
                    <a:pt x="5" y="351"/>
                  </a:lnTo>
                  <a:lnTo>
                    <a:pt x="2" y="358"/>
                  </a:lnTo>
                  <a:lnTo>
                    <a:pt x="0" y="361"/>
                  </a:lnTo>
                  <a:lnTo>
                    <a:pt x="174" y="361"/>
                  </a:lnTo>
                  <a:lnTo>
                    <a:pt x="173" y="358"/>
                  </a:lnTo>
                  <a:lnTo>
                    <a:pt x="170" y="351"/>
                  </a:lnTo>
                  <a:lnTo>
                    <a:pt x="166" y="338"/>
                  </a:lnTo>
                  <a:lnTo>
                    <a:pt x="165" y="330"/>
                  </a:lnTo>
                  <a:lnTo>
                    <a:pt x="164" y="320"/>
                  </a:lnTo>
                  <a:lnTo>
                    <a:pt x="164" y="233"/>
                  </a:lnTo>
                  <a:lnTo>
                    <a:pt x="291" y="233"/>
                  </a:lnTo>
                  <a:lnTo>
                    <a:pt x="305" y="232"/>
                  </a:lnTo>
                  <a:lnTo>
                    <a:pt x="320" y="231"/>
                  </a:lnTo>
                  <a:lnTo>
                    <a:pt x="334" y="228"/>
                  </a:lnTo>
                  <a:lnTo>
                    <a:pt x="347" y="225"/>
                  </a:lnTo>
                  <a:lnTo>
                    <a:pt x="359" y="221"/>
                  </a:lnTo>
                  <a:lnTo>
                    <a:pt x="371" y="217"/>
                  </a:lnTo>
                  <a:lnTo>
                    <a:pt x="381" y="211"/>
                  </a:lnTo>
                  <a:lnTo>
                    <a:pt x="391" y="203"/>
                  </a:lnTo>
                  <a:lnTo>
                    <a:pt x="401" y="195"/>
                  </a:lnTo>
                  <a:lnTo>
                    <a:pt x="408" y="187"/>
                  </a:lnTo>
                  <a:lnTo>
                    <a:pt x="415" y="177"/>
                  </a:lnTo>
                  <a:lnTo>
                    <a:pt x="421" y="167"/>
                  </a:lnTo>
                  <a:lnTo>
                    <a:pt x="426" y="156"/>
                  </a:lnTo>
                  <a:lnTo>
                    <a:pt x="429" y="144"/>
                  </a:lnTo>
                  <a:lnTo>
                    <a:pt x="430" y="131"/>
                  </a:lnTo>
                  <a:lnTo>
                    <a:pt x="431" y="117"/>
                  </a:lnTo>
                  <a:lnTo>
                    <a:pt x="430" y="103"/>
                  </a:lnTo>
                  <a:lnTo>
                    <a:pt x="429" y="90"/>
                  </a:lnTo>
                  <a:lnTo>
                    <a:pt x="426" y="78"/>
                  </a:lnTo>
                  <a:lnTo>
                    <a:pt x="421" y="67"/>
                  </a:lnTo>
                  <a:lnTo>
                    <a:pt x="415" y="57"/>
                  </a:lnTo>
                  <a:lnTo>
                    <a:pt x="409" y="48"/>
                  </a:lnTo>
                  <a:lnTo>
                    <a:pt x="401" y="38"/>
                  </a:lnTo>
                  <a:lnTo>
                    <a:pt x="392" y="31"/>
                  </a:lnTo>
                  <a:lnTo>
                    <a:pt x="383" y="24"/>
                  </a:lnTo>
                  <a:lnTo>
                    <a:pt x="372" y="18"/>
                  </a:lnTo>
                  <a:lnTo>
                    <a:pt x="360" y="12"/>
                  </a:lnTo>
                  <a:lnTo>
                    <a:pt x="347" y="8"/>
                  </a:lnTo>
                  <a:lnTo>
                    <a:pt x="334" y="5"/>
                  </a:lnTo>
                  <a:lnTo>
                    <a:pt x="321" y="2"/>
                  </a:lnTo>
                  <a:lnTo>
                    <a:pt x="305" y="1"/>
                  </a:lnTo>
                  <a:lnTo>
                    <a:pt x="291" y="0"/>
                  </a:lnTo>
                  <a:close/>
                  <a:moveTo>
                    <a:pt x="214" y="168"/>
                  </a:moveTo>
                  <a:lnTo>
                    <a:pt x="165" y="168"/>
                  </a:lnTo>
                  <a:lnTo>
                    <a:pt x="165" y="68"/>
                  </a:lnTo>
                  <a:lnTo>
                    <a:pt x="214" y="68"/>
                  </a:lnTo>
                  <a:lnTo>
                    <a:pt x="227" y="68"/>
                  </a:lnTo>
                  <a:lnTo>
                    <a:pt x="239" y="70"/>
                  </a:lnTo>
                  <a:lnTo>
                    <a:pt x="249" y="74"/>
                  </a:lnTo>
                  <a:lnTo>
                    <a:pt x="259" y="78"/>
                  </a:lnTo>
                  <a:lnTo>
                    <a:pt x="267" y="86"/>
                  </a:lnTo>
                  <a:lnTo>
                    <a:pt x="273" y="94"/>
                  </a:lnTo>
                  <a:lnTo>
                    <a:pt x="277" y="105"/>
                  </a:lnTo>
                  <a:lnTo>
                    <a:pt x="278" y="117"/>
                  </a:lnTo>
                  <a:lnTo>
                    <a:pt x="277" y="130"/>
                  </a:lnTo>
                  <a:lnTo>
                    <a:pt x="272" y="140"/>
                  </a:lnTo>
                  <a:lnTo>
                    <a:pt x="266" y="149"/>
                  </a:lnTo>
                  <a:lnTo>
                    <a:pt x="259" y="156"/>
                  </a:lnTo>
                  <a:lnTo>
                    <a:pt x="249" y="161"/>
                  </a:lnTo>
                  <a:lnTo>
                    <a:pt x="239" y="164"/>
                  </a:lnTo>
                  <a:lnTo>
                    <a:pt x="227" y="167"/>
                  </a:lnTo>
                  <a:lnTo>
                    <a:pt x="214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1149350" y="207963"/>
              <a:ext cx="201613" cy="192087"/>
            </a:xfrm>
            <a:custGeom>
              <a:avLst/>
              <a:gdLst>
                <a:gd name="T0" fmla="*/ 2147483647 w 380"/>
                <a:gd name="T1" fmla="*/ 2147483647 h 361"/>
                <a:gd name="T2" fmla="*/ 2147483647 w 380"/>
                <a:gd name="T3" fmla="*/ 2147483647 h 361"/>
                <a:gd name="T4" fmla="*/ 2147483647 w 380"/>
                <a:gd name="T5" fmla="*/ 2147483647 h 361"/>
                <a:gd name="T6" fmla="*/ 2147483647 w 380"/>
                <a:gd name="T7" fmla="*/ 2147483647 h 361"/>
                <a:gd name="T8" fmla="*/ 2147483647 w 380"/>
                <a:gd name="T9" fmla="*/ 2147483647 h 361"/>
                <a:gd name="T10" fmla="*/ 2147483647 w 380"/>
                <a:gd name="T11" fmla="*/ 2147483647 h 361"/>
                <a:gd name="T12" fmla="*/ 2147483647 w 380"/>
                <a:gd name="T13" fmla="*/ 2147483647 h 361"/>
                <a:gd name="T14" fmla="*/ 2147483647 w 380"/>
                <a:gd name="T15" fmla="*/ 2147483647 h 361"/>
                <a:gd name="T16" fmla="*/ 2147483647 w 380"/>
                <a:gd name="T17" fmla="*/ 2147483647 h 361"/>
                <a:gd name="T18" fmla="*/ 2147483647 w 380"/>
                <a:gd name="T19" fmla="*/ 2147483647 h 361"/>
                <a:gd name="T20" fmla="*/ 2147483647 w 380"/>
                <a:gd name="T21" fmla="*/ 2147483647 h 361"/>
                <a:gd name="T22" fmla="*/ 2147483647 w 380"/>
                <a:gd name="T23" fmla="*/ 2147483647 h 361"/>
                <a:gd name="T24" fmla="*/ 2147483647 w 380"/>
                <a:gd name="T25" fmla="*/ 2147483647 h 361"/>
                <a:gd name="T26" fmla="*/ 2147483647 w 380"/>
                <a:gd name="T27" fmla="*/ 2147483647 h 361"/>
                <a:gd name="T28" fmla="*/ 2147483647 w 380"/>
                <a:gd name="T29" fmla="*/ 2147483647 h 361"/>
                <a:gd name="T30" fmla="*/ 2147483647 w 380"/>
                <a:gd name="T31" fmla="*/ 2147483647 h 361"/>
                <a:gd name="T32" fmla="*/ 2147483647 w 380"/>
                <a:gd name="T33" fmla="*/ 2147483647 h 361"/>
                <a:gd name="T34" fmla="*/ 2147483647 w 380"/>
                <a:gd name="T35" fmla="*/ 2147483647 h 361"/>
                <a:gd name="T36" fmla="*/ 2147483647 w 380"/>
                <a:gd name="T37" fmla="*/ 2147483647 h 361"/>
                <a:gd name="T38" fmla="*/ 2147483647 w 380"/>
                <a:gd name="T39" fmla="*/ 2147483647 h 361"/>
                <a:gd name="T40" fmla="*/ 2147483647 w 380"/>
                <a:gd name="T41" fmla="*/ 2147483647 h 361"/>
                <a:gd name="T42" fmla="*/ 2147483647 w 380"/>
                <a:gd name="T43" fmla="*/ 2147483647 h 361"/>
                <a:gd name="T44" fmla="*/ 2147483647 w 380"/>
                <a:gd name="T45" fmla="*/ 2147483647 h 361"/>
                <a:gd name="T46" fmla="*/ 2147483647 w 380"/>
                <a:gd name="T47" fmla="*/ 2147483647 h 361"/>
                <a:gd name="T48" fmla="*/ 2147483647 w 380"/>
                <a:gd name="T49" fmla="*/ 2147483647 h 361"/>
                <a:gd name="T50" fmla="*/ 2147483647 w 380"/>
                <a:gd name="T51" fmla="*/ 2147483647 h 361"/>
                <a:gd name="T52" fmla="*/ 2147483647 w 380"/>
                <a:gd name="T53" fmla="*/ 2147483647 h 361"/>
                <a:gd name="T54" fmla="*/ 2147483647 w 380"/>
                <a:gd name="T55" fmla="*/ 2147483647 h 361"/>
                <a:gd name="T56" fmla="*/ 0 w 380"/>
                <a:gd name="T57" fmla="*/ 2147483647 h 361"/>
                <a:gd name="T58" fmla="*/ 0 w 380"/>
                <a:gd name="T59" fmla="*/ 2147483647 h 361"/>
                <a:gd name="T60" fmla="*/ 2147483647 w 380"/>
                <a:gd name="T61" fmla="*/ 2147483647 h 361"/>
                <a:gd name="T62" fmla="*/ 2147483647 w 380"/>
                <a:gd name="T63" fmla="*/ 2147483647 h 361"/>
                <a:gd name="T64" fmla="*/ 2147483647 w 380"/>
                <a:gd name="T65" fmla="*/ 2147483647 h 361"/>
                <a:gd name="T66" fmla="*/ 2147483647 w 380"/>
                <a:gd name="T67" fmla="*/ 2147483647 h 361"/>
                <a:gd name="T68" fmla="*/ 2147483647 w 380"/>
                <a:gd name="T69" fmla="*/ 2147483647 h 361"/>
                <a:gd name="T70" fmla="*/ 2147483647 w 380"/>
                <a:gd name="T71" fmla="*/ 2147483647 h 361"/>
                <a:gd name="T72" fmla="*/ 2147483647 w 380"/>
                <a:gd name="T73" fmla="*/ 2147483647 h 361"/>
                <a:gd name="T74" fmla="*/ 2147483647 w 380"/>
                <a:gd name="T75" fmla="*/ 2147483647 h 361"/>
                <a:gd name="T76" fmla="*/ 2147483647 w 380"/>
                <a:gd name="T77" fmla="*/ 2147483647 h 361"/>
                <a:gd name="T78" fmla="*/ 2147483647 w 380"/>
                <a:gd name="T79" fmla="*/ 2147483647 h 361"/>
                <a:gd name="T80" fmla="*/ 2147483647 w 380"/>
                <a:gd name="T81" fmla="*/ 2147483647 h 361"/>
                <a:gd name="T82" fmla="*/ 2147483647 w 380"/>
                <a:gd name="T83" fmla="*/ 2147483647 h 361"/>
                <a:gd name="T84" fmla="*/ 0 w 380"/>
                <a:gd name="T85" fmla="*/ 0 h 361"/>
                <a:gd name="T86" fmla="*/ 2147483647 w 380"/>
                <a:gd name="T87" fmla="*/ 0 h 361"/>
                <a:gd name="T88" fmla="*/ 2147483647 w 380"/>
                <a:gd name="T89" fmla="*/ 2147483647 h 3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80" h="361">
                  <a:moveTo>
                    <a:pt x="380" y="84"/>
                  </a:moveTo>
                  <a:lnTo>
                    <a:pt x="380" y="84"/>
                  </a:lnTo>
                  <a:lnTo>
                    <a:pt x="378" y="83"/>
                  </a:lnTo>
                  <a:lnTo>
                    <a:pt x="370" y="80"/>
                  </a:lnTo>
                  <a:lnTo>
                    <a:pt x="355" y="76"/>
                  </a:lnTo>
                  <a:lnTo>
                    <a:pt x="347" y="75"/>
                  </a:lnTo>
                  <a:lnTo>
                    <a:pt x="338" y="75"/>
                  </a:lnTo>
                  <a:lnTo>
                    <a:pt x="164" y="75"/>
                  </a:lnTo>
                  <a:lnTo>
                    <a:pt x="164" y="161"/>
                  </a:lnTo>
                  <a:lnTo>
                    <a:pt x="303" y="161"/>
                  </a:lnTo>
                  <a:lnTo>
                    <a:pt x="322" y="161"/>
                  </a:lnTo>
                  <a:lnTo>
                    <a:pt x="336" y="158"/>
                  </a:lnTo>
                  <a:lnTo>
                    <a:pt x="350" y="155"/>
                  </a:lnTo>
                  <a:lnTo>
                    <a:pt x="350" y="240"/>
                  </a:lnTo>
                  <a:lnTo>
                    <a:pt x="346" y="239"/>
                  </a:lnTo>
                  <a:lnTo>
                    <a:pt x="336" y="237"/>
                  </a:lnTo>
                  <a:lnTo>
                    <a:pt x="322" y="234"/>
                  </a:lnTo>
                  <a:lnTo>
                    <a:pt x="303" y="233"/>
                  </a:lnTo>
                  <a:lnTo>
                    <a:pt x="164" y="233"/>
                  </a:lnTo>
                  <a:lnTo>
                    <a:pt x="164" y="321"/>
                  </a:lnTo>
                  <a:lnTo>
                    <a:pt x="164" y="331"/>
                  </a:lnTo>
                  <a:lnTo>
                    <a:pt x="165" y="338"/>
                  </a:lnTo>
                  <a:lnTo>
                    <a:pt x="169" y="351"/>
                  </a:lnTo>
                  <a:lnTo>
                    <a:pt x="172" y="358"/>
                  </a:lnTo>
                  <a:lnTo>
                    <a:pt x="173" y="361"/>
                  </a:lnTo>
                  <a:lnTo>
                    <a:pt x="0" y="361"/>
                  </a:lnTo>
                  <a:lnTo>
                    <a:pt x="1" y="358"/>
                  </a:lnTo>
                  <a:lnTo>
                    <a:pt x="4" y="351"/>
                  </a:lnTo>
                  <a:lnTo>
                    <a:pt x="8" y="338"/>
                  </a:lnTo>
                  <a:lnTo>
                    <a:pt x="9" y="331"/>
                  </a:lnTo>
                  <a:lnTo>
                    <a:pt x="10" y="321"/>
                  </a:lnTo>
                  <a:lnTo>
                    <a:pt x="10" y="40"/>
                  </a:lnTo>
                  <a:lnTo>
                    <a:pt x="9" y="31"/>
                  </a:lnTo>
                  <a:lnTo>
                    <a:pt x="8" y="23"/>
                  </a:lnTo>
                  <a:lnTo>
                    <a:pt x="7" y="15"/>
                  </a:lnTo>
                  <a:lnTo>
                    <a:pt x="4" y="9"/>
                  </a:lnTo>
                  <a:lnTo>
                    <a:pt x="1" y="2"/>
                  </a:lnTo>
                  <a:lnTo>
                    <a:pt x="0" y="0"/>
                  </a:lnTo>
                  <a:lnTo>
                    <a:pt x="380" y="0"/>
                  </a:lnTo>
                  <a:lnTo>
                    <a:pt x="380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3" name="12 Marcador de texto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859290"/>
            <a:ext cx="3672408" cy="360362"/>
          </a:xfrm>
          <a:solidFill>
            <a:schemeClr val="bg1"/>
          </a:solidFill>
        </p:spPr>
        <p:txBody>
          <a:bodyPr lIns="144000" tIns="72000" rIns="144000" bIns="72000" anchor="ctr" anchorCtr="0">
            <a:spAutoFit/>
          </a:bodyPr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/>
              <a:t>SUBTITULO SIMULADO</a:t>
            </a:r>
            <a:endParaRPr lang="es-AR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2" name="Straight Connector 12"/>
          <p:cNvCxnSpPr/>
          <p:nvPr userDrawn="1"/>
        </p:nvCxnSpPr>
        <p:spPr>
          <a:xfrm>
            <a:off x="415924" y="2425734"/>
            <a:ext cx="696264" cy="0"/>
          </a:xfrm>
          <a:prstGeom prst="line">
            <a:avLst/>
          </a:prstGeom>
          <a:ln>
            <a:solidFill>
              <a:srgbClr val="E658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6504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+ Párraf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1"/>
          <p:cNvSpPr/>
          <p:nvPr userDrawn="1"/>
        </p:nvSpPr>
        <p:spPr>
          <a:xfrm>
            <a:off x="7139743" y="3733658"/>
            <a:ext cx="1704677" cy="947687"/>
          </a:xfrm>
          <a:prstGeom prst="rect">
            <a:avLst/>
          </a:prstGeom>
          <a:solidFill>
            <a:srgbClr val="7BC1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21"/>
          <p:cNvSpPr/>
          <p:nvPr userDrawn="1"/>
        </p:nvSpPr>
        <p:spPr>
          <a:xfrm>
            <a:off x="7139743" y="2641714"/>
            <a:ext cx="1704677" cy="947687"/>
          </a:xfrm>
          <a:prstGeom prst="rect">
            <a:avLst/>
          </a:prstGeom>
          <a:solidFill>
            <a:srgbClr val="C9C9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536400"/>
            <a:ext cx="9144000" cy="15312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br>
              <a:rPr lang="es-ES" dirty="0"/>
            </a:br>
            <a:br>
              <a:rPr lang="es-ES" dirty="0"/>
            </a:br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sp>
        <p:nvSpPr>
          <p:cNvPr id="23" name="12 Marcador de texto"/>
          <p:cNvSpPr>
            <a:spLocks noGrp="1"/>
          </p:cNvSpPr>
          <p:nvPr>
            <p:ph type="body" sz="quarter" idx="16" hasCustomPrompt="1"/>
          </p:nvPr>
        </p:nvSpPr>
        <p:spPr>
          <a:xfrm>
            <a:off x="395288" y="2636139"/>
            <a:ext cx="6552976" cy="861774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in </a:t>
            </a:r>
            <a:r>
              <a:rPr lang="es-ES" dirty="0" err="1"/>
              <a:t>iaculis</a:t>
            </a:r>
            <a:r>
              <a:rPr lang="es-ES" dirty="0"/>
              <a:t> </a:t>
            </a:r>
            <a:r>
              <a:rPr lang="es-ES" dirty="0" err="1"/>
              <a:t>gravida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mi, et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a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rhoncus</a:t>
            </a:r>
            <a:r>
              <a:rPr lang="es-ES" dirty="0"/>
              <a:t>,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arcu</a:t>
            </a:r>
            <a:r>
              <a:rPr lang="es-ES" dirty="0"/>
              <a:t>, id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neque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ac</a:t>
            </a:r>
            <a:r>
              <a:rPr lang="es-E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260" y="403199"/>
            <a:ext cx="3044708" cy="360000"/>
          </a:xfrm>
          <a:solidFill>
            <a:schemeClr val="tx1"/>
          </a:solidFill>
        </p:spPr>
        <p:txBody>
          <a:bodyPr wrap="square" lIns="144000" tIns="72000" rIns="144000" bIns="72000" anchor="ctr" anchorCtr="0">
            <a:spAutoFit/>
          </a:bodyPr>
          <a:lstStyle>
            <a:lvl1pPr algn="l">
              <a:defRPr sz="1300" b="1" cap="none" baseline="0"/>
            </a:lvl1pPr>
          </a:lstStyle>
          <a:p>
            <a:r>
              <a:rPr lang="es-ES_tradnl" dirty="0"/>
              <a:t>IMAGEN + TEXTO EN PÁRRAFO</a:t>
            </a:r>
            <a:endParaRPr lang="en-US" dirty="0"/>
          </a:p>
        </p:txBody>
      </p:sp>
      <p:grpSp>
        <p:nvGrpSpPr>
          <p:cNvPr id="15" name="11 Grupo"/>
          <p:cNvGrpSpPr/>
          <p:nvPr userDrawn="1"/>
        </p:nvGrpSpPr>
        <p:grpSpPr>
          <a:xfrm>
            <a:off x="8250638" y="208204"/>
            <a:ext cx="593782" cy="146928"/>
            <a:chOff x="574675" y="207963"/>
            <a:chExt cx="776288" cy="192087"/>
          </a:xfrm>
          <a:solidFill>
            <a:schemeClr val="tx1"/>
          </a:solidFill>
        </p:grpSpPr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574675" y="207963"/>
              <a:ext cx="277813" cy="192087"/>
            </a:xfrm>
            <a:custGeom>
              <a:avLst/>
              <a:gdLst>
                <a:gd name="T0" fmla="*/ 2147483647 w 524"/>
                <a:gd name="T1" fmla="*/ 0 h 361"/>
                <a:gd name="T2" fmla="*/ 2147483647 w 524"/>
                <a:gd name="T3" fmla="*/ 0 h 361"/>
                <a:gd name="T4" fmla="*/ 2147483647 w 524"/>
                <a:gd name="T5" fmla="*/ 2147483647 h 361"/>
                <a:gd name="T6" fmla="*/ 2147483647 w 524"/>
                <a:gd name="T7" fmla="*/ 2147483647 h 361"/>
                <a:gd name="T8" fmla="*/ 2147483647 w 524"/>
                <a:gd name="T9" fmla="*/ 2147483647 h 361"/>
                <a:gd name="T10" fmla="*/ 2147483647 w 524"/>
                <a:gd name="T11" fmla="*/ 2147483647 h 361"/>
                <a:gd name="T12" fmla="*/ 2147483647 w 524"/>
                <a:gd name="T13" fmla="*/ 2147483647 h 361"/>
                <a:gd name="T14" fmla="*/ 2147483647 w 524"/>
                <a:gd name="T15" fmla="*/ 2147483647 h 361"/>
                <a:gd name="T16" fmla="*/ 2147483647 w 524"/>
                <a:gd name="T17" fmla="*/ 2147483647 h 361"/>
                <a:gd name="T18" fmla="*/ 2147483647 w 524"/>
                <a:gd name="T19" fmla="*/ 2147483647 h 361"/>
                <a:gd name="T20" fmla="*/ 2147483647 w 524"/>
                <a:gd name="T21" fmla="*/ 2147483647 h 361"/>
                <a:gd name="T22" fmla="*/ 2147483647 w 524"/>
                <a:gd name="T23" fmla="*/ 2147483647 h 361"/>
                <a:gd name="T24" fmla="*/ 2147483647 w 524"/>
                <a:gd name="T25" fmla="*/ 2147483647 h 361"/>
                <a:gd name="T26" fmla="*/ 2147483647 w 524"/>
                <a:gd name="T27" fmla="*/ 2147483647 h 361"/>
                <a:gd name="T28" fmla="*/ 2147483647 w 524"/>
                <a:gd name="T29" fmla="*/ 2147483647 h 361"/>
                <a:gd name="T30" fmla="*/ 2147483647 w 524"/>
                <a:gd name="T31" fmla="*/ 2147483647 h 361"/>
                <a:gd name="T32" fmla="*/ 2147483647 w 524"/>
                <a:gd name="T33" fmla="*/ 2147483647 h 361"/>
                <a:gd name="T34" fmla="*/ 2147483647 w 524"/>
                <a:gd name="T35" fmla="*/ 2147483647 h 361"/>
                <a:gd name="T36" fmla="*/ 2147483647 w 524"/>
                <a:gd name="T37" fmla="*/ 2147483647 h 361"/>
                <a:gd name="T38" fmla="*/ 2147483647 w 524"/>
                <a:gd name="T39" fmla="*/ 2147483647 h 361"/>
                <a:gd name="T40" fmla="*/ 2147483647 w 524"/>
                <a:gd name="T41" fmla="*/ 2147483647 h 361"/>
                <a:gd name="T42" fmla="*/ 2147483647 w 524"/>
                <a:gd name="T43" fmla="*/ 2147483647 h 361"/>
                <a:gd name="T44" fmla="*/ 2147483647 w 524"/>
                <a:gd name="T45" fmla="*/ 2147483647 h 361"/>
                <a:gd name="T46" fmla="*/ 2147483647 w 524"/>
                <a:gd name="T47" fmla="*/ 2147483647 h 361"/>
                <a:gd name="T48" fmla="*/ 2147483647 w 524"/>
                <a:gd name="T49" fmla="*/ 2147483647 h 361"/>
                <a:gd name="T50" fmla="*/ 2147483647 w 524"/>
                <a:gd name="T51" fmla="*/ 2147483647 h 361"/>
                <a:gd name="T52" fmla="*/ 2147483647 w 524"/>
                <a:gd name="T53" fmla="*/ 2147483647 h 361"/>
                <a:gd name="T54" fmla="*/ 2147483647 w 524"/>
                <a:gd name="T55" fmla="*/ 2147483647 h 361"/>
                <a:gd name="T56" fmla="*/ 2147483647 w 524"/>
                <a:gd name="T57" fmla="*/ 2147483647 h 361"/>
                <a:gd name="T58" fmla="*/ 0 w 524"/>
                <a:gd name="T59" fmla="*/ 0 h 361"/>
                <a:gd name="T60" fmla="*/ 2147483647 w 524"/>
                <a:gd name="T61" fmla="*/ 0 h 361"/>
                <a:gd name="T62" fmla="*/ 2147483647 w 524"/>
                <a:gd name="T63" fmla="*/ 0 h 361"/>
                <a:gd name="T64" fmla="*/ 2147483647 w 524"/>
                <a:gd name="T65" fmla="*/ 2147483647 h 361"/>
                <a:gd name="T66" fmla="*/ 2147483647 w 524"/>
                <a:gd name="T67" fmla="*/ 2147483647 h 361"/>
                <a:gd name="T68" fmla="*/ 2147483647 w 524"/>
                <a:gd name="T69" fmla="*/ 2147483647 h 361"/>
                <a:gd name="T70" fmla="*/ 2147483647 w 524"/>
                <a:gd name="T71" fmla="*/ 2147483647 h 361"/>
                <a:gd name="T72" fmla="*/ 2147483647 w 524"/>
                <a:gd name="T73" fmla="*/ 2147483647 h 361"/>
                <a:gd name="T74" fmla="*/ 2147483647 w 524"/>
                <a:gd name="T75" fmla="*/ 2147483647 h 361"/>
                <a:gd name="T76" fmla="*/ 2147483647 w 524"/>
                <a:gd name="T77" fmla="*/ 2147483647 h 361"/>
                <a:gd name="T78" fmla="*/ 2147483647 w 524"/>
                <a:gd name="T79" fmla="*/ 2147483647 h 361"/>
                <a:gd name="T80" fmla="*/ 2147483647 w 524"/>
                <a:gd name="T81" fmla="*/ 2147483647 h 361"/>
                <a:gd name="T82" fmla="*/ 2147483647 w 524"/>
                <a:gd name="T83" fmla="*/ 0 h 361"/>
                <a:gd name="T84" fmla="*/ 2147483647 w 524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24" h="361">
                  <a:moveTo>
                    <a:pt x="524" y="0"/>
                  </a:moveTo>
                  <a:lnTo>
                    <a:pt x="524" y="0"/>
                  </a:lnTo>
                  <a:lnTo>
                    <a:pt x="520" y="2"/>
                  </a:lnTo>
                  <a:lnTo>
                    <a:pt x="511" y="8"/>
                  </a:lnTo>
                  <a:lnTo>
                    <a:pt x="498" y="20"/>
                  </a:lnTo>
                  <a:lnTo>
                    <a:pt x="488" y="28"/>
                  </a:lnTo>
                  <a:lnTo>
                    <a:pt x="480" y="39"/>
                  </a:lnTo>
                  <a:lnTo>
                    <a:pt x="338" y="215"/>
                  </a:lnTo>
                  <a:lnTo>
                    <a:pt x="338" y="320"/>
                  </a:lnTo>
                  <a:lnTo>
                    <a:pt x="338" y="330"/>
                  </a:lnTo>
                  <a:lnTo>
                    <a:pt x="340" y="338"/>
                  </a:lnTo>
                  <a:lnTo>
                    <a:pt x="344" y="351"/>
                  </a:lnTo>
                  <a:lnTo>
                    <a:pt x="348" y="358"/>
                  </a:lnTo>
                  <a:lnTo>
                    <a:pt x="349" y="361"/>
                  </a:lnTo>
                  <a:lnTo>
                    <a:pt x="174" y="361"/>
                  </a:lnTo>
                  <a:lnTo>
                    <a:pt x="177" y="358"/>
                  </a:lnTo>
                  <a:lnTo>
                    <a:pt x="180" y="351"/>
                  </a:lnTo>
                  <a:lnTo>
                    <a:pt x="184" y="338"/>
                  </a:lnTo>
                  <a:lnTo>
                    <a:pt x="185" y="330"/>
                  </a:lnTo>
                  <a:lnTo>
                    <a:pt x="185" y="320"/>
                  </a:lnTo>
                  <a:lnTo>
                    <a:pt x="185" y="215"/>
                  </a:lnTo>
                  <a:lnTo>
                    <a:pt x="46" y="40"/>
                  </a:lnTo>
                  <a:lnTo>
                    <a:pt x="36" y="30"/>
                  </a:lnTo>
                  <a:lnTo>
                    <a:pt x="28" y="21"/>
                  </a:lnTo>
                  <a:lnTo>
                    <a:pt x="13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178" y="0"/>
                  </a:lnTo>
                  <a:lnTo>
                    <a:pt x="182" y="13"/>
                  </a:lnTo>
                  <a:lnTo>
                    <a:pt x="190" y="27"/>
                  </a:lnTo>
                  <a:lnTo>
                    <a:pt x="202" y="46"/>
                  </a:lnTo>
                  <a:lnTo>
                    <a:pt x="261" y="137"/>
                  </a:lnTo>
                  <a:lnTo>
                    <a:pt x="263" y="137"/>
                  </a:lnTo>
                  <a:lnTo>
                    <a:pt x="323" y="46"/>
                  </a:lnTo>
                  <a:lnTo>
                    <a:pt x="334" y="27"/>
                  </a:lnTo>
                  <a:lnTo>
                    <a:pt x="341" y="13"/>
                  </a:lnTo>
                  <a:lnTo>
                    <a:pt x="347" y="0"/>
                  </a:lnTo>
                  <a:lnTo>
                    <a:pt x="5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884238" y="207963"/>
              <a:ext cx="228600" cy="192087"/>
            </a:xfrm>
            <a:custGeom>
              <a:avLst/>
              <a:gdLst>
                <a:gd name="T0" fmla="*/ 0 w 431"/>
                <a:gd name="T1" fmla="*/ 0 h 361"/>
                <a:gd name="T2" fmla="*/ 2147483647 w 431"/>
                <a:gd name="T3" fmla="*/ 2147483647 h 361"/>
                <a:gd name="T4" fmla="*/ 2147483647 w 431"/>
                <a:gd name="T5" fmla="*/ 2147483647 h 361"/>
                <a:gd name="T6" fmla="*/ 2147483647 w 431"/>
                <a:gd name="T7" fmla="*/ 2147483647 h 361"/>
                <a:gd name="T8" fmla="*/ 2147483647 w 431"/>
                <a:gd name="T9" fmla="*/ 2147483647 h 361"/>
                <a:gd name="T10" fmla="*/ 2147483647 w 431"/>
                <a:gd name="T11" fmla="*/ 2147483647 h 361"/>
                <a:gd name="T12" fmla="*/ 2147483647 w 431"/>
                <a:gd name="T13" fmla="*/ 2147483647 h 361"/>
                <a:gd name="T14" fmla="*/ 0 w 431"/>
                <a:gd name="T15" fmla="*/ 2147483647 h 361"/>
                <a:gd name="T16" fmla="*/ 2147483647 w 431"/>
                <a:gd name="T17" fmla="*/ 2147483647 h 361"/>
                <a:gd name="T18" fmla="*/ 2147483647 w 431"/>
                <a:gd name="T19" fmla="*/ 2147483647 h 361"/>
                <a:gd name="T20" fmla="*/ 2147483647 w 431"/>
                <a:gd name="T21" fmla="*/ 2147483647 h 361"/>
                <a:gd name="T22" fmla="*/ 2147483647 w 431"/>
                <a:gd name="T23" fmla="*/ 2147483647 h 361"/>
                <a:gd name="T24" fmla="*/ 2147483647 w 431"/>
                <a:gd name="T25" fmla="*/ 2147483647 h 361"/>
                <a:gd name="T26" fmla="*/ 2147483647 w 431"/>
                <a:gd name="T27" fmla="*/ 2147483647 h 361"/>
                <a:gd name="T28" fmla="*/ 2147483647 w 431"/>
                <a:gd name="T29" fmla="*/ 2147483647 h 361"/>
                <a:gd name="T30" fmla="*/ 2147483647 w 431"/>
                <a:gd name="T31" fmla="*/ 2147483647 h 361"/>
                <a:gd name="T32" fmla="*/ 2147483647 w 431"/>
                <a:gd name="T33" fmla="*/ 2147483647 h 361"/>
                <a:gd name="T34" fmla="*/ 2147483647 w 431"/>
                <a:gd name="T35" fmla="*/ 2147483647 h 361"/>
                <a:gd name="T36" fmla="*/ 2147483647 w 431"/>
                <a:gd name="T37" fmla="*/ 2147483647 h 361"/>
                <a:gd name="T38" fmla="*/ 2147483647 w 431"/>
                <a:gd name="T39" fmla="*/ 2147483647 h 361"/>
                <a:gd name="T40" fmla="*/ 2147483647 w 431"/>
                <a:gd name="T41" fmla="*/ 2147483647 h 361"/>
                <a:gd name="T42" fmla="*/ 2147483647 w 431"/>
                <a:gd name="T43" fmla="*/ 2147483647 h 361"/>
                <a:gd name="T44" fmla="*/ 2147483647 w 431"/>
                <a:gd name="T45" fmla="*/ 2147483647 h 361"/>
                <a:gd name="T46" fmla="*/ 2147483647 w 431"/>
                <a:gd name="T47" fmla="*/ 2147483647 h 361"/>
                <a:gd name="T48" fmla="*/ 2147483647 w 431"/>
                <a:gd name="T49" fmla="*/ 2147483647 h 361"/>
                <a:gd name="T50" fmla="*/ 2147483647 w 431"/>
                <a:gd name="T51" fmla="*/ 2147483647 h 361"/>
                <a:gd name="T52" fmla="*/ 2147483647 w 431"/>
                <a:gd name="T53" fmla="*/ 2147483647 h 361"/>
                <a:gd name="T54" fmla="*/ 2147483647 w 431"/>
                <a:gd name="T55" fmla="*/ 2147483647 h 361"/>
                <a:gd name="T56" fmla="*/ 2147483647 w 431"/>
                <a:gd name="T57" fmla="*/ 2147483647 h 361"/>
                <a:gd name="T58" fmla="*/ 2147483647 w 431"/>
                <a:gd name="T59" fmla="*/ 2147483647 h 361"/>
                <a:gd name="T60" fmla="*/ 2147483647 w 431"/>
                <a:gd name="T61" fmla="*/ 2147483647 h 361"/>
                <a:gd name="T62" fmla="*/ 2147483647 w 431"/>
                <a:gd name="T63" fmla="*/ 2147483647 h 361"/>
                <a:gd name="T64" fmla="*/ 2147483647 w 431"/>
                <a:gd name="T65" fmla="*/ 2147483647 h 361"/>
                <a:gd name="T66" fmla="*/ 2147483647 w 431"/>
                <a:gd name="T67" fmla="*/ 2147483647 h 361"/>
                <a:gd name="T68" fmla="*/ 2147483647 w 431"/>
                <a:gd name="T69" fmla="*/ 2147483647 h 361"/>
                <a:gd name="T70" fmla="*/ 2147483647 w 431"/>
                <a:gd name="T71" fmla="*/ 2147483647 h 361"/>
                <a:gd name="T72" fmla="*/ 2147483647 w 431"/>
                <a:gd name="T73" fmla="*/ 2147483647 h 361"/>
                <a:gd name="T74" fmla="*/ 2147483647 w 431"/>
                <a:gd name="T75" fmla="*/ 2147483647 h 361"/>
                <a:gd name="T76" fmla="*/ 2147483647 w 431"/>
                <a:gd name="T77" fmla="*/ 2147483647 h 361"/>
                <a:gd name="T78" fmla="*/ 2147483647 w 431"/>
                <a:gd name="T79" fmla="*/ 2147483647 h 3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31" h="361">
                  <a:moveTo>
                    <a:pt x="291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5" y="11"/>
                  </a:lnTo>
                  <a:lnTo>
                    <a:pt x="9" y="23"/>
                  </a:lnTo>
                  <a:lnTo>
                    <a:pt x="10" y="31"/>
                  </a:lnTo>
                  <a:lnTo>
                    <a:pt x="11" y="40"/>
                  </a:lnTo>
                  <a:lnTo>
                    <a:pt x="11" y="320"/>
                  </a:lnTo>
                  <a:lnTo>
                    <a:pt x="10" y="330"/>
                  </a:lnTo>
                  <a:lnTo>
                    <a:pt x="9" y="338"/>
                  </a:lnTo>
                  <a:lnTo>
                    <a:pt x="8" y="345"/>
                  </a:lnTo>
                  <a:lnTo>
                    <a:pt x="5" y="351"/>
                  </a:lnTo>
                  <a:lnTo>
                    <a:pt x="2" y="358"/>
                  </a:lnTo>
                  <a:lnTo>
                    <a:pt x="0" y="361"/>
                  </a:lnTo>
                  <a:lnTo>
                    <a:pt x="174" y="361"/>
                  </a:lnTo>
                  <a:lnTo>
                    <a:pt x="173" y="358"/>
                  </a:lnTo>
                  <a:lnTo>
                    <a:pt x="170" y="351"/>
                  </a:lnTo>
                  <a:lnTo>
                    <a:pt x="166" y="338"/>
                  </a:lnTo>
                  <a:lnTo>
                    <a:pt x="165" y="330"/>
                  </a:lnTo>
                  <a:lnTo>
                    <a:pt x="164" y="320"/>
                  </a:lnTo>
                  <a:lnTo>
                    <a:pt x="164" y="233"/>
                  </a:lnTo>
                  <a:lnTo>
                    <a:pt x="291" y="233"/>
                  </a:lnTo>
                  <a:lnTo>
                    <a:pt x="305" y="232"/>
                  </a:lnTo>
                  <a:lnTo>
                    <a:pt x="320" y="231"/>
                  </a:lnTo>
                  <a:lnTo>
                    <a:pt x="334" y="228"/>
                  </a:lnTo>
                  <a:lnTo>
                    <a:pt x="347" y="225"/>
                  </a:lnTo>
                  <a:lnTo>
                    <a:pt x="359" y="221"/>
                  </a:lnTo>
                  <a:lnTo>
                    <a:pt x="371" y="217"/>
                  </a:lnTo>
                  <a:lnTo>
                    <a:pt x="381" y="211"/>
                  </a:lnTo>
                  <a:lnTo>
                    <a:pt x="391" y="203"/>
                  </a:lnTo>
                  <a:lnTo>
                    <a:pt x="401" y="195"/>
                  </a:lnTo>
                  <a:lnTo>
                    <a:pt x="408" y="187"/>
                  </a:lnTo>
                  <a:lnTo>
                    <a:pt x="415" y="177"/>
                  </a:lnTo>
                  <a:lnTo>
                    <a:pt x="421" y="167"/>
                  </a:lnTo>
                  <a:lnTo>
                    <a:pt x="426" y="156"/>
                  </a:lnTo>
                  <a:lnTo>
                    <a:pt x="429" y="144"/>
                  </a:lnTo>
                  <a:lnTo>
                    <a:pt x="430" y="131"/>
                  </a:lnTo>
                  <a:lnTo>
                    <a:pt x="431" y="117"/>
                  </a:lnTo>
                  <a:lnTo>
                    <a:pt x="430" y="103"/>
                  </a:lnTo>
                  <a:lnTo>
                    <a:pt x="429" y="90"/>
                  </a:lnTo>
                  <a:lnTo>
                    <a:pt x="426" y="78"/>
                  </a:lnTo>
                  <a:lnTo>
                    <a:pt x="421" y="67"/>
                  </a:lnTo>
                  <a:lnTo>
                    <a:pt x="415" y="57"/>
                  </a:lnTo>
                  <a:lnTo>
                    <a:pt x="409" y="48"/>
                  </a:lnTo>
                  <a:lnTo>
                    <a:pt x="401" y="38"/>
                  </a:lnTo>
                  <a:lnTo>
                    <a:pt x="392" y="31"/>
                  </a:lnTo>
                  <a:lnTo>
                    <a:pt x="383" y="24"/>
                  </a:lnTo>
                  <a:lnTo>
                    <a:pt x="372" y="18"/>
                  </a:lnTo>
                  <a:lnTo>
                    <a:pt x="360" y="12"/>
                  </a:lnTo>
                  <a:lnTo>
                    <a:pt x="347" y="8"/>
                  </a:lnTo>
                  <a:lnTo>
                    <a:pt x="334" y="5"/>
                  </a:lnTo>
                  <a:lnTo>
                    <a:pt x="321" y="2"/>
                  </a:lnTo>
                  <a:lnTo>
                    <a:pt x="305" y="1"/>
                  </a:lnTo>
                  <a:lnTo>
                    <a:pt x="291" y="0"/>
                  </a:lnTo>
                  <a:close/>
                  <a:moveTo>
                    <a:pt x="214" y="168"/>
                  </a:moveTo>
                  <a:lnTo>
                    <a:pt x="165" y="168"/>
                  </a:lnTo>
                  <a:lnTo>
                    <a:pt x="165" y="68"/>
                  </a:lnTo>
                  <a:lnTo>
                    <a:pt x="214" y="68"/>
                  </a:lnTo>
                  <a:lnTo>
                    <a:pt x="227" y="68"/>
                  </a:lnTo>
                  <a:lnTo>
                    <a:pt x="239" y="70"/>
                  </a:lnTo>
                  <a:lnTo>
                    <a:pt x="249" y="74"/>
                  </a:lnTo>
                  <a:lnTo>
                    <a:pt x="259" y="78"/>
                  </a:lnTo>
                  <a:lnTo>
                    <a:pt x="267" y="86"/>
                  </a:lnTo>
                  <a:lnTo>
                    <a:pt x="273" y="94"/>
                  </a:lnTo>
                  <a:lnTo>
                    <a:pt x="277" y="105"/>
                  </a:lnTo>
                  <a:lnTo>
                    <a:pt x="278" y="117"/>
                  </a:lnTo>
                  <a:lnTo>
                    <a:pt x="277" y="130"/>
                  </a:lnTo>
                  <a:lnTo>
                    <a:pt x="272" y="140"/>
                  </a:lnTo>
                  <a:lnTo>
                    <a:pt x="266" y="149"/>
                  </a:lnTo>
                  <a:lnTo>
                    <a:pt x="259" y="156"/>
                  </a:lnTo>
                  <a:lnTo>
                    <a:pt x="249" y="161"/>
                  </a:lnTo>
                  <a:lnTo>
                    <a:pt x="239" y="164"/>
                  </a:lnTo>
                  <a:lnTo>
                    <a:pt x="227" y="167"/>
                  </a:lnTo>
                  <a:lnTo>
                    <a:pt x="214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49350" y="207963"/>
              <a:ext cx="201613" cy="192087"/>
            </a:xfrm>
            <a:custGeom>
              <a:avLst/>
              <a:gdLst>
                <a:gd name="T0" fmla="*/ 2147483647 w 380"/>
                <a:gd name="T1" fmla="*/ 2147483647 h 361"/>
                <a:gd name="T2" fmla="*/ 2147483647 w 380"/>
                <a:gd name="T3" fmla="*/ 2147483647 h 361"/>
                <a:gd name="T4" fmla="*/ 2147483647 w 380"/>
                <a:gd name="T5" fmla="*/ 2147483647 h 361"/>
                <a:gd name="T6" fmla="*/ 2147483647 w 380"/>
                <a:gd name="T7" fmla="*/ 2147483647 h 361"/>
                <a:gd name="T8" fmla="*/ 2147483647 w 380"/>
                <a:gd name="T9" fmla="*/ 2147483647 h 361"/>
                <a:gd name="T10" fmla="*/ 2147483647 w 380"/>
                <a:gd name="T11" fmla="*/ 2147483647 h 361"/>
                <a:gd name="T12" fmla="*/ 2147483647 w 380"/>
                <a:gd name="T13" fmla="*/ 2147483647 h 361"/>
                <a:gd name="T14" fmla="*/ 2147483647 w 380"/>
                <a:gd name="T15" fmla="*/ 2147483647 h 361"/>
                <a:gd name="T16" fmla="*/ 2147483647 w 380"/>
                <a:gd name="T17" fmla="*/ 2147483647 h 361"/>
                <a:gd name="T18" fmla="*/ 2147483647 w 380"/>
                <a:gd name="T19" fmla="*/ 2147483647 h 361"/>
                <a:gd name="T20" fmla="*/ 2147483647 w 380"/>
                <a:gd name="T21" fmla="*/ 2147483647 h 361"/>
                <a:gd name="T22" fmla="*/ 2147483647 w 380"/>
                <a:gd name="T23" fmla="*/ 2147483647 h 361"/>
                <a:gd name="T24" fmla="*/ 2147483647 w 380"/>
                <a:gd name="T25" fmla="*/ 2147483647 h 361"/>
                <a:gd name="T26" fmla="*/ 2147483647 w 380"/>
                <a:gd name="T27" fmla="*/ 2147483647 h 361"/>
                <a:gd name="T28" fmla="*/ 2147483647 w 380"/>
                <a:gd name="T29" fmla="*/ 2147483647 h 361"/>
                <a:gd name="T30" fmla="*/ 2147483647 w 380"/>
                <a:gd name="T31" fmla="*/ 2147483647 h 361"/>
                <a:gd name="T32" fmla="*/ 2147483647 w 380"/>
                <a:gd name="T33" fmla="*/ 2147483647 h 361"/>
                <a:gd name="T34" fmla="*/ 2147483647 w 380"/>
                <a:gd name="T35" fmla="*/ 2147483647 h 361"/>
                <a:gd name="T36" fmla="*/ 2147483647 w 380"/>
                <a:gd name="T37" fmla="*/ 2147483647 h 361"/>
                <a:gd name="T38" fmla="*/ 2147483647 w 380"/>
                <a:gd name="T39" fmla="*/ 2147483647 h 361"/>
                <a:gd name="T40" fmla="*/ 2147483647 w 380"/>
                <a:gd name="T41" fmla="*/ 2147483647 h 361"/>
                <a:gd name="T42" fmla="*/ 2147483647 w 380"/>
                <a:gd name="T43" fmla="*/ 2147483647 h 361"/>
                <a:gd name="T44" fmla="*/ 2147483647 w 380"/>
                <a:gd name="T45" fmla="*/ 2147483647 h 361"/>
                <a:gd name="T46" fmla="*/ 2147483647 w 380"/>
                <a:gd name="T47" fmla="*/ 2147483647 h 361"/>
                <a:gd name="T48" fmla="*/ 2147483647 w 380"/>
                <a:gd name="T49" fmla="*/ 2147483647 h 361"/>
                <a:gd name="T50" fmla="*/ 2147483647 w 380"/>
                <a:gd name="T51" fmla="*/ 2147483647 h 361"/>
                <a:gd name="T52" fmla="*/ 2147483647 w 380"/>
                <a:gd name="T53" fmla="*/ 2147483647 h 361"/>
                <a:gd name="T54" fmla="*/ 2147483647 w 380"/>
                <a:gd name="T55" fmla="*/ 2147483647 h 361"/>
                <a:gd name="T56" fmla="*/ 0 w 380"/>
                <a:gd name="T57" fmla="*/ 2147483647 h 361"/>
                <a:gd name="T58" fmla="*/ 0 w 380"/>
                <a:gd name="T59" fmla="*/ 2147483647 h 361"/>
                <a:gd name="T60" fmla="*/ 2147483647 w 380"/>
                <a:gd name="T61" fmla="*/ 2147483647 h 361"/>
                <a:gd name="T62" fmla="*/ 2147483647 w 380"/>
                <a:gd name="T63" fmla="*/ 2147483647 h 361"/>
                <a:gd name="T64" fmla="*/ 2147483647 w 380"/>
                <a:gd name="T65" fmla="*/ 2147483647 h 361"/>
                <a:gd name="T66" fmla="*/ 2147483647 w 380"/>
                <a:gd name="T67" fmla="*/ 2147483647 h 361"/>
                <a:gd name="T68" fmla="*/ 2147483647 w 380"/>
                <a:gd name="T69" fmla="*/ 2147483647 h 361"/>
                <a:gd name="T70" fmla="*/ 2147483647 w 380"/>
                <a:gd name="T71" fmla="*/ 2147483647 h 361"/>
                <a:gd name="T72" fmla="*/ 2147483647 w 380"/>
                <a:gd name="T73" fmla="*/ 2147483647 h 361"/>
                <a:gd name="T74" fmla="*/ 2147483647 w 380"/>
                <a:gd name="T75" fmla="*/ 2147483647 h 361"/>
                <a:gd name="T76" fmla="*/ 2147483647 w 380"/>
                <a:gd name="T77" fmla="*/ 2147483647 h 361"/>
                <a:gd name="T78" fmla="*/ 2147483647 w 380"/>
                <a:gd name="T79" fmla="*/ 2147483647 h 361"/>
                <a:gd name="T80" fmla="*/ 2147483647 w 380"/>
                <a:gd name="T81" fmla="*/ 2147483647 h 361"/>
                <a:gd name="T82" fmla="*/ 2147483647 w 380"/>
                <a:gd name="T83" fmla="*/ 2147483647 h 361"/>
                <a:gd name="T84" fmla="*/ 0 w 380"/>
                <a:gd name="T85" fmla="*/ 0 h 361"/>
                <a:gd name="T86" fmla="*/ 2147483647 w 380"/>
                <a:gd name="T87" fmla="*/ 0 h 361"/>
                <a:gd name="T88" fmla="*/ 2147483647 w 380"/>
                <a:gd name="T89" fmla="*/ 2147483647 h 3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80" h="361">
                  <a:moveTo>
                    <a:pt x="380" y="84"/>
                  </a:moveTo>
                  <a:lnTo>
                    <a:pt x="380" y="84"/>
                  </a:lnTo>
                  <a:lnTo>
                    <a:pt x="378" y="83"/>
                  </a:lnTo>
                  <a:lnTo>
                    <a:pt x="370" y="80"/>
                  </a:lnTo>
                  <a:lnTo>
                    <a:pt x="355" y="76"/>
                  </a:lnTo>
                  <a:lnTo>
                    <a:pt x="347" y="75"/>
                  </a:lnTo>
                  <a:lnTo>
                    <a:pt x="338" y="75"/>
                  </a:lnTo>
                  <a:lnTo>
                    <a:pt x="164" y="75"/>
                  </a:lnTo>
                  <a:lnTo>
                    <a:pt x="164" y="161"/>
                  </a:lnTo>
                  <a:lnTo>
                    <a:pt x="303" y="161"/>
                  </a:lnTo>
                  <a:lnTo>
                    <a:pt x="322" y="161"/>
                  </a:lnTo>
                  <a:lnTo>
                    <a:pt x="336" y="158"/>
                  </a:lnTo>
                  <a:lnTo>
                    <a:pt x="350" y="155"/>
                  </a:lnTo>
                  <a:lnTo>
                    <a:pt x="350" y="240"/>
                  </a:lnTo>
                  <a:lnTo>
                    <a:pt x="346" y="239"/>
                  </a:lnTo>
                  <a:lnTo>
                    <a:pt x="336" y="237"/>
                  </a:lnTo>
                  <a:lnTo>
                    <a:pt x="322" y="234"/>
                  </a:lnTo>
                  <a:lnTo>
                    <a:pt x="303" y="233"/>
                  </a:lnTo>
                  <a:lnTo>
                    <a:pt x="164" y="233"/>
                  </a:lnTo>
                  <a:lnTo>
                    <a:pt x="164" y="321"/>
                  </a:lnTo>
                  <a:lnTo>
                    <a:pt x="164" y="331"/>
                  </a:lnTo>
                  <a:lnTo>
                    <a:pt x="165" y="338"/>
                  </a:lnTo>
                  <a:lnTo>
                    <a:pt x="169" y="351"/>
                  </a:lnTo>
                  <a:lnTo>
                    <a:pt x="172" y="358"/>
                  </a:lnTo>
                  <a:lnTo>
                    <a:pt x="173" y="361"/>
                  </a:lnTo>
                  <a:lnTo>
                    <a:pt x="0" y="361"/>
                  </a:lnTo>
                  <a:lnTo>
                    <a:pt x="1" y="358"/>
                  </a:lnTo>
                  <a:lnTo>
                    <a:pt x="4" y="351"/>
                  </a:lnTo>
                  <a:lnTo>
                    <a:pt x="8" y="338"/>
                  </a:lnTo>
                  <a:lnTo>
                    <a:pt x="9" y="331"/>
                  </a:lnTo>
                  <a:lnTo>
                    <a:pt x="10" y="321"/>
                  </a:lnTo>
                  <a:lnTo>
                    <a:pt x="10" y="40"/>
                  </a:lnTo>
                  <a:lnTo>
                    <a:pt x="9" y="31"/>
                  </a:lnTo>
                  <a:lnTo>
                    <a:pt x="8" y="23"/>
                  </a:lnTo>
                  <a:lnTo>
                    <a:pt x="7" y="15"/>
                  </a:lnTo>
                  <a:lnTo>
                    <a:pt x="4" y="9"/>
                  </a:lnTo>
                  <a:lnTo>
                    <a:pt x="1" y="2"/>
                  </a:lnTo>
                  <a:lnTo>
                    <a:pt x="0" y="0"/>
                  </a:lnTo>
                  <a:lnTo>
                    <a:pt x="380" y="0"/>
                  </a:lnTo>
                  <a:lnTo>
                    <a:pt x="380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21" name="12 Marcador de texto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859290"/>
            <a:ext cx="3672408" cy="360362"/>
          </a:xfrm>
          <a:solidFill>
            <a:schemeClr val="bg1"/>
          </a:solidFill>
        </p:spPr>
        <p:txBody>
          <a:bodyPr lIns="144000" tIns="72000" rIns="144000" bIns="72000" anchor="ctr" anchorCtr="0">
            <a:spAutoFit/>
          </a:bodyPr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/>
              <a:t>SUBTITULO SIMULADO</a:t>
            </a:r>
            <a:endParaRPr lang="es-AR" dirty="0"/>
          </a:p>
        </p:txBody>
      </p:sp>
      <p:sp>
        <p:nvSpPr>
          <p:cNvPr id="14" name="8 Marcador de texto"/>
          <p:cNvSpPr>
            <a:spLocks noGrp="1"/>
          </p:cNvSpPr>
          <p:nvPr>
            <p:ph type="body" sz="quarter" idx="20" hasCustomPrompt="1"/>
          </p:nvPr>
        </p:nvSpPr>
        <p:spPr>
          <a:xfrm>
            <a:off x="7255346" y="2999057"/>
            <a:ext cx="512961" cy="461665"/>
          </a:xfr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19" name="3 Marcador de texto"/>
          <p:cNvSpPr>
            <a:spLocks noGrp="1"/>
          </p:cNvSpPr>
          <p:nvPr>
            <p:ph type="body" sz="quarter" idx="19" hasCustomPrompt="1"/>
          </p:nvPr>
        </p:nvSpPr>
        <p:spPr>
          <a:xfrm>
            <a:off x="7252171" y="2787774"/>
            <a:ext cx="862416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20" name="8 Marcador de texto"/>
          <p:cNvSpPr>
            <a:spLocks noGrp="1"/>
          </p:cNvSpPr>
          <p:nvPr>
            <p:ph type="body" sz="quarter" idx="21" hasCustomPrompt="1"/>
          </p:nvPr>
        </p:nvSpPr>
        <p:spPr>
          <a:xfrm>
            <a:off x="7255346" y="4074874"/>
            <a:ext cx="512961" cy="461665"/>
          </a:xfr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22" name="3 Marcador de texto"/>
          <p:cNvSpPr>
            <a:spLocks noGrp="1"/>
          </p:cNvSpPr>
          <p:nvPr>
            <p:ph type="body" sz="quarter" idx="22" hasCustomPrompt="1"/>
          </p:nvPr>
        </p:nvSpPr>
        <p:spPr>
          <a:xfrm>
            <a:off x="7252171" y="3863591"/>
            <a:ext cx="862416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29" name="Straight Connector 12"/>
          <p:cNvCxnSpPr/>
          <p:nvPr userDrawn="1"/>
        </p:nvCxnSpPr>
        <p:spPr>
          <a:xfrm>
            <a:off x="415924" y="2425734"/>
            <a:ext cx="696264" cy="0"/>
          </a:xfrm>
          <a:prstGeom prst="line">
            <a:avLst/>
          </a:prstGeom>
          <a:ln>
            <a:solidFill>
              <a:srgbClr val="E658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8" name="8 Marcador de texto"/>
          <p:cNvSpPr>
            <a:spLocks noGrp="1"/>
          </p:cNvSpPr>
          <p:nvPr>
            <p:ph type="body" sz="quarter" idx="23" hasCustomPrompt="1"/>
          </p:nvPr>
        </p:nvSpPr>
        <p:spPr>
          <a:xfrm>
            <a:off x="7838607" y="3246110"/>
            <a:ext cx="758221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0" baseline="0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30" name="8 Marcador de texto"/>
          <p:cNvSpPr>
            <a:spLocks noGrp="1"/>
          </p:cNvSpPr>
          <p:nvPr>
            <p:ph type="body" sz="quarter" idx="24" hasCustomPrompt="1"/>
          </p:nvPr>
        </p:nvSpPr>
        <p:spPr>
          <a:xfrm>
            <a:off x="7838607" y="4326230"/>
            <a:ext cx="758221" cy="153888"/>
          </a:xfrm>
        </p:spPr>
        <p:txBody>
          <a:bodyPr wrap="none">
            <a:spAutoFit/>
          </a:bodyPr>
          <a:lstStyle>
            <a:lvl1pPr marL="0" indent="0">
              <a:buNone/>
              <a:defRPr sz="1000" b="0" baseline="0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401542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árrafo + dos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2 Marcador de texto"/>
          <p:cNvSpPr>
            <a:spLocks noGrp="1"/>
          </p:cNvSpPr>
          <p:nvPr>
            <p:ph type="body" sz="quarter" idx="16" hasCustomPrompt="1"/>
          </p:nvPr>
        </p:nvSpPr>
        <p:spPr>
          <a:xfrm>
            <a:off x="395288" y="3174103"/>
            <a:ext cx="8424000" cy="1508105"/>
          </a:xfrm>
        </p:spPr>
        <p:txBody>
          <a:bodyPr numCol="2" spcCol="36000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in </a:t>
            </a:r>
            <a:r>
              <a:rPr lang="es-ES" dirty="0" err="1"/>
              <a:t>iaculis</a:t>
            </a:r>
            <a:r>
              <a:rPr lang="es-ES" dirty="0"/>
              <a:t> </a:t>
            </a:r>
            <a:r>
              <a:rPr lang="es-ES" dirty="0" err="1"/>
              <a:t>gravida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mi, et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a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rhoncus</a:t>
            </a:r>
            <a:r>
              <a:rPr lang="es-ES" dirty="0"/>
              <a:t>,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arcu</a:t>
            </a:r>
            <a:r>
              <a:rPr lang="es-ES" dirty="0"/>
              <a:t>, id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neque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ac</a:t>
            </a:r>
            <a:r>
              <a:rPr lang="es-ES" dirty="0"/>
              <a:t>.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536400"/>
            <a:ext cx="4550631" cy="2232124"/>
          </a:xfrm>
        </p:spPr>
        <p:txBody>
          <a:bodyPr>
            <a:normAutofit/>
          </a:bodyPr>
          <a:lstStyle>
            <a:lvl1pPr marL="0" indent="0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  <a:endParaRPr lang="en-US" dirty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550631" y="536400"/>
            <a:ext cx="4593369" cy="2232124"/>
          </a:xfrm>
        </p:spPr>
        <p:txBody>
          <a:bodyPr>
            <a:normAutofit/>
          </a:bodyPr>
          <a:lstStyle>
            <a:lvl1pPr marL="0" indent="0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3600" y="403200"/>
            <a:ext cx="2447941" cy="360850"/>
          </a:xfrm>
          <a:solidFill>
            <a:schemeClr val="tx1"/>
          </a:solidFill>
        </p:spPr>
        <p:txBody>
          <a:bodyPr wrap="none"/>
          <a:lstStyle>
            <a:lvl1pPr>
              <a:defRPr baseline="0"/>
            </a:lvl1pPr>
          </a:lstStyle>
          <a:p>
            <a:r>
              <a:rPr lang="es-ES_tradnl" dirty="0"/>
              <a:t>IMÁGENES + PARRAFOS</a:t>
            </a:r>
            <a:endParaRPr lang="en-US" dirty="0"/>
          </a:p>
        </p:txBody>
      </p:sp>
      <p:sp>
        <p:nvSpPr>
          <p:cNvPr id="16" name="12 Marcador de texto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2537520"/>
            <a:ext cx="3672408" cy="360362"/>
          </a:xfrm>
          <a:solidFill>
            <a:schemeClr val="bg1"/>
          </a:solidFill>
        </p:spPr>
        <p:txBody>
          <a:bodyPr lIns="144000" tIns="72000" rIns="144000" bIns="72000" anchor="ctr" anchorCtr="0">
            <a:spAutoFit/>
          </a:bodyPr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/>
              <a:t>SUBTITULO SIMULADO</a:t>
            </a:r>
            <a:endParaRPr lang="es-AR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9" name="Straight Connector 16"/>
          <p:cNvCxnSpPr/>
          <p:nvPr userDrawn="1"/>
        </p:nvCxnSpPr>
        <p:spPr>
          <a:xfrm>
            <a:off x="415924" y="3075806"/>
            <a:ext cx="696264" cy="0"/>
          </a:xfrm>
          <a:prstGeom prst="line">
            <a:avLst/>
          </a:prstGeom>
          <a:ln>
            <a:solidFill>
              <a:srgbClr val="E658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1820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536400"/>
            <a:ext cx="9144000" cy="46071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84" y="4989199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0116" y="4962303"/>
            <a:ext cx="180000" cy="9233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261" y="448064"/>
            <a:ext cx="2674478" cy="525886"/>
          </a:xfrm>
        </p:spPr>
        <p:txBody>
          <a:bodyPr wrap="none" tIns="108000" bIns="108000">
            <a:spAutoFit/>
          </a:bodyPr>
          <a:lstStyle>
            <a:lvl1pPr>
              <a:defRPr sz="2000" baseline="0"/>
            </a:lvl1pPr>
          </a:lstStyle>
          <a:p>
            <a:r>
              <a:rPr lang="es-ES_tradnl" dirty="0"/>
              <a:t>MUCHAS GRACIAS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1508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 Y 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E69C285-1BB7-0645-8F77-A7A61AA0CADD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4B8EEF7-640E-CA47-9A69-50C057813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5E06CED5-008B-EC4A-8DFA-7A1DEF50E07A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8 Marcador de texto">
            <a:extLst>
              <a:ext uri="{FF2B5EF4-FFF2-40B4-BE49-F238E27FC236}">
                <a16:creationId xmlns:a16="http://schemas.microsoft.com/office/drawing/2014/main" id="{81D6CDCE-3D64-644C-826A-8DB638467E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10378" y="1253915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rgbClr val="0451E4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57" hasCustomPrompt="1"/>
          </p:nvPr>
        </p:nvSpPr>
        <p:spPr>
          <a:xfrm>
            <a:off x="269875" y="755650"/>
            <a:ext cx="6750050" cy="1455738"/>
          </a:xfrm>
          <a:prstGeom prst="rect">
            <a:avLst/>
          </a:prstGeom>
        </p:spPr>
        <p:txBody>
          <a:bodyPr/>
          <a:lstStyle>
            <a:lvl1pPr>
              <a:buClr>
                <a:srgbClr val="0451E4"/>
              </a:buCl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in </a:t>
            </a:r>
            <a:r>
              <a:rPr lang="es-ES" dirty="0" err="1"/>
              <a:t>iaculis</a:t>
            </a:r>
            <a:r>
              <a:rPr lang="es-ES" dirty="0"/>
              <a:t> </a:t>
            </a:r>
            <a:r>
              <a:rPr lang="es-ES" dirty="0" err="1"/>
              <a:t>gravida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mi, et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a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rhoncus</a:t>
            </a:r>
            <a:r>
              <a:rPr lang="es-ES" dirty="0"/>
              <a:t>,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arcu</a:t>
            </a:r>
            <a:r>
              <a:rPr lang="es-ES" dirty="0"/>
              <a:t>, id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neque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ac</a:t>
            </a:r>
            <a:r>
              <a:rPr lang="es-ES" dirty="0"/>
              <a:t>.</a:t>
            </a:r>
          </a:p>
          <a:p>
            <a:pPr lvl="0"/>
            <a:endParaRPr lang="es-ES" dirty="0"/>
          </a:p>
        </p:txBody>
      </p:sp>
      <p:sp>
        <p:nvSpPr>
          <p:cNvPr id="25" name="3 Marcador de texto">
            <a:extLst>
              <a:ext uri="{FF2B5EF4-FFF2-40B4-BE49-F238E27FC236}">
                <a16:creationId xmlns:a16="http://schemas.microsoft.com/office/drawing/2014/main" id="{A7D37DF9-0BB7-774F-A452-425D2ABDD9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215246" y="805458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28" name="8 Marcador de texto">
            <a:extLst>
              <a:ext uri="{FF2B5EF4-FFF2-40B4-BE49-F238E27FC236}">
                <a16:creationId xmlns:a16="http://schemas.microsoft.com/office/drawing/2014/main" id="{63EDA76B-A033-1142-9B93-9F154B4CCA8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223633" y="1894371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451E4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30" name="8 Marcador de texto">
            <a:extLst>
              <a:ext uri="{FF2B5EF4-FFF2-40B4-BE49-F238E27FC236}">
                <a16:creationId xmlns:a16="http://schemas.microsoft.com/office/drawing/2014/main" id="{81D6CDCE-3D64-644C-826A-8DB638467E4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910378" y="2140592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rgbClr val="0451E4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31" name="3 Marcador de texto">
            <a:extLst>
              <a:ext uri="{FF2B5EF4-FFF2-40B4-BE49-F238E27FC236}">
                <a16:creationId xmlns:a16="http://schemas.microsoft.com/office/drawing/2014/main" id="{A7D37DF9-0BB7-774F-A452-425D2ABDD94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215246" y="1692135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35" name="8 Marcador de texto">
            <a:extLst>
              <a:ext uri="{FF2B5EF4-FFF2-40B4-BE49-F238E27FC236}">
                <a16:creationId xmlns:a16="http://schemas.microsoft.com/office/drawing/2014/main" id="{63EDA76B-A033-1142-9B93-9F154B4CCA8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223633" y="2741363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1EABF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41" name="8 Marcador de texto">
            <a:extLst>
              <a:ext uri="{FF2B5EF4-FFF2-40B4-BE49-F238E27FC236}">
                <a16:creationId xmlns:a16="http://schemas.microsoft.com/office/drawing/2014/main" id="{81D6CDCE-3D64-644C-826A-8DB638467E4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910378" y="2987584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rgbClr val="01EABF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42" name="3 Marcador de texto">
            <a:extLst>
              <a:ext uri="{FF2B5EF4-FFF2-40B4-BE49-F238E27FC236}">
                <a16:creationId xmlns:a16="http://schemas.microsoft.com/office/drawing/2014/main" id="{A7D37DF9-0BB7-774F-A452-425D2ABDD94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215246" y="2539127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43" name="8 Marcador de texto">
            <a:extLst>
              <a:ext uri="{FF2B5EF4-FFF2-40B4-BE49-F238E27FC236}">
                <a16:creationId xmlns:a16="http://schemas.microsoft.com/office/drawing/2014/main" id="{63EDA76B-A033-1142-9B93-9F154B4CCA8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223633" y="1035747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451E4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44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grpSp>
        <p:nvGrpSpPr>
          <p:cNvPr id="40" name="8 Grupo">
            <a:extLst>
              <a:ext uri="{FF2B5EF4-FFF2-40B4-BE49-F238E27FC236}">
                <a16:creationId xmlns:a16="http://schemas.microsoft.com/office/drawing/2014/main" id="{DBB9503A-3DD9-450C-8ED4-090ECEF46A6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59E6D694-38A8-4212-B772-278A018CA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DFF2D511-CA54-45A5-A26C-BBED3C35E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8E8A2BD7-1C5B-4157-961B-CBCC34787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EE9A2F28-4143-493A-9569-8CD85D8F1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A707227C-4AB0-45D9-A2A1-C354DC8AC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D36CD194-5AF1-42B4-A003-62A362F4C4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7DFFB19A-62B4-4A36-B82D-BBC27768D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B29CA160-63BB-4144-99C4-8FBB23D31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5184660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BECERA GRIS IMAGEN ÁNGULOS REDONDEAD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208C32C0-64EA-4B08-876A-769A3654FD66}"/>
              </a:ext>
            </a:extLst>
          </p:cNvPr>
          <p:cNvSpPr/>
          <p:nvPr userDrawn="1"/>
        </p:nvSpPr>
        <p:spPr>
          <a:xfrm>
            <a:off x="-4572" y="0"/>
            <a:ext cx="91485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1" name="Round Same Side Corner Rectangle 26">
            <a:extLst>
              <a:ext uri="{FF2B5EF4-FFF2-40B4-BE49-F238E27FC236}">
                <a16:creationId xmlns:a16="http://schemas.microsoft.com/office/drawing/2014/main" id="{8EE0BF9B-876D-444B-804C-11C2AE01B8CF}"/>
              </a:ext>
            </a:extLst>
          </p:cNvPr>
          <p:cNvSpPr/>
          <p:nvPr userDrawn="1"/>
        </p:nvSpPr>
        <p:spPr>
          <a:xfrm rot="10800000">
            <a:off x="0" y="-2"/>
            <a:ext cx="9153030" cy="566868"/>
          </a:xfrm>
          <a:prstGeom prst="round2Same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Picture Placeholder 6">
            <a:extLst>
              <a:ext uri="{FF2B5EF4-FFF2-40B4-BE49-F238E27FC236}">
                <a16:creationId xmlns:a16="http://schemas.microsoft.com/office/drawing/2014/main" id="{829DE305-387E-DC4D-BAD0-86234F0CEF0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-1419" y="411510"/>
            <a:ext cx="9148187" cy="1867793"/>
          </a:xfrm>
          <a:custGeom>
            <a:avLst/>
            <a:gdLst>
              <a:gd name="connsiteX0" fmla="*/ 0 w 9143576"/>
              <a:gd name="connsiteY0" fmla="*/ 243416 h 2595333"/>
              <a:gd name="connsiteX1" fmla="*/ 243416 w 9143576"/>
              <a:gd name="connsiteY1" fmla="*/ 0 h 2595333"/>
              <a:gd name="connsiteX2" fmla="*/ 8900160 w 9143576"/>
              <a:gd name="connsiteY2" fmla="*/ 0 h 2595333"/>
              <a:gd name="connsiteX3" fmla="*/ 9143576 w 9143576"/>
              <a:gd name="connsiteY3" fmla="*/ 243416 h 2595333"/>
              <a:gd name="connsiteX4" fmla="*/ 9143576 w 9143576"/>
              <a:gd name="connsiteY4" fmla="*/ 2351917 h 2595333"/>
              <a:gd name="connsiteX5" fmla="*/ 8900160 w 9143576"/>
              <a:gd name="connsiteY5" fmla="*/ 2595333 h 2595333"/>
              <a:gd name="connsiteX6" fmla="*/ 243416 w 9143576"/>
              <a:gd name="connsiteY6" fmla="*/ 2595333 h 2595333"/>
              <a:gd name="connsiteX7" fmla="*/ 0 w 9143576"/>
              <a:gd name="connsiteY7" fmla="*/ 2351917 h 2595333"/>
              <a:gd name="connsiteX8" fmla="*/ 0 w 9143576"/>
              <a:gd name="connsiteY8" fmla="*/ 243416 h 2595333"/>
              <a:gd name="connsiteX0" fmla="*/ 0 w 9143576"/>
              <a:gd name="connsiteY0" fmla="*/ 271038 h 2622955"/>
              <a:gd name="connsiteX1" fmla="*/ 8900160 w 9143576"/>
              <a:gd name="connsiteY1" fmla="*/ 27622 h 2622955"/>
              <a:gd name="connsiteX2" fmla="*/ 9143576 w 9143576"/>
              <a:gd name="connsiteY2" fmla="*/ 271038 h 2622955"/>
              <a:gd name="connsiteX3" fmla="*/ 9143576 w 9143576"/>
              <a:gd name="connsiteY3" fmla="*/ 2379539 h 2622955"/>
              <a:gd name="connsiteX4" fmla="*/ 8900160 w 9143576"/>
              <a:gd name="connsiteY4" fmla="*/ 2622955 h 2622955"/>
              <a:gd name="connsiteX5" fmla="*/ 243416 w 9143576"/>
              <a:gd name="connsiteY5" fmla="*/ 2622955 h 2622955"/>
              <a:gd name="connsiteX6" fmla="*/ 0 w 9143576"/>
              <a:gd name="connsiteY6" fmla="*/ 2379539 h 2622955"/>
              <a:gd name="connsiteX7" fmla="*/ 0 w 9143576"/>
              <a:gd name="connsiteY7" fmla="*/ 271038 h 2622955"/>
              <a:gd name="connsiteX0" fmla="*/ 0 w 9148148"/>
              <a:gd name="connsiteY0" fmla="*/ 172154 h 2775531"/>
              <a:gd name="connsiteX1" fmla="*/ 8904732 w 9148148"/>
              <a:gd name="connsiteY1" fmla="*/ 180198 h 2775531"/>
              <a:gd name="connsiteX2" fmla="*/ 9148148 w 9148148"/>
              <a:gd name="connsiteY2" fmla="*/ 423614 h 2775531"/>
              <a:gd name="connsiteX3" fmla="*/ 9148148 w 9148148"/>
              <a:gd name="connsiteY3" fmla="*/ 2532115 h 2775531"/>
              <a:gd name="connsiteX4" fmla="*/ 8904732 w 9148148"/>
              <a:gd name="connsiteY4" fmla="*/ 2775531 h 2775531"/>
              <a:gd name="connsiteX5" fmla="*/ 247988 w 9148148"/>
              <a:gd name="connsiteY5" fmla="*/ 2775531 h 2775531"/>
              <a:gd name="connsiteX6" fmla="*/ 4572 w 9148148"/>
              <a:gd name="connsiteY6" fmla="*/ 2532115 h 2775531"/>
              <a:gd name="connsiteX7" fmla="*/ 0 w 9148148"/>
              <a:gd name="connsiteY7" fmla="*/ 172154 h 2775531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179047 h 2782424"/>
              <a:gd name="connsiteX1" fmla="*/ 9148148 w 9148148"/>
              <a:gd name="connsiteY1" fmla="*/ 430507 h 2782424"/>
              <a:gd name="connsiteX2" fmla="*/ 9148148 w 9148148"/>
              <a:gd name="connsiteY2" fmla="*/ 2539008 h 2782424"/>
              <a:gd name="connsiteX3" fmla="*/ 8904732 w 9148148"/>
              <a:gd name="connsiteY3" fmla="*/ 2782424 h 2782424"/>
              <a:gd name="connsiteX4" fmla="*/ 247988 w 9148148"/>
              <a:gd name="connsiteY4" fmla="*/ 2782424 h 2782424"/>
              <a:gd name="connsiteX5" fmla="*/ 4572 w 9148148"/>
              <a:gd name="connsiteY5" fmla="*/ 2539008 h 2782424"/>
              <a:gd name="connsiteX6" fmla="*/ 0 w 9148148"/>
              <a:gd name="connsiteY6" fmla="*/ 179047 h 2782424"/>
              <a:gd name="connsiteX0" fmla="*/ 0 w 9148148"/>
              <a:gd name="connsiteY0" fmla="*/ 284305 h 2887682"/>
              <a:gd name="connsiteX1" fmla="*/ 9148148 w 9148148"/>
              <a:gd name="connsiteY1" fmla="*/ 275161 h 2887682"/>
              <a:gd name="connsiteX2" fmla="*/ 9148148 w 9148148"/>
              <a:gd name="connsiteY2" fmla="*/ 2644266 h 2887682"/>
              <a:gd name="connsiteX3" fmla="*/ 8904732 w 9148148"/>
              <a:gd name="connsiteY3" fmla="*/ 2887682 h 2887682"/>
              <a:gd name="connsiteX4" fmla="*/ 247988 w 9148148"/>
              <a:gd name="connsiteY4" fmla="*/ 2887682 h 2887682"/>
              <a:gd name="connsiteX5" fmla="*/ 4572 w 9148148"/>
              <a:gd name="connsiteY5" fmla="*/ 2644266 h 2887682"/>
              <a:gd name="connsiteX6" fmla="*/ 0 w 9148148"/>
              <a:gd name="connsiteY6" fmla="*/ 284305 h 2887682"/>
              <a:gd name="connsiteX0" fmla="*/ 0 w 9148148"/>
              <a:gd name="connsiteY0" fmla="*/ 156557 h 2759934"/>
              <a:gd name="connsiteX1" fmla="*/ 9148148 w 9148148"/>
              <a:gd name="connsiteY1" fmla="*/ 147413 h 2759934"/>
              <a:gd name="connsiteX2" fmla="*/ 9148148 w 9148148"/>
              <a:gd name="connsiteY2" fmla="*/ 2516518 h 2759934"/>
              <a:gd name="connsiteX3" fmla="*/ 8904732 w 9148148"/>
              <a:gd name="connsiteY3" fmla="*/ 2759934 h 2759934"/>
              <a:gd name="connsiteX4" fmla="*/ 247988 w 9148148"/>
              <a:gd name="connsiteY4" fmla="*/ 2759934 h 2759934"/>
              <a:gd name="connsiteX5" fmla="*/ 4572 w 9148148"/>
              <a:gd name="connsiteY5" fmla="*/ 2516518 h 2759934"/>
              <a:gd name="connsiteX6" fmla="*/ 0 w 9148148"/>
              <a:gd name="connsiteY6" fmla="*/ 156557 h 2759934"/>
              <a:gd name="connsiteX0" fmla="*/ 0 w 9148148"/>
              <a:gd name="connsiteY0" fmla="*/ 9144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9144 h 2612521"/>
              <a:gd name="connsiteX0" fmla="*/ 0 w 9148148"/>
              <a:gd name="connsiteY0" fmla="*/ 795528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795528 h 2612521"/>
              <a:gd name="connsiteX0" fmla="*/ 0 w 9148148"/>
              <a:gd name="connsiteY0" fmla="*/ 4572 h 1821565"/>
              <a:gd name="connsiteX1" fmla="*/ 9148148 w 9148148"/>
              <a:gd name="connsiteY1" fmla="*/ 0 h 1821565"/>
              <a:gd name="connsiteX2" fmla="*/ 9148148 w 9148148"/>
              <a:gd name="connsiteY2" fmla="*/ 1578149 h 1821565"/>
              <a:gd name="connsiteX3" fmla="*/ 8904732 w 9148148"/>
              <a:gd name="connsiteY3" fmla="*/ 1821565 h 1821565"/>
              <a:gd name="connsiteX4" fmla="*/ 247988 w 9148148"/>
              <a:gd name="connsiteY4" fmla="*/ 1821565 h 1821565"/>
              <a:gd name="connsiteX5" fmla="*/ 4572 w 9148148"/>
              <a:gd name="connsiteY5" fmla="*/ 1578149 h 1821565"/>
              <a:gd name="connsiteX6" fmla="*/ 0 w 9148148"/>
              <a:gd name="connsiteY6" fmla="*/ 4572 h 1821565"/>
              <a:gd name="connsiteX0" fmla="*/ 596886 w 9745034"/>
              <a:gd name="connsiteY0" fmla="*/ 119540 h 1936533"/>
              <a:gd name="connsiteX1" fmla="*/ 702042 w 9745034"/>
              <a:gd name="connsiteY1" fmla="*/ 121325 h 1936533"/>
              <a:gd name="connsiteX2" fmla="*/ 9745034 w 9745034"/>
              <a:gd name="connsiteY2" fmla="*/ 114968 h 1936533"/>
              <a:gd name="connsiteX3" fmla="*/ 9745034 w 9745034"/>
              <a:gd name="connsiteY3" fmla="*/ 1693117 h 1936533"/>
              <a:gd name="connsiteX4" fmla="*/ 9501618 w 9745034"/>
              <a:gd name="connsiteY4" fmla="*/ 1936533 h 1936533"/>
              <a:gd name="connsiteX5" fmla="*/ 844874 w 9745034"/>
              <a:gd name="connsiteY5" fmla="*/ 1936533 h 1936533"/>
              <a:gd name="connsiteX6" fmla="*/ 601458 w 9745034"/>
              <a:gd name="connsiteY6" fmla="*/ 1693117 h 1936533"/>
              <a:gd name="connsiteX7" fmla="*/ 596886 w 9745034"/>
              <a:gd name="connsiteY7" fmla="*/ 119540 h 1936533"/>
              <a:gd name="connsiteX0" fmla="*/ 0 w 9148148"/>
              <a:gd name="connsiteY0" fmla="*/ 75203 h 1892196"/>
              <a:gd name="connsiteX1" fmla="*/ 1842516 w 9148148"/>
              <a:gd name="connsiteY1" fmla="*/ 360452 h 1892196"/>
              <a:gd name="connsiteX2" fmla="*/ 9148148 w 9148148"/>
              <a:gd name="connsiteY2" fmla="*/ 70631 h 1892196"/>
              <a:gd name="connsiteX3" fmla="*/ 9148148 w 9148148"/>
              <a:gd name="connsiteY3" fmla="*/ 1648780 h 1892196"/>
              <a:gd name="connsiteX4" fmla="*/ 8904732 w 9148148"/>
              <a:gd name="connsiteY4" fmla="*/ 1892196 h 1892196"/>
              <a:gd name="connsiteX5" fmla="*/ 247988 w 9148148"/>
              <a:gd name="connsiteY5" fmla="*/ 1892196 h 1892196"/>
              <a:gd name="connsiteX6" fmla="*/ 4572 w 9148148"/>
              <a:gd name="connsiteY6" fmla="*/ 1648780 h 1892196"/>
              <a:gd name="connsiteX7" fmla="*/ 0 w 9148148"/>
              <a:gd name="connsiteY7" fmla="*/ 75203 h 1892196"/>
              <a:gd name="connsiteX0" fmla="*/ 570634 w 9718782"/>
              <a:gd name="connsiteY0" fmla="*/ 97884 h 1914877"/>
              <a:gd name="connsiteX1" fmla="*/ 712366 w 9718782"/>
              <a:gd name="connsiteY1" fmla="*/ 204825 h 1914877"/>
              <a:gd name="connsiteX2" fmla="*/ 9718782 w 9718782"/>
              <a:gd name="connsiteY2" fmla="*/ 93312 h 1914877"/>
              <a:gd name="connsiteX3" fmla="*/ 9718782 w 9718782"/>
              <a:gd name="connsiteY3" fmla="*/ 1671461 h 1914877"/>
              <a:gd name="connsiteX4" fmla="*/ 9475366 w 9718782"/>
              <a:gd name="connsiteY4" fmla="*/ 1914877 h 1914877"/>
              <a:gd name="connsiteX5" fmla="*/ 818622 w 9718782"/>
              <a:gd name="connsiteY5" fmla="*/ 1914877 h 1914877"/>
              <a:gd name="connsiteX6" fmla="*/ 575206 w 9718782"/>
              <a:gd name="connsiteY6" fmla="*/ 1671461 h 1914877"/>
              <a:gd name="connsiteX7" fmla="*/ 570634 w 9718782"/>
              <a:gd name="connsiteY7" fmla="*/ 97884 h 1914877"/>
              <a:gd name="connsiteX0" fmla="*/ 0 w 9148148"/>
              <a:gd name="connsiteY0" fmla="*/ 97884 h 1914877"/>
              <a:gd name="connsiteX1" fmla="*/ 141732 w 9148148"/>
              <a:gd name="connsiteY1" fmla="*/ 204825 h 1914877"/>
              <a:gd name="connsiteX2" fmla="*/ 9148148 w 9148148"/>
              <a:gd name="connsiteY2" fmla="*/ 93312 h 1914877"/>
              <a:gd name="connsiteX3" fmla="*/ 9148148 w 9148148"/>
              <a:gd name="connsiteY3" fmla="*/ 1671461 h 1914877"/>
              <a:gd name="connsiteX4" fmla="*/ 8904732 w 9148148"/>
              <a:gd name="connsiteY4" fmla="*/ 1914877 h 1914877"/>
              <a:gd name="connsiteX5" fmla="*/ 247988 w 9148148"/>
              <a:gd name="connsiteY5" fmla="*/ 1914877 h 1914877"/>
              <a:gd name="connsiteX6" fmla="*/ 4572 w 9148148"/>
              <a:gd name="connsiteY6" fmla="*/ 1671461 h 1914877"/>
              <a:gd name="connsiteX7" fmla="*/ 0 w 9148148"/>
              <a:gd name="connsiteY7" fmla="*/ 97884 h 1914877"/>
              <a:gd name="connsiteX0" fmla="*/ 12 w 9148160"/>
              <a:gd name="connsiteY0" fmla="*/ 97884 h 1914877"/>
              <a:gd name="connsiteX1" fmla="*/ 141744 w 9148160"/>
              <a:gd name="connsiteY1" fmla="*/ 204825 h 1914877"/>
              <a:gd name="connsiteX2" fmla="*/ 9148160 w 9148160"/>
              <a:gd name="connsiteY2" fmla="*/ 93312 h 1914877"/>
              <a:gd name="connsiteX3" fmla="*/ 9148160 w 9148160"/>
              <a:gd name="connsiteY3" fmla="*/ 1671461 h 1914877"/>
              <a:gd name="connsiteX4" fmla="*/ 8904744 w 9148160"/>
              <a:gd name="connsiteY4" fmla="*/ 1914877 h 1914877"/>
              <a:gd name="connsiteX5" fmla="*/ 248000 w 9148160"/>
              <a:gd name="connsiteY5" fmla="*/ 1914877 h 1914877"/>
              <a:gd name="connsiteX6" fmla="*/ 4584 w 9148160"/>
              <a:gd name="connsiteY6" fmla="*/ 1671461 h 1914877"/>
              <a:gd name="connsiteX7" fmla="*/ 12 w 9148160"/>
              <a:gd name="connsiteY7" fmla="*/ 97884 h 1914877"/>
              <a:gd name="connsiteX0" fmla="*/ 5 w 9148153"/>
              <a:gd name="connsiteY0" fmla="*/ 98656 h 1915649"/>
              <a:gd name="connsiteX1" fmla="*/ 393197 w 9148153"/>
              <a:gd name="connsiteY1" fmla="*/ 201025 h 1915649"/>
              <a:gd name="connsiteX2" fmla="*/ 9148153 w 9148153"/>
              <a:gd name="connsiteY2" fmla="*/ 94084 h 1915649"/>
              <a:gd name="connsiteX3" fmla="*/ 9148153 w 9148153"/>
              <a:gd name="connsiteY3" fmla="*/ 1672233 h 1915649"/>
              <a:gd name="connsiteX4" fmla="*/ 8904737 w 9148153"/>
              <a:gd name="connsiteY4" fmla="*/ 1915649 h 1915649"/>
              <a:gd name="connsiteX5" fmla="*/ 247993 w 9148153"/>
              <a:gd name="connsiteY5" fmla="*/ 1915649 h 1915649"/>
              <a:gd name="connsiteX6" fmla="*/ 4577 w 9148153"/>
              <a:gd name="connsiteY6" fmla="*/ 1672233 h 1915649"/>
              <a:gd name="connsiteX7" fmla="*/ 5 w 9148153"/>
              <a:gd name="connsiteY7" fmla="*/ 98656 h 1915649"/>
              <a:gd name="connsiteX0" fmla="*/ 17 w 9148165"/>
              <a:gd name="connsiteY0" fmla="*/ 98656 h 1915649"/>
              <a:gd name="connsiteX1" fmla="*/ 393209 w 9148165"/>
              <a:gd name="connsiteY1" fmla="*/ 201025 h 1915649"/>
              <a:gd name="connsiteX2" fmla="*/ 9148165 w 9148165"/>
              <a:gd name="connsiteY2" fmla="*/ 94084 h 1915649"/>
              <a:gd name="connsiteX3" fmla="*/ 9148165 w 9148165"/>
              <a:gd name="connsiteY3" fmla="*/ 1672233 h 1915649"/>
              <a:gd name="connsiteX4" fmla="*/ 8904749 w 9148165"/>
              <a:gd name="connsiteY4" fmla="*/ 1915649 h 1915649"/>
              <a:gd name="connsiteX5" fmla="*/ 248005 w 9148165"/>
              <a:gd name="connsiteY5" fmla="*/ 1915649 h 1915649"/>
              <a:gd name="connsiteX6" fmla="*/ 4589 w 9148165"/>
              <a:gd name="connsiteY6" fmla="*/ 1672233 h 1915649"/>
              <a:gd name="connsiteX7" fmla="*/ 17 w 9148165"/>
              <a:gd name="connsiteY7" fmla="*/ 98656 h 1915649"/>
              <a:gd name="connsiteX0" fmla="*/ 62103 w 9143576"/>
              <a:gd name="connsiteY0" fmla="*/ 422506 h 1915649"/>
              <a:gd name="connsiteX1" fmla="*/ 388620 w 9143576"/>
              <a:gd name="connsiteY1" fmla="*/ 201025 h 1915649"/>
              <a:gd name="connsiteX2" fmla="*/ 9143576 w 9143576"/>
              <a:gd name="connsiteY2" fmla="*/ 94084 h 1915649"/>
              <a:gd name="connsiteX3" fmla="*/ 9143576 w 9143576"/>
              <a:gd name="connsiteY3" fmla="*/ 1672233 h 1915649"/>
              <a:gd name="connsiteX4" fmla="*/ 8900160 w 9143576"/>
              <a:gd name="connsiteY4" fmla="*/ 1915649 h 1915649"/>
              <a:gd name="connsiteX5" fmla="*/ 243416 w 9143576"/>
              <a:gd name="connsiteY5" fmla="*/ 1915649 h 1915649"/>
              <a:gd name="connsiteX6" fmla="*/ 0 w 9143576"/>
              <a:gd name="connsiteY6" fmla="*/ 1672233 h 1915649"/>
              <a:gd name="connsiteX7" fmla="*/ 62103 w 9143576"/>
              <a:gd name="connsiteY7" fmla="*/ 422506 h 1915649"/>
              <a:gd name="connsiteX0" fmla="*/ 17 w 9144990"/>
              <a:gd name="connsiteY0" fmla="*/ 1113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111356 h 1915649"/>
              <a:gd name="connsiteX0" fmla="*/ 17 w 9144990"/>
              <a:gd name="connsiteY0" fmla="*/ 478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47856 h 1915649"/>
              <a:gd name="connsiteX0" fmla="*/ 17 w 9144990"/>
              <a:gd name="connsiteY0" fmla="*/ 478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47856 h 1915649"/>
              <a:gd name="connsiteX0" fmla="*/ 7 w 9144980"/>
              <a:gd name="connsiteY0" fmla="*/ 47856 h 1915649"/>
              <a:gd name="connsiteX1" fmla="*/ 390024 w 9144980"/>
              <a:gd name="connsiteY1" fmla="*/ 201025 h 1915649"/>
              <a:gd name="connsiteX2" fmla="*/ 9144980 w 9144980"/>
              <a:gd name="connsiteY2" fmla="*/ 94084 h 1915649"/>
              <a:gd name="connsiteX3" fmla="*/ 9144980 w 9144980"/>
              <a:gd name="connsiteY3" fmla="*/ 1672233 h 1915649"/>
              <a:gd name="connsiteX4" fmla="*/ 8901564 w 9144980"/>
              <a:gd name="connsiteY4" fmla="*/ 1915649 h 1915649"/>
              <a:gd name="connsiteX5" fmla="*/ 244820 w 9144980"/>
              <a:gd name="connsiteY5" fmla="*/ 1915649 h 1915649"/>
              <a:gd name="connsiteX6" fmla="*/ 1404 w 9144980"/>
              <a:gd name="connsiteY6" fmla="*/ 1672233 h 1915649"/>
              <a:gd name="connsiteX7" fmla="*/ 7 w 9144980"/>
              <a:gd name="connsiteY7" fmla="*/ 47856 h 1915649"/>
              <a:gd name="connsiteX0" fmla="*/ 23 w 9144996"/>
              <a:gd name="connsiteY0" fmla="*/ 46787 h 1914580"/>
              <a:gd name="connsiteX1" fmla="*/ 180490 w 9144996"/>
              <a:gd name="connsiteY1" fmla="*/ 206306 h 1914580"/>
              <a:gd name="connsiteX2" fmla="*/ 9144996 w 9144996"/>
              <a:gd name="connsiteY2" fmla="*/ 93015 h 1914580"/>
              <a:gd name="connsiteX3" fmla="*/ 9144996 w 9144996"/>
              <a:gd name="connsiteY3" fmla="*/ 1671164 h 1914580"/>
              <a:gd name="connsiteX4" fmla="*/ 8901580 w 9144996"/>
              <a:gd name="connsiteY4" fmla="*/ 1914580 h 1914580"/>
              <a:gd name="connsiteX5" fmla="*/ 244836 w 9144996"/>
              <a:gd name="connsiteY5" fmla="*/ 1914580 h 1914580"/>
              <a:gd name="connsiteX6" fmla="*/ 1420 w 9144996"/>
              <a:gd name="connsiteY6" fmla="*/ 1671164 h 1914580"/>
              <a:gd name="connsiteX7" fmla="*/ 23 w 9144996"/>
              <a:gd name="connsiteY7" fmla="*/ 46787 h 1914580"/>
              <a:gd name="connsiteX0" fmla="*/ 23 w 9144996"/>
              <a:gd name="connsiteY0" fmla="*/ 0 h 1867793"/>
              <a:gd name="connsiteX1" fmla="*/ 180490 w 9144996"/>
              <a:gd name="connsiteY1" fmla="*/ 159519 h 1867793"/>
              <a:gd name="connsiteX2" fmla="*/ 9024346 w 9144996"/>
              <a:gd name="connsiteY2" fmla="*/ 589153 h 1867793"/>
              <a:gd name="connsiteX3" fmla="*/ 9144996 w 9144996"/>
              <a:gd name="connsiteY3" fmla="*/ 1624377 h 1867793"/>
              <a:gd name="connsiteX4" fmla="*/ 8901580 w 9144996"/>
              <a:gd name="connsiteY4" fmla="*/ 1867793 h 1867793"/>
              <a:gd name="connsiteX5" fmla="*/ 244836 w 9144996"/>
              <a:gd name="connsiteY5" fmla="*/ 1867793 h 1867793"/>
              <a:gd name="connsiteX6" fmla="*/ 1420 w 9144996"/>
              <a:gd name="connsiteY6" fmla="*/ 1624377 h 1867793"/>
              <a:gd name="connsiteX7" fmla="*/ 23 w 9144996"/>
              <a:gd name="connsiteY7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148171 w 9148171"/>
              <a:gd name="connsiteY2" fmla="*/ 179578 h 1867793"/>
              <a:gd name="connsiteX3" fmla="*/ 9144996 w 9148171"/>
              <a:gd name="connsiteY3" fmla="*/ 1624377 h 1867793"/>
              <a:gd name="connsiteX4" fmla="*/ 8901580 w 9148171"/>
              <a:gd name="connsiteY4" fmla="*/ 1867793 h 1867793"/>
              <a:gd name="connsiteX5" fmla="*/ 244836 w 9148171"/>
              <a:gd name="connsiteY5" fmla="*/ 1867793 h 1867793"/>
              <a:gd name="connsiteX6" fmla="*/ 1420 w 9148171"/>
              <a:gd name="connsiteY6" fmla="*/ 1624377 h 1867793"/>
              <a:gd name="connsiteX7" fmla="*/ 23 w 9148171"/>
              <a:gd name="connsiteY7" fmla="*/ 0 h 1867793"/>
              <a:gd name="connsiteX0" fmla="*/ 23 w 9670045"/>
              <a:gd name="connsiteY0" fmla="*/ 0 h 1867793"/>
              <a:gd name="connsiteX1" fmla="*/ 180490 w 9670045"/>
              <a:gd name="connsiteY1" fmla="*/ 159519 h 1867793"/>
              <a:gd name="connsiteX2" fmla="*/ 8961269 w 9670045"/>
              <a:gd name="connsiteY2" fmla="*/ 152787 h 1867793"/>
              <a:gd name="connsiteX3" fmla="*/ 9148171 w 9670045"/>
              <a:gd name="connsiteY3" fmla="*/ 179578 h 1867793"/>
              <a:gd name="connsiteX4" fmla="*/ 9144996 w 9670045"/>
              <a:gd name="connsiteY4" fmla="*/ 1624377 h 1867793"/>
              <a:gd name="connsiteX5" fmla="*/ 8901580 w 9670045"/>
              <a:gd name="connsiteY5" fmla="*/ 1867793 h 1867793"/>
              <a:gd name="connsiteX6" fmla="*/ 244836 w 9670045"/>
              <a:gd name="connsiteY6" fmla="*/ 1867793 h 1867793"/>
              <a:gd name="connsiteX7" fmla="*/ 1420 w 9670045"/>
              <a:gd name="connsiteY7" fmla="*/ 1624377 h 1867793"/>
              <a:gd name="connsiteX8" fmla="*/ 23 w 9670045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002544 w 9148171"/>
              <a:gd name="connsiteY2" fmla="*/ 1559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002544 w 9148171"/>
              <a:gd name="connsiteY2" fmla="*/ 1559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8846969 w 9148171"/>
              <a:gd name="connsiteY2" fmla="*/ 159137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8846969 w 9148171"/>
              <a:gd name="connsiteY2" fmla="*/ 159137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9519 h 1867793"/>
              <a:gd name="connsiteX2" fmla="*/ 8846969 w 9148187"/>
              <a:gd name="connsiteY2" fmla="*/ 159137 h 1867793"/>
              <a:gd name="connsiteX3" fmla="*/ 9148171 w 9148187"/>
              <a:gd name="connsiteY3" fmla="*/ 179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9519 h 1867793"/>
              <a:gd name="connsiteX2" fmla="*/ 8846969 w 9148187"/>
              <a:gd name="connsiteY2" fmla="*/ 159137 h 1867793"/>
              <a:gd name="connsiteX3" fmla="*/ 9148171 w 9148187"/>
              <a:gd name="connsiteY3" fmla="*/ 52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3169 h 1867793"/>
              <a:gd name="connsiteX2" fmla="*/ 8846969 w 9148187"/>
              <a:gd name="connsiteY2" fmla="*/ 159137 h 1867793"/>
              <a:gd name="connsiteX3" fmla="*/ 9148171 w 9148187"/>
              <a:gd name="connsiteY3" fmla="*/ 52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8187" h="1867793">
                <a:moveTo>
                  <a:pt x="23" y="0"/>
                </a:moveTo>
                <a:cubicBezTo>
                  <a:pt x="-1501" y="169327"/>
                  <a:pt x="69817" y="150756"/>
                  <a:pt x="180490" y="153169"/>
                </a:cubicBezTo>
                <a:cubicBezTo>
                  <a:pt x="178606" y="156409"/>
                  <a:pt x="7352356" y="155794"/>
                  <a:pt x="8846969" y="159137"/>
                </a:cubicBezTo>
                <a:cubicBezTo>
                  <a:pt x="9087070" y="156426"/>
                  <a:pt x="9149370" y="182289"/>
                  <a:pt x="9148171" y="52578"/>
                </a:cubicBezTo>
                <a:cubicBezTo>
                  <a:pt x="9147113" y="534178"/>
                  <a:pt x="9146054" y="1142777"/>
                  <a:pt x="9144996" y="1624377"/>
                </a:cubicBezTo>
                <a:cubicBezTo>
                  <a:pt x="9144996" y="1758812"/>
                  <a:pt x="9036015" y="1867793"/>
                  <a:pt x="8901580" y="1867793"/>
                </a:cubicBezTo>
                <a:lnTo>
                  <a:pt x="244836" y="1867793"/>
                </a:lnTo>
                <a:cubicBezTo>
                  <a:pt x="110401" y="1867793"/>
                  <a:pt x="1420" y="1758812"/>
                  <a:pt x="1420" y="1624377"/>
                </a:cubicBezTo>
                <a:cubicBezTo>
                  <a:pt x="954" y="1104085"/>
                  <a:pt x="489" y="520292"/>
                  <a:pt x="2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900"/>
            </a:lvl1pPr>
          </a:lstStyle>
          <a:p>
            <a:endParaRPr lang="x-none" dirty="0"/>
          </a:p>
          <a:p>
            <a:endParaRPr lang="x-none" dirty="0"/>
          </a:p>
          <a:p>
            <a:r>
              <a:rPr lang="x-none" dirty="0"/>
              <a:t>Haga click en el ícono para incluir una imagen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sp>
        <p:nvSpPr>
          <p:cNvPr id="40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grpSp>
        <p:nvGrpSpPr>
          <p:cNvPr id="9" name="8 Grupo"/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10" name="Freeform 43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" name="Freeform 44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12" name="Freeform 45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3" name="Freeform 46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" name="Freeform 47"/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6" name="Freeform 49"/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7" name="Freeform 50"/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14D5135-9A13-5D47-81A7-7D546AB8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70700" y="2486200"/>
            <a:ext cx="8807356" cy="28855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 b="1">
                <a:solidFill>
                  <a:srgbClr val="0451E4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TÍTULO SIMULADO 01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8E3C32D-4FBE-914F-ABE8-34600C3F044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70700" y="2823901"/>
            <a:ext cx="8807356" cy="82796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>
                <a:solidFill>
                  <a:schemeClr val="tx1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lang="es-ES" sz="1200" dirty="0" err="1"/>
              <a:t>Lorem</a:t>
            </a:r>
            <a:r>
              <a:rPr lang="es-ES" sz="1200" dirty="0"/>
              <a:t> </a:t>
            </a:r>
            <a:r>
              <a:rPr lang="es-ES" sz="1200" dirty="0" err="1"/>
              <a:t>ipsum</a:t>
            </a:r>
            <a:r>
              <a:rPr lang="es-ES" sz="1200" dirty="0"/>
              <a:t> dolor </a:t>
            </a:r>
            <a:r>
              <a:rPr lang="es-ES" sz="1200" dirty="0" err="1"/>
              <a:t>sit</a:t>
            </a:r>
            <a:r>
              <a:rPr lang="es-ES" sz="1200" dirty="0"/>
              <a:t> </a:t>
            </a:r>
            <a:r>
              <a:rPr lang="es-ES" sz="1200" dirty="0" err="1"/>
              <a:t>amet</a:t>
            </a:r>
            <a:r>
              <a:rPr lang="es-ES" sz="1200" dirty="0"/>
              <a:t>. </a:t>
            </a:r>
            <a:r>
              <a:rPr lang="es-ES" sz="1200" dirty="0" err="1"/>
              <a:t>consectetur</a:t>
            </a:r>
            <a:r>
              <a:rPr lang="es-ES" sz="1200" dirty="0"/>
              <a:t> </a:t>
            </a:r>
            <a:r>
              <a:rPr lang="es-ES" sz="1200" dirty="0" err="1"/>
              <a:t>adipiscing</a:t>
            </a:r>
            <a:r>
              <a:rPr lang="es-ES" sz="1200" dirty="0"/>
              <a:t> </a:t>
            </a:r>
            <a:r>
              <a:rPr lang="es-ES" sz="1200" dirty="0" err="1"/>
              <a:t>elit</a:t>
            </a:r>
            <a:r>
              <a:rPr lang="es-ES" sz="1200" dirty="0"/>
              <a:t>. </a:t>
            </a:r>
            <a:r>
              <a:rPr lang="es-ES" sz="1200" dirty="0" err="1"/>
              <a:t>Etiam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in </a:t>
            </a:r>
            <a:r>
              <a:rPr lang="es-ES" sz="1200" dirty="0" err="1"/>
              <a:t>iaculis</a:t>
            </a:r>
            <a:r>
              <a:rPr lang="es-ES" sz="1200" dirty="0"/>
              <a:t> </a:t>
            </a:r>
            <a:r>
              <a:rPr lang="es-ES" sz="1200" dirty="0" err="1"/>
              <a:t>gravida</a:t>
            </a:r>
            <a:r>
              <a:rPr lang="es-ES" sz="1200" dirty="0"/>
              <a:t>, </a:t>
            </a:r>
            <a:r>
              <a:rPr lang="es-ES" sz="1200" dirty="0" err="1"/>
              <a:t>purus</a:t>
            </a:r>
            <a:r>
              <a:rPr lang="es-ES" sz="1200" dirty="0"/>
              <a:t> </a:t>
            </a:r>
            <a:r>
              <a:rPr lang="es-ES" sz="1200" dirty="0" err="1"/>
              <a:t>massa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 mi, et </a:t>
            </a:r>
            <a:br>
              <a:rPr lang="es-ES" sz="1200" dirty="0"/>
            </a:br>
            <a:r>
              <a:rPr lang="es-ES" sz="1200" dirty="0" err="1"/>
              <a:t>feugiat</a:t>
            </a:r>
            <a:r>
              <a:rPr lang="es-ES" sz="1200" dirty="0"/>
              <a:t>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diam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est</a:t>
            </a:r>
            <a:r>
              <a:rPr lang="es-ES" sz="1200" dirty="0"/>
              <a:t>. </a:t>
            </a:r>
            <a:r>
              <a:rPr lang="es-ES" sz="1200" dirty="0" err="1"/>
              <a:t>Duis</a:t>
            </a:r>
            <a:r>
              <a:rPr lang="es-ES" sz="1200" dirty="0"/>
              <a:t> </a:t>
            </a:r>
            <a:r>
              <a:rPr lang="es-ES" sz="1200" dirty="0" err="1"/>
              <a:t>pulvinar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a </a:t>
            </a:r>
            <a:r>
              <a:rPr lang="es-ES" sz="1200" dirty="0" err="1"/>
              <a:t>ullamcorper</a:t>
            </a:r>
            <a:r>
              <a:rPr lang="es-ES" sz="1200" dirty="0"/>
              <a:t> </a:t>
            </a:r>
            <a:r>
              <a:rPr lang="es-ES" sz="1200" dirty="0" err="1"/>
              <a:t>rhoncus</a:t>
            </a:r>
            <a:r>
              <a:rPr lang="es-ES" sz="1200" dirty="0"/>
              <a:t>,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augue</a:t>
            </a:r>
            <a:r>
              <a:rPr lang="es-ES" sz="1200" dirty="0"/>
              <a:t> </a:t>
            </a:r>
            <a:r>
              <a:rPr lang="es-ES" sz="1200" dirty="0" err="1"/>
              <a:t>elementum</a:t>
            </a:r>
            <a:r>
              <a:rPr lang="es-ES" sz="1200" dirty="0"/>
              <a:t> </a:t>
            </a:r>
            <a:r>
              <a:rPr lang="es-ES" sz="1200" dirty="0" err="1"/>
              <a:t>arcu</a:t>
            </a:r>
            <a:r>
              <a:rPr lang="es-ES" sz="1200" dirty="0"/>
              <a:t>, id </a:t>
            </a:r>
            <a:r>
              <a:rPr lang="es-ES" sz="1200" dirty="0" err="1"/>
              <a:t>posuere</a:t>
            </a:r>
            <a:r>
              <a:rPr lang="es-ES" sz="1200" dirty="0"/>
              <a:t> </a:t>
            </a:r>
            <a:r>
              <a:rPr lang="es-ES" sz="1200" dirty="0" err="1"/>
              <a:t>erat</a:t>
            </a:r>
            <a:r>
              <a:rPr lang="es-ES" sz="1200" dirty="0"/>
              <a:t> </a:t>
            </a:r>
            <a:r>
              <a:rPr lang="es-ES" sz="1200" dirty="0" err="1"/>
              <a:t>neque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lorem</a:t>
            </a:r>
            <a:r>
              <a:rPr lang="es-ES" sz="1200" dirty="0"/>
              <a:t>. </a:t>
            </a:r>
            <a:r>
              <a:rPr lang="es-ES" sz="1200" dirty="0" err="1"/>
              <a:t>Maecenas</a:t>
            </a:r>
            <a:r>
              <a:rPr lang="es-ES" sz="1200" dirty="0"/>
              <a:t> </a:t>
            </a:r>
            <a:r>
              <a:rPr lang="es-ES" sz="1200" dirty="0" err="1"/>
              <a:t>finibus</a:t>
            </a:r>
            <a:r>
              <a:rPr lang="es-ES" sz="1200" dirty="0"/>
              <a:t> </a:t>
            </a:r>
            <a:r>
              <a:rPr lang="es-ES" sz="1200" dirty="0" err="1"/>
              <a:t>tristique</a:t>
            </a:r>
            <a:r>
              <a:rPr lang="es-ES" sz="1200" dirty="0"/>
              <a:t> </a:t>
            </a:r>
            <a:r>
              <a:rPr lang="es-ES" sz="1200" dirty="0" err="1"/>
              <a:t>felis</a:t>
            </a:r>
            <a:r>
              <a:rPr lang="es-ES" sz="1200" dirty="0"/>
              <a:t> </a:t>
            </a:r>
            <a:r>
              <a:rPr lang="es-ES" sz="1200" dirty="0" err="1"/>
              <a:t>ac</a:t>
            </a:r>
            <a:r>
              <a:rPr lang="es-ES" sz="1200" dirty="0"/>
              <a:t>.</a:t>
            </a: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578CD80C-6D27-4AF3-9D53-270FA436D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248118"/>
      </p:ext>
    </p:extLst>
  </p:cSld>
  <p:clrMapOvr>
    <a:masterClrMapping/>
  </p:clrMapOvr>
  <p:hf sldNum="0"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RÁTULA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15615BE-C868-4CF3-B194-4883C97DE7BD}"/>
              </a:ext>
            </a:extLst>
          </p:cNvPr>
          <p:cNvSpPr/>
          <p:nvPr userDrawn="1"/>
        </p:nvSpPr>
        <p:spPr>
          <a:xfrm>
            <a:off x="-4572" y="-17188"/>
            <a:ext cx="9148572" cy="4919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Graphic 4">
            <a:extLst>
              <a:ext uri="{FF2B5EF4-FFF2-40B4-BE49-F238E27FC236}">
                <a16:creationId xmlns:a16="http://schemas.microsoft.com/office/drawing/2014/main" id="{BFB24A03-0880-4EE9-81D3-4D2B2BE03529}"/>
              </a:ext>
            </a:extLst>
          </p:cNvPr>
          <p:cNvSpPr/>
          <p:nvPr userDrawn="1"/>
        </p:nvSpPr>
        <p:spPr>
          <a:xfrm>
            <a:off x="7086600" y="2283718"/>
            <a:ext cx="2057189" cy="1226992"/>
          </a:xfrm>
          <a:custGeom>
            <a:avLst/>
            <a:gdLst>
              <a:gd name="connsiteX0" fmla="*/ 9144000 w 9144000"/>
              <a:gd name="connsiteY0" fmla="*/ 0 h 5133566"/>
              <a:gd name="connsiteX1" fmla="*/ 9144000 w 9144000"/>
              <a:gd name="connsiteY1" fmla="*/ 2686606 h 5133566"/>
              <a:gd name="connsiteX2" fmla="*/ 8890000 w 9144000"/>
              <a:gd name="connsiteY2" fmla="*/ 2940466 h 5133566"/>
              <a:gd name="connsiteX3" fmla="*/ 254423 w 9144000"/>
              <a:gd name="connsiteY3" fmla="*/ 2940466 h 5133566"/>
              <a:gd name="connsiteX4" fmla="*/ 423 w 9144000"/>
              <a:gd name="connsiteY4" fmla="*/ 2686606 h 5133566"/>
              <a:gd name="connsiteX5" fmla="*/ 423 w 9144000"/>
              <a:gd name="connsiteY5" fmla="*/ 0 h 5133566"/>
              <a:gd name="connsiteX6" fmla="*/ 0 w 9144000"/>
              <a:gd name="connsiteY6" fmla="*/ 0 h 5133566"/>
              <a:gd name="connsiteX7" fmla="*/ 0 w 9144000"/>
              <a:gd name="connsiteY7" fmla="*/ 5133567 h 5133566"/>
              <a:gd name="connsiteX8" fmla="*/ 423 w 9144000"/>
              <a:gd name="connsiteY8" fmla="*/ 5133567 h 5133566"/>
              <a:gd name="connsiteX9" fmla="*/ 423 w 9144000"/>
              <a:gd name="connsiteY9" fmla="*/ 3913598 h 5133566"/>
              <a:gd name="connsiteX10" fmla="*/ 254423 w 9144000"/>
              <a:gd name="connsiteY10" fmla="*/ 3659738 h 5133566"/>
              <a:gd name="connsiteX11" fmla="*/ 8890000 w 9144000"/>
              <a:gd name="connsiteY11" fmla="*/ 3659738 h 5133566"/>
              <a:gd name="connsiteX12" fmla="*/ 9144000 w 9144000"/>
              <a:gd name="connsiteY12" fmla="*/ 3913598 h 5133566"/>
              <a:gd name="connsiteX13" fmla="*/ 9144000 w 9144000"/>
              <a:gd name="connsiteY13" fmla="*/ 5133567 h 5133566"/>
              <a:gd name="connsiteX14" fmla="*/ 9144000 w 9144000"/>
              <a:gd name="connsiteY14" fmla="*/ 5133567 h 5133566"/>
              <a:gd name="connsiteX15" fmla="*/ 9144000 w 9144000"/>
              <a:gd name="connsiteY15" fmla="*/ 0 h 5133566"/>
              <a:gd name="connsiteX16" fmla="*/ 9144000 w 9144000"/>
              <a:gd name="connsiteY16" fmla="*/ 0 h 5133566"/>
              <a:gd name="connsiteX0" fmla="*/ 9144000 w 9144000"/>
              <a:gd name="connsiteY0" fmla="*/ 0 h 5133567"/>
              <a:gd name="connsiteX1" fmla="*/ 9144000 w 9144000"/>
              <a:gd name="connsiteY1" fmla="*/ 2686606 h 5133567"/>
              <a:gd name="connsiteX2" fmla="*/ 8890000 w 9144000"/>
              <a:gd name="connsiteY2" fmla="*/ 2940466 h 5133567"/>
              <a:gd name="connsiteX3" fmla="*/ 254423 w 9144000"/>
              <a:gd name="connsiteY3" fmla="*/ 2940466 h 5133567"/>
              <a:gd name="connsiteX4" fmla="*/ 423 w 9144000"/>
              <a:gd name="connsiteY4" fmla="*/ 2686606 h 5133567"/>
              <a:gd name="connsiteX5" fmla="*/ 423 w 9144000"/>
              <a:gd name="connsiteY5" fmla="*/ 0 h 5133567"/>
              <a:gd name="connsiteX6" fmla="*/ 0 w 9144000"/>
              <a:gd name="connsiteY6" fmla="*/ 5133567 h 5133567"/>
              <a:gd name="connsiteX7" fmla="*/ 423 w 9144000"/>
              <a:gd name="connsiteY7" fmla="*/ 5133567 h 5133567"/>
              <a:gd name="connsiteX8" fmla="*/ 423 w 9144000"/>
              <a:gd name="connsiteY8" fmla="*/ 3913598 h 5133567"/>
              <a:gd name="connsiteX9" fmla="*/ 254423 w 9144000"/>
              <a:gd name="connsiteY9" fmla="*/ 3659738 h 5133567"/>
              <a:gd name="connsiteX10" fmla="*/ 8890000 w 9144000"/>
              <a:gd name="connsiteY10" fmla="*/ 3659738 h 5133567"/>
              <a:gd name="connsiteX11" fmla="*/ 9144000 w 9144000"/>
              <a:gd name="connsiteY11" fmla="*/ 3913598 h 5133567"/>
              <a:gd name="connsiteX12" fmla="*/ 9144000 w 9144000"/>
              <a:gd name="connsiteY12" fmla="*/ 5133567 h 5133567"/>
              <a:gd name="connsiteX13" fmla="*/ 9144000 w 9144000"/>
              <a:gd name="connsiteY13" fmla="*/ 5133567 h 5133567"/>
              <a:gd name="connsiteX14" fmla="*/ 9144000 w 9144000"/>
              <a:gd name="connsiteY14" fmla="*/ 0 h 5133567"/>
              <a:gd name="connsiteX15" fmla="*/ 9144000 w 9144000"/>
              <a:gd name="connsiteY15" fmla="*/ 0 h 5133567"/>
              <a:gd name="connsiteX0" fmla="*/ 9144000 w 9144000"/>
              <a:gd name="connsiteY0" fmla="*/ 0 h 5133567"/>
              <a:gd name="connsiteX1" fmla="*/ 9144000 w 9144000"/>
              <a:gd name="connsiteY1" fmla="*/ 2686606 h 5133567"/>
              <a:gd name="connsiteX2" fmla="*/ 8890000 w 9144000"/>
              <a:gd name="connsiteY2" fmla="*/ 2940466 h 5133567"/>
              <a:gd name="connsiteX3" fmla="*/ 254423 w 9144000"/>
              <a:gd name="connsiteY3" fmla="*/ 2940466 h 5133567"/>
              <a:gd name="connsiteX4" fmla="*/ 423 w 9144000"/>
              <a:gd name="connsiteY4" fmla="*/ 2686606 h 5133567"/>
              <a:gd name="connsiteX5" fmla="*/ 0 w 9144000"/>
              <a:gd name="connsiteY5" fmla="*/ 5133567 h 5133567"/>
              <a:gd name="connsiteX6" fmla="*/ 423 w 9144000"/>
              <a:gd name="connsiteY6" fmla="*/ 5133567 h 5133567"/>
              <a:gd name="connsiteX7" fmla="*/ 423 w 9144000"/>
              <a:gd name="connsiteY7" fmla="*/ 3913598 h 5133567"/>
              <a:gd name="connsiteX8" fmla="*/ 254423 w 9144000"/>
              <a:gd name="connsiteY8" fmla="*/ 3659738 h 5133567"/>
              <a:gd name="connsiteX9" fmla="*/ 8890000 w 9144000"/>
              <a:gd name="connsiteY9" fmla="*/ 3659738 h 5133567"/>
              <a:gd name="connsiteX10" fmla="*/ 9144000 w 9144000"/>
              <a:gd name="connsiteY10" fmla="*/ 3913598 h 5133567"/>
              <a:gd name="connsiteX11" fmla="*/ 9144000 w 9144000"/>
              <a:gd name="connsiteY11" fmla="*/ 5133567 h 5133567"/>
              <a:gd name="connsiteX12" fmla="*/ 9144000 w 9144000"/>
              <a:gd name="connsiteY12" fmla="*/ 5133567 h 5133567"/>
              <a:gd name="connsiteX13" fmla="*/ 9144000 w 9144000"/>
              <a:gd name="connsiteY13" fmla="*/ 0 h 5133567"/>
              <a:gd name="connsiteX14" fmla="*/ 9144000 w 9144000"/>
              <a:gd name="connsiteY14" fmla="*/ 0 h 5133567"/>
              <a:gd name="connsiteX0" fmla="*/ 9144000 w 9144000"/>
              <a:gd name="connsiteY0" fmla="*/ 0 h 5133567"/>
              <a:gd name="connsiteX1" fmla="*/ 9144000 w 9144000"/>
              <a:gd name="connsiteY1" fmla="*/ 2686606 h 5133567"/>
              <a:gd name="connsiteX2" fmla="*/ 8890000 w 9144000"/>
              <a:gd name="connsiteY2" fmla="*/ 2940466 h 5133567"/>
              <a:gd name="connsiteX3" fmla="*/ 254423 w 9144000"/>
              <a:gd name="connsiteY3" fmla="*/ 2940466 h 5133567"/>
              <a:gd name="connsiteX4" fmla="*/ 423 w 9144000"/>
              <a:gd name="connsiteY4" fmla="*/ 2686606 h 5133567"/>
              <a:gd name="connsiteX5" fmla="*/ 0 w 9144000"/>
              <a:gd name="connsiteY5" fmla="*/ 5133567 h 5133567"/>
              <a:gd name="connsiteX6" fmla="*/ 423 w 9144000"/>
              <a:gd name="connsiteY6" fmla="*/ 3913598 h 5133567"/>
              <a:gd name="connsiteX7" fmla="*/ 254423 w 9144000"/>
              <a:gd name="connsiteY7" fmla="*/ 3659738 h 5133567"/>
              <a:gd name="connsiteX8" fmla="*/ 8890000 w 9144000"/>
              <a:gd name="connsiteY8" fmla="*/ 3659738 h 5133567"/>
              <a:gd name="connsiteX9" fmla="*/ 9144000 w 9144000"/>
              <a:gd name="connsiteY9" fmla="*/ 3913598 h 5133567"/>
              <a:gd name="connsiteX10" fmla="*/ 9144000 w 9144000"/>
              <a:gd name="connsiteY10" fmla="*/ 5133567 h 5133567"/>
              <a:gd name="connsiteX11" fmla="*/ 9144000 w 9144000"/>
              <a:gd name="connsiteY11" fmla="*/ 5133567 h 5133567"/>
              <a:gd name="connsiteX12" fmla="*/ 9144000 w 9144000"/>
              <a:gd name="connsiteY12" fmla="*/ 0 h 5133567"/>
              <a:gd name="connsiteX13" fmla="*/ 9144000 w 9144000"/>
              <a:gd name="connsiteY13" fmla="*/ 0 h 5133567"/>
              <a:gd name="connsiteX0" fmla="*/ 9143577 w 9143577"/>
              <a:gd name="connsiteY0" fmla="*/ 0 h 5133567"/>
              <a:gd name="connsiteX1" fmla="*/ 9143577 w 9143577"/>
              <a:gd name="connsiteY1" fmla="*/ 2686606 h 5133567"/>
              <a:gd name="connsiteX2" fmla="*/ 8889577 w 9143577"/>
              <a:gd name="connsiteY2" fmla="*/ 2940466 h 5133567"/>
              <a:gd name="connsiteX3" fmla="*/ 254000 w 9143577"/>
              <a:gd name="connsiteY3" fmla="*/ 2940466 h 5133567"/>
              <a:gd name="connsiteX4" fmla="*/ 0 w 9143577"/>
              <a:gd name="connsiteY4" fmla="*/ 2686606 h 5133567"/>
              <a:gd name="connsiteX5" fmla="*/ 0 w 9143577"/>
              <a:gd name="connsiteY5" fmla="*/ 3913598 h 5133567"/>
              <a:gd name="connsiteX6" fmla="*/ 254000 w 9143577"/>
              <a:gd name="connsiteY6" fmla="*/ 3659738 h 5133567"/>
              <a:gd name="connsiteX7" fmla="*/ 8889577 w 9143577"/>
              <a:gd name="connsiteY7" fmla="*/ 3659738 h 5133567"/>
              <a:gd name="connsiteX8" fmla="*/ 9143577 w 9143577"/>
              <a:gd name="connsiteY8" fmla="*/ 3913598 h 5133567"/>
              <a:gd name="connsiteX9" fmla="*/ 9143577 w 9143577"/>
              <a:gd name="connsiteY9" fmla="*/ 5133567 h 5133567"/>
              <a:gd name="connsiteX10" fmla="*/ 9143577 w 9143577"/>
              <a:gd name="connsiteY10" fmla="*/ 5133567 h 5133567"/>
              <a:gd name="connsiteX11" fmla="*/ 9143577 w 9143577"/>
              <a:gd name="connsiteY11" fmla="*/ 0 h 5133567"/>
              <a:gd name="connsiteX12" fmla="*/ 9143577 w 9143577"/>
              <a:gd name="connsiteY12" fmla="*/ 0 h 5133567"/>
              <a:gd name="connsiteX0" fmla="*/ 9143577 w 9143577"/>
              <a:gd name="connsiteY0" fmla="*/ 0 h 5133567"/>
              <a:gd name="connsiteX1" fmla="*/ 9143577 w 9143577"/>
              <a:gd name="connsiteY1" fmla="*/ 2686606 h 5133567"/>
              <a:gd name="connsiteX2" fmla="*/ 8889577 w 9143577"/>
              <a:gd name="connsiteY2" fmla="*/ 2940466 h 5133567"/>
              <a:gd name="connsiteX3" fmla="*/ 254000 w 9143577"/>
              <a:gd name="connsiteY3" fmla="*/ 2940466 h 5133567"/>
              <a:gd name="connsiteX4" fmla="*/ 0 w 9143577"/>
              <a:gd name="connsiteY4" fmla="*/ 2686606 h 5133567"/>
              <a:gd name="connsiteX5" fmla="*/ 0 w 9143577"/>
              <a:gd name="connsiteY5" fmla="*/ 3913598 h 5133567"/>
              <a:gd name="connsiteX6" fmla="*/ 254000 w 9143577"/>
              <a:gd name="connsiteY6" fmla="*/ 3659738 h 5133567"/>
              <a:gd name="connsiteX7" fmla="*/ 8889577 w 9143577"/>
              <a:gd name="connsiteY7" fmla="*/ 3659738 h 5133567"/>
              <a:gd name="connsiteX8" fmla="*/ 9143577 w 9143577"/>
              <a:gd name="connsiteY8" fmla="*/ 3913598 h 5133567"/>
              <a:gd name="connsiteX9" fmla="*/ 9143577 w 9143577"/>
              <a:gd name="connsiteY9" fmla="*/ 5133567 h 5133567"/>
              <a:gd name="connsiteX10" fmla="*/ 9143577 w 9143577"/>
              <a:gd name="connsiteY10" fmla="*/ 5133567 h 5133567"/>
              <a:gd name="connsiteX11" fmla="*/ 9143577 w 9143577"/>
              <a:gd name="connsiteY11" fmla="*/ 0 h 5133567"/>
              <a:gd name="connsiteX0" fmla="*/ 9143577 w 9143577"/>
              <a:gd name="connsiteY0" fmla="*/ 2446961 h 2446961"/>
              <a:gd name="connsiteX1" fmla="*/ 9143577 w 9143577"/>
              <a:gd name="connsiteY1" fmla="*/ 0 h 2446961"/>
              <a:gd name="connsiteX2" fmla="*/ 8889577 w 9143577"/>
              <a:gd name="connsiteY2" fmla="*/ 253860 h 2446961"/>
              <a:gd name="connsiteX3" fmla="*/ 254000 w 9143577"/>
              <a:gd name="connsiteY3" fmla="*/ 253860 h 2446961"/>
              <a:gd name="connsiteX4" fmla="*/ 0 w 9143577"/>
              <a:gd name="connsiteY4" fmla="*/ 0 h 2446961"/>
              <a:gd name="connsiteX5" fmla="*/ 0 w 9143577"/>
              <a:gd name="connsiteY5" fmla="*/ 1226992 h 2446961"/>
              <a:gd name="connsiteX6" fmla="*/ 254000 w 9143577"/>
              <a:gd name="connsiteY6" fmla="*/ 973132 h 2446961"/>
              <a:gd name="connsiteX7" fmla="*/ 8889577 w 9143577"/>
              <a:gd name="connsiteY7" fmla="*/ 973132 h 2446961"/>
              <a:gd name="connsiteX8" fmla="*/ 9143577 w 9143577"/>
              <a:gd name="connsiteY8" fmla="*/ 1226992 h 2446961"/>
              <a:gd name="connsiteX9" fmla="*/ 9143577 w 9143577"/>
              <a:gd name="connsiteY9" fmla="*/ 2446961 h 2446961"/>
              <a:gd name="connsiteX10" fmla="*/ 9143577 w 9143577"/>
              <a:gd name="connsiteY10" fmla="*/ 2446961 h 2446961"/>
              <a:gd name="connsiteX0" fmla="*/ 9143577 w 9143577"/>
              <a:gd name="connsiteY0" fmla="*/ 2446961 h 2446961"/>
              <a:gd name="connsiteX1" fmla="*/ 9143577 w 9143577"/>
              <a:gd name="connsiteY1" fmla="*/ 0 h 2446961"/>
              <a:gd name="connsiteX2" fmla="*/ 8889577 w 9143577"/>
              <a:gd name="connsiteY2" fmla="*/ 253860 h 2446961"/>
              <a:gd name="connsiteX3" fmla="*/ 254000 w 9143577"/>
              <a:gd name="connsiteY3" fmla="*/ 253860 h 2446961"/>
              <a:gd name="connsiteX4" fmla="*/ 0 w 9143577"/>
              <a:gd name="connsiteY4" fmla="*/ 0 h 2446961"/>
              <a:gd name="connsiteX5" fmla="*/ 0 w 9143577"/>
              <a:gd name="connsiteY5" fmla="*/ 1226992 h 2446961"/>
              <a:gd name="connsiteX6" fmla="*/ 254000 w 9143577"/>
              <a:gd name="connsiteY6" fmla="*/ 973132 h 2446961"/>
              <a:gd name="connsiteX7" fmla="*/ 8889577 w 9143577"/>
              <a:gd name="connsiteY7" fmla="*/ 973132 h 2446961"/>
              <a:gd name="connsiteX8" fmla="*/ 9143577 w 9143577"/>
              <a:gd name="connsiteY8" fmla="*/ 1226992 h 2446961"/>
              <a:gd name="connsiteX9" fmla="*/ 9143577 w 9143577"/>
              <a:gd name="connsiteY9" fmla="*/ 2446961 h 2446961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254000 w 9143577"/>
              <a:gd name="connsiteY3" fmla="*/ 253860 h 1226992"/>
              <a:gd name="connsiteX4" fmla="*/ 0 w 9143577"/>
              <a:gd name="connsiteY4" fmla="*/ 0 h 1226992"/>
              <a:gd name="connsiteX5" fmla="*/ 0 w 9143577"/>
              <a:gd name="connsiteY5" fmla="*/ 1226992 h 1226992"/>
              <a:gd name="connsiteX6" fmla="*/ 254000 w 9143577"/>
              <a:gd name="connsiteY6" fmla="*/ 973132 h 1226992"/>
              <a:gd name="connsiteX7" fmla="*/ 8889577 w 9143577"/>
              <a:gd name="connsiteY7" fmla="*/ 973132 h 1226992"/>
              <a:gd name="connsiteX8" fmla="*/ 9143577 w 9143577"/>
              <a:gd name="connsiteY8" fmla="*/ 1226992 h 1226992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7086388 w 9143577"/>
              <a:gd name="connsiteY3" fmla="*/ 249932 h 1226992"/>
              <a:gd name="connsiteX4" fmla="*/ 254000 w 9143577"/>
              <a:gd name="connsiteY4" fmla="*/ 253860 h 1226992"/>
              <a:gd name="connsiteX5" fmla="*/ 0 w 9143577"/>
              <a:gd name="connsiteY5" fmla="*/ 0 h 1226992"/>
              <a:gd name="connsiteX6" fmla="*/ 0 w 9143577"/>
              <a:gd name="connsiteY6" fmla="*/ 1226992 h 1226992"/>
              <a:gd name="connsiteX7" fmla="*/ 254000 w 9143577"/>
              <a:gd name="connsiteY7" fmla="*/ 973132 h 1226992"/>
              <a:gd name="connsiteX8" fmla="*/ 8889577 w 9143577"/>
              <a:gd name="connsiteY8" fmla="*/ 973132 h 1226992"/>
              <a:gd name="connsiteX9" fmla="*/ 9143577 w 9143577"/>
              <a:gd name="connsiteY9" fmla="*/ 1226992 h 1226992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7086388 w 9143577"/>
              <a:gd name="connsiteY3" fmla="*/ 249932 h 1226992"/>
              <a:gd name="connsiteX4" fmla="*/ 254000 w 9143577"/>
              <a:gd name="connsiteY4" fmla="*/ 253860 h 1226992"/>
              <a:gd name="connsiteX5" fmla="*/ 0 w 9143577"/>
              <a:gd name="connsiteY5" fmla="*/ 0 h 1226992"/>
              <a:gd name="connsiteX6" fmla="*/ 0 w 9143577"/>
              <a:gd name="connsiteY6" fmla="*/ 1226992 h 1226992"/>
              <a:gd name="connsiteX7" fmla="*/ 254000 w 9143577"/>
              <a:gd name="connsiteY7" fmla="*/ 973132 h 1226992"/>
              <a:gd name="connsiteX8" fmla="*/ 7105438 w 9143577"/>
              <a:gd name="connsiteY8" fmla="*/ 964307 h 1226992"/>
              <a:gd name="connsiteX9" fmla="*/ 8889577 w 9143577"/>
              <a:gd name="connsiteY9" fmla="*/ 973132 h 1226992"/>
              <a:gd name="connsiteX10" fmla="*/ 9143577 w 9143577"/>
              <a:gd name="connsiteY10" fmla="*/ 1226992 h 1226992"/>
              <a:gd name="connsiteX0" fmla="*/ 9489530 w 9489530"/>
              <a:gd name="connsiteY0" fmla="*/ 1226992 h 1226992"/>
              <a:gd name="connsiteX1" fmla="*/ 9489530 w 9489530"/>
              <a:gd name="connsiteY1" fmla="*/ 0 h 1226992"/>
              <a:gd name="connsiteX2" fmla="*/ 9235530 w 9489530"/>
              <a:gd name="connsiteY2" fmla="*/ 253860 h 1226992"/>
              <a:gd name="connsiteX3" fmla="*/ 7432341 w 9489530"/>
              <a:gd name="connsiteY3" fmla="*/ 249932 h 1226992"/>
              <a:gd name="connsiteX4" fmla="*/ 599953 w 9489530"/>
              <a:gd name="connsiteY4" fmla="*/ 253860 h 1226992"/>
              <a:gd name="connsiteX5" fmla="*/ 345953 w 9489530"/>
              <a:gd name="connsiteY5" fmla="*/ 1226992 h 1226992"/>
              <a:gd name="connsiteX6" fmla="*/ 599953 w 9489530"/>
              <a:gd name="connsiteY6" fmla="*/ 973132 h 1226992"/>
              <a:gd name="connsiteX7" fmla="*/ 7451391 w 9489530"/>
              <a:gd name="connsiteY7" fmla="*/ 964307 h 1226992"/>
              <a:gd name="connsiteX8" fmla="*/ 9235530 w 9489530"/>
              <a:gd name="connsiteY8" fmla="*/ 973132 h 1226992"/>
              <a:gd name="connsiteX9" fmla="*/ 9489530 w 9489530"/>
              <a:gd name="connsiteY9" fmla="*/ 1226992 h 1226992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7086388 w 9143577"/>
              <a:gd name="connsiteY3" fmla="*/ 249932 h 1226992"/>
              <a:gd name="connsiteX4" fmla="*/ 0 w 9143577"/>
              <a:gd name="connsiteY4" fmla="*/ 1226992 h 1226992"/>
              <a:gd name="connsiteX5" fmla="*/ 254000 w 9143577"/>
              <a:gd name="connsiteY5" fmla="*/ 973132 h 1226992"/>
              <a:gd name="connsiteX6" fmla="*/ 7105438 w 9143577"/>
              <a:gd name="connsiteY6" fmla="*/ 964307 h 1226992"/>
              <a:gd name="connsiteX7" fmla="*/ 8889577 w 9143577"/>
              <a:gd name="connsiteY7" fmla="*/ 973132 h 1226992"/>
              <a:gd name="connsiteX8" fmla="*/ 9143577 w 9143577"/>
              <a:gd name="connsiteY8" fmla="*/ 1226992 h 1226992"/>
              <a:gd name="connsiteX0" fmla="*/ 9143577 w 9143577"/>
              <a:gd name="connsiteY0" fmla="*/ 1226992 h 1252176"/>
              <a:gd name="connsiteX1" fmla="*/ 9143577 w 9143577"/>
              <a:gd name="connsiteY1" fmla="*/ 0 h 1252176"/>
              <a:gd name="connsiteX2" fmla="*/ 8889577 w 9143577"/>
              <a:gd name="connsiteY2" fmla="*/ 253860 h 1252176"/>
              <a:gd name="connsiteX3" fmla="*/ 7086388 w 9143577"/>
              <a:gd name="connsiteY3" fmla="*/ 249932 h 1252176"/>
              <a:gd name="connsiteX4" fmla="*/ 0 w 9143577"/>
              <a:gd name="connsiteY4" fmla="*/ 1226992 h 1252176"/>
              <a:gd name="connsiteX5" fmla="*/ 7105438 w 9143577"/>
              <a:gd name="connsiteY5" fmla="*/ 964307 h 1252176"/>
              <a:gd name="connsiteX6" fmla="*/ 8889577 w 9143577"/>
              <a:gd name="connsiteY6" fmla="*/ 973132 h 1252176"/>
              <a:gd name="connsiteX7" fmla="*/ 9143577 w 9143577"/>
              <a:gd name="connsiteY7" fmla="*/ 1226992 h 1252176"/>
              <a:gd name="connsiteX0" fmla="*/ 2057189 w 2057189"/>
              <a:gd name="connsiteY0" fmla="*/ 1226992 h 1226992"/>
              <a:gd name="connsiteX1" fmla="*/ 2057189 w 2057189"/>
              <a:gd name="connsiteY1" fmla="*/ 0 h 1226992"/>
              <a:gd name="connsiteX2" fmla="*/ 1803189 w 2057189"/>
              <a:gd name="connsiteY2" fmla="*/ 253860 h 1226992"/>
              <a:gd name="connsiteX3" fmla="*/ 0 w 2057189"/>
              <a:gd name="connsiteY3" fmla="*/ 249932 h 1226992"/>
              <a:gd name="connsiteX4" fmla="*/ 19050 w 2057189"/>
              <a:gd name="connsiteY4" fmla="*/ 964307 h 1226992"/>
              <a:gd name="connsiteX5" fmla="*/ 1803189 w 2057189"/>
              <a:gd name="connsiteY5" fmla="*/ 973132 h 1226992"/>
              <a:gd name="connsiteX6" fmla="*/ 2057189 w 2057189"/>
              <a:gd name="connsiteY6" fmla="*/ 1226992 h 122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7189" h="1226992">
                <a:moveTo>
                  <a:pt x="2057189" y="1226992"/>
                </a:moveTo>
                <a:lnTo>
                  <a:pt x="2057189" y="0"/>
                </a:lnTo>
                <a:cubicBezTo>
                  <a:pt x="2057189" y="140215"/>
                  <a:pt x="1943481" y="253860"/>
                  <a:pt x="1803189" y="253860"/>
                </a:cubicBezTo>
                <a:lnTo>
                  <a:pt x="0" y="249932"/>
                </a:lnTo>
                <a:lnTo>
                  <a:pt x="19050" y="964307"/>
                </a:lnTo>
                <a:lnTo>
                  <a:pt x="1803189" y="973132"/>
                </a:lnTo>
                <a:cubicBezTo>
                  <a:pt x="1943481" y="973132"/>
                  <a:pt x="2057189" y="1086776"/>
                  <a:pt x="2057189" y="1226992"/>
                </a:cubicBezTo>
                <a:close/>
              </a:path>
            </a:pathLst>
          </a:custGeom>
          <a:solidFill>
            <a:srgbClr val="0451E4"/>
          </a:solidFill>
          <a:ln w="8467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8" name="Graphic 4">
            <a:extLst>
              <a:ext uri="{FF2B5EF4-FFF2-40B4-BE49-F238E27FC236}">
                <a16:creationId xmlns:a16="http://schemas.microsoft.com/office/drawing/2014/main" id="{5E8AA07E-B7E5-E047-AD96-60F1E1A1B328}"/>
              </a:ext>
            </a:extLst>
          </p:cNvPr>
          <p:cNvSpPr/>
          <p:nvPr userDrawn="1"/>
        </p:nvSpPr>
        <p:spPr>
          <a:xfrm>
            <a:off x="212" y="2283718"/>
            <a:ext cx="7099088" cy="1226992"/>
          </a:xfrm>
          <a:custGeom>
            <a:avLst/>
            <a:gdLst>
              <a:gd name="connsiteX0" fmla="*/ 9144000 w 9144000"/>
              <a:gd name="connsiteY0" fmla="*/ 0 h 5133566"/>
              <a:gd name="connsiteX1" fmla="*/ 9144000 w 9144000"/>
              <a:gd name="connsiteY1" fmla="*/ 2686606 h 5133566"/>
              <a:gd name="connsiteX2" fmla="*/ 8890000 w 9144000"/>
              <a:gd name="connsiteY2" fmla="*/ 2940466 h 5133566"/>
              <a:gd name="connsiteX3" fmla="*/ 254423 w 9144000"/>
              <a:gd name="connsiteY3" fmla="*/ 2940466 h 5133566"/>
              <a:gd name="connsiteX4" fmla="*/ 423 w 9144000"/>
              <a:gd name="connsiteY4" fmla="*/ 2686606 h 5133566"/>
              <a:gd name="connsiteX5" fmla="*/ 423 w 9144000"/>
              <a:gd name="connsiteY5" fmla="*/ 0 h 5133566"/>
              <a:gd name="connsiteX6" fmla="*/ 0 w 9144000"/>
              <a:gd name="connsiteY6" fmla="*/ 0 h 5133566"/>
              <a:gd name="connsiteX7" fmla="*/ 0 w 9144000"/>
              <a:gd name="connsiteY7" fmla="*/ 5133567 h 5133566"/>
              <a:gd name="connsiteX8" fmla="*/ 423 w 9144000"/>
              <a:gd name="connsiteY8" fmla="*/ 5133567 h 5133566"/>
              <a:gd name="connsiteX9" fmla="*/ 423 w 9144000"/>
              <a:gd name="connsiteY9" fmla="*/ 3913598 h 5133566"/>
              <a:gd name="connsiteX10" fmla="*/ 254423 w 9144000"/>
              <a:gd name="connsiteY10" fmla="*/ 3659738 h 5133566"/>
              <a:gd name="connsiteX11" fmla="*/ 8890000 w 9144000"/>
              <a:gd name="connsiteY11" fmla="*/ 3659738 h 5133566"/>
              <a:gd name="connsiteX12" fmla="*/ 9144000 w 9144000"/>
              <a:gd name="connsiteY12" fmla="*/ 3913598 h 5133566"/>
              <a:gd name="connsiteX13" fmla="*/ 9144000 w 9144000"/>
              <a:gd name="connsiteY13" fmla="*/ 5133567 h 5133566"/>
              <a:gd name="connsiteX14" fmla="*/ 9144000 w 9144000"/>
              <a:gd name="connsiteY14" fmla="*/ 5133567 h 5133566"/>
              <a:gd name="connsiteX15" fmla="*/ 9144000 w 9144000"/>
              <a:gd name="connsiteY15" fmla="*/ 0 h 5133566"/>
              <a:gd name="connsiteX16" fmla="*/ 9144000 w 9144000"/>
              <a:gd name="connsiteY16" fmla="*/ 0 h 5133566"/>
              <a:gd name="connsiteX0" fmla="*/ 9144000 w 9144000"/>
              <a:gd name="connsiteY0" fmla="*/ 0 h 5133567"/>
              <a:gd name="connsiteX1" fmla="*/ 9144000 w 9144000"/>
              <a:gd name="connsiteY1" fmla="*/ 2686606 h 5133567"/>
              <a:gd name="connsiteX2" fmla="*/ 8890000 w 9144000"/>
              <a:gd name="connsiteY2" fmla="*/ 2940466 h 5133567"/>
              <a:gd name="connsiteX3" fmla="*/ 254423 w 9144000"/>
              <a:gd name="connsiteY3" fmla="*/ 2940466 h 5133567"/>
              <a:gd name="connsiteX4" fmla="*/ 423 w 9144000"/>
              <a:gd name="connsiteY4" fmla="*/ 2686606 h 5133567"/>
              <a:gd name="connsiteX5" fmla="*/ 423 w 9144000"/>
              <a:gd name="connsiteY5" fmla="*/ 0 h 5133567"/>
              <a:gd name="connsiteX6" fmla="*/ 0 w 9144000"/>
              <a:gd name="connsiteY6" fmla="*/ 5133567 h 5133567"/>
              <a:gd name="connsiteX7" fmla="*/ 423 w 9144000"/>
              <a:gd name="connsiteY7" fmla="*/ 5133567 h 5133567"/>
              <a:gd name="connsiteX8" fmla="*/ 423 w 9144000"/>
              <a:gd name="connsiteY8" fmla="*/ 3913598 h 5133567"/>
              <a:gd name="connsiteX9" fmla="*/ 254423 w 9144000"/>
              <a:gd name="connsiteY9" fmla="*/ 3659738 h 5133567"/>
              <a:gd name="connsiteX10" fmla="*/ 8890000 w 9144000"/>
              <a:gd name="connsiteY10" fmla="*/ 3659738 h 5133567"/>
              <a:gd name="connsiteX11" fmla="*/ 9144000 w 9144000"/>
              <a:gd name="connsiteY11" fmla="*/ 3913598 h 5133567"/>
              <a:gd name="connsiteX12" fmla="*/ 9144000 w 9144000"/>
              <a:gd name="connsiteY12" fmla="*/ 5133567 h 5133567"/>
              <a:gd name="connsiteX13" fmla="*/ 9144000 w 9144000"/>
              <a:gd name="connsiteY13" fmla="*/ 5133567 h 5133567"/>
              <a:gd name="connsiteX14" fmla="*/ 9144000 w 9144000"/>
              <a:gd name="connsiteY14" fmla="*/ 0 h 5133567"/>
              <a:gd name="connsiteX15" fmla="*/ 9144000 w 9144000"/>
              <a:gd name="connsiteY15" fmla="*/ 0 h 5133567"/>
              <a:gd name="connsiteX0" fmla="*/ 9144000 w 9144000"/>
              <a:gd name="connsiteY0" fmla="*/ 0 h 5133567"/>
              <a:gd name="connsiteX1" fmla="*/ 9144000 w 9144000"/>
              <a:gd name="connsiteY1" fmla="*/ 2686606 h 5133567"/>
              <a:gd name="connsiteX2" fmla="*/ 8890000 w 9144000"/>
              <a:gd name="connsiteY2" fmla="*/ 2940466 h 5133567"/>
              <a:gd name="connsiteX3" fmla="*/ 254423 w 9144000"/>
              <a:gd name="connsiteY3" fmla="*/ 2940466 h 5133567"/>
              <a:gd name="connsiteX4" fmla="*/ 423 w 9144000"/>
              <a:gd name="connsiteY4" fmla="*/ 2686606 h 5133567"/>
              <a:gd name="connsiteX5" fmla="*/ 0 w 9144000"/>
              <a:gd name="connsiteY5" fmla="*/ 5133567 h 5133567"/>
              <a:gd name="connsiteX6" fmla="*/ 423 w 9144000"/>
              <a:gd name="connsiteY6" fmla="*/ 5133567 h 5133567"/>
              <a:gd name="connsiteX7" fmla="*/ 423 w 9144000"/>
              <a:gd name="connsiteY7" fmla="*/ 3913598 h 5133567"/>
              <a:gd name="connsiteX8" fmla="*/ 254423 w 9144000"/>
              <a:gd name="connsiteY8" fmla="*/ 3659738 h 5133567"/>
              <a:gd name="connsiteX9" fmla="*/ 8890000 w 9144000"/>
              <a:gd name="connsiteY9" fmla="*/ 3659738 h 5133567"/>
              <a:gd name="connsiteX10" fmla="*/ 9144000 w 9144000"/>
              <a:gd name="connsiteY10" fmla="*/ 3913598 h 5133567"/>
              <a:gd name="connsiteX11" fmla="*/ 9144000 w 9144000"/>
              <a:gd name="connsiteY11" fmla="*/ 5133567 h 5133567"/>
              <a:gd name="connsiteX12" fmla="*/ 9144000 w 9144000"/>
              <a:gd name="connsiteY12" fmla="*/ 5133567 h 5133567"/>
              <a:gd name="connsiteX13" fmla="*/ 9144000 w 9144000"/>
              <a:gd name="connsiteY13" fmla="*/ 0 h 5133567"/>
              <a:gd name="connsiteX14" fmla="*/ 9144000 w 9144000"/>
              <a:gd name="connsiteY14" fmla="*/ 0 h 5133567"/>
              <a:gd name="connsiteX0" fmla="*/ 9144000 w 9144000"/>
              <a:gd name="connsiteY0" fmla="*/ 0 h 5133567"/>
              <a:gd name="connsiteX1" fmla="*/ 9144000 w 9144000"/>
              <a:gd name="connsiteY1" fmla="*/ 2686606 h 5133567"/>
              <a:gd name="connsiteX2" fmla="*/ 8890000 w 9144000"/>
              <a:gd name="connsiteY2" fmla="*/ 2940466 h 5133567"/>
              <a:gd name="connsiteX3" fmla="*/ 254423 w 9144000"/>
              <a:gd name="connsiteY3" fmla="*/ 2940466 h 5133567"/>
              <a:gd name="connsiteX4" fmla="*/ 423 w 9144000"/>
              <a:gd name="connsiteY4" fmla="*/ 2686606 h 5133567"/>
              <a:gd name="connsiteX5" fmla="*/ 0 w 9144000"/>
              <a:gd name="connsiteY5" fmla="*/ 5133567 h 5133567"/>
              <a:gd name="connsiteX6" fmla="*/ 423 w 9144000"/>
              <a:gd name="connsiteY6" fmla="*/ 3913598 h 5133567"/>
              <a:gd name="connsiteX7" fmla="*/ 254423 w 9144000"/>
              <a:gd name="connsiteY7" fmla="*/ 3659738 h 5133567"/>
              <a:gd name="connsiteX8" fmla="*/ 8890000 w 9144000"/>
              <a:gd name="connsiteY8" fmla="*/ 3659738 h 5133567"/>
              <a:gd name="connsiteX9" fmla="*/ 9144000 w 9144000"/>
              <a:gd name="connsiteY9" fmla="*/ 3913598 h 5133567"/>
              <a:gd name="connsiteX10" fmla="*/ 9144000 w 9144000"/>
              <a:gd name="connsiteY10" fmla="*/ 5133567 h 5133567"/>
              <a:gd name="connsiteX11" fmla="*/ 9144000 w 9144000"/>
              <a:gd name="connsiteY11" fmla="*/ 5133567 h 5133567"/>
              <a:gd name="connsiteX12" fmla="*/ 9144000 w 9144000"/>
              <a:gd name="connsiteY12" fmla="*/ 0 h 5133567"/>
              <a:gd name="connsiteX13" fmla="*/ 9144000 w 9144000"/>
              <a:gd name="connsiteY13" fmla="*/ 0 h 5133567"/>
              <a:gd name="connsiteX0" fmla="*/ 9143577 w 9143577"/>
              <a:gd name="connsiteY0" fmla="*/ 0 h 5133567"/>
              <a:gd name="connsiteX1" fmla="*/ 9143577 w 9143577"/>
              <a:gd name="connsiteY1" fmla="*/ 2686606 h 5133567"/>
              <a:gd name="connsiteX2" fmla="*/ 8889577 w 9143577"/>
              <a:gd name="connsiteY2" fmla="*/ 2940466 h 5133567"/>
              <a:gd name="connsiteX3" fmla="*/ 254000 w 9143577"/>
              <a:gd name="connsiteY3" fmla="*/ 2940466 h 5133567"/>
              <a:gd name="connsiteX4" fmla="*/ 0 w 9143577"/>
              <a:gd name="connsiteY4" fmla="*/ 2686606 h 5133567"/>
              <a:gd name="connsiteX5" fmla="*/ 0 w 9143577"/>
              <a:gd name="connsiteY5" fmla="*/ 3913598 h 5133567"/>
              <a:gd name="connsiteX6" fmla="*/ 254000 w 9143577"/>
              <a:gd name="connsiteY6" fmla="*/ 3659738 h 5133567"/>
              <a:gd name="connsiteX7" fmla="*/ 8889577 w 9143577"/>
              <a:gd name="connsiteY7" fmla="*/ 3659738 h 5133567"/>
              <a:gd name="connsiteX8" fmla="*/ 9143577 w 9143577"/>
              <a:gd name="connsiteY8" fmla="*/ 3913598 h 5133567"/>
              <a:gd name="connsiteX9" fmla="*/ 9143577 w 9143577"/>
              <a:gd name="connsiteY9" fmla="*/ 5133567 h 5133567"/>
              <a:gd name="connsiteX10" fmla="*/ 9143577 w 9143577"/>
              <a:gd name="connsiteY10" fmla="*/ 5133567 h 5133567"/>
              <a:gd name="connsiteX11" fmla="*/ 9143577 w 9143577"/>
              <a:gd name="connsiteY11" fmla="*/ 0 h 5133567"/>
              <a:gd name="connsiteX12" fmla="*/ 9143577 w 9143577"/>
              <a:gd name="connsiteY12" fmla="*/ 0 h 5133567"/>
              <a:gd name="connsiteX0" fmla="*/ 9143577 w 9143577"/>
              <a:gd name="connsiteY0" fmla="*/ 0 h 5133567"/>
              <a:gd name="connsiteX1" fmla="*/ 9143577 w 9143577"/>
              <a:gd name="connsiteY1" fmla="*/ 2686606 h 5133567"/>
              <a:gd name="connsiteX2" fmla="*/ 8889577 w 9143577"/>
              <a:gd name="connsiteY2" fmla="*/ 2940466 h 5133567"/>
              <a:gd name="connsiteX3" fmla="*/ 254000 w 9143577"/>
              <a:gd name="connsiteY3" fmla="*/ 2940466 h 5133567"/>
              <a:gd name="connsiteX4" fmla="*/ 0 w 9143577"/>
              <a:gd name="connsiteY4" fmla="*/ 2686606 h 5133567"/>
              <a:gd name="connsiteX5" fmla="*/ 0 w 9143577"/>
              <a:gd name="connsiteY5" fmla="*/ 3913598 h 5133567"/>
              <a:gd name="connsiteX6" fmla="*/ 254000 w 9143577"/>
              <a:gd name="connsiteY6" fmla="*/ 3659738 h 5133567"/>
              <a:gd name="connsiteX7" fmla="*/ 8889577 w 9143577"/>
              <a:gd name="connsiteY7" fmla="*/ 3659738 h 5133567"/>
              <a:gd name="connsiteX8" fmla="*/ 9143577 w 9143577"/>
              <a:gd name="connsiteY8" fmla="*/ 3913598 h 5133567"/>
              <a:gd name="connsiteX9" fmla="*/ 9143577 w 9143577"/>
              <a:gd name="connsiteY9" fmla="*/ 5133567 h 5133567"/>
              <a:gd name="connsiteX10" fmla="*/ 9143577 w 9143577"/>
              <a:gd name="connsiteY10" fmla="*/ 5133567 h 5133567"/>
              <a:gd name="connsiteX11" fmla="*/ 9143577 w 9143577"/>
              <a:gd name="connsiteY11" fmla="*/ 0 h 5133567"/>
              <a:gd name="connsiteX0" fmla="*/ 9143577 w 9143577"/>
              <a:gd name="connsiteY0" fmla="*/ 2446961 h 2446961"/>
              <a:gd name="connsiteX1" fmla="*/ 9143577 w 9143577"/>
              <a:gd name="connsiteY1" fmla="*/ 0 h 2446961"/>
              <a:gd name="connsiteX2" fmla="*/ 8889577 w 9143577"/>
              <a:gd name="connsiteY2" fmla="*/ 253860 h 2446961"/>
              <a:gd name="connsiteX3" fmla="*/ 254000 w 9143577"/>
              <a:gd name="connsiteY3" fmla="*/ 253860 h 2446961"/>
              <a:gd name="connsiteX4" fmla="*/ 0 w 9143577"/>
              <a:gd name="connsiteY4" fmla="*/ 0 h 2446961"/>
              <a:gd name="connsiteX5" fmla="*/ 0 w 9143577"/>
              <a:gd name="connsiteY5" fmla="*/ 1226992 h 2446961"/>
              <a:gd name="connsiteX6" fmla="*/ 254000 w 9143577"/>
              <a:gd name="connsiteY6" fmla="*/ 973132 h 2446961"/>
              <a:gd name="connsiteX7" fmla="*/ 8889577 w 9143577"/>
              <a:gd name="connsiteY7" fmla="*/ 973132 h 2446961"/>
              <a:gd name="connsiteX8" fmla="*/ 9143577 w 9143577"/>
              <a:gd name="connsiteY8" fmla="*/ 1226992 h 2446961"/>
              <a:gd name="connsiteX9" fmla="*/ 9143577 w 9143577"/>
              <a:gd name="connsiteY9" fmla="*/ 2446961 h 2446961"/>
              <a:gd name="connsiteX10" fmla="*/ 9143577 w 9143577"/>
              <a:gd name="connsiteY10" fmla="*/ 2446961 h 2446961"/>
              <a:gd name="connsiteX0" fmla="*/ 9143577 w 9143577"/>
              <a:gd name="connsiteY0" fmla="*/ 2446961 h 2446961"/>
              <a:gd name="connsiteX1" fmla="*/ 9143577 w 9143577"/>
              <a:gd name="connsiteY1" fmla="*/ 0 h 2446961"/>
              <a:gd name="connsiteX2" fmla="*/ 8889577 w 9143577"/>
              <a:gd name="connsiteY2" fmla="*/ 253860 h 2446961"/>
              <a:gd name="connsiteX3" fmla="*/ 254000 w 9143577"/>
              <a:gd name="connsiteY3" fmla="*/ 253860 h 2446961"/>
              <a:gd name="connsiteX4" fmla="*/ 0 w 9143577"/>
              <a:gd name="connsiteY4" fmla="*/ 0 h 2446961"/>
              <a:gd name="connsiteX5" fmla="*/ 0 w 9143577"/>
              <a:gd name="connsiteY5" fmla="*/ 1226992 h 2446961"/>
              <a:gd name="connsiteX6" fmla="*/ 254000 w 9143577"/>
              <a:gd name="connsiteY6" fmla="*/ 973132 h 2446961"/>
              <a:gd name="connsiteX7" fmla="*/ 8889577 w 9143577"/>
              <a:gd name="connsiteY7" fmla="*/ 973132 h 2446961"/>
              <a:gd name="connsiteX8" fmla="*/ 9143577 w 9143577"/>
              <a:gd name="connsiteY8" fmla="*/ 1226992 h 2446961"/>
              <a:gd name="connsiteX9" fmla="*/ 9143577 w 9143577"/>
              <a:gd name="connsiteY9" fmla="*/ 2446961 h 2446961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254000 w 9143577"/>
              <a:gd name="connsiteY3" fmla="*/ 253860 h 1226992"/>
              <a:gd name="connsiteX4" fmla="*/ 0 w 9143577"/>
              <a:gd name="connsiteY4" fmla="*/ 0 h 1226992"/>
              <a:gd name="connsiteX5" fmla="*/ 0 w 9143577"/>
              <a:gd name="connsiteY5" fmla="*/ 1226992 h 1226992"/>
              <a:gd name="connsiteX6" fmla="*/ 254000 w 9143577"/>
              <a:gd name="connsiteY6" fmla="*/ 973132 h 1226992"/>
              <a:gd name="connsiteX7" fmla="*/ 8889577 w 9143577"/>
              <a:gd name="connsiteY7" fmla="*/ 973132 h 1226992"/>
              <a:gd name="connsiteX8" fmla="*/ 9143577 w 9143577"/>
              <a:gd name="connsiteY8" fmla="*/ 1226992 h 1226992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254000 w 9143577"/>
              <a:gd name="connsiteY3" fmla="*/ 253860 h 1226992"/>
              <a:gd name="connsiteX4" fmla="*/ 0 w 9143577"/>
              <a:gd name="connsiteY4" fmla="*/ 0 h 1226992"/>
              <a:gd name="connsiteX5" fmla="*/ 0 w 9143577"/>
              <a:gd name="connsiteY5" fmla="*/ 1226992 h 1226992"/>
              <a:gd name="connsiteX6" fmla="*/ 254000 w 9143577"/>
              <a:gd name="connsiteY6" fmla="*/ 973132 h 1226992"/>
              <a:gd name="connsiteX7" fmla="*/ 8889577 w 9143577"/>
              <a:gd name="connsiteY7" fmla="*/ 973132 h 1226992"/>
              <a:gd name="connsiteX8" fmla="*/ 9143577 w 9143577"/>
              <a:gd name="connsiteY8" fmla="*/ 1226992 h 1226992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254000 w 9143577"/>
              <a:gd name="connsiteY3" fmla="*/ 253860 h 1226992"/>
              <a:gd name="connsiteX4" fmla="*/ 0 w 9143577"/>
              <a:gd name="connsiteY4" fmla="*/ 0 h 1226992"/>
              <a:gd name="connsiteX5" fmla="*/ 0 w 9143577"/>
              <a:gd name="connsiteY5" fmla="*/ 1226992 h 1226992"/>
              <a:gd name="connsiteX6" fmla="*/ 254000 w 9143577"/>
              <a:gd name="connsiteY6" fmla="*/ 973132 h 1226992"/>
              <a:gd name="connsiteX7" fmla="*/ 7099088 w 9143577"/>
              <a:gd name="connsiteY7" fmla="*/ 967482 h 1226992"/>
              <a:gd name="connsiteX8" fmla="*/ 8889577 w 9143577"/>
              <a:gd name="connsiteY8" fmla="*/ 973132 h 1226992"/>
              <a:gd name="connsiteX9" fmla="*/ 9143577 w 9143577"/>
              <a:gd name="connsiteY9" fmla="*/ 1226992 h 1226992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7086388 w 9143577"/>
              <a:gd name="connsiteY3" fmla="*/ 249932 h 1226992"/>
              <a:gd name="connsiteX4" fmla="*/ 254000 w 9143577"/>
              <a:gd name="connsiteY4" fmla="*/ 253860 h 1226992"/>
              <a:gd name="connsiteX5" fmla="*/ 0 w 9143577"/>
              <a:gd name="connsiteY5" fmla="*/ 0 h 1226992"/>
              <a:gd name="connsiteX6" fmla="*/ 0 w 9143577"/>
              <a:gd name="connsiteY6" fmla="*/ 1226992 h 1226992"/>
              <a:gd name="connsiteX7" fmla="*/ 254000 w 9143577"/>
              <a:gd name="connsiteY7" fmla="*/ 973132 h 1226992"/>
              <a:gd name="connsiteX8" fmla="*/ 7099088 w 9143577"/>
              <a:gd name="connsiteY8" fmla="*/ 967482 h 1226992"/>
              <a:gd name="connsiteX9" fmla="*/ 8889577 w 9143577"/>
              <a:gd name="connsiteY9" fmla="*/ 973132 h 1226992"/>
              <a:gd name="connsiteX10" fmla="*/ 9143577 w 9143577"/>
              <a:gd name="connsiteY10" fmla="*/ 1226992 h 1226992"/>
              <a:gd name="connsiteX0" fmla="*/ 9143577 w 9143577"/>
              <a:gd name="connsiteY0" fmla="*/ 1226992 h 1226992"/>
              <a:gd name="connsiteX1" fmla="*/ 8889577 w 9143577"/>
              <a:gd name="connsiteY1" fmla="*/ 253860 h 1226992"/>
              <a:gd name="connsiteX2" fmla="*/ 7086388 w 9143577"/>
              <a:gd name="connsiteY2" fmla="*/ 249932 h 1226992"/>
              <a:gd name="connsiteX3" fmla="*/ 254000 w 9143577"/>
              <a:gd name="connsiteY3" fmla="*/ 253860 h 1226992"/>
              <a:gd name="connsiteX4" fmla="*/ 0 w 9143577"/>
              <a:gd name="connsiteY4" fmla="*/ 0 h 1226992"/>
              <a:gd name="connsiteX5" fmla="*/ 0 w 9143577"/>
              <a:gd name="connsiteY5" fmla="*/ 1226992 h 1226992"/>
              <a:gd name="connsiteX6" fmla="*/ 254000 w 9143577"/>
              <a:gd name="connsiteY6" fmla="*/ 973132 h 1226992"/>
              <a:gd name="connsiteX7" fmla="*/ 7099088 w 9143577"/>
              <a:gd name="connsiteY7" fmla="*/ 967482 h 1226992"/>
              <a:gd name="connsiteX8" fmla="*/ 8889577 w 9143577"/>
              <a:gd name="connsiteY8" fmla="*/ 973132 h 1226992"/>
              <a:gd name="connsiteX9" fmla="*/ 9143577 w 9143577"/>
              <a:gd name="connsiteY9" fmla="*/ 1226992 h 1226992"/>
              <a:gd name="connsiteX0" fmla="*/ 9143577 w 9143577"/>
              <a:gd name="connsiteY0" fmla="*/ 1226992 h 1226992"/>
              <a:gd name="connsiteX1" fmla="*/ 7086388 w 9143577"/>
              <a:gd name="connsiteY1" fmla="*/ 249932 h 1226992"/>
              <a:gd name="connsiteX2" fmla="*/ 254000 w 9143577"/>
              <a:gd name="connsiteY2" fmla="*/ 253860 h 1226992"/>
              <a:gd name="connsiteX3" fmla="*/ 0 w 9143577"/>
              <a:gd name="connsiteY3" fmla="*/ 0 h 1226992"/>
              <a:gd name="connsiteX4" fmla="*/ 0 w 9143577"/>
              <a:gd name="connsiteY4" fmla="*/ 1226992 h 1226992"/>
              <a:gd name="connsiteX5" fmla="*/ 254000 w 9143577"/>
              <a:gd name="connsiteY5" fmla="*/ 973132 h 1226992"/>
              <a:gd name="connsiteX6" fmla="*/ 7099088 w 9143577"/>
              <a:gd name="connsiteY6" fmla="*/ 967482 h 1226992"/>
              <a:gd name="connsiteX7" fmla="*/ 8889577 w 9143577"/>
              <a:gd name="connsiteY7" fmla="*/ 973132 h 1226992"/>
              <a:gd name="connsiteX8" fmla="*/ 9143577 w 9143577"/>
              <a:gd name="connsiteY8" fmla="*/ 1226992 h 1226992"/>
              <a:gd name="connsiteX0" fmla="*/ 8889577 w 8889577"/>
              <a:gd name="connsiteY0" fmla="*/ 973132 h 1226992"/>
              <a:gd name="connsiteX1" fmla="*/ 7086388 w 8889577"/>
              <a:gd name="connsiteY1" fmla="*/ 249932 h 1226992"/>
              <a:gd name="connsiteX2" fmla="*/ 254000 w 8889577"/>
              <a:gd name="connsiteY2" fmla="*/ 253860 h 1226992"/>
              <a:gd name="connsiteX3" fmla="*/ 0 w 8889577"/>
              <a:gd name="connsiteY3" fmla="*/ 0 h 1226992"/>
              <a:gd name="connsiteX4" fmla="*/ 0 w 8889577"/>
              <a:gd name="connsiteY4" fmla="*/ 1226992 h 1226992"/>
              <a:gd name="connsiteX5" fmla="*/ 254000 w 8889577"/>
              <a:gd name="connsiteY5" fmla="*/ 973132 h 1226992"/>
              <a:gd name="connsiteX6" fmla="*/ 7099088 w 8889577"/>
              <a:gd name="connsiteY6" fmla="*/ 967482 h 1226992"/>
              <a:gd name="connsiteX7" fmla="*/ 8889577 w 8889577"/>
              <a:gd name="connsiteY7" fmla="*/ 973132 h 1226992"/>
              <a:gd name="connsiteX0" fmla="*/ 7099088 w 7099088"/>
              <a:gd name="connsiteY0" fmla="*/ 967482 h 1226992"/>
              <a:gd name="connsiteX1" fmla="*/ 7086388 w 7099088"/>
              <a:gd name="connsiteY1" fmla="*/ 249932 h 1226992"/>
              <a:gd name="connsiteX2" fmla="*/ 254000 w 7099088"/>
              <a:gd name="connsiteY2" fmla="*/ 253860 h 1226992"/>
              <a:gd name="connsiteX3" fmla="*/ 0 w 7099088"/>
              <a:gd name="connsiteY3" fmla="*/ 0 h 1226992"/>
              <a:gd name="connsiteX4" fmla="*/ 0 w 7099088"/>
              <a:gd name="connsiteY4" fmla="*/ 1226992 h 1226992"/>
              <a:gd name="connsiteX5" fmla="*/ 254000 w 7099088"/>
              <a:gd name="connsiteY5" fmla="*/ 973132 h 1226992"/>
              <a:gd name="connsiteX6" fmla="*/ 7099088 w 7099088"/>
              <a:gd name="connsiteY6" fmla="*/ 967482 h 122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9088" h="1226992">
                <a:moveTo>
                  <a:pt x="7099088" y="967482"/>
                </a:moveTo>
                <a:lnTo>
                  <a:pt x="7086388" y="249932"/>
                </a:lnTo>
                <a:lnTo>
                  <a:pt x="254000" y="253860"/>
                </a:lnTo>
                <a:cubicBezTo>
                  <a:pt x="113708" y="253860"/>
                  <a:pt x="0" y="140215"/>
                  <a:pt x="0" y="0"/>
                </a:cubicBezTo>
                <a:lnTo>
                  <a:pt x="0" y="1226992"/>
                </a:lnTo>
                <a:cubicBezTo>
                  <a:pt x="0" y="1086776"/>
                  <a:pt x="113708" y="973132"/>
                  <a:pt x="254000" y="973132"/>
                </a:cubicBezTo>
                <a:lnTo>
                  <a:pt x="7099088" y="967482"/>
                </a:lnTo>
                <a:close/>
              </a:path>
            </a:pathLst>
          </a:custGeom>
          <a:solidFill>
            <a:schemeClr val="tx1"/>
          </a:solidFill>
          <a:ln w="8467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3" name="3 Marcador de texto">
            <a:extLst>
              <a:ext uri="{FF2B5EF4-FFF2-40B4-BE49-F238E27FC236}">
                <a16:creationId xmlns:a16="http://schemas.microsoft.com/office/drawing/2014/main" id="{B6D0839C-B2CE-D544-9A26-FA0C6A4946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94951" y="3470091"/>
            <a:ext cx="5789217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LA PRESENTACIÓN</a:t>
            </a:r>
          </a:p>
        </p:txBody>
      </p:sp>
      <p:sp>
        <p:nvSpPr>
          <p:cNvPr id="19" name="3 Marcador de texto">
            <a:extLst>
              <a:ext uri="{FF2B5EF4-FFF2-40B4-BE49-F238E27FC236}">
                <a16:creationId xmlns:a16="http://schemas.microsoft.com/office/drawing/2014/main" id="{68FD51B1-D9B0-4047-925A-AA43501EC5B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4001" y="4655666"/>
            <a:ext cx="3340945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 baseline="0">
                <a:solidFill>
                  <a:srgbClr val="0451E4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MES / AÑO</a:t>
            </a:r>
            <a:endParaRPr lang="es-AR" dirty="0"/>
          </a:p>
        </p:txBody>
      </p:sp>
      <p:pic>
        <p:nvPicPr>
          <p:cNvPr id="21" name="20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5"/>
          <a:stretch/>
        </p:blipFill>
        <p:spPr>
          <a:xfrm flipH="1" flipV="1">
            <a:off x="8682806" y="4316766"/>
            <a:ext cx="562267" cy="526627"/>
          </a:xfrm>
          <a:prstGeom prst="rect">
            <a:avLst/>
          </a:prstGeom>
        </p:spPr>
      </p:pic>
      <p:sp>
        <p:nvSpPr>
          <p:cNvPr id="24" name="11 Rectángulo">
            <a:extLst>
              <a:ext uri="{FF2B5EF4-FFF2-40B4-BE49-F238E27FC236}">
                <a16:creationId xmlns:a16="http://schemas.microsoft.com/office/drawing/2014/main" id="{0C66D82C-FE3E-462E-868D-FA5036FACB29}"/>
              </a:ext>
            </a:extLst>
          </p:cNvPr>
          <p:cNvSpPr/>
          <p:nvPr userDrawn="1"/>
        </p:nvSpPr>
        <p:spPr>
          <a:xfrm>
            <a:off x="7177025" y="2540796"/>
            <a:ext cx="491319" cy="709200"/>
          </a:xfrm>
          <a:prstGeom prst="rect">
            <a:avLst/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21 Image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98" t="-3922" r="40180" b="33507"/>
          <a:stretch/>
        </p:blipFill>
        <p:spPr>
          <a:xfrm flipV="1">
            <a:off x="5923524" y="2532065"/>
            <a:ext cx="3184980" cy="1840814"/>
          </a:xfrm>
          <a:prstGeom prst="rect">
            <a:avLst/>
          </a:prstGeom>
        </p:spPr>
      </p:pic>
      <p:grpSp>
        <p:nvGrpSpPr>
          <p:cNvPr id="14" name="11 Grupo">
            <a:extLst>
              <a:ext uri="{FF2B5EF4-FFF2-40B4-BE49-F238E27FC236}">
                <a16:creationId xmlns:a16="http://schemas.microsoft.com/office/drawing/2014/main" id="{EB2165BB-5C5D-2143-81EE-B0AB25AD821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074298" y="2807606"/>
            <a:ext cx="818182" cy="202455"/>
            <a:chOff x="574675" y="207963"/>
            <a:chExt cx="776288" cy="192087"/>
          </a:xfrm>
          <a:solidFill>
            <a:schemeClr val="bg1"/>
          </a:solidFill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8ACBFB3-ADF8-D645-8B95-872BD0BB0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" y="207963"/>
              <a:ext cx="277813" cy="192087"/>
            </a:xfrm>
            <a:custGeom>
              <a:avLst/>
              <a:gdLst>
                <a:gd name="T0" fmla="*/ 2147483647 w 524"/>
                <a:gd name="T1" fmla="*/ 0 h 361"/>
                <a:gd name="T2" fmla="*/ 2147483647 w 524"/>
                <a:gd name="T3" fmla="*/ 0 h 361"/>
                <a:gd name="T4" fmla="*/ 2147483647 w 524"/>
                <a:gd name="T5" fmla="*/ 2147483647 h 361"/>
                <a:gd name="T6" fmla="*/ 2147483647 w 524"/>
                <a:gd name="T7" fmla="*/ 2147483647 h 361"/>
                <a:gd name="T8" fmla="*/ 2147483647 w 524"/>
                <a:gd name="T9" fmla="*/ 2147483647 h 361"/>
                <a:gd name="T10" fmla="*/ 2147483647 w 524"/>
                <a:gd name="T11" fmla="*/ 2147483647 h 361"/>
                <a:gd name="T12" fmla="*/ 2147483647 w 524"/>
                <a:gd name="T13" fmla="*/ 2147483647 h 361"/>
                <a:gd name="T14" fmla="*/ 2147483647 w 524"/>
                <a:gd name="T15" fmla="*/ 2147483647 h 361"/>
                <a:gd name="T16" fmla="*/ 2147483647 w 524"/>
                <a:gd name="T17" fmla="*/ 2147483647 h 361"/>
                <a:gd name="T18" fmla="*/ 2147483647 w 524"/>
                <a:gd name="T19" fmla="*/ 2147483647 h 361"/>
                <a:gd name="T20" fmla="*/ 2147483647 w 524"/>
                <a:gd name="T21" fmla="*/ 2147483647 h 361"/>
                <a:gd name="T22" fmla="*/ 2147483647 w 524"/>
                <a:gd name="T23" fmla="*/ 2147483647 h 361"/>
                <a:gd name="T24" fmla="*/ 2147483647 w 524"/>
                <a:gd name="T25" fmla="*/ 2147483647 h 361"/>
                <a:gd name="T26" fmla="*/ 2147483647 w 524"/>
                <a:gd name="T27" fmla="*/ 2147483647 h 361"/>
                <a:gd name="T28" fmla="*/ 2147483647 w 524"/>
                <a:gd name="T29" fmla="*/ 2147483647 h 361"/>
                <a:gd name="T30" fmla="*/ 2147483647 w 524"/>
                <a:gd name="T31" fmla="*/ 2147483647 h 361"/>
                <a:gd name="T32" fmla="*/ 2147483647 w 524"/>
                <a:gd name="T33" fmla="*/ 2147483647 h 361"/>
                <a:gd name="T34" fmla="*/ 2147483647 w 524"/>
                <a:gd name="T35" fmla="*/ 2147483647 h 361"/>
                <a:gd name="T36" fmla="*/ 2147483647 w 524"/>
                <a:gd name="T37" fmla="*/ 2147483647 h 361"/>
                <a:gd name="T38" fmla="*/ 2147483647 w 524"/>
                <a:gd name="T39" fmla="*/ 2147483647 h 361"/>
                <a:gd name="T40" fmla="*/ 2147483647 w 524"/>
                <a:gd name="T41" fmla="*/ 2147483647 h 361"/>
                <a:gd name="T42" fmla="*/ 2147483647 w 524"/>
                <a:gd name="T43" fmla="*/ 2147483647 h 361"/>
                <a:gd name="T44" fmla="*/ 2147483647 w 524"/>
                <a:gd name="T45" fmla="*/ 2147483647 h 361"/>
                <a:gd name="T46" fmla="*/ 2147483647 w 524"/>
                <a:gd name="T47" fmla="*/ 2147483647 h 361"/>
                <a:gd name="T48" fmla="*/ 2147483647 w 524"/>
                <a:gd name="T49" fmla="*/ 2147483647 h 361"/>
                <a:gd name="T50" fmla="*/ 2147483647 w 524"/>
                <a:gd name="T51" fmla="*/ 2147483647 h 361"/>
                <a:gd name="T52" fmla="*/ 2147483647 w 524"/>
                <a:gd name="T53" fmla="*/ 2147483647 h 361"/>
                <a:gd name="T54" fmla="*/ 2147483647 w 524"/>
                <a:gd name="T55" fmla="*/ 2147483647 h 361"/>
                <a:gd name="T56" fmla="*/ 2147483647 w 524"/>
                <a:gd name="T57" fmla="*/ 2147483647 h 361"/>
                <a:gd name="T58" fmla="*/ 0 w 524"/>
                <a:gd name="T59" fmla="*/ 0 h 361"/>
                <a:gd name="T60" fmla="*/ 2147483647 w 524"/>
                <a:gd name="T61" fmla="*/ 0 h 361"/>
                <a:gd name="T62" fmla="*/ 2147483647 w 524"/>
                <a:gd name="T63" fmla="*/ 0 h 361"/>
                <a:gd name="T64" fmla="*/ 2147483647 w 524"/>
                <a:gd name="T65" fmla="*/ 2147483647 h 361"/>
                <a:gd name="T66" fmla="*/ 2147483647 w 524"/>
                <a:gd name="T67" fmla="*/ 2147483647 h 361"/>
                <a:gd name="T68" fmla="*/ 2147483647 w 524"/>
                <a:gd name="T69" fmla="*/ 2147483647 h 361"/>
                <a:gd name="T70" fmla="*/ 2147483647 w 524"/>
                <a:gd name="T71" fmla="*/ 2147483647 h 361"/>
                <a:gd name="T72" fmla="*/ 2147483647 w 524"/>
                <a:gd name="T73" fmla="*/ 2147483647 h 361"/>
                <a:gd name="T74" fmla="*/ 2147483647 w 524"/>
                <a:gd name="T75" fmla="*/ 2147483647 h 361"/>
                <a:gd name="T76" fmla="*/ 2147483647 w 524"/>
                <a:gd name="T77" fmla="*/ 2147483647 h 361"/>
                <a:gd name="T78" fmla="*/ 2147483647 w 524"/>
                <a:gd name="T79" fmla="*/ 2147483647 h 361"/>
                <a:gd name="T80" fmla="*/ 2147483647 w 524"/>
                <a:gd name="T81" fmla="*/ 2147483647 h 361"/>
                <a:gd name="T82" fmla="*/ 2147483647 w 524"/>
                <a:gd name="T83" fmla="*/ 0 h 361"/>
                <a:gd name="T84" fmla="*/ 2147483647 w 524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24" h="361">
                  <a:moveTo>
                    <a:pt x="524" y="0"/>
                  </a:moveTo>
                  <a:lnTo>
                    <a:pt x="524" y="0"/>
                  </a:lnTo>
                  <a:lnTo>
                    <a:pt x="520" y="2"/>
                  </a:lnTo>
                  <a:lnTo>
                    <a:pt x="511" y="8"/>
                  </a:lnTo>
                  <a:lnTo>
                    <a:pt x="498" y="20"/>
                  </a:lnTo>
                  <a:lnTo>
                    <a:pt x="488" y="28"/>
                  </a:lnTo>
                  <a:lnTo>
                    <a:pt x="480" y="39"/>
                  </a:lnTo>
                  <a:lnTo>
                    <a:pt x="338" y="215"/>
                  </a:lnTo>
                  <a:lnTo>
                    <a:pt x="338" y="320"/>
                  </a:lnTo>
                  <a:lnTo>
                    <a:pt x="338" y="330"/>
                  </a:lnTo>
                  <a:lnTo>
                    <a:pt x="340" y="338"/>
                  </a:lnTo>
                  <a:lnTo>
                    <a:pt x="344" y="351"/>
                  </a:lnTo>
                  <a:lnTo>
                    <a:pt x="348" y="358"/>
                  </a:lnTo>
                  <a:lnTo>
                    <a:pt x="349" y="361"/>
                  </a:lnTo>
                  <a:lnTo>
                    <a:pt x="174" y="361"/>
                  </a:lnTo>
                  <a:lnTo>
                    <a:pt x="177" y="358"/>
                  </a:lnTo>
                  <a:lnTo>
                    <a:pt x="180" y="351"/>
                  </a:lnTo>
                  <a:lnTo>
                    <a:pt x="184" y="338"/>
                  </a:lnTo>
                  <a:lnTo>
                    <a:pt x="185" y="330"/>
                  </a:lnTo>
                  <a:lnTo>
                    <a:pt x="185" y="320"/>
                  </a:lnTo>
                  <a:lnTo>
                    <a:pt x="185" y="215"/>
                  </a:lnTo>
                  <a:lnTo>
                    <a:pt x="46" y="40"/>
                  </a:lnTo>
                  <a:lnTo>
                    <a:pt x="36" y="30"/>
                  </a:lnTo>
                  <a:lnTo>
                    <a:pt x="28" y="21"/>
                  </a:lnTo>
                  <a:lnTo>
                    <a:pt x="13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178" y="0"/>
                  </a:lnTo>
                  <a:lnTo>
                    <a:pt x="182" y="13"/>
                  </a:lnTo>
                  <a:lnTo>
                    <a:pt x="190" y="27"/>
                  </a:lnTo>
                  <a:lnTo>
                    <a:pt x="202" y="46"/>
                  </a:lnTo>
                  <a:lnTo>
                    <a:pt x="261" y="137"/>
                  </a:lnTo>
                  <a:lnTo>
                    <a:pt x="263" y="137"/>
                  </a:lnTo>
                  <a:lnTo>
                    <a:pt x="323" y="46"/>
                  </a:lnTo>
                  <a:lnTo>
                    <a:pt x="334" y="27"/>
                  </a:lnTo>
                  <a:lnTo>
                    <a:pt x="341" y="13"/>
                  </a:lnTo>
                  <a:lnTo>
                    <a:pt x="347" y="0"/>
                  </a:lnTo>
                  <a:lnTo>
                    <a:pt x="5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764CEFDE-919F-9A4B-A03B-B703CE03FA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4238" y="207963"/>
              <a:ext cx="228600" cy="192087"/>
            </a:xfrm>
            <a:custGeom>
              <a:avLst/>
              <a:gdLst>
                <a:gd name="T0" fmla="*/ 0 w 431"/>
                <a:gd name="T1" fmla="*/ 0 h 361"/>
                <a:gd name="T2" fmla="*/ 2147483647 w 431"/>
                <a:gd name="T3" fmla="*/ 2147483647 h 361"/>
                <a:gd name="T4" fmla="*/ 2147483647 w 431"/>
                <a:gd name="T5" fmla="*/ 2147483647 h 361"/>
                <a:gd name="T6" fmla="*/ 2147483647 w 431"/>
                <a:gd name="T7" fmla="*/ 2147483647 h 361"/>
                <a:gd name="T8" fmla="*/ 2147483647 w 431"/>
                <a:gd name="T9" fmla="*/ 2147483647 h 361"/>
                <a:gd name="T10" fmla="*/ 2147483647 w 431"/>
                <a:gd name="T11" fmla="*/ 2147483647 h 361"/>
                <a:gd name="T12" fmla="*/ 2147483647 w 431"/>
                <a:gd name="T13" fmla="*/ 2147483647 h 361"/>
                <a:gd name="T14" fmla="*/ 0 w 431"/>
                <a:gd name="T15" fmla="*/ 2147483647 h 361"/>
                <a:gd name="T16" fmla="*/ 2147483647 w 431"/>
                <a:gd name="T17" fmla="*/ 2147483647 h 361"/>
                <a:gd name="T18" fmla="*/ 2147483647 w 431"/>
                <a:gd name="T19" fmla="*/ 2147483647 h 361"/>
                <a:gd name="T20" fmla="*/ 2147483647 w 431"/>
                <a:gd name="T21" fmla="*/ 2147483647 h 361"/>
                <a:gd name="T22" fmla="*/ 2147483647 w 431"/>
                <a:gd name="T23" fmla="*/ 2147483647 h 361"/>
                <a:gd name="T24" fmla="*/ 2147483647 w 431"/>
                <a:gd name="T25" fmla="*/ 2147483647 h 361"/>
                <a:gd name="T26" fmla="*/ 2147483647 w 431"/>
                <a:gd name="T27" fmla="*/ 2147483647 h 361"/>
                <a:gd name="T28" fmla="*/ 2147483647 w 431"/>
                <a:gd name="T29" fmla="*/ 2147483647 h 361"/>
                <a:gd name="T30" fmla="*/ 2147483647 w 431"/>
                <a:gd name="T31" fmla="*/ 2147483647 h 361"/>
                <a:gd name="T32" fmla="*/ 2147483647 w 431"/>
                <a:gd name="T33" fmla="*/ 2147483647 h 361"/>
                <a:gd name="T34" fmla="*/ 2147483647 w 431"/>
                <a:gd name="T35" fmla="*/ 2147483647 h 361"/>
                <a:gd name="T36" fmla="*/ 2147483647 w 431"/>
                <a:gd name="T37" fmla="*/ 2147483647 h 361"/>
                <a:gd name="T38" fmla="*/ 2147483647 w 431"/>
                <a:gd name="T39" fmla="*/ 2147483647 h 361"/>
                <a:gd name="T40" fmla="*/ 2147483647 w 431"/>
                <a:gd name="T41" fmla="*/ 2147483647 h 361"/>
                <a:gd name="T42" fmla="*/ 2147483647 w 431"/>
                <a:gd name="T43" fmla="*/ 2147483647 h 361"/>
                <a:gd name="T44" fmla="*/ 2147483647 w 431"/>
                <a:gd name="T45" fmla="*/ 2147483647 h 361"/>
                <a:gd name="T46" fmla="*/ 2147483647 w 431"/>
                <a:gd name="T47" fmla="*/ 2147483647 h 361"/>
                <a:gd name="T48" fmla="*/ 2147483647 w 431"/>
                <a:gd name="T49" fmla="*/ 2147483647 h 361"/>
                <a:gd name="T50" fmla="*/ 2147483647 w 431"/>
                <a:gd name="T51" fmla="*/ 2147483647 h 361"/>
                <a:gd name="T52" fmla="*/ 2147483647 w 431"/>
                <a:gd name="T53" fmla="*/ 2147483647 h 361"/>
                <a:gd name="T54" fmla="*/ 2147483647 w 431"/>
                <a:gd name="T55" fmla="*/ 2147483647 h 361"/>
                <a:gd name="T56" fmla="*/ 2147483647 w 431"/>
                <a:gd name="T57" fmla="*/ 2147483647 h 361"/>
                <a:gd name="T58" fmla="*/ 2147483647 w 431"/>
                <a:gd name="T59" fmla="*/ 2147483647 h 361"/>
                <a:gd name="T60" fmla="*/ 2147483647 w 431"/>
                <a:gd name="T61" fmla="*/ 2147483647 h 361"/>
                <a:gd name="T62" fmla="*/ 2147483647 w 431"/>
                <a:gd name="T63" fmla="*/ 2147483647 h 361"/>
                <a:gd name="T64" fmla="*/ 2147483647 w 431"/>
                <a:gd name="T65" fmla="*/ 2147483647 h 361"/>
                <a:gd name="T66" fmla="*/ 2147483647 w 431"/>
                <a:gd name="T67" fmla="*/ 2147483647 h 361"/>
                <a:gd name="T68" fmla="*/ 2147483647 w 431"/>
                <a:gd name="T69" fmla="*/ 2147483647 h 361"/>
                <a:gd name="T70" fmla="*/ 2147483647 w 431"/>
                <a:gd name="T71" fmla="*/ 2147483647 h 361"/>
                <a:gd name="T72" fmla="*/ 2147483647 w 431"/>
                <a:gd name="T73" fmla="*/ 2147483647 h 361"/>
                <a:gd name="T74" fmla="*/ 2147483647 w 431"/>
                <a:gd name="T75" fmla="*/ 2147483647 h 361"/>
                <a:gd name="T76" fmla="*/ 2147483647 w 431"/>
                <a:gd name="T77" fmla="*/ 2147483647 h 361"/>
                <a:gd name="T78" fmla="*/ 2147483647 w 431"/>
                <a:gd name="T79" fmla="*/ 2147483647 h 3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31" h="361">
                  <a:moveTo>
                    <a:pt x="291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5" y="11"/>
                  </a:lnTo>
                  <a:lnTo>
                    <a:pt x="9" y="23"/>
                  </a:lnTo>
                  <a:lnTo>
                    <a:pt x="10" y="31"/>
                  </a:lnTo>
                  <a:lnTo>
                    <a:pt x="11" y="40"/>
                  </a:lnTo>
                  <a:lnTo>
                    <a:pt x="11" y="320"/>
                  </a:lnTo>
                  <a:lnTo>
                    <a:pt x="10" y="330"/>
                  </a:lnTo>
                  <a:lnTo>
                    <a:pt x="9" y="338"/>
                  </a:lnTo>
                  <a:lnTo>
                    <a:pt x="8" y="345"/>
                  </a:lnTo>
                  <a:lnTo>
                    <a:pt x="5" y="351"/>
                  </a:lnTo>
                  <a:lnTo>
                    <a:pt x="2" y="358"/>
                  </a:lnTo>
                  <a:lnTo>
                    <a:pt x="0" y="361"/>
                  </a:lnTo>
                  <a:lnTo>
                    <a:pt x="174" y="361"/>
                  </a:lnTo>
                  <a:lnTo>
                    <a:pt x="173" y="358"/>
                  </a:lnTo>
                  <a:lnTo>
                    <a:pt x="170" y="351"/>
                  </a:lnTo>
                  <a:lnTo>
                    <a:pt x="166" y="338"/>
                  </a:lnTo>
                  <a:lnTo>
                    <a:pt x="165" y="330"/>
                  </a:lnTo>
                  <a:lnTo>
                    <a:pt x="164" y="320"/>
                  </a:lnTo>
                  <a:lnTo>
                    <a:pt x="164" y="233"/>
                  </a:lnTo>
                  <a:lnTo>
                    <a:pt x="291" y="233"/>
                  </a:lnTo>
                  <a:lnTo>
                    <a:pt x="305" y="232"/>
                  </a:lnTo>
                  <a:lnTo>
                    <a:pt x="320" y="231"/>
                  </a:lnTo>
                  <a:lnTo>
                    <a:pt x="334" y="228"/>
                  </a:lnTo>
                  <a:lnTo>
                    <a:pt x="347" y="225"/>
                  </a:lnTo>
                  <a:lnTo>
                    <a:pt x="359" y="221"/>
                  </a:lnTo>
                  <a:lnTo>
                    <a:pt x="371" y="217"/>
                  </a:lnTo>
                  <a:lnTo>
                    <a:pt x="381" y="211"/>
                  </a:lnTo>
                  <a:lnTo>
                    <a:pt x="391" y="203"/>
                  </a:lnTo>
                  <a:lnTo>
                    <a:pt x="401" y="195"/>
                  </a:lnTo>
                  <a:lnTo>
                    <a:pt x="408" y="187"/>
                  </a:lnTo>
                  <a:lnTo>
                    <a:pt x="415" y="177"/>
                  </a:lnTo>
                  <a:lnTo>
                    <a:pt x="421" y="167"/>
                  </a:lnTo>
                  <a:lnTo>
                    <a:pt x="426" y="156"/>
                  </a:lnTo>
                  <a:lnTo>
                    <a:pt x="429" y="144"/>
                  </a:lnTo>
                  <a:lnTo>
                    <a:pt x="430" y="131"/>
                  </a:lnTo>
                  <a:lnTo>
                    <a:pt x="431" y="117"/>
                  </a:lnTo>
                  <a:lnTo>
                    <a:pt x="430" y="103"/>
                  </a:lnTo>
                  <a:lnTo>
                    <a:pt x="429" y="90"/>
                  </a:lnTo>
                  <a:lnTo>
                    <a:pt x="426" y="78"/>
                  </a:lnTo>
                  <a:lnTo>
                    <a:pt x="421" y="67"/>
                  </a:lnTo>
                  <a:lnTo>
                    <a:pt x="415" y="57"/>
                  </a:lnTo>
                  <a:lnTo>
                    <a:pt x="409" y="48"/>
                  </a:lnTo>
                  <a:lnTo>
                    <a:pt x="401" y="38"/>
                  </a:lnTo>
                  <a:lnTo>
                    <a:pt x="392" y="31"/>
                  </a:lnTo>
                  <a:lnTo>
                    <a:pt x="383" y="24"/>
                  </a:lnTo>
                  <a:lnTo>
                    <a:pt x="372" y="18"/>
                  </a:lnTo>
                  <a:lnTo>
                    <a:pt x="360" y="12"/>
                  </a:lnTo>
                  <a:lnTo>
                    <a:pt x="347" y="8"/>
                  </a:lnTo>
                  <a:lnTo>
                    <a:pt x="334" y="5"/>
                  </a:lnTo>
                  <a:lnTo>
                    <a:pt x="321" y="2"/>
                  </a:lnTo>
                  <a:lnTo>
                    <a:pt x="305" y="1"/>
                  </a:lnTo>
                  <a:lnTo>
                    <a:pt x="291" y="0"/>
                  </a:lnTo>
                  <a:close/>
                  <a:moveTo>
                    <a:pt x="214" y="168"/>
                  </a:moveTo>
                  <a:lnTo>
                    <a:pt x="165" y="168"/>
                  </a:lnTo>
                  <a:lnTo>
                    <a:pt x="165" y="68"/>
                  </a:lnTo>
                  <a:lnTo>
                    <a:pt x="214" y="68"/>
                  </a:lnTo>
                  <a:lnTo>
                    <a:pt x="227" y="68"/>
                  </a:lnTo>
                  <a:lnTo>
                    <a:pt x="239" y="70"/>
                  </a:lnTo>
                  <a:lnTo>
                    <a:pt x="249" y="74"/>
                  </a:lnTo>
                  <a:lnTo>
                    <a:pt x="259" y="78"/>
                  </a:lnTo>
                  <a:lnTo>
                    <a:pt x="267" y="86"/>
                  </a:lnTo>
                  <a:lnTo>
                    <a:pt x="273" y="94"/>
                  </a:lnTo>
                  <a:lnTo>
                    <a:pt x="277" y="105"/>
                  </a:lnTo>
                  <a:lnTo>
                    <a:pt x="278" y="117"/>
                  </a:lnTo>
                  <a:lnTo>
                    <a:pt x="277" y="130"/>
                  </a:lnTo>
                  <a:lnTo>
                    <a:pt x="272" y="140"/>
                  </a:lnTo>
                  <a:lnTo>
                    <a:pt x="266" y="149"/>
                  </a:lnTo>
                  <a:lnTo>
                    <a:pt x="259" y="156"/>
                  </a:lnTo>
                  <a:lnTo>
                    <a:pt x="249" y="161"/>
                  </a:lnTo>
                  <a:lnTo>
                    <a:pt x="239" y="164"/>
                  </a:lnTo>
                  <a:lnTo>
                    <a:pt x="227" y="167"/>
                  </a:lnTo>
                  <a:lnTo>
                    <a:pt x="214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B51273E-77E3-4349-B4DB-C9877A376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350" y="207963"/>
              <a:ext cx="201613" cy="192087"/>
            </a:xfrm>
            <a:custGeom>
              <a:avLst/>
              <a:gdLst>
                <a:gd name="T0" fmla="*/ 2147483647 w 380"/>
                <a:gd name="T1" fmla="*/ 2147483647 h 361"/>
                <a:gd name="T2" fmla="*/ 2147483647 w 380"/>
                <a:gd name="T3" fmla="*/ 2147483647 h 361"/>
                <a:gd name="T4" fmla="*/ 2147483647 w 380"/>
                <a:gd name="T5" fmla="*/ 2147483647 h 361"/>
                <a:gd name="T6" fmla="*/ 2147483647 w 380"/>
                <a:gd name="T7" fmla="*/ 2147483647 h 361"/>
                <a:gd name="T8" fmla="*/ 2147483647 w 380"/>
                <a:gd name="T9" fmla="*/ 2147483647 h 361"/>
                <a:gd name="T10" fmla="*/ 2147483647 w 380"/>
                <a:gd name="T11" fmla="*/ 2147483647 h 361"/>
                <a:gd name="T12" fmla="*/ 2147483647 w 380"/>
                <a:gd name="T13" fmla="*/ 2147483647 h 361"/>
                <a:gd name="T14" fmla="*/ 2147483647 w 380"/>
                <a:gd name="T15" fmla="*/ 2147483647 h 361"/>
                <a:gd name="T16" fmla="*/ 2147483647 w 380"/>
                <a:gd name="T17" fmla="*/ 2147483647 h 361"/>
                <a:gd name="T18" fmla="*/ 2147483647 w 380"/>
                <a:gd name="T19" fmla="*/ 2147483647 h 361"/>
                <a:gd name="T20" fmla="*/ 2147483647 w 380"/>
                <a:gd name="T21" fmla="*/ 2147483647 h 361"/>
                <a:gd name="T22" fmla="*/ 2147483647 w 380"/>
                <a:gd name="T23" fmla="*/ 2147483647 h 361"/>
                <a:gd name="T24" fmla="*/ 2147483647 w 380"/>
                <a:gd name="T25" fmla="*/ 2147483647 h 361"/>
                <a:gd name="T26" fmla="*/ 2147483647 w 380"/>
                <a:gd name="T27" fmla="*/ 2147483647 h 361"/>
                <a:gd name="T28" fmla="*/ 2147483647 w 380"/>
                <a:gd name="T29" fmla="*/ 2147483647 h 361"/>
                <a:gd name="T30" fmla="*/ 2147483647 w 380"/>
                <a:gd name="T31" fmla="*/ 2147483647 h 361"/>
                <a:gd name="T32" fmla="*/ 2147483647 w 380"/>
                <a:gd name="T33" fmla="*/ 2147483647 h 361"/>
                <a:gd name="T34" fmla="*/ 2147483647 w 380"/>
                <a:gd name="T35" fmla="*/ 2147483647 h 361"/>
                <a:gd name="T36" fmla="*/ 2147483647 w 380"/>
                <a:gd name="T37" fmla="*/ 2147483647 h 361"/>
                <a:gd name="T38" fmla="*/ 2147483647 w 380"/>
                <a:gd name="T39" fmla="*/ 2147483647 h 361"/>
                <a:gd name="T40" fmla="*/ 2147483647 w 380"/>
                <a:gd name="T41" fmla="*/ 2147483647 h 361"/>
                <a:gd name="T42" fmla="*/ 2147483647 w 380"/>
                <a:gd name="T43" fmla="*/ 2147483647 h 361"/>
                <a:gd name="T44" fmla="*/ 2147483647 w 380"/>
                <a:gd name="T45" fmla="*/ 2147483647 h 361"/>
                <a:gd name="T46" fmla="*/ 2147483647 w 380"/>
                <a:gd name="T47" fmla="*/ 2147483647 h 361"/>
                <a:gd name="T48" fmla="*/ 2147483647 w 380"/>
                <a:gd name="T49" fmla="*/ 2147483647 h 361"/>
                <a:gd name="T50" fmla="*/ 2147483647 w 380"/>
                <a:gd name="T51" fmla="*/ 2147483647 h 361"/>
                <a:gd name="T52" fmla="*/ 2147483647 w 380"/>
                <a:gd name="T53" fmla="*/ 2147483647 h 361"/>
                <a:gd name="T54" fmla="*/ 2147483647 w 380"/>
                <a:gd name="T55" fmla="*/ 2147483647 h 361"/>
                <a:gd name="T56" fmla="*/ 0 w 380"/>
                <a:gd name="T57" fmla="*/ 2147483647 h 361"/>
                <a:gd name="T58" fmla="*/ 0 w 380"/>
                <a:gd name="T59" fmla="*/ 2147483647 h 361"/>
                <a:gd name="T60" fmla="*/ 2147483647 w 380"/>
                <a:gd name="T61" fmla="*/ 2147483647 h 361"/>
                <a:gd name="T62" fmla="*/ 2147483647 w 380"/>
                <a:gd name="T63" fmla="*/ 2147483647 h 361"/>
                <a:gd name="T64" fmla="*/ 2147483647 w 380"/>
                <a:gd name="T65" fmla="*/ 2147483647 h 361"/>
                <a:gd name="T66" fmla="*/ 2147483647 w 380"/>
                <a:gd name="T67" fmla="*/ 2147483647 h 361"/>
                <a:gd name="T68" fmla="*/ 2147483647 w 380"/>
                <a:gd name="T69" fmla="*/ 2147483647 h 361"/>
                <a:gd name="T70" fmla="*/ 2147483647 w 380"/>
                <a:gd name="T71" fmla="*/ 2147483647 h 361"/>
                <a:gd name="T72" fmla="*/ 2147483647 w 380"/>
                <a:gd name="T73" fmla="*/ 2147483647 h 361"/>
                <a:gd name="T74" fmla="*/ 2147483647 w 380"/>
                <a:gd name="T75" fmla="*/ 2147483647 h 361"/>
                <a:gd name="T76" fmla="*/ 2147483647 w 380"/>
                <a:gd name="T77" fmla="*/ 2147483647 h 361"/>
                <a:gd name="T78" fmla="*/ 2147483647 w 380"/>
                <a:gd name="T79" fmla="*/ 2147483647 h 361"/>
                <a:gd name="T80" fmla="*/ 2147483647 w 380"/>
                <a:gd name="T81" fmla="*/ 2147483647 h 361"/>
                <a:gd name="T82" fmla="*/ 2147483647 w 380"/>
                <a:gd name="T83" fmla="*/ 2147483647 h 361"/>
                <a:gd name="T84" fmla="*/ 0 w 380"/>
                <a:gd name="T85" fmla="*/ 0 h 361"/>
                <a:gd name="T86" fmla="*/ 2147483647 w 380"/>
                <a:gd name="T87" fmla="*/ 0 h 361"/>
                <a:gd name="T88" fmla="*/ 2147483647 w 380"/>
                <a:gd name="T89" fmla="*/ 2147483647 h 3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80" h="361">
                  <a:moveTo>
                    <a:pt x="380" y="84"/>
                  </a:moveTo>
                  <a:lnTo>
                    <a:pt x="380" y="84"/>
                  </a:lnTo>
                  <a:lnTo>
                    <a:pt x="378" y="83"/>
                  </a:lnTo>
                  <a:lnTo>
                    <a:pt x="370" y="80"/>
                  </a:lnTo>
                  <a:lnTo>
                    <a:pt x="355" y="76"/>
                  </a:lnTo>
                  <a:lnTo>
                    <a:pt x="347" y="75"/>
                  </a:lnTo>
                  <a:lnTo>
                    <a:pt x="338" y="75"/>
                  </a:lnTo>
                  <a:lnTo>
                    <a:pt x="164" y="75"/>
                  </a:lnTo>
                  <a:lnTo>
                    <a:pt x="164" y="161"/>
                  </a:lnTo>
                  <a:lnTo>
                    <a:pt x="303" y="161"/>
                  </a:lnTo>
                  <a:lnTo>
                    <a:pt x="322" y="161"/>
                  </a:lnTo>
                  <a:lnTo>
                    <a:pt x="336" y="158"/>
                  </a:lnTo>
                  <a:lnTo>
                    <a:pt x="350" y="155"/>
                  </a:lnTo>
                  <a:lnTo>
                    <a:pt x="350" y="240"/>
                  </a:lnTo>
                  <a:lnTo>
                    <a:pt x="346" y="239"/>
                  </a:lnTo>
                  <a:lnTo>
                    <a:pt x="336" y="237"/>
                  </a:lnTo>
                  <a:lnTo>
                    <a:pt x="322" y="234"/>
                  </a:lnTo>
                  <a:lnTo>
                    <a:pt x="303" y="233"/>
                  </a:lnTo>
                  <a:lnTo>
                    <a:pt x="164" y="233"/>
                  </a:lnTo>
                  <a:lnTo>
                    <a:pt x="164" y="321"/>
                  </a:lnTo>
                  <a:lnTo>
                    <a:pt x="164" y="331"/>
                  </a:lnTo>
                  <a:lnTo>
                    <a:pt x="165" y="338"/>
                  </a:lnTo>
                  <a:lnTo>
                    <a:pt x="169" y="351"/>
                  </a:lnTo>
                  <a:lnTo>
                    <a:pt x="172" y="358"/>
                  </a:lnTo>
                  <a:lnTo>
                    <a:pt x="173" y="361"/>
                  </a:lnTo>
                  <a:lnTo>
                    <a:pt x="0" y="361"/>
                  </a:lnTo>
                  <a:lnTo>
                    <a:pt x="1" y="358"/>
                  </a:lnTo>
                  <a:lnTo>
                    <a:pt x="4" y="351"/>
                  </a:lnTo>
                  <a:lnTo>
                    <a:pt x="8" y="338"/>
                  </a:lnTo>
                  <a:lnTo>
                    <a:pt x="9" y="331"/>
                  </a:lnTo>
                  <a:lnTo>
                    <a:pt x="10" y="321"/>
                  </a:lnTo>
                  <a:lnTo>
                    <a:pt x="10" y="40"/>
                  </a:lnTo>
                  <a:lnTo>
                    <a:pt x="9" y="31"/>
                  </a:lnTo>
                  <a:lnTo>
                    <a:pt x="8" y="23"/>
                  </a:lnTo>
                  <a:lnTo>
                    <a:pt x="7" y="15"/>
                  </a:lnTo>
                  <a:lnTo>
                    <a:pt x="4" y="9"/>
                  </a:lnTo>
                  <a:lnTo>
                    <a:pt x="1" y="2"/>
                  </a:lnTo>
                  <a:lnTo>
                    <a:pt x="0" y="0"/>
                  </a:lnTo>
                  <a:lnTo>
                    <a:pt x="380" y="0"/>
                  </a:lnTo>
                  <a:lnTo>
                    <a:pt x="380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2" name="11 Rectángulo"/>
          <p:cNvSpPr/>
          <p:nvPr userDrawn="1"/>
        </p:nvSpPr>
        <p:spPr>
          <a:xfrm>
            <a:off x="7812360" y="2540796"/>
            <a:ext cx="1331216" cy="709200"/>
          </a:xfrm>
          <a:prstGeom prst="rect">
            <a:avLst/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reeform 5"/>
          <p:cNvSpPr>
            <a:spLocks noEditPoints="1"/>
          </p:cNvSpPr>
          <p:nvPr userDrawn="1"/>
        </p:nvSpPr>
        <p:spPr bwMode="auto">
          <a:xfrm>
            <a:off x="7762802" y="2690438"/>
            <a:ext cx="958766" cy="408909"/>
          </a:xfrm>
          <a:custGeom>
            <a:avLst/>
            <a:gdLst>
              <a:gd name="T0" fmla="*/ 2588 w 4816"/>
              <a:gd name="T1" fmla="*/ 996 h 2054"/>
              <a:gd name="T2" fmla="*/ 2680 w 4816"/>
              <a:gd name="T3" fmla="*/ 956 h 2054"/>
              <a:gd name="T4" fmla="*/ 2706 w 4816"/>
              <a:gd name="T5" fmla="*/ 884 h 2054"/>
              <a:gd name="T6" fmla="*/ 2688 w 4816"/>
              <a:gd name="T7" fmla="*/ 822 h 2054"/>
              <a:gd name="T8" fmla="*/ 2616 w 4816"/>
              <a:gd name="T9" fmla="*/ 776 h 2054"/>
              <a:gd name="T10" fmla="*/ 3726 w 4816"/>
              <a:gd name="T11" fmla="*/ 2 h 2054"/>
              <a:gd name="T12" fmla="*/ 3374 w 4816"/>
              <a:gd name="T13" fmla="*/ 88 h 2054"/>
              <a:gd name="T14" fmla="*/ 3082 w 4816"/>
              <a:gd name="T15" fmla="*/ 284 h 2054"/>
              <a:gd name="T16" fmla="*/ 2890 w 4816"/>
              <a:gd name="T17" fmla="*/ 326 h 2054"/>
              <a:gd name="T18" fmla="*/ 2608 w 4816"/>
              <a:gd name="T19" fmla="*/ 114 h 2054"/>
              <a:gd name="T20" fmla="*/ 2264 w 4816"/>
              <a:gd name="T21" fmla="*/ 8 h 2054"/>
              <a:gd name="T22" fmla="*/ 1954 w 4816"/>
              <a:gd name="T23" fmla="*/ 16 h 2054"/>
              <a:gd name="T24" fmla="*/ 1620 w 4816"/>
              <a:gd name="T25" fmla="*/ 142 h 2054"/>
              <a:gd name="T26" fmla="*/ 1352 w 4816"/>
              <a:gd name="T27" fmla="*/ 370 h 2054"/>
              <a:gd name="T28" fmla="*/ 262 w 4816"/>
              <a:gd name="T29" fmla="*/ 2016 h 2054"/>
              <a:gd name="T30" fmla="*/ 1432 w 4816"/>
              <a:gd name="T31" fmla="*/ 1772 h 2054"/>
              <a:gd name="T32" fmla="*/ 1726 w 4816"/>
              <a:gd name="T33" fmla="*/ 1968 h 2054"/>
              <a:gd name="T34" fmla="*/ 2078 w 4816"/>
              <a:gd name="T35" fmla="*/ 2052 h 2054"/>
              <a:gd name="T36" fmla="*/ 2384 w 4816"/>
              <a:gd name="T37" fmla="*/ 2024 h 2054"/>
              <a:gd name="T38" fmla="*/ 2710 w 4816"/>
              <a:gd name="T39" fmla="*/ 1882 h 2054"/>
              <a:gd name="T40" fmla="*/ 2964 w 4816"/>
              <a:gd name="T41" fmla="*/ 1640 h 2054"/>
              <a:gd name="T42" fmla="*/ 3170 w 4816"/>
              <a:gd name="T43" fmla="*/ 1848 h 2054"/>
              <a:gd name="T44" fmla="*/ 3486 w 4816"/>
              <a:gd name="T45" fmla="*/ 2008 h 2054"/>
              <a:gd name="T46" fmla="*/ 3788 w 4816"/>
              <a:gd name="T47" fmla="*/ 2054 h 2054"/>
              <a:gd name="T48" fmla="*/ 4094 w 4816"/>
              <a:gd name="T49" fmla="*/ 2008 h 2054"/>
              <a:gd name="T50" fmla="*/ 4364 w 4816"/>
              <a:gd name="T51" fmla="*/ 1878 h 2054"/>
              <a:gd name="T52" fmla="*/ 4582 w 4816"/>
              <a:gd name="T53" fmla="*/ 1680 h 2054"/>
              <a:gd name="T54" fmla="*/ 4736 w 4816"/>
              <a:gd name="T55" fmla="*/ 1428 h 2054"/>
              <a:gd name="T56" fmla="*/ 4812 w 4816"/>
              <a:gd name="T57" fmla="*/ 1132 h 2054"/>
              <a:gd name="T58" fmla="*/ 4804 w 4816"/>
              <a:gd name="T59" fmla="*/ 872 h 2054"/>
              <a:gd name="T60" fmla="*/ 4716 w 4816"/>
              <a:gd name="T61" fmla="*/ 582 h 2054"/>
              <a:gd name="T62" fmla="*/ 4550 w 4816"/>
              <a:gd name="T63" fmla="*/ 338 h 2054"/>
              <a:gd name="T64" fmla="*/ 4322 w 4816"/>
              <a:gd name="T65" fmla="*/ 150 h 2054"/>
              <a:gd name="T66" fmla="*/ 4046 w 4816"/>
              <a:gd name="T67" fmla="*/ 32 h 2054"/>
              <a:gd name="T68" fmla="*/ 3788 w 4816"/>
              <a:gd name="T69" fmla="*/ 0 h 2054"/>
              <a:gd name="T70" fmla="*/ 1510 w 4816"/>
              <a:gd name="T71" fmla="*/ 1390 h 2054"/>
              <a:gd name="T72" fmla="*/ 1130 w 4816"/>
              <a:gd name="T73" fmla="*/ 1440 h 2054"/>
              <a:gd name="T74" fmla="*/ 1156 w 4816"/>
              <a:gd name="T75" fmla="*/ 1348 h 2054"/>
              <a:gd name="T76" fmla="*/ 776 w 4816"/>
              <a:gd name="T77" fmla="*/ 648 h 2054"/>
              <a:gd name="T78" fmla="*/ 1150 w 4816"/>
              <a:gd name="T79" fmla="*/ 644 h 2054"/>
              <a:gd name="T80" fmla="*/ 1468 w 4816"/>
              <a:gd name="T81" fmla="*/ 722 h 2054"/>
              <a:gd name="T82" fmla="*/ 1932 w 4816"/>
              <a:gd name="T83" fmla="*/ 616 h 2054"/>
              <a:gd name="T84" fmla="*/ 1830 w 4816"/>
              <a:gd name="T85" fmla="*/ 706 h 2054"/>
              <a:gd name="T86" fmla="*/ 2446 w 4816"/>
              <a:gd name="T87" fmla="*/ 1372 h 2054"/>
              <a:gd name="T88" fmla="*/ 2070 w 4816"/>
              <a:gd name="T89" fmla="*/ 1440 h 2054"/>
              <a:gd name="T90" fmla="*/ 2092 w 4816"/>
              <a:gd name="T91" fmla="*/ 1372 h 2054"/>
              <a:gd name="T92" fmla="*/ 2086 w 4816"/>
              <a:gd name="T93" fmla="*/ 650 h 2054"/>
              <a:gd name="T94" fmla="*/ 2770 w 4816"/>
              <a:gd name="T95" fmla="*/ 618 h 2054"/>
              <a:gd name="T96" fmla="*/ 2944 w 4816"/>
              <a:gd name="T97" fmla="*/ 668 h 2054"/>
              <a:gd name="T98" fmla="*/ 3042 w 4816"/>
              <a:gd name="T99" fmla="*/ 794 h 2054"/>
              <a:gd name="T100" fmla="*/ 3048 w 4816"/>
              <a:gd name="T101" fmla="*/ 944 h 2054"/>
              <a:gd name="T102" fmla="*/ 2964 w 4816"/>
              <a:gd name="T103" fmla="*/ 1082 h 2054"/>
              <a:gd name="T104" fmla="*/ 2800 w 4816"/>
              <a:gd name="T105" fmla="*/ 1146 h 2054"/>
              <a:gd name="T106" fmla="*/ 4084 w 4816"/>
              <a:gd name="T107" fmla="*/ 804 h 2054"/>
              <a:gd name="T108" fmla="*/ 3594 w 4816"/>
              <a:gd name="T109" fmla="*/ 784 h 2054"/>
              <a:gd name="T110" fmla="*/ 4020 w 4816"/>
              <a:gd name="T111" fmla="*/ 972 h 2054"/>
              <a:gd name="T112" fmla="*/ 3934 w 4816"/>
              <a:gd name="T113" fmla="*/ 1152 h 2054"/>
              <a:gd name="T114" fmla="*/ 3598 w 4816"/>
              <a:gd name="T115" fmla="*/ 1390 h 2054"/>
              <a:gd name="T116" fmla="*/ 3216 w 4816"/>
              <a:gd name="T117" fmla="*/ 1440 h 2054"/>
              <a:gd name="T118" fmla="*/ 3242 w 4816"/>
              <a:gd name="T119" fmla="*/ 1348 h 2054"/>
              <a:gd name="T120" fmla="*/ 3228 w 4816"/>
              <a:gd name="T121" fmla="*/ 638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6" h="2054">
                <a:moveTo>
                  <a:pt x="2560" y="770"/>
                </a:moveTo>
                <a:lnTo>
                  <a:pt x="2446" y="770"/>
                </a:lnTo>
                <a:lnTo>
                  <a:pt x="2446" y="998"/>
                </a:lnTo>
                <a:lnTo>
                  <a:pt x="2558" y="998"/>
                </a:lnTo>
                <a:lnTo>
                  <a:pt x="2558" y="998"/>
                </a:lnTo>
                <a:lnTo>
                  <a:pt x="2588" y="996"/>
                </a:lnTo>
                <a:lnTo>
                  <a:pt x="2616" y="992"/>
                </a:lnTo>
                <a:lnTo>
                  <a:pt x="2640" y="984"/>
                </a:lnTo>
                <a:lnTo>
                  <a:pt x="2652" y="978"/>
                </a:lnTo>
                <a:lnTo>
                  <a:pt x="2662" y="972"/>
                </a:lnTo>
                <a:lnTo>
                  <a:pt x="2672" y="964"/>
                </a:lnTo>
                <a:lnTo>
                  <a:pt x="2680" y="956"/>
                </a:lnTo>
                <a:lnTo>
                  <a:pt x="2688" y="948"/>
                </a:lnTo>
                <a:lnTo>
                  <a:pt x="2694" y="936"/>
                </a:lnTo>
                <a:lnTo>
                  <a:pt x="2700" y="926"/>
                </a:lnTo>
                <a:lnTo>
                  <a:pt x="2702" y="912"/>
                </a:lnTo>
                <a:lnTo>
                  <a:pt x="2706" y="898"/>
                </a:lnTo>
                <a:lnTo>
                  <a:pt x="2706" y="884"/>
                </a:lnTo>
                <a:lnTo>
                  <a:pt x="2706" y="884"/>
                </a:lnTo>
                <a:lnTo>
                  <a:pt x="2706" y="868"/>
                </a:lnTo>
                <a:lnTo>
                  <a:pt x="2702" y="856"/>
                </a:lnTo>
                <a:lnTo>
                  <a:pt x="2700" y="842"/>
                </a:lnTo>
                <a:lnTo>
                  <a:pt x="2694" y="832"/>
                </a:lnTo>
                <a:lnTo>
                  <a:pt x="2688" y="822"/>
                </a:lnTo>
                <a:lnTo>
                  <a:pt x="2680" y="812"/>
                </a:lnTo>
                <a:lnTo>
                  <a:pt x="2672" y="804"/>
                </a:lnTo>
                <a:lnTo>
                  <a:pt x="2662" y="796"/>
                </a:lnTo>
                <a:lnTo>
                  <a:pt x="2652" y="790"/>
                </a:lnTo>
                <a:lnTo>
                  <a:pt x="2642" y="784"/>
                </a:lnTo>
                <a:lnTo>
                  <a:pt x="2616" y="776"/>
                </a:lnTo>
                <a:lnTo>
                  <a:pt x="2590" y="772"/>
                </a:lnTo>
                <a:lnTo>
                  <a:pt x="2560" y="770"/>
                </a:lnTo>
                <a:lnTo>
                  <a:pt x="2560" y="770"/>
                </a:lnTo>
                <a:close/>
                <a:moveTo>
                  <a:pt x="3788" y="0"/>
                </a:moveTo>
                <a:lnTo>
                  <a:pt x="3788" y="0"/>
                </a:lnTo>
                <a:lnTo>
                  <a:pt x="3726" y="2"/>
                </a:lnTo>
                <a:lnTo>
                  <a:pt x="3664" y="8"/>
                </a:lnTo>
                <a:lnTo>
                  <a:pt x="3604" y="16"/>
                </a:lnTo>
                <a:lnTo>
                  <a:pt x="3544" y="30"/>
                </a:lnTo>
                <a:lnTo>
                  <a:pt x="3486" y="46"/>
                </a:lnTo>
                <a:lnTo>
                  <a:pt x="3428" y="66"/>
                </a:lnTo>
                <a:lnTo>
                  <a:pt x="3374" y="88"/>
                </a:lnTo>
                <a:lnTo>
                  <a:pt x="3320" y="114"/>
                </a:lnTo>
                <a:lnTo>
                  <a:pt x="3268" y="142"/>
                </a:lnTo>
                <a:lnTo>
                  <a:pt x="3218" y="174"/>
                </a:lnTo>
                <a:lnTo>
                  <a:pt x="3170" y="208"/>
                </a:lnTo>
                <a:lnTo>
                  <a:pt x="3124" y="244"/>
                </a:lnTo>
                <a:lnTo>
                  <a:pt x="3082" y="284"/>
                </a:lnTo>
                <a:lnTo>
                  <a:pt x="3040" y="326"/>
                </a:lnTo>
                <a:lnTo>
                  <a:pt x="3000" y="370"/>
                </a:lnTo>
                <a:lnTo>
                  <a:pt x="2964" y="416"/>
                </a:lnTo>
                <a:lnTo>
                  <a:pt x="2964" y="416"/>
                </a:lnTo>
                <a:lnTo>
                  <a:pt x="2928" y="370"/>
                </a:lnTo>
                <a:lnTo>
                  <a:pt x="2890" y="326"/>
                </a:lnTo>
                <a:lnTo>
                  <a:pt x="2848" y="284"/>
                </a:lnTo>
                <a:lnTo>
                  <a:pt x="2804" y="244"/>
                </a:lnTo>
                <a:lnTo>
                  <a:pt x="2758" y="208"/>
                </a:lnTo>
                <a:lnTo>
                  <a:pt x="2710" y="174"/>
                </a:lnTo>
                <a:lnTo>
                  <a:pt x="2660" y="142"/>
                </a:lnTo>
                <a:lnTo>
                  <a:pt x="2608" y="114"/>
                </a:lnTo>
                <a:lnTo>
                  <a:pt x="2554" y="88"/>
                </a:lnTo>
                <a:lnTo>
                  <a:pt x="2500" y="66"/>
                </a:lnTo>
                <a:lnTo>
                  <a:pt x="2442" y="46"/>
                </a:lnTo>
                <a:lnTo>
                  <a:pt x="2384" y="30"/>
                </a:lnTo>
                <a:lnTo>
                  <a:pt x="2326" y="16"/>
                </a:lnTo>
                <a:lnTo>
                  <a:pt x="2264" y="8"/>
                </a:lnTo>
                <a:lnTo>
                  <a:pt x="2204" y="2"/>
                </a:lnTo>
                <a:lnTo>
                  <a:pt x="2140" y="0"/>
                </a:lnTo>
                <a:lnTo>
                  <a:pt x="2140" y="0"/>
                </a:lnTo>
                <a:lnTo>
                  <a:pt x="2078" y="2"/>
                </a:lnTo>
                <a:lnTo>
                  <a:pt x="2016" y="8"/>
                </a:lnTo>
                <a:lnTo>
                  <a:pt x="1954" y="16"/>
                </a:lnTo>
                <a:lnTo>
                  <a:pt x="1896" y="30"/>
                </a:lnTo>
                <a:lnTo>
                  <a:pt x="1838" y="46"/>
                </a:lnTo>
                <a:lnTo>
                  <a:pt x="1780" y="66"/>
                </a:lnTo>
                <a:lnTo>
                  <a:pt x="1726" y="88"/>
                </a:lnTo>
                <a:lnTo>
                  <a:pt x="1672" y="114"/>
                </a:lnTo>
                <a:lnTo>
                  <a:pt x="1620" y="142"/>
                </a:lnTo>
                <a:lnTo>
                  <a:pt x="1570" y="174"/>
                </a:lnTo>
                <a:lnTo>
                  <a:pt x="1522" y="208"/>
                </a:lnTo>
                <a:lnTo>
                  <a:pt x="1476" y="244"/>
                </a:lnTo>
                <a:lnTo>
                  <a:pt x="1432" y="284"/>
                </a:lnTo>
                <a:lnTo>
                  <a:pt x="1392" y="326"/>
                </a:lnTo>
                <a:lnTo>
                  <a:pt x="1352" y="370"/>
                </a:lnTo>
                <a:lnTo>
                  <a:pt x="1316" y="416"/>
                </a:lnTo>
                <a:lnTo>
                  <a:pt x="1316" y="38"/>
                </a:lnTo>
                <a:lnTo>
                  <a:pt x="0" y="38"/>
                </a:lnTo>
                <a:lnTo>
                  <a:pt x="0" y="616"/>
                </a:lnTo>
                <a:lnTo>
                  <a:pt x="262" y="616"/>
                </a:lnTo>
                <a:lnTo>
                  <a:pt x="262" y="2016"/>
                </a:lnTo>
                <a:lnTo>
                  <a:pt x="1316" y="2016"/>
                </a:lnTo>
                <a:lnTo>
                  <a:pt x="1316" y="1640"/>
                </a:lnTo>
                <a:lnTo>
                  <a:pt x="1316" y="1640"/>
                </a:lnTo>
                <a:lnTo>
                  <a:pt x="1352" y="1686"/>
                </a:lnTo>
                <a:lnTo>
                  <a:pt x="1392" y="1730"/>
                </a:lnTo>
                <a:lnTo>
                  <a:pt x="1432" y="1772"/>
                </a:lnTo>
                <a:lnTo>
                  <a:pt x="1476" y="1810"/>
                </a:lnTo>
                <a:lnTo>
                  <a:pt x="1522" y="1848"/>
                </a:lnTo>
                <a:lnTo>
                  <a:pt x="1570" y="1882"/>
                </a:lnTo>
                <a:lnTo>
                  <a:pt x="1620" y="1914"/>
                </a:lnTo>
                <a:lnTo>
                  <a:pt x="1672" y="1942"/>
                </a:lnTo>
                <a:lnTo>
                  <a:pt x="1726" y="1968"/>
                </a:lnTo>
                <a:lnTo>
                  <a:pt x="1780" y="1990"/>
                </a:lnTo>
                <a:lnTo>
                  <a:pt x="1838" y="2008"/>
                </a:lnTo>
                <a:lnTo>
                  <a:pt x="1896" y="2024"/>
                </a:lnTo>
                <a:lnTo>
                  <a:pt x="1954" y="2038"/>
                </a:lnTo>
                <a:lnTo>
                  <a:pt x="2016" y="2046"/>
                </a:lnTo>
                <a:lnTo>
                  <a:pt x="2078" y="2052"/>
                </a:lnTo>
                <a:lnTo>
                  <a:pt x="2140" y="2054"/>
                </a:lnTo>
                <a:lnTo>
                  <a:pt x="2140" y="2054"/>
                </a:lnTo>
                <a:lnTo>
                  <a:pt x="2204" y="2052"/>
                </a:lnTo>
                <a:lnTo>
                  <a:pt x="2264" y="2046"/>
                </a:lnTo>
                <a:lnTo>
                  <a:pt x="2326" y="2038"/>
                </a:lnTo>
                <a:lnTo>
                  <a:pt x="2384" y="2024"/>
                </a:lnTo>
                <a:lnTo>
                  <a:pt x="2442" y="2008"/>
                </a:lnTo>
                <a:lnTo>
                  <a:pt x="2500" y="1990"/>
                </a:lnTo>
                <a:lnTo>
                  <a:pt x="2554" y="1968"/>
                </a:lnTo>
                <a:lnTo>
                  <a:pt x="2608" y="1942"/>
                </a:lnTo>
                <a:lnTo>
                  <a:pt x="2660" y="1914"/>
                </a:lnTo>
                <a:lnTo>
                  <a:pt x="2710" y="1882"/>
                </a:lnTo>
                <a:lnTo>
                  <a:pt x="2758" y="1848"/>
                </a:lnTo>
                <a:lnTo>
                  <a:pt x="2804" y="1810"/>
                </a:lnTo>
                <a:lnTo>
                  <a:pt x="2848" y="1772"/>
                </a:lnTo>
                <a:lnTo>
                  <a:pt x="2890" y="1730"/>
                </a:lnTo>
                <a:lnTo>
                  <a:pt x="2928" y="1686"/>
                </a:lnTo>
                <a:lnTo>
                  <a:pt x="2964" y="1640"/>
                </a:lnTo>
                <a:lnTo>
                  <a:pt x="2964" y="1640"/>
                </a:lnTo>
                <a:lnTo>
                  <a:pt x="3000" y="1686"/>
                </a:lnTo>
                <a:lnTo>
                  <a:pt x="3040" y="1730"/>
                </a:lnTo>
                <a:lnTo>
                  <a:pt x="3082" y="1772"/>
                </a:lnTo>
                <a:lnTo>
                  <a:pt x="3124" y="1810"/>
                </a:lnTo>
                <a:lnTo>
                  <a:pt x="3170" y="1848"/>
                </a:lnTo>
                <a:lnTo>
                  <a:pt x="3218" y="1882"/>
                </a:lnTo>
                <a:lnTo>
                  <a:pt x="3268" y="1914"/>
                </a:lnTo>
                <a:lnTo>
                  <a:pt x="3320" y="1942"/>
                </a:lnTo>
                <a:lnTo>
                  <a:pt x="3374" y="1968"/>
                </a:lnTo>
                <a:lnTo>
                  <a:pt x="3428" y="1990"/>
                </a:lnTo>
                <a:lnTo>
                  <a:pt x="3486" y="2008"/>
                </a:lnTo>
                <a:lnTo>
                  <a:pt x="3544" y="2024"/>
                </a:lnTo>
                <a:lnTo>
                  <a:pt x="3604" y="2038"/>
                </a:lnTo>
                <a:lnTo>
                  <a:pt x="3664" y="2046"/>
                </a:lnTo>
                <a:lnTo>
                  <a:pt x="3726" y="2052"/>
                </a:lnTo>
                <a:lnTo>
                  <a:pt x="3788" y="2054"/>
                </a:lnTo>
                <a:lnTo>
                  <a:pt x="3788" y="2054"/>
                </a:lnTo>
                <a:lnTo>
                  <a:pt x="3842" y="2052"/>
                </a:lnTo>
                <a:lnTo>
                  <a:pt x="3894" y="2048"/>
                </a:lnTo>
                <a:lnTo>
                  <a:pt x="3946" y="2042"/>
                </a:lnTo>
                <a:lnTo>
                  <a:pt x="3996" y="2034"/>
                </a:lnTo>
                <a:lnTo>
                  <a:pt x="4046" y="2022"/>
                </a:lnTo>
                <a:lnTo>
                  <a:pt x="4094" y="2008"/>
                </a:lnTo>
                <a:lnTo>
                  <a:pt x="4142" y="1992"/>
                </a:lnTo>
                <a:lnTo>
                  <a:pt x="4188" y="1974"/>
                </a:lnTo>
                <a:lnTo>
                  <a:pt x="4234" y="1954"/>
                </a:lnTo>
                <a:lnTo>
                  <a:pt x="4278" y="1930"/>
                </a:lnTo>
                <a:lnTo>
                  <a:pt x="4322" y="1906"/>
                </a:lnTo>
                <a:lnTo>
                  <a:pt x="4364" y="1878"/>
                </a:lnTo>
                <a:lnTo>
                  <a:pt x="4404" y="1850"/>
                </a:lnTo>
                <a:lnTo>
                  <a:pt x="4442" y="1820"/>
                </a:lnTo>
                <a:lnTo>
                  <a:pt x="4480" y="1788"/>
                </a:lnTo>
                <a:lnTo>
                  <a:pt x="4516" y="1754"/>
                </a:lnTo>
                <a:lnTo>
                  <a:pt x="4550" y="1718"/>
                </a:lnTo>
                <a:lnTo>
                  <a:pt x="4582" y="1680"/>
                </a:lnTo>
                <a:lnTo>
                  <a:pt x="4612" y="1642"/>
                </a:lnTo>
                <a:lnTo>
                  <a:pt x="4640" y="1602"/>
                </a:lnTo>
                <a:lnTo>
                  <a:pt x="4668" y="1560"/>
                </a:lnTo>
                <a:lnTo>
                  <a:pt x="4692" y="1518"/>
                </a:lnTo>
                <a:lnTo>
                  <a:pt x="4716" y="1472"/>
                </a:lnTo>
                <a:lnTo>
                  <a:pt x="4736" y="1428"/>
                </a:lnTo>
                <a:lnTo>
                  <a:pt x="4754" y="1380"/>
                </a:lnTo>
                <a:lnTo>
                  <a:pt x="4770" y="1334"/>
                </a:lnTo>
                <a:lnTo>
                  <a:pt x="4784" y="1284"/>
                </a:lnTo>
                <a:lnTo>
                  <a:pt x="4796" y="1234"/>
                </a:lnTo>
                <a:lnTo>
                  <a:pt x="4804" y="1184"/>
                </a:lnTo>
                <a:lnTo>
                  <a:pt x="4812" y="1132"/>
                </a:lnTo>
                <a:lnTo>
                  <a:pt x="4816" y="1080"/>
                </a:lnTo>
                <a:lnTo>
                  <a:pt x="4816" y="1028"/>
                </a:lnTo>
                <a:lnTo>
                  <a:pt x="4816" y="1028"/>
                </a:lnTo>
                <a:lnTo>
                  <a:pt x="4816" y="976"/>
                </a:lnTo>
                <a:lnTo>
                  <a:pt x="4812" y="922"/>
                </a:lnTo>
                <a:lnTo>
                  <a:pt x="4804" y="872"/>
                </a:lnTo>
                <a:lnTo>
                  <a:pt x="4796" y="820"/>
                </a:lnTo>
                <a:lnTo>
                  <a:pt x="4784" y="772"/>
                </a:lnTo>
                <a:lnTo>
                  <a:pt x="4770" y="722"/>
                </a:lnTo>
                <a:lnTo>
                  <a:pt x="4754" y="674"/>
                </a:lnTo>
                <a:lnTo>
                  <a:pt x="4736" y="628"/>
                </a:lnTo>
                <a:lnTo>
                  <a:pt x="4716" y="582"/>
                </a:lnTo>
                <a:lnTo>
                  <a:pt x="4692" y="538"/>
                </a:lnTo>
                <a:lnTo>
                  <a:pt x="4668" y="496"/>
                </a:lnTo>
                <a:lnTo>
                  <a:pt x="4640" y="454"/>
                </a:lnTo>
                <a:lnTo>
                  <a:pt x="4612" y="414"/>
                </a:lnTo>
                <a:lnTo>
                  <a:pt x="4582" y="374"/>
                </a:lnTo>
                <a:lnTo>
                  <a:pt x="4550" y="338"/>
                </a:lnTo>
                <a:lnTo>
                  <a:pt x="4516" y="302"/>
                </a:lnTo>
                <a:lnTo>
                  <a:pt x="4480" y="268"/>
                </a:lnTo>
                <a:lnTo>
                  <a:pt x="4442" y="236"/>
                </a:lnTo>
                <a:lnTo>
                  <a:pt x="4404" y="204"/>
                </a:lnTo>
                <a:lnTo>
                  <a:pt x="4364" y="176"/>
                </a:lnTo>
                <a:lnTo>
                  <a:pt x="4322" y="150"/>
                </a:lnTo>
                <a:lnTo>
                  <a:pt x="4278" y="124"/>
                </a:lnTo>
                <a:lnTo>
                  <a:pt x="4234" y="102"/>
                </a:lnTo>
                <a:lnTo>
                  <a:pt x="4188" y="80"/>
                </a:lnTo>
                <a:lnTo>
                  <a:pt x="4142" y="62"/>
                </a:lnTo>
                <a:lnTo>
                  <a:pt x="4094" y="46"/>
                </a:lnTo>
                <a:lnTo>
                  <a:pt x="4046" y="32"/>
                </a:lnTo>
                <a:lnTo>
                  <a:pt x="3996" y="20"/>
                </a:lnTo>
                <a:lnTo>
                  <a:pt x="3946" y="12"/>
                </a:lnTo>
                <a:lnTo>
                  <a:pt x="3894" y="6"/>
                </a:lnTo>
                <a:lnTo>
                  <a:pt x="3842" y="2"/>
                </a:lnTo>
                <a:lnTo>
                  <a:pt x="3788" y="0"/>
                </a:lnTo>
                <a:lnTo>
                  <a:pt x="3788" y="0"/>
                </a:lnTo>
                <a:close/>
                <a:moveTo>
                  <a:pt x="1830" y="706"/>
                </a:moveTo>
                <a:lnTo>
                  <a:pt x="1506" y="1110"/>
                </a:lnTo>
                <a:lnTo>
                  <a:pt x="1506" y="1348"/>
                </a:lnTo>
                <a:lnTo>
                  <a:pt x="1506" y="1348"/>
                </a:lnTo>
                <a:lnTo>
                  <a:pt x="1506" y="1372"/>
                </a:lnTo>
                <a:lnTo>
                  <a:pt x="1510" y="1390"/>
                </a:lnTo>
                <a:lnTo>
                  <a:pt x="1514" y="1406"/>
                </a:lnTo>
                <a:lnTo>
                  <a:pt x="1518" y="1418"/>
                </a:lnTo>
                <a:lnTo>
                  <a:pt x="1526" y="1436"/>
                </a:lnTo>
                <a:lnTo>
                  <a:pt x="1530" y="1440"/>
                </a:lnTo>
                <a:lnTo>
                  <a:pt x="1130" y="1440"/>
                </a:lnTo>
                <a:lnTo>
                  <a:pt x="1130" y="1440"/>
                </a:lnTo>
                <a:lnTo>
                  <a:pt x="1134" y="1436"/>
                </a:lnTo>
                <a:lnTo>
                  <a:pt x="1142" y="1418"/>
                </a:lnTo>
                <a:lnTo>
                  <a:pt x="1146" y="1406"/>
                </a:lnTo>
                <a:lnTo>
                  <a:pt x="1152" y="1390"/>
                </a:lnTo>
                <a:lnTo>
                  <a:pt x="1154" y="1372"/>
                </a:lnTo>
                <a:lnTo>
                  <a:pt x="1156" y="1348"/>
                </a:lnTo>
                <a:lnTo>
                  <a:pt x="1156" y="1110"/>
                </a:lnTo>
                <a:lnTo>
                  <a:pt x="834" y="708"/>
                </a:lnTo>
                <a:lnTo>
                  <a:pt x="834" y="708"/>
                </a:lnTo>
                <a:lnTo>
                  <a:pt x="814" y="684"/>
                </a:lnTo>
                <a:lnTo>
                  <a:pt x="794" y="664"/>
                </a:lnTo>
                <a:lnTo>
                  <a:pt x="776" y="648"/>
                </a:lnTo>
                <a:lnTo>
                  <a:pt x="762" y="636"/>
                </a:lnTo>
                <a:lnTo>
                  <a:pt x="740" y="620"/>
                </a:lnTo>
                <a:lnTo>
                  <a:pt x="732" y="616"/>
                </a:lnTo>
                <a:lnTo>
                  <a:pt x="1138" y="616"/>
                </a:lnTo>
                <a:lnTo>
                  <a:pt x="1138" y="616"/>
                </a:lnTo>
                <a:lnTo>
                  <a:pt x="1150" y="644"/>
                </a:lnTo>
                <a:lnTo>
                  <a:pt x="1168" y="678"/>
                </a:lnTo>
                <a:lnTo>
                  <a:pt x="1194" y="722"/>
                </a:lnTo>
                <a:lnTo>
                  <a:pt x="1328" y="930"/>
                </a:lnTo>
                <a:lnTo>
                  <a:pt x="1332" y="930"/>
                </a:lnTo>
                <a:lnTo>
                  <a:pt x="1468" y="722"/>
                </a:lnTo>
                <a:lnTo>
                  <a:pt x="1468" y="722"/>
                </a:lnTo>
                <a:lnTo>
                  <a:pt x="1494" y="678"/>
                </a:lnTo>
                <a:lnTo>
                  <a:pt x="1512" y="644"/>
                </a:lnTo>
                <a:lnTo>
                  <a:pt x="1522" y="624"/>
                </a:lnTo>
                <a:lnTo>
                  <a:pt x="1524" y="616"/>
                </a:lnTo>
                <a:lnTo>
                  <a:pt x="1932" y="616"/>
                </a:lnTo>
                <a:lnTo>
                  <a:pt x="1932" y="616"/>
                </a:lnTo>
                <a:lnTo>
                  <a:pt x="1924" y="620"/>
                </a:lnTo>
                <a:lnTo>
                  <a:pt x="1902" y="634"/>
                </a:lnTo>
                <a:lnTo>
                  <a:pt x="1888" y="646"/>
                </a:lnTo>
                <a:lnTo>
                  <a:pt x="1870" y="662"/>
                </a:lnTo>
                <a:lnTo>
                  <a:pt x="1850" y="682"/>
                </a:lnTo>
                <a:lnTo>
                  <a:pt x="1830" y="706"/>
                </a:lnTo>
                <a:lnTo>
                  <a:pt x="1830" y="706"/>
                </a:lnTo>
                <a:close/>
                <a:moveTo>
                  <a:pt x="2734" y="1150"/>
                </a:moveTo>
                <a:lnTo>
                  <a:pt x="2444" y="1150"/>
                </a:lnTo>
                <a:lnTo>
                  <a:pt x="2444" y="1348"/>
                </a:lnTo>
                <a:lnTo>
                  <a:pt x="2444" y="1348"/>
                </a:lnTo>
                <a:lnTo>
                  <a:pt x="2446" y="1372"/>
                </a:lnTo>
                <a:lnTo>
                  <a:pt x="2448" y="1390"/>
                </a:lnTo>
                <a:lnTo>
                  <a:pt x="2452" y="1406"/>
                </a:lnTo>
                <a:lnTo>
                  <a:pt x="2456" y="1418"/>
                </a:lnTo>
                <a:lnTo>
                  <a:pt x="2464" y="1436"/>
                </a:lnTo>
                <a:lnTo>
                  <a:pt x="2468" y="1440"/>
                </a:lnTo>
                <a:lnTo>
                  <a:pt x="2070" y="1440"/>
                </a:lnTo>
                <a:lnTo>
                  <a:pt x="2070" y="1440"/>
                </a:lnTo>
                <a:lnTo>
                  <a:pt x="2074" y="1436"/>
                </a:lnTo>
                <a:lnTo>
                  <a:pt x="2082" y="1420"/>
                </a:lnTo>
                <a:lnTo>
                  <a:pt x="2086" y="1406"/>
                </a:lnTo>
                <a:lnTo>
                  <a:pt x="2088" y="1390"/>
                </a:lnTo>
                <a:lnTo>
                  <a:pt x="2092" y="1372"/>
                </a:lnTo>
                <a:lnTo>
                  <a:pt x="2092" y="1348"/>
                </a:lnTo>
                <a:lnTo>
                  <a:pt x="2092" y="706"/>
                </a:lnTo>
                <a:lnTo>
                  <a:pt x="2092" y="706"/>
                </a:lnTo>
                <a:lnTo>
                  <a:pt x="2092" y="686"/>
                </a:lnTo>
                <a:lnTo>
                  <a:pt x="2088" y="666"/>
                </a:lnTo>
                <a:lnTo>
                  <a:pt x="2086" y="650"/>
                </a:lnTo>
                <a:lnTo>
                  <a:pt x="2082" y="638"/>
                </a:lnTo>
                <a:lnTo>
                  <a:pt x="2074" y="622"/>
                </a:lnTo>
                <a:lnTo>
                  <a:pt x="2070" y="616"/>
                </a:lnTo>
                <a:lnTo>
                  <a:pt x="2734" y="616"/>
                </a:lnTo>
                <a:lnTo>
                  <a:pt x="2734" y="616"/>
                </a:lnTo>
                <a:lnTo>
                  <a:pt x="2770" y="618"/>
                </a:lnTo>
                <a:lnTo>
                  <a:pt x="2802" y="620"/>
                </a:lnTo>
                <a:lnTo>
                  <a:pt x="2834" y="626"/>
                </a:lnTo>
                <a:lnTo>
                  <a:pt x="2864" y="634"/>
                </a:lnTo>
                <a:lnTo>
                  <a:pt x="2894" y="644"/>
                </a:lnTo>
                <a:lnTo>
                  <a:pt x="2920" y="656"/>
                </a:lnTo>
                <a:lnTo>
                  <a:pt x="2944" y="668"/>
                </a:lnTo>
                <a:lnTo>
                  <a:pt x="2966" y="684"/>
                </a:lnTo>
                <a:lnTo>
                  <a:pt x="2986" y="702"/>
                </a:lnTo>
                <a:lnTo>
                  <a:pt x="3004" y="722"/>
                </a:lnTo>
                <a:lnTo>
                  <a:pt x="3020" y="744"/>
                </a:lnTo>
                <a:lnTo>
                  <a:pt x="3032" y="768"/>
                </a:lnTo>
                <a:lnTo>
                  <a:pt x="3042" y="794"/>
                </a:lnTo>
                <a:lnTo>
                  <a:pt x="3050" y="822"/>
                </a:lnTo>
                <a:lnTo>
                  <a:pt x="3054" y="852"/>
                </a:lnTo>
                <a:lnTo>
                  <a:pt x="3056" y="884"/>
                </a:lnTo>
                <a:lnTo>
                  <a:pt x="3056" y="884"/>
                </a:lnTo>
                <a:lnTo>
                  <a:pt x="3054" y="916"/>
                </a:lnTo>
                <a:lnTo>
                  <a:pt x="3048" y="944"/>
                </a:lnTo>
                <a:lnTo>
                  <a:pt x="3042" y="972"/>
                </a:lnTo>
                <a:lnTo>
                  <a:pt x="3030" y="998"/>
                </a:lnTo>
                <a:lnTo>
                  <a:pt x="3018" y="1022"/>
                </a:lnTo>
                <a:lnTo>
                  <a:pt x="3002" y="1044"/>
                </a:lnTo>
                <a:lnTo>
                  <a:pt x="2984" y="1064"/>
                </a:lnTo>
                <a:lnTo>
                  <a:pt x="2964" y="1082"/>
                </a:lnTo>
                <a:lnTo>
                  <a:pt x="2942" y="1098"/>
                </a:lnTo>
                <a:lnTo>
                  <a:pt x="2916" y="1112"/>
                </a:lnTo>
                <a:lnTo>
                  <a:pt x="2890" y="1124"/>
                </a:lnTo>
                <a:lnTo>
                  <a:pt x="2862" y="1134"/>
                </a:lnTo>
                <a:lnTo>
                  <a:pt x="2832" y="1140"/>
                </a:lnTo>
                <a:lnTo>
                  <a:pt x="2800" y="1146"/>
                </a:lnTo>
                <a:lnTo>
                  <a:pt x="2768" y="1150"/>
                </a:lnTo>
                <a:lnTo>
                  <a:pt x="2734" y="1150"/>
                </a:lnTo>
                <a:lnTo>
                  <a:pt x="2734" y="1150"/>
                </a:lnTo>
                <a:close/>
                <a:moveTo>
                  <a:pt x="4092" y="808"/>
                </a:moveTo>
                <a:lnTo>
                  <a:pt x="4092" y="808"/>
                </a:lnTo>
                <a:lnTo>
                  <a:pt x="4084" y="804"/>
                </a:lnTo>
                <a:lnTo>
                  <a:pt x="4066" y="796"/>
                </a:lnTo>
                <a:lnTo>
                  <a:pt x="4052" y="792"/>
                </a:lnTo>
                <a:lnTo>
                  <a:pt x="4034" y="788"/>
                </a:lnTo>
                <a:lnTo>
                  <a:pt x="4014" y="786"/>
                </a:lnTo>
                <a:lnTo>
                  <a:pt x="3992" y="784"/>
                </a:lnTo>
                <a:lnTo>
                  <a:pt x="3594" y="784"/>
                </a:lnTo>
                <a:lnTo>
                  <a:pt x="3594" y="984"/>
                </a:lnTo>
                <a:lnTo>
                  <a:pt x="3914" y="984"/>
                </a:lnTo>
                <a:lnTo>
                  <a:pt x="3914" y="984"/>
                </a:lnTo>
                <a:lnTo>
                  <a:pt x="3956" y="982"/>
                </a:lnTo>
                <a:lnTo>
                  <a:pt x="3990" y="978"/>
                </a:lnTo>
                <a:lnTo>
                  <a:pt x="4020" y="972"/>
                </a:lnTo>
                <a:lnTo>
                  <a:pt x="4020" y="1168"/>
                </a:lnTo>
                <a:lnTo>
                  <a:pt x="4020" y="1168"/>
                </a:lnTo>
                <a:lnTo>
                  <a:pt x="4012" y="1166"/>
                </a:lnTo>
                <a:lnTo>
                  <a:pt x="3990" y="1160"/>
                </a:lnTo>
                <a:lnTo>
                  <a:pt x="3956" y="1154"/>
                </a:lnTo>
                <a:lnTo>
                  <a:pt x="3934" y="1152"/>
                </a:lnTo>
                <a:lnTo>
                  <a:pt x="3914" y="1150"/>
                </a:lnTo>
                <a:lnTo>
                  <a:pt x="3594" y="1150"/>
                </a:lnTo>
                <a:lnTo>
                  <a:pt x="3594" y="1348"/>
                </a:lnTo>
                <a:lnTo>
                  <a:pt x="3594" y="1348"/>
                </a:lnTo>
                <a:lnTo>
                  <a:pt x="3594" y="1370"/>
                </a:lnTo>
                <a:lnTo>
                  <a:pt x="3598" y="1390"/>
                </a:lnTo>
                <a:lnTo>
                  <a:pt x="3602" y="1406"/>
                </a:lnTo>
                <a:lnTo>
                  <a:pt x="3606" y="1418"/>
                </a:lnTo>
                <a:lnTo>
                  <a:pt x="3614" y="1434"/>
                </a:lnTo>
                <a:lnTo>
                  <a:pt x="3618" y="1440"/>
                </a:lnTo>
                <a:lnTo>
                  <a:pt x="3216" y="1440"/>
                </a:lnTo>
                <a:lnTo>
                  <a:pt x="3216" y="1440"/>
                </a:lnTo>
                <a:lnTo>
                  <a:pt x="3220" y="1434"/>
                </a:lnTo>
                <a:lnTo>
                  <a:pt x="3228" y="1418"/>
                </a:lnTo>
                <a:lnTo>
                  <a:pt x="3234" y="1406"/>
                </a:lnTo>
                <a:lnTo>
                  <a:pt x="3238" y="1390"/>
                </a:lnTo>
                <a:lnTo>
                  <a:pt x="3240" y="1370"/>
                </a:lnTo>
                <a:lnTo>
                  <a:pt x="3242" y="1348"/>
                </a:lnTo>
                <a:lnTo>
                  <a:pt x="3242" y="706"/>
                </a:lnTo>
                <a:lnTo>
                  <a:pt x="3242" y="706"/>
                </a:lnTo>
                <a:lnTo>
                  <a:pt x="3240" y="684"/>
                </a:lnTo>
                <a:lnTo>
                  <a:pt x="3238" y="666"/>
                </a:lnTo>
                <a:lnTo>
                  <a:pt x="3234" y="650"/>
                </a:lnTo>
                <a:lnTo>
                  <a:pt x="3228" y="638"/>
                </a:lnTo>
                <a:lnTo>
                  <a:pt x="3220" y="622"/>
                </a:lnTo>
                <a:lnTo>
                  <a:pt x="3216" y="616"/>
                </a:lnTo>
                <a:lnTo>
                  <a:pt x="4092" y="616"/>
                </a:lnTo>
                <a:lnTo>
                  <a:pt x="4092" y="8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232E4B1-F263-FF43-AA18-ACE62BC651A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-4572" y="-21951"/>
            <a:ext cx="9148148" cy="2580683"/>
          </a:xfrm>
          <a:custGeom>
            <a:avLst/>
            <a:gdLst>
              <a:gd name="connsiteX0" fmla="*/ 0 w 9143576"/>
              <a:gd name="connsiteY0" fmla="*/ 243416 h 2595333"/>
              <a:gd name="connsiteX1" fmla="*/ 243416 w 9143576"/>
              <a:gd name="connsiteY1" fmla="*/ 0 h 2595333"/>
              <a:gd name="connsiteX2" fmla="*/ 8900160 w 9143576"/>
              <a:gd name="connsiteY2" fmla="*/ 0 h 2595333"/>
              <a:gd name="connsiteX3" fmla="*/ 9143576 w 9143576"/>
              <a:gd name="connsiteY3" fmla="*/ 243416 h 2595333"/>
              <a:gd name="connsiteX4" fmla="*/ 9143576 w 9143576"/>
              <a:gd name="connsiteY4" fmla="*/ 2351917 h 2595333"/>
              <a:gd name="connsiteX5" fmla="*/ 8900160 w 9143576"/>
              <a:gd name="connsiteY5" fmla="*/ 2595333 h 2595333"/>
              <a:gd name="connsiteX6" fmla="*/ 243416 w 9143576"/>
              <a:gd name="connsiteY6" fmla="*/ 2595333 h 2595333"/>
              <a:gd name="connsiteX7" fmla="*/ 0 w 9143576"/>
              <a:gd name="connsiteY7" fmla="*/ 2351917 h 2595333"/>
              <a:gd name="connsiteX8" fmla="*/ 0 w 9143576"/>
              <a:gd name="connsiteY8" fmla="*/ 243416 h 2595333"/>
              <a:gd name="connsiteX0" fmla="*/ 0 w 9143576"/>
              <a:gd name="connsiteY0" fmla="*/ 271038 h 2622955"/>
              <a:gd name="connsiteX1" fmla="*/ 8900160 w 9143576"/>
              <a:gd name="connsiteY1" fmla="*/ 27622 h 2622955"/>
              <a:gd name="connsiteX2" fmla="*/ 9143576 w 9143576"/>
              <a:gd name="connsiteY2" fmla="*/ 271038 h 2622955"/>
              <a:gd name="connsiteX3" fmla="*/ 9143576 w 9143576"/>
              <a:gd name="connsiteY3" fmla="*/ 2379539 h 2622955"/>
              <a:gd name="connsiteX4" fmla="*/ 8900160 w 9143576"/>
              <a:gd name="connsiteY4" fmla="*/ 2622955 h 2622955"/>
              <a:gd name="connsiteX5" fmla="*/ 243416 w 9143576"/>
              <a:gd name="connsiteY5" fmla="*/ 2622955 h 2622955"/>
              <a:gd name="connsiteX6" fmla="*/ 0 w 9143576"/>
              <a:gd name="connsiteY6" fmla="*/ 2379539 h 2622955"/>
              <a:gd name="connsiteX7" fmla="*/ 0 w 9143576"/>
              <a:gd name="connsiteY7" fmla="*/ 271038 h 2622955"/>
              <a:gd name="connsiteX0" fmla="*/ 0 w 9148148"/>
              <a:gd name="connsiteY0" fmla="*/ 172154 h 2775531"/>
              <a:gd name="connsiteX1" fmla="*/ 8904732 w 9148148"/>
              <a:gd name="connsiteY1" fmla="*/ 180198 h 2775531"/>
              <a:gd name="connsiteX2" fmla="*/ 9148148 w 9148148"/>
              <a:gd name="connsiteY2" fmla="*/ 423614 h 2775531"/>
              <a:gd name="connsiteX3" fmla="*/ 9148148 w 9148148"/>
              <a:gd name="connsiteY3" fmla="*/ 2532115 h 2775531"/>
              <a:gd name="connsiteX4" fmla="*/ 8904732 w 9148148"/>
              <a:gd name="connsiteY4" fmla="*/ 2775531 h 2775531"/>
              <a:gd name="connsiteX5" fmla="*/ 247988 w 9148148"/>
              <a:gd name="connsiteY5" fmla="*/ 2775531 h 2775531"/>
              <a:gd name="connsiteX6" fmla="*/ 4572 w 9148148"/>
              <a:gd name="connsiteY6" fmla="*/ 2532115 h 2775531"/>
              <a:gd name="connsiteX7" fmla="*/ 0 w 9148148"/>
              <a:gd name="connsiteY7" fmla="*/ 172154 h 2775531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179047 h 2782424"/>
              <a:gd name="connsiteX1" fmla="*/ 9148148 w 9148148"/>
              <a:gd name="connsiteY1" fmla="*/ 430507 h 2782424"/>
              <a:gd name="connsiteX2" fmla="*/ 9148148 w 9148148"/>
              <a:gd name="connsiteY2" fmla="*/ 2539008 h 2782424"/>
              <a:gd name="connsiteX3" fmla="*/ 8904732 w 9148148"/>
              <a:gd name="connsiteY3" fmla="*/ 2782424 h 2782424"/>
              <a:gd name="connsiteX4" fmla="*/ 247988 w 9148148"/>
              <a:gd name="connsiteY4" fmla="*/ 2782424 h 2782424"/>
              <a:gd name="connsiteX5" fmla="*/ 4572 w 9148148"/>
              <a:gd name="connsiteY5" fmla="*/ 2539008 h 2782424"/>
              <a:gd name="connsiteX6" fmla="*/ 0 w 9148148"/>
              <a:gd name="connsiteY6" fmla="*/ 179047 h 2782424"/>
              <a:gd name="connsiteX0" fmla="*/ 0 w 9148148"/>
              <a:gd name="connsiteY0" fmla="*/ 284305 h 2887682"/>
              <a:gd name="connsiteX1" fmla="*/ 9148148 w 9148148"/>
              <a:gd name="connsiteY1" fmla="*/ 275161 h 2887682"/>
              <a:gd name="connsiteX2" fmla="*/ 9148148 w 9148148"/>
              <a:gd name="connsiteY2" fmla="*/ 2644266 h 2887682"/>
              <a:gd name="connsiteX3" fmla="*/ 8904732 w 9148148"/>
              <a:gd name="connsiteY3" fmla="*/ 2887682 h 2887682"/>
              <a:gd name="connsiteX4" fmla="*/ 247988 w 9148148"/>
              <a:gd name="connsiteY4" fmla="*/ 2887682 h 2887682"/>
              <a:gd name="connsiteX5" fmla="*/ 4572 w 9148148"/>
              <a:gd name="connsiteY5" fmla="*/ 2644266 h 2887682"/>
              <a:gd name="connsiteX6" fmla="*/ 0 w 9148148"/>
              <a:gd name="connsiteY6" fmla="*/ 284305 h 2887682"/>
              <a:gd name="connsiteX0" fmla="*/ 0 w 9148148"/>
              <a:gd name="connsiteY0" fmla="*/ 156557 h 2759934"/>
              <a:gd name="connsiteX1" fmla="*/ 9148148 w 9148148"/>
              <a:gd name="connsiteY1" fmla="*/ 147413 h 2759934"/>
              <a:gd name="connsiteX2" fmla="*/ 9148148 w 9148148"/>
              <a:gd name="connsiteY2" fmla="*/ 2516518 h 2759934"/>
              <a:gd name="connsiteX3" fmla="*/ 8904732 w 9148148"/>
              <a:gd name="connsiteY3" fmla="*/ 2759934 h 2759934"/>
              <a:gd name="connsiteX4" fmla="*/ 247988 w 9148148"/>
              <a:gd name="connsiteY4" fmla="*/ 2759934 h 2759934"/>
              <a:gd name="connsiteX5" fmla="*/ 4572 w 9148148"/>
              <a:gd name="connsiteY5" fmla="*/ 2516518 h 2759934"/>
              <a:gd name="connsiteX6" fmla="*/ 0 w 9148148"/>
              <a:gd name="connsiteY6" fmla="*/ 156557 h 2759934"/>
              <a:gd name="connsiteX0" fmla="*/ 0 w 9148148"/>
              <a:gd name="connsiteY0" fmla="*/ 9144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9144 h 2612521"/>
              <a:gd name="connsiteX0" fmla="*/ 0 w 9148148"/>
              <a:gd name="connsiteY0" fmla="*/ 9144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9144 h 261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8148" h="2612521">
                <a:moveTo>
                  <a:pt x="0" y="9144"/>
                </a:moveTo>
                <a:cubicBezTo>
                  <a:pt x="-3119" y="14343"/>
                  <a:pt x="9150505" y="9009"/>
                  <a:pt x="9148148" y="0"/>
                </a:cubicBezTo>
                <a:lnTo>
                  <a:pt x="9148148" y="2369105"/>
                </a:lnTo>
                <a:cubicBezTo>
                  <a:pt x="9148148" y="2503540"/>
                  <a:pt x="9039167" y="2612521"/>
                  <a:pt x="8904732" y="2612521"/>
                </a:cubicBezTo>
                <a:lnTo>
                  <a:pt x="247988" y="2612521"/>
                </a:lnTo>
                <a:cubicBezTo>
                  <a:pt x="113553" y="2612521"/>
                  <a:pt x="2191" y="2522825"/>
                  <a:pt x="4572" y="2369105"/>
                </a:cubicBezTo>
                <a:lnTo>
                  <a:pt x="0" y="914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x-none" dirty="0"/>
              <a:t>Haga click en el ícono para incluir una imagen</a:t>
            </a:r>
          </a:p>
        </p:txBody>
      </p:sp>
    </p:spTree>
    <p:extLst>
      <p:ext uri="{BB962C8B-B14F-4D97-AF65-F5344CB8AC3E}">
        <p14:creationId xmlns:p14="http://schemas.microsoft.com/office/powerpoint/2010/main" val="2653421940"/>
      </p:ext>
    </p:extLst>
  </p:cSld>
  <p:clrMapOvr>
    <a:masterClrMapping/>
  </p:clrMapOvr>
  <p:hf sldNum="0"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ERR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 userDrawn="1"/>
        </p:nvSpPr>
        <p:spPr>
          <a:xfrm>
            <a:off x="0" y="6350"/>
            <a:ext cx="9144000" cy="51371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9" name="28 Grupo"/>
          <p:cNvGrpSpPr/>
          <p:nvPr userDrawn="1"/>
        </p:nvGrpSpPr>
        <p:grpSpPr>
          <a:xfrm>
            <a:off x="3351684" y="2078423"/>
            <a:ext cx="2412816" cy="964753"/>
            <a:chOff x="4799806" y="-40803"/>
            <a:chExt cx="2052637" cy="820737"/>
          </a:xfrm>
          <a:solidFill>
            <a:schemeClr val="bg1"/>
          </a:solidFill>
        </p:grpSpPr>
        <p:sp>
          <p:nvSpPr>
            <p:cNvPr id="30" name="Freeform 50"/>
            <p:cNvSpPr>
              <a:spLocks noEditPoints="1"/>
            </p:cNvSpPr>
            <p:nvPr/>
          </p:nvSpPr>
          <p:spPr bwMode="auto">
            <a:xfrm>
              <a:off x="5249477" y="-40803"/>
              <a:ext cx="1130300" cy="481012"/>
            </a:xfrm>
            <a:custGeom>
              <a:avLst/>
              <a:gdLst>
                <a:gd name="T0" fmla="*/ 1530 w 2848"/>
                <a:gd name="T1" fmla="*/ 588 h 1212"/>
                <a:gd name="T2" fmla="*/ 1585 w 2848"/>
                <a:gd name="T3" fmla="*/ 564 h 1212"/>
                <a:gd name="T4" fmla="*/ 1600 w 2848"/>
                <a:gd name="T5" fmla="*/ 522 h 1212"/>
                <a:gd name="T6" fmla="*/ 1590 w 2848"/>
                <a:gd name="T7" fmla="*/ 485 h 1212"/>
                <a:gd name="T8" fmla="*/ 1547 w 2848"/>
                <a:gd name="T9" fmla="*/ 458 h 1212"/>
                <a:gd name="T10" fmla="*/ 2203 w 2848"/>
                <a:gd name="T11" fmla="*/ 1 h 1212"/>
                <a:gd name="T12" fmla="*/ 1995 w 2848"/>
                <a:gd name="T13" fmla="*/ 52 h 1212"/>
                <a:gd name="T14" fmla="*/ 1823 w 2848"/>
                <a:gd name="T15" fmla="*/ 168 h 1212"/>
                <a:gd name="T16" fmla="*/ 1709 w 2848"/>
                <a:gd name="T17" fmla="*/ 192 h 1212"/>
                <a:gd name="T18" fmla="*/ 1542 w 2848"/>
                <a:gd name="T19" fmla="*/ 67 h 1212"/>
                <a:gd name="T20" fmla="*/ 1339 w 2848"/>
                <a:gd name="T21" fmla="*/ 5 h 1212"/>
                <a:gd name="T22" fmla="*/ 1156 w 2848"/>
                <a:gd name="T23" fmla="*/ 9 h 1212"/>
                <a:gd name="T24" fmla="*/ 958 w 2848"/>
                <a:gd name="T25" fmla="*/ 84 h 1212"/>
                <a:gd name="T26" fmla="*/ 800 w 2848"/>
                <a:gd name="T27" fmla="*/ 218 h 1212"/>
                <a:gd name="T28" fmla="*/ 155 w 2848"/>
                <a:gd name="T29" fmla="*/ 1190 h 1212"/>
                <a:gd name="T30" fmla="*/ 847 w 2848"/>
                <a:gd name="T31" fmla="*/ 1046 h 1212"/>
                <a:gd name="T32" fmla="*/ 1021 w 2848"/>
                <a:gd name="T33" fmla="*/ 1161 h 1212"/>
                <a:gd name="T34" fmla="*/ 1229 w 2848"/>
                <a:gd name="T35" fmla="*/ 1211 h 1212"/>
                <a:gd name="T36" fmla="*/ 1410 w 2848"/>
                <a:gd name="T37" fmla="*/ 1194 h 1212"/>
                <a:gd name="T38" fmla="*/ 1603 w 2848"/>
                <a:gd name="T39" fmla="*/ 1111 h 1212"/>
                <a:gd name="T40" fmla="*/ 1753 w 2848"/>
                <a:gd name="T41" fmla="*/ 968 h 1212"/>
                <a:gd name="T42" fmla="*/ 1875 w 2848"/>
                <a:gd name="T43" fmla="*/ 1090 h 1212"/>
                <a:gd name="T44" fmla="*/ 2061 w 2848"/>
                <a:gd name="T45" fmla="*/ 1185 h 1212"/>
                <a:gd name="T46" fmla="*/ 2240 w 2848"/>
                <a:gd name="T47" fmla="*/ 1212 h 1212"/>
                <a:gd name="T48" fmla="*/ 2421 w 2848"/>
                <a:gd name="T49" fmla="*/ 1185 h 1212"/>
                <a:gd name="T50" fmla="*/ 2581 w 2848"/>
                <a:gd name="T51" fmla="*/ 1108 h 1212"/>
                <a:gd name="T52" fmla="*/ 2710 w 2848"/>
                <a:gd name="T53" fmla="*/ 991 h 1212"/>
                <a:gd name="T54" fmla="*/ 2801 w 2848"/>
                <a:gd name="T55" fmla="*/ 843 h 1212"/>
                <a:gd name="T56" fmla="*/ 2846 w 2848"/>
                <a:gd name="T57" fmla="*/ 668 h 1212"/>
                <a:gd name="T58" fmla="*/ 2841 w 2848"/>
                <a:gd name="T59" fmla="*/ 515 h 1212"/>
                <a:gd name="T60" fmla="*/ 2789 w 2848"/>
                <a:gd name="T61" fmla="*/ 343 h 1212"/>
                <a:gd name="T62" fmla="*/ 2691 w 2848"/>
                <a:gd name="T63" fmla="*/ 199 h 1212"/>
                <a:gd name="T64" fmla="*/ 2556 w 2848"/>
                <a:gd name="T65" fmla="*/ 89 h 1212"/>
                <a:gd name="T66" fmla="*/ 2393 w 2848"/>
                <a:gd name="T67" fmla="*/ 19 h 1212"/>
                <a:gd name="T68" fmla="*/ 2240 w 2848"/>
                <a:gd name="T69" fmla="*/ 0 h 1212"/>
                <a:gd name="T70" fmla="*/ 893 w 2848"/>
                <a:gd name="T71" fmla="*/ 820 h 1212"/>
                <a:gd name="T72" fmla="*/ 668 w 2848"/>
                <a:gd name="T73" fmla="*/ 850 h 1212"/>
                <a:gd name="T74" fmla="*/ 684 w 2848"/>
                <a:gd name="T75" fmla="*/ 795 h 1212"/>
                <a:gd name="T76" fmla="*/ 459 w 2848"/>
                <a:gd name="T77" fmla="*/ 382 h 1212"/>
                <a:gd name="T78" fmla="*/ 680 w 2848"/>
                <a:gd name="T79" fmla="*/ 380 h 1212"/>
                <a:gd name="T80" fmla="*/ 868 w 2848"/>
                <a:gd name="T81" fmla="*/ 426 h 1212"/>
                <a:gd name="T82" fmla="*/ 1143 w 2848"/>
                <a:gd name="T83" fmla="*/ 363 h 1212"/>
                <a:gd name="T84" fmla="*/ 1082 w 2848"/>
                <a:gd name="T85" fmla="*/ 417 h 1212"/>
                <a:gd name="T86" fmla="*/ 1446 w 2848"/>
                <a:gd name="T87" fmla="*/ 810 h 1212"/>
                <a:gd name="T88" fmla="*/ 1224 w 2848"/>
                <a:gd name="T89" fmla="*/ 850 h 1212"/>
                <a:gd name="T90" fmla="*/ 1237 w 2848"/>
                <a:gd name="T91" fmla="*/ 810 h 1212"/>
                <a:gd name="T92" fmla="*/ 1234 w 2848"/>
                <a:gd name="T93" fmla="*/ 384 h 1212"/>
                <a:gd name="T94" fmla="*/ 1638 w 2848"/>
                <a:gd name="T95" fmla="*/ 365 h 1212"/>
                <a:gd name="T96" fmla="*/ 1741 w 2848"/>
                <a:gd name="T97" fmla="*/ 394 h 1212"/>
                <a:gd name="T98" fmla="*/ 1799 w 2848"/>
                <a:gd name="T99" fmla="*/ 469 h 1212"/>
                <a:gd name="T100" fmla="*/ 1802 w 2848"/>
                <a:gd name="T101" fmla="*/ 557 h 1212"/>
                <a:gd name="T102" fmla="*/ 1753 w 2848"/>
                <a:gd name="T103" fmla="*/ 638 h 1212"/>
                <a:gd name="T104" fmla="*/ 1656 w 2848"/>
                <a:gd name="T105" fmla="*/ 676 h 1212"/>
                <a:gd name="T106" fmla="*/ 2415 w 2848"/>
                <a:gd name="T107" fmla="*/ 474 h 1212"/>
                <a:gd name="T108" fmla="*/ 2125 w 2848"/>
                <a:gd name="T109" fmla="*/ 463 h 1212"/>
                <a:gd name="T110" fmla="*/ 2377 w 2848"/>
                <a:gd name="T111" fmla="*/ 574 h 1212"/>
                <a:gd name="T112" fmla="*/ 2326 w 2848"/>
                <a:gd name="T113" fmla="*/ 680 h 1212"/>
                <a:gd name="T114" fmla="*/ 2128 w 2848"/>
                <a:gd name="T115" fmla="*/ 820 h 1212"/>
                <a:gd name="T116" fmla="*/ 1902 w 2848"/>
                <a:gd name="T117" fmla="*/ 850 h 1212"/>
                <a:gd name="T118" fmla="*/ 1917 w 2848"/>
                <a:gd name="T119" fmla="*/ 795 h 1212"/>
                <a:gd name="T120" fmla="*/ 1909 w 2848"/>
                <a:gd name="T121" fmla="*/ 376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48" h="1212">
                  <a:moveTo>
                    <a:pt x="1514" y="454"/>
                  </a:moveTo>
                  <a:lnTo>
                    <a:pt x="1446" y="454"/>
                  </a:lnTo>
                  <a:lnTo>
                    <a:pt x="1446" y="589"/>
                  </a:lnTo>
                  <a:lnTo>
                    <a:pt x="1513" y="589"/>
                  </a:lnTo>
                  <a:lnTo>
                    <a:pt x="1513" y="589"/>
                  </a:lnTo>
                  <a:lnTo>
                    <a:pt x="1530" y="588"/>
                  </a:lnTo>
                  <a:lnTo>
                    <a:pt x="1547" y="585"/>
                  </a:lnTo>
                  <a:lnTo>
                    <a:pt x="1561" y="581"/>
                  </a:lnTo>
                  <a:lnTo>
                    <a:pt x="1568" y="577"/>
                  </a:lnTo>
                  <a:lnTo>
                    <a:pt x="1574" y="574"/>
                  </a:lnTo>
                  <a:lnTo>
                    <a:pt x="1580" y="569"/>
                  </a:lnTo>
                  <a:lnTo>
                    <a:pt x="1585" y="564"/>
                  </a:lnTo>
                  <a:lnTo>
                    <a:pt x="1590" y="559"/>
                  </a:lnTo>
                  <a:lnTo>
                    <a:pt x="1593" y="552"/>
                  </a:lnTo>
                  <a:lnTo>
                    <a:pt x="1597" y="546"/>
                  </a:lnTo>
                  <a:lnTo>
                    <a:pt x="1598" y="538"/>
                  </a:lnTo>
                  <a:lnTo>
                    <a:pt x="1600" y="530"/>
                  </a:lnTo>
                  <a:lnTo>
                    <a:pt x="1600" y="522"/>
                  </a:lnTo>
                  <a:lnTo>
                    <a:pt x="1600" y="522"/>
                  </a:lnTo>
                  <a:lnTo>
                    <a:pt x="1600" y="512"/>
                  </a:lnTo>
                  <a:lnTo>
                    <a:pt x="1598" y="505"/>
                  </a:lnTo>
                  <a:lnTo>
                    <a:pt x="1597" y="497"/>
                  </a:lnTo>
                  <a:lnTo>
                    <a:pt x="1593" y="491"/>
                  </a:lnTo>
                  <a:lnTo>
                    <a:pt x="1590" y="485"/>
                  </a:lnTo>
                  <a:lnTo>
                    <a:pt x="1585" y="479"/>
                  </a:lnTo>
                  <a:lnTo>
                    <a:pt x="1580" y="474"/>
                  </a:lnTo>
                  <a:lnTo>
                    <a:pt x="1574" y="470"/>
                  </a:lnTo>
                  <a:lnTo>
                    <a:pt x="1568" y="466"/>
                  </a:lnTo>
                  <a:lnTo>
                    <a:pt x="1562" y="463"/>
                  </a:lnTo>
                  <a:lnTo>
                    <a:pt x="1547" y="458"/>
                  </a:lnTo>
                  <a:lnTo>
                    <a:pt x="1532" y="456"/>
                  </a:lnTo>
                  <a:lnTo>
                    <a:pt x="1514" y="454"/>
                  </a:lnTo>
                  <a:lnTo>
                    <a:pt x="1514" y="454"/>
                  </a:lnTo>
                  <a:close/>
                  <a:moveTo>
                    <a:pt x="2240" y="0"/>
                  </a:moveTo>
                  <a:lnTo>
                    <a:pt x="2240" y="0"/>
                  </a:lnTo>
                  <a:lnTo>
                    <a:pt x="2203" y="1"/>
                  </a:lnTo>
                  <a:lnTo>
                    <a:pt x="2167" y="5"/>
                  </a:lnTo>
                  <a:lnTo>
                    <a:pt x="2131" y="9"/>
                  </a:lnTo>
                  <a:lnTo>
                    <a:pt x="2096" y="18"/>
                  </a:lnTo>
                  <a:lnTo>
                    <a:pt x="2061" y="27"/>
                  </a:lnTo>
                  <a:lnTo>
                    <a:pt x="2027" y="39"/>
                  </a:lnTo>
                  <a:lnTo>
                    <a:pt x="1995" y="52"/>
                  </a:lnTo>
                  <a:lnTo>
                    <a:pt x="1963" y="67"/>
                  </a:lnTo>
                  <a:lnTo>
                    <a:pt x="1933" y="84"/>
                  </a:lnTo>
                  <a:lnTo>
                    <a:pt x="1903" y="103"/>
                  </a:lnTo>
                  <a:lnTo>
                    <a:pt x="1875" y="123"/>
                  </a:lnTo>
                  <a:lnTo>
                    <a:pt x="1847" y="144"/>
                  </a:lnTo>
                  <a:lnTo>
                    <a:pt x="1823" y="168"/>
                  </a:lnTo>
                  <a:lnTo>
                    <a:pt x="1798" y="192"/>
                  </a:lnTo>
                  <a:lnTo>
                    <a:pt x="1774" y="218"/>
                  </a:lnTo>
                  <a:lnTo>
                    <a:pt x="1753" y="245"/>
                  </a:lnTo>
                  <a:lnTo>
                    <a:pt x="1753" y="245"/>
                  </a:lnTo>
                  <a:lnTo>
                    <a:pt x="1732" y="218"/>
                  </a:lnTo>
                  <a:lnTo>
                    <a:pt x="1709" y="192"/>
                  </a:lnTo>
                  <a:lnTo>
                    <a:pt x="1684" y="168"/>
                  </a:lnTo>
                  <a:lnTo>
                    <a:pt x="1658" y="144"/>
                  </a:lnTo>
                  <a:lnTo>
                    <a:pt x="1631" y="123"/>
                  </a:lnTo>
                  <a:lnTo>
                    <a:pt x="1603" y="103"/>
                  </a:lnTo>
                  <a:lnTo>
                    <a:pt x="1573" y="84"/>
                  </a:lnTo>
                  <a:lnTo>
                    <a:pt x="1542" y="67"/>
                  </a:lnTo>
                  <a:lnTo>
                    <a:pt x="1510" y="52"/>
                  </a:lnTo>
                  <a:lnTo>
                    <a:pt x="1478" y="39"/>
                  </a:lnTo>
                  <a:lnTo>
                    <a:pt x="1444" y="27"/>
                  </a:lnTo>
                  <a:lnTo>
                    <a:pt x="1410" y="18"/>
                  </a:lnTo>
                  <a:lnTo>
                    <a:pt x="1376" y="9"/>
                  </a:lnTo>
                  <a:lnTo>
                    <a:pt x="1339" y="5"/>
                  </a:lnTo>
                  <a:lnTo>
                    <a:pt x="1303" y="1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29" y="1"/>
                  </a:lnTo>
                  <a:lnTo>
                    <a:pt x="1192" y="5"/>
                  </a:lnTo>
                  <a:lnTo>
                    <a:pt x="1156" y="9"/>
                  </a:lnTo>
                  <a:lnTo>
                    <a:pt x="1121" y="18"/>
                  </a:lnTo>
                  <a:lnTo>
                    <a:pt x="1087" y="27"/>
                  </a:lnTo>
                  <a:lnTo>
                    <a:pt x="1053" y="39"/>
                  </a:lnTo>
                  <a:lnTo>
                    <a:pt x="1021" y="52"/>
                  </a:lnTo>
                  <a:lnTo>
                    <a:pt x="989" y="67"/>
                  </a:lnTo>
                  <a:lnTo>
                    <a:pt x="958" y="84"/>
                  </a:lnTo>
                  <a:lnTo>
                    <a:pt x="928" y="103"/>
                  </a:lnTo>
                  <a:lnTo>
                    <a:pt x="900" y="123"/>
                  </a:lnTo>
                  <a:lnTo>
                    <a:pt x="873" y="144"/>
                  </a:lnTo>
                  <a:lnTo>
                    <a:pt x="847" y="168"/>
                  </a:lnTo>
                  <a:lnTo>
                    <a:pt x="823" y="192"/>
                  </a:lnTo>
                  <a:lnTo>
                    <a:pt x="800" y="218"/>
                  </a:lnTo>
                  <a:lnTo>
                    <a:pt x="778" y="245"/>
                  </a:lnTo>
                  <a:lnTo>
                    <a:pt x="778" y="22"/>
                  </a:lnTo>
                  <a:lnTo>
                    <a:pt x="0" y="22"/>
                  </a:lnTo>
                  <a:lnTo>
                    <a:pt x="0" y="363"/>
                  </a:lnTo>
                  <a:lnTo>
                    <a:pt x="155" y="363"/>
                  </a:lnTo>
                  <a:lnTo>
                    <a:pt x="155" y="1190"/>
                  </a:lnTo>
                  <a:lnTo>
                    <a:pt x="778" y="1190"/>
                  </a:lnTo>
                  <a:lnTo>
                    <a:pt x="778" y="968"/>
                  </a:lnTo>
                  <a:lnTo>
                    <a:pt x="778" y="968"/>
                  </a:lnTo>
                  <a:lnTo>
                    <a:pt x="800" y="995"/>
                  </a:lnTo>
                  <a:lnTo>
                    <a:pt x="823" y="1021"/>
                  </a:lnTo>
                  <a:lnTo>
                    <a:pt x="847" y="1046"/>
                  </a:lnTo>
                  <a:lnTo>
                    <a:pt x="873" y="1068"/>
                  </a:lnTo>
                  <a:lnTo>
                    <a:pt x="900" y="1090"/>
                  </a:lnTo>
                  <a:lnTo>
                    <a:pt x="928" y="1111"/>
                  </a:lnTo>
                  <a:lnTo>
                    <a:pt x="958" y="1129"/>
                  </a:lnTo>
                  <a:lnTo>
                    <a:pt x="989" y="1146"/>
                  </a:lnTo>
                  <a:lnTo>
                    <a:pt x="1021" y="1161"/>
                  </a:lnTo>
                  <a:lnTo>
                    <a:pt x="1053" y="1174"/>
                  </a:lnTo>
                  <a:lnTo>
                    <a:pt x="1087" y="1185"/>
                  </a:lnTo>
                  <a:lnTo>
                    <a:pt x="1121" y="1194"/>
                  </a:lnTo>
                  <a:lnTo>
                    <a:pt x="1156" y="1203"/>
                  </a:lnTo>
                  <a:lnTo>
                    <a:pt x="1192" y="1207"/>
                  </a:lnTo>
                  <a:lnTo>
                    <a:pt x="1229" y="1211"/>
                  </a:lnTo>
                  <a:lnTo>
                    <a:pt x="1266" y="1212"/>
                  </a:lnTo>
                  <a:lnTo>
                    <a:pt x="1266" y="1212"/>
                  </a:lnTo>
                  <a:lnTo>
                    <a:pt x="1303" y="1211"/>
                  </a:lnTo>
                  <a:lnTo>
                    <a:pt x="1339" y="1207"/>
                  </a:lnTo>
                  <a:lnTo>
                    <a:pt x="1376" y="1203"/>
                  </a:lnTo>
                  <a:lnTo>
                    <a:pt x="1410" y="1194"/>
                  </a:lnTo>
                  <a:lnTo>
                    <a:pt x="1444" y="1185"/>
                  </a:lnTo>
                  <a:lnTo>
                    <a:pt x="1478" y="1174"/>
                  </a:lnTo>
                  <a:lnTo>
                    <a:pt x="1510" y="1161"/>
                  </a:lnTo>
                  <a:lnTo>
                    <a:pt x="1542" y="1146"/>
                  </a:lnTo>
                  <a:lnTo>
                    <a:pt x="1573" y="1129"/>
                  </a:lnTo>
                  <a:lnTo>
                    <a:pt x="1603" y="1111"/>
                  </a:lnTo>
                  <a:lnTo>
                    <a:pt x="1631" y="1090"/>
                  </a:lnTo>
                  <a:lnTo>
                    <a:pt x="1658" y="1068"/>
                  </a:lnTo>
                  <a:lnTo>
                    <a:pt x="1684" y="1046"/>
                  </a:lnTo>
                  <a:lnTo>
                    <a:pt x="1709" y="1021"/>
                  </a:lnTo>
                  <a:lnTo>
                    <a:pt x="1732" y="995"/>
                  </a:lnTo>
                  <a:lnTo>
                    <a:pt x="1753" y="968"/>
                  </a:lnTo>
                  <a:lnTo>
                    <a:pt x="1753" y="968"/>
                  </a:lnTo>
                  <a:lnTo>
                    <a:pt x="1774" y="995"/>
                  </a:lnTo>
                  <a:lnTo>
                    <a:pt x="1798" y="1021"/>
                  </a:lnTo>
                  <a:lnTo>
                    <a:pt x="1823" y="1046"/>
                  </a:lnTo>
                  <a:lnTo>
                    <a:pt x="1847" y="1068"/>
                  </a:lnTo>
                  <a:lnTo>
                    <a:pt x="1875" y="1090"/>
                  </a:lnTo>
                  <a:lnTo>
                    <a:pt x="1903" y="1111"/>
                  </a:lnTo>
                  <a:lnTo>
                    <a:pt x="1933" y="1129"/>
                  </a:lnTo>
                  <a:lnTo>
                    <a:pt x="1963" y="1146"/>
                  </a:lnTo>
                  <a:lnTo>
                    <a:pt x="1995" y="1161"/>
                  </a:lnTo>
                  <a:lnTo>
                    <a:pt x="2027" y="1174"/>
                  </a:lnTo>
                  <a:lnTo>
                    <a:pt x="2061" y="1185"/>
                  </a:lnTo>
                  <a:lnTo>
                    <a:pt x="2096" y="1194"/>
                  </a:lnTo>
                  <a:lnTo>
                    <a:pt x="2131" y="1203"/>
                  </a:lnTo>
                  <a:lnTo>
                    <a:pt x="2167" y="1207"/>
                  </a:lnTo>
                  <a:lnTo>
                    <a:pt x="2203" y="1211"/>
                  </a:lnTo>
                  <a:lnTo>
                    <a:pt x="2240" y="1212"/>
                  </a:lnTo>
                  <a:lnTo>
                    <a:pt x="2240" y="1212"/>
                  </a:lnTo>
                  <a:lnTo>
                    <a:pt x="2272" y="1211"/>
                  </a:lnTo>
                  <a:lnTo>
                    <a:pt x="2303" y="1208"/>
                  </a:lnTo>
                  <a:lnTo>
                    <a:pt x="2334" y="1205"/>
                  </a:lnTo>
                  <a:lnTo>
                    <a:pt x="2363" y="1200"/>
                  </a:lnTo>
                  <a:lnTo>
                    <a:pt x="2393" y="1193"/>
                  </a:lnTo>
                  <a:lnTo>
                    <a:pt x="2421" y="1185"/>
                  </a:lnTo>
                  <a:lnTo>
                    <a:pt x="2449" y="1175"/>
                  </a:lnTo>
                  <a:lnTo>
                    <a:pt x="2477" y="1165"/>
                  </a:lnTo>
                  <a:lnTo>
                    <a:pt x="2504" y="1153"/>
                  </a:lnTo>
                  <a:lnTo>
                    <a:pt x="2530" y="1139"/>
                  </a:lnTo>
                  <a:lnTo>
                    <a:pt x="2556" y="1125"/>
                  </a:lnTo>
                  <a:lnTo>
                    <a:pt x="2581" y="1108"/>
                  </a:lnTo>
                  <a:lnTo>
                    <a:pt x="2604" y="1092"/>
                  </a:lnTo>
                  <a:lnTo>
                    <a:pt x="2627" y="1074"/>
                  </a:lnTo>
                  <a:lnTo>
                    <a:pt x="2649" y="1055"/>
                  </a:lnTo>
                  <a:lnTo>
                    <a:pt x="2671" y="1035"/>
                  </a:lnTo>
                  <a:lnTo>
                    <a:pt x="2691" y="1014"/>
                  </a:lnTo>
                  <a:lnTo>
                    <a:pt x="2710" y="991"/>
                  </a:lnTo>
                  <a:lnTo>
                    <a:pt x="2727" y="969"/>
                  </a:lnTo>
                  <a:lnTo>
                    <a:pt x="2744" y="945"/>
                  </a:lnTo>
                  <a:lnTo>
                    <a:pt x="2760" y="921"/>
                  </a:lnTo>
                  <a:lnTo>
                    <a:pt x="2775" y="896"/>
                  </a:lnTo>
                  <a:lnTo>
                    <a:pt x="2789" y="869"/>
                  </a:lnTo>
                  <a:lnTo>
                    <a:pt x="2801" y="843"/>
                  </a:lnTo>
                  <a:lnTo>
                    <a:pt x="2811" y="814"/>
                  </a:lnTo>
                  <a:lnTo>
                    <a:pt x="2821" y="787"/>
                  </a:lnTo>
                  <a:lnTo>
                    <a:pt x="2829" y="758"/>
                  </a:lnTo>
                  <a:lnTo>
                    <a:pt x="2836" y="728"/>
                  </a:lnTo>
                  <a:lnTo>
                    <a:pt x="2841" y="699"/>
                  </a:lnTo>
                  <a:lnTo>
                    <a:pt x="2846" y="668"/>
                  </a:lnTo>
                  <a:lnTo>
                    <a:pt x="2848" y="637"/>
                  </a:lnTo>
                  <a:lnTo>
                    <a:pt x="2848" y="607"/>
                  </a:lnTo>
                  <a:lnTo>
                    <a:pt x="2848" y="607"/>
                  </a:lnTo>
                  <a:lnTo>
                    <a:pt x="2848" y="576"/>
                  </a:lnTo>
                  <a:lnTo>
                    <a:pt x="2846" y="544"/>
                  </a:lnTo>
                  <a:lnTo>
                    <a:pt x="2841" y="515"/>
                  </a:lnTo>
                  <a:lnTo>
                    <a:pt x="2836" y="484"/>
                  </a:lnTo>
                  <a:lnTo>
                    <a:pt x="2829" y="456"/>
                  </a:lnTo>
                  <a:lnTo>
                    <a:pt x="2821" y="426"/>
                  </a:lnTo>
                  <a:lnTo>
                    <a:pt x="2811" y="398"/>
                  </a:lnTo>
                  <a:lnTo>
                    <a:pt x="2801" y="371"/>
                  </a:lnTo>
                  <a:lnTo>
                    <a:pt x="2789" y="343"/>
                  </a:lnTo>
                  <a:lnTo>
                    <a:pt x="2775" y="317"/>
                  </a:lnTo>
                  <a:lnTo>
                    <a:pt x="2760" y="293"/>
                  </a:lnTo>
                  <a:lnTo>
                    <a:pt x="2744" y="268"/>
                  </a:lnTo>
                  <a:lnTo>
                    <a:pt x="2727" y="244"/>
                  </a:lnTo>
                  <a:lnTo>
                    <a:pt x="2710" y="221"/>
                  </a:lnTo>
                  <a:lnTo>
                    <a:pt x="2691" y="199"/>
                  </a:lnTo>
                  <a:lnTo>
                    <a:pt x="2671" y="178"/>
                  </a:lnTo>
                  <a:lnTo>
                    <a:pt x="2649" y="158"/>
                  </a:lnTo>
                  <a:lnTo>
                    <a:pt x="2627" y="139"/>
                  </a:lnTo>
                  <a:lnTo>
                    <a:pt x="2604" y="120"/>
                  </a:lnTo>
                  <a:lnTo>
                    <a:pt x="2581" y="104"/>
                  </a:lnTo>
                  <a:lnTo>
                    <a:pt x="2556" y="89"/>
                  </a:lnTo>
                  <a:lnTo>
                    <a:pt x="2530" y="73"/>
                  </a:lnTo>
                  <a:lnTo>
                    <a:pt x="2504" y="60"/>
                  </a:lnTo>
                  <a:lnTo>
                    <a:pt x="2477" y="47"/>
                  </a:lnTo>
                  <a:lnTo>
                    <a:pt x="2449" y="37"/>
                  </a:lnTo>
                  <a:lnTo>
                    <a:pt x="2421" y="27"/>
                  </a:lnTo>
                  <a:lnTo>
                    <a:pt x="2393" y="19"/>
                  </a:lnTo>
                  <a:lnTo>
                    <a:pt x="2363" y="12"/>
                  </a:lnTo>
                  <a:lnTo>
                    <a:pt x="2334" y="7"/>
                  </a:lnTo>
                  <a:lnTo>
                    <a:pt x="2303" y="4"/>
                  </a:lnTo>
                  <a:lnTo>
                    <a:pt x="2272" y="1"/>
                  </a:lnTo>
                  <a:lnTo>
                    <a:pt x="2240" y="0"/>
                  </a:lnTo>
                  <a:lnTo>
                    <a:pt x="2240" y="0"/>
                  </a:lnTo>
                  <a:close/>
                  <a:moveTo>
                    <a:pt x="1082" y="417"/>
                  </a:moveTo>
                  <a:lnTo>
                    <a:pt x="891" y="655"/>
                  </a:lnTo>
                  <a:lnTo>
                    <a:pt x="891" y="795"/>
                  </a:lnTo>
                  <a:lnTo>
                    <a:pt x="891" y="795"/>
                  </a:lnTo>
                  <a:lnTo>
                    <a:pt x="891" y="810"/>
                  </a:lnTo>
                  <a:lnTo>
                    <a:pt x="893" y="820"/>
                  </a:lnTo>
                  <a:lnTo>
                    <a:pt x="895" y="830"/>
                  </a:lnTo>
                  <a:lnTo>
                    <a:pt x="898" y="837"/>
                  </a:lnTo>
                  <a:lnTo>
                    <a:pt x="902" y="847"/>
                  </a:lnTo>
                  <a:lnTo>
                    <a:pt x="905" y="850"/>
                  </a:lnTo>
                  <a:lnTo>
                    <a:pt x="668" y="850"/>
                  </a:lnTo>
                  <a:lnTo>
                    <a:pt x="668" y="850"/>
                  </a:lnTo>
                  <a:lnTo>
                    <a:pt x="671" y="847"/>
                  </a:lnTo>
                  <a:lnTo>
                    <a:pt x="675" y="837"/>
                  </a:lnTo>
                  <a:lnTo>
                    <a:pt x="678" y="830"/>
                  </a:lnTo>
                  <a:lnTo>
                    <a:pt x="681" y="820"/>
                  </a:lnTo>
                  <a:lnTo>
                    <a:pt x="682" y="810"/>
                  </a:lnTo>
                  <a:lnTo>
                    <a:pt x="684" y="795"/>
                  </a:lnTo>
                  <a:lnTo>
                    <a:pt x="684" y="655"/>
                  </a:lnTo>
                  <a:lnTo>
                    <a:pt x="493" y="418"/>
                  </a:lnTo>
                  <a:lnTo>
                    <a:pt x="493" y="418"/>
                  </a:lnTo>
                  <a:lnTo>
                    <a:pt x="481" y="404"/>
                  </a:lnTo>
                  <a:lnTo>
                    <a:pt x="470" y="392"/>
                  </a:lnTo>
                  <a:lnTo>
                    <a:pt x="459" y="382"/>
                  </a:lnTo>
                  <a:lnTo>
                    <a:pt x="451" y="375"/>
                  </a:lnTo>
                  <a:lnTo>
                    <a:pt x="438" y="366"/>
                  </a:lnTo>
                  <a:lnTo>
                    <a:pt x="433" y="363"/>
                  </a:lnTo>
                  <a:lnTo>
                    <a:pt x="673" y="363"/>
                  </a:lnTo>
                  <a:lnTo>
                    <a:pt x="673" y="363"/>
                  </a:lnTo>
                  <a:lnTo>
                    <a:pt x="680" y="380"/>
                  </a:lnTo>
                  <a:lnTo>
                    <a:pt x="691" y="400"/>
                  </a:lnTo>
                  <a:lnTo>
                    <a:pt x="706" y="426"/>
                  </a:lnTo>
                  <a:lnTo>
                    <a:pt x="785" y="549"/>
                  </a:lnTo>
                  <a:lnTo>
                    <a:pt x="788" y="549"/>
                  </a:lnTo>
                  <a:lnTo>
                    <a:pt x="868" y="426"/>
                  </a:lnTo>
                  <a:lnTo>
                    <a:pt x="868" y="426"/>
                  </a:lnTo>
                  <a:lnTo>
                    <a:pt x="883" y="400"/>
                  </a:lnTo>
                  <a:lnTo>
                    <a:pt x="894" y="380"/>
                  </a:lnTo>
                  <a:lnTo>
                    <a:pt x="900" y="368"/>
                  </a:lnTo>
                  <a:lnTo>
                    <a:pt x="901" y="363"/>
                  </a:lnTo>
                  <a:lnTo>
                    <a:pt x="1143" y="363"/>
                  </a:lnTo>
                  <a:lnTo>
                    <a:pt x="1143" y="363"/>
                  </a:lnTo>
                  <a:lnTo>
                    <a:pt x="1138" y="366"/>
                  </a:lnTo>
                  <a:lnTo>
                    <a:pt x="1125" y="374"/>
                  </a:lnTo>
                  <a:lnTo>
                    <a:pt x="1116" y="381"/>
                  </a:lnTo>
                  <a:lnTo>
                    <a:pt x="1106" y="391"/>
                  </a:lnTo>
                  <a:lnTo>
                    <a:pt x="1094" y="402"/>
                  </a:lnTo>
                  <a:lnTo>
                    <a:pt x="1082" y="417"/>
                  </a:lnTo>
                  <a:lnTo>
                    <a:pt x="1082" y="417"/>
                  </a:lnTo>
                  <a:close/>
                  <a:moveTo>
                    <a:pt x="1617" y="679"/>
                  </a:moveTo>
                  <a:lnTo>
                    <a:pt x="1445" y="679"/>
                  </a:lnTo>
                  <a:lnTo>
                    <a:pt x="1445" y="795"/>
                  </a:lnTo>
                  <a:lnTo>
                    <a:pt x="1445" y="795"/>
                  </a:lnTo>
                  <a:lnTo>
                    <a:pt x="1446" y="810"/>
                  </a:lnTo>
                  <a:lnTo>
                    <a:pt x="1448" y="820"/>
                  </a:lnTo>
                  <a:lnTo>
                    <a:pt x="1450" y="830"/>
                  </a:lnTo>
                  <a:lnTo>
                    <a:pt x="1452" y="837"/>
                  </a:lnTo>
                  <a:lnTo>
                    <a:pt x="1457" y="847"/>
                  </a:lnTo>
                  <a:lnTo>
                    <a:pt x="1459" y="850"/>
                  </a:lnTo>
                  <a:lnTo>
                    <a:pt x="1224" y="850"/>
                  </a:lnTo>
                  <a:lnTo>
                    <a:pt x="1224" y="850"/>
                  </a:lnTo>
                  <a:lnTo>
                    <a:pt x="1226" y="847"/>
                  </a:lnTo>
                  <a:lnTo>
                    <a:pt x="1231" y="838"/>
                  </a:lnTo>
                  <a:lnTo>
                    <a:pt x="1234" y="830"/>
                  </a:lnTo>
                  <a:lnTo>
                    <a:pt x="1235" y="820"/>
                  </a:lnTo>
                  <a:lnTo>
                    <a:pt x="1237" y="810"/>
                  </a:lnTo>
                  <a:lnTo>
                    <a:pt x="1237" y="795"/>
                  </a:lnTo>
                  <a:lnTo>
                    <a:pt x="1237" y="417"/>
                  </a:lnTo>
                  <a:lnTo>
                    <a:pt x="1237" y="417"/>
                  </a:lnTo>
                  <a:lnTo>
                    <a:pt x="1237" y="405"/>
                  </a:lnTo>
                  <a:lnTo>
                    <a:pt x="1235" y="393"/>
                  </a:lnTo>
                  <a:lnTo>
                    <a:pt x="1234" y="384"/>
                  </a:lnTo>
                  <a:lnTo>
                    <a:pt x="1231" y="376"/>
                  </a:lnTo>
                  <a:lnTo>
                    <a:pt x="1226" y="367"/>
                  </a:lnTo>
                  <a:lnTo>
                    <a:pt x="1224" y="363"/>
                  </a:lnTo>
                  <a:lnTo>
                    <a:pt x="1617" y="363"/>
                  </a:lnTo>
                  <a:lnTo>
                    <a:pt x="1617" y="363"/>
                  </a:lnTo>
                  <a:lnTo>
                    <a:pt x="1638" y="365"/>
                  </a:lnTo>
                  <a:lnTo>
                    <a:pt x="1657" y="366"/>
                  </a:lnTo>
                  <a:lnTo>
                    <a:pt x="1676" y="369"/>
                  </a:lnTo>
                  <a:lnTo>
                    <a:pt x="1694" y="374"/>
                  </a:lnTo>
                  <a:lnTo>
                    <a:pt x="1711" y="380"/>
                  </a:lnTo>
                  <a:lnTo>
                    <a:pt x="1727" y="387"/>
                  </a:lnTo>
                  <a:lnTo>
                    <a:pt x="1741" y="394"/>
                  </a:lnTo>
                  <a:lnTo>
                    <a:pt x="1754" y="404"/>
                  </a:lnTo>
                  <a:lnTo>
                    <a:pt x="1766" y="414"/>
                  </a:lnTo>
                  <a:lnTo>
                    <a:pt x="1776" y="426"/>
                  </a:lnTo>
                  <a:lnTo>
                    <a:pt x="1786" y="439"/>
                  </a:lnTo>
                  <a:lnTo>
                    <a:pt x="1793" y="453"/>
                  </a:lnTo>
                  <a:lnTo>
                    <a:pt x="1799" y="469"/>
                  </a:lnTo>
                  <a:lnTo>
                    <a:pt x="1804" y="485"/>
                  </a:lnTo>
                  <a:lnTo>
                    <a:pt x="1806" y="503"/>
                  </a:lnTo>
                  <a:lnTo>
                    <a:pt x="1807" y="522"/>
                  </a:lnTo>
                  <a:lnTo>
                    <a:pt x="1807" y="522"/>
                  </a:lnTo>
                  <a:lnTo>
                    <a:pt x="1806" y="541"/>
                  </a:lnTo>
                  <a:lnTo>
                    <a:pt x="1802" y="557"/>
                  </a:lnTo>
                  <a:lnTo>
                    <a:pt x="1799" y="574"/>
                  </a:lnTo>
                  <a:lnTo>
                    <a:pt x="1792" y="589"/>
                  </a:lnTo>
                  <a:lnTo>
                    <a:pt x="1785" y="603"/>
                  </a:lnTo>
                  <a:lnTo>
                    <a:pt x="1775" y="616"/>
                  </a:lnTo>
                  <a:lnTo>
                    <a:pt x="1765" y="628"/>
                  </a:lnTo>
                  <a:lnTo>
                    <a:pt x="1753" y="638"/>
                  </a:lnTo>
                  <a:lnTo>
                    <a:pt x="1740" y="648"/>
                  </a:lnTo>
                  <a:lnTo>
                    <a:pt x="1724" y="656"/>
                  </a:lnTo>
                  <a:lnTo>
                    <a:pt x="1709" y="663"/>
                  </a:lnTo>
                  <a:lnTo>
                    <a:pt x="1692" y="669"/>
                  </a:lnTo>
                  <a:lnTo>
                    <a:pt x="1675" y="673"/>
                  </a:lnTo>
                  <a:lnTo>
                    <a:pt x="1656" y="676"/>
                  </a:lnTo>
                  <a:lnTo>
                    <a:pt x="1637" y="679"/>
                  </a:lnTo>
                  <a:lnTo>
                    <a:pt x="1617" y="679"/>
                  </a:lnTo>
                  <a:lnTo>
                    <a:pt x="1617" y="679"/>
                  </a:lnTo>
                  <a:close/>
                  <a:moveTo>
                    <a:pt x="2420" y="477"/>
                  </a:moveTo>
                  <a:lnTo>
                    <a:pt x="2420" y="477"/>
                  </a:lnTo>
                  <a:lnTo>
                    <a:pt x="2415" y="474"/>
                  </a:lnTo>
                  <a:lnTo>
                    <a:pt x="2404" y="470"/>
                  </a:lnTo>
                  <a:lnTo>
                    <a:pt x="2396" y="467"/>
                  </a:lnTo>
                  <a:lnTo>
                    <a:pt x="2386" y="465"/>
                  </a:lnTo>
                  <a:lnTo>
                    <a:pt x="2374" y="464"/>
                  </a:lnTo>
                  <a:lnTo>
                    <a:pt x="2361" y="463"/>
                  </a:lnTo>
                  <a:lnTo>
                    <a:pt x="2125" y="463"/>
                  </a:lnTo>
                  <a:lnTo>
                    <a:pt x="2125" y="581"/>
                  </a:lnTo>
                  <a:lnTo>
                    <a:pt x="2315" y="581"/>
                  </a:lnTo>
                  <a:lnTo>
                    <a:pt x="2315" y="581"/>
                  </a:lnTo>
                  <a:lnTo>
                    <a:pt x="2339" y="579"/>
                  </a:lnTo>
                  <a:lnTo>
                    <a:pt x="2360" y="577"/>
                  </a:lnTo>
                  <a:lnTo>
                    <a:pt x="2377" y="574"/>
                  </a:lnTo>
                  <a:lnTo>
                    <a:pt x="2377" y="689"/>
                  </a:lnTo>
                  <a:lnTo>
                    <a:pt x="2377" y="689"/>
                  </a:lnTo>
                  <a:lnTo>
                    <a:pt x="2373" y="688"/>
                  </a:lnTo>
                  <a:lnTo>
                    <a:pt x="2360" y="684"/>
                  </a:lnTo>
                  <a:lnTo>
                    <a:pt x="2339" y="681"/>
                  </a:lnTo>
                  <a:lnTo>
                    <a:pt x="2326" y="680"/>
                  </a:lnTo>
                  <a:lnTo>
                    <a:pt x="2315" y="679"/>
                  </a:lnTo>
                  <a:lnTo>
                    <a:pt x="2125" y="679"/>
                  </a:lnTo>
                  <a:lnTo>
                    <a:pt x="2125" y="795"/>
                  </a:lnTo>
                  <a:lnTo>
                    <a:pt x="2125" y="795"/>
                  </a:lnTo>
                  <a:lnTo>
                    <a:pt x="2125" y="808"/>
                  </a:lnTo>
                  <a:lnTo>
                    <a:pt x="2128" y="820"/>
                  </a:lnTo>
                  <a:lnTo>
                    <a:pt x="2130" y="830"/>
                  </a:lnTo>
                  <a:lnTo>
                    <a:pt x="2132" y="837"/>
                  </a:lnTo>
                  <a:lnTo>
                    <a:pt x="2137" y="846"/>
                  </a:lnTo>
                  <a:lnTo>
                    <a:pt x="2140" y="850"/>
                  </a:lnTo>
                  <a:lnTo>
                    <a:pt x="1902" y="850"/>
                  </a:lnTo>
                  <a:lnTo>
                    <a:pt x="1902" y="850"/>
                  </a:lnTo>
                  <a:lnTo>
                    <a:pt x="1904" y="846"/>
                  </a:lnTo>
                  <a:lnTo>
                    <a:pt x="1909" y="837"/>
                  </a:lnTo>
                  <a:lnTo>
                    <a:pt x="1912" y="830"/>
                  </a:lnTo>
                  <a:lnTo>
                    <a:pt x="1915" y="820"/>
                  </a:lnTo>
                  <a:lnTo>
                    <a:pt x="1916" y="808"/>
                  </a:lnTo>
                  <a:lnTo>
                    <a:pt x="1917" y="795"/>
                  </a:lnTo>
                  <a:lnTo>
                    <a:pt x="1917" y="417"/>
                  </a:lnTo>
                  <a:lnTo>
                    <a:pt x="1917" y="417"/>
                  </a:lnTo>
                  <a:lnTo>
                    <a:pt x="1916" y="404"/>
                  </a:lnTo>
                  <a:lnTo>
                    <a:pt x="1915" y="393"/>
                  </a:lnTo>
                  <a:lnTo>
                    <a:pt x="1912" y="384"/>
                  </a:lnTo>
                  <a:lnTo>
                    <a:pt x="1909" y="376"/>
                  </a:lnTo>
                  <a:lnTo>
                    <a:pt x="1904" y="367"/>
                  </a:lnTo>
                  <a:lnTo>
                    <a:pt x="1902" y="363"/>
                  </a:lnTo>
                  <a:lnTo>
                    <a:pt x="2420" y="363"/>
                  </a:lnTo>
                  <a:lnTo>
                    <a:pt x="2420" y="4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" name="Rectangle 54"/>
            <p:cNvSpPr>
              <a:spLocks noChangeArrowheads="1"/>
            </p:cNvSpPr>
            <p:nvPr/>
          </p:nvSpPr>
          <p:spPr bwMode="auto">
            <a:xfrm>
              <a:off x="4799806" y="579909"/>
              <a:ext cx="19050" cy="155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" name="Freeform 55"/>
            <p:cNvSpPr>
              <a:spLocks/>
            </p:cNvSpPr>
            <p:nvPr/>
          </p:nvSpPr>
          <p:spPr bwMode="auto">
            <a:xfrm>
              <a:off x="4860131" y="613247"/>
              <a:ext cx="138112" cy="122237"/>
            </a:xfrm>
            <a:custGeom>
              <a:avLst/>
              <a:gdLst>
                <a:gd name="T0" fmla="*/ 306 w 350"/>
                <a:gd name="T1" fmla="*/ 94 h 308"/>
                <a:gd name="T2" fmla="*/ 305 w 350"/>
                <a:gd name="T3" fmla="*/ 82 h 308"/>
                <a:gd name="T4" fmla="*/ 300 w 350"/>
                <a:gd name="T5" fmla="*/ 60 h 308"/>
                <a:gd name="T6" fmla="*/ 289 w 350"/>
                <a:gd name="T7" fmla="*/ 45 h 308"/>
                <a:gd name="T8" fmla="*/ 271 w 350"/>
                <a:gd name="T9" fmla="*/ 37 h 308"/>
                <a:gd name="T10" fmla="*/ 259 w 350"/>
                <a:gd name="T11" fmla="*/ 35 h 308"/>
                <a:gd name="T12" fmla="*/ 244 w 350"/>
                <a:gd name="T13" fmla="*/ 38 h 308"/>
                <a:gd name="T14" fmla="*/ 232 w 350"/>
                <a:gd name="T15" fmla="*/ 43 h 308"/>
                <a:gd name="T16" fmla="*/ 221 w 350"/>
                <a:gd name="T17" fmla="*/ 50 h 308"/>
                <a:gd name="T18" fmla="*/ 213 w 350"/>
                <a:gd name="T19" fmla="*/ 61 h 308"/>
                <a:gd name="T20" fmla="*/ 201 w 350"/>
                <a:gd name="T21" fmla="*/ 87 h 308"/>
                <a:gd name="T22" fmla="*/ 197 w 350"/>
                <a:gd name="T23" fmla="*/ 118 h 308"/>
                <a:gd name="T24" fmla="*/ 153 w 350"/>
                <a:gd name="T25" fmla="*/ 308 h 308"/>
                <a:gd name="T26" fmla="*/ 153 w 350"/>
                <a:gd name="T27" fmla="*/ 94 h 308"/>
                <a:gd name="T28" fmla="*/ 151 w 350"/>
                <a:gd name="T29" fmla="*/ 70 h 308"/>
                <a:gd name="T30" fmla="*/ 143 w 350"/>
                <a:gd name="T31" fmla="*/ 51 h 308"/>
                <a:gd name="T32" fmla="*/ 129 w 350"/>
                <a:gd name="T33" fmla="*/ 40 h 308"/>
                <a:gd name="T34" fmla="*/ 107 w 350"/>
                <a:gd name="T35" fmla="*/ 35 h 308"/>
                <a:gd name="T36" fmla="*/ 98 w 350"/>
                <a:gd name="T37" fmla="*/ 37 h 308"/>
                <a:gd name="T38" fmla="*/ 85 w 350"/>
                <a:gd name="T39" fmla="*/ 40 h 308"/>
                <a:gd name="T40" fmla="*/ 74 w 350"/>
                <a:gd name="T41" fmla="*/ 46 h 308"/>
                <a:gd name="T42" fmla="*/ 64 w 350"/>
                <a:gd name="T43" fmla="*/ 55 h 308"/>
                <a:gd name="T44" fmla="*/ 53 w 350"/>
                <a:gd name="T45" fmla="*/ 73 h 308"/>
                <a:gd name="T46" fmla="*/ 45 w 350"/>
                <a:gd name="T47" fmla="*/ 101 h 308"/>
                <a:gd name="T48" fmla="*/ 44 w 350"/>
                <a:gd name="T49" fmla="*/ 308 h 308"/>
                <a:gd name="T50" fmla="*/ 0 w 350"/>
                <a:gd name="T51" fmla="*/ 7 h 308"/>
                <a:gd name="T52" fmla="*/ 41 w 350"/>
                <a:gd name="T53" fmla="*/ 46 h 308"/>
                <a:gd name="T54" fmla="*/ 44 w 350"/>
                <a:gd name="T55" fmla="*/ 46 h 308"/>
                <a:gd name="T56" fmla="*/ 52 w 350"/>
                <a:gd name="T57" fmla="*/ 32 h 308"/>
                <a:gd name="T58" fmla="*/ 67 w 350"/>
                <a:gd name="T59" fmla="*/ 16 h 308"/>
                <a:gd name="T60" fmla="*/ 87 w 350"/>
                <a:gd name="T61" fmla="*/ 5 h 308"/>
                <a:gd name="T62" fmla="*/ 118 w 350"/>
                <a:gd name="T63" fmla="*/ 0 h 308"/>
                <a:gd name="T64" fmla="*/ 134 w 350"/>
                <a:gd name="T65" fmla="*/ 1 h 308"/>
                <a:gd name="T66" fmla="*/ 158 w 350"/>
                <a:gd name="T67" fmla="*/ 10 h 308"/>
                <a:gd name="T68" fmla="*/ 176 w 350"/>
                <a:gd name="T69" fmla="*/ 23 h 308"/>
                <a:gd name="T70" fmla="*/ 187 w 350"/>
                <a:gd name="T71" fmla="*/ 38 h 308"/>
                <a:gd name="T72" fmla="*/ 193 w 350"/>
                <a:gd name="T73" fmla="*/ 46 h 308"/>
                <a:gd name="T74" fmla="*/ 197 w 350"/>
                <a:gd name="T75" fmla="*/ 39 h 308"/>
                <a:gd name="T76" fmla="*/ 210 w 350"/>
                <a:gd name="T77" fmla="*/ 23 h 308"/>
                <a:gd name="T78" fmla="*/ 229 w 350"/>
                <a:gd name="T79" fmla="*/ 10 h 308"/>
                <a:gd name="T80" fmla="*/ 254 w 350"/>
                <a:gd name="T81" fmla="*/ 1 h 308"/>
                <a:gd name="T82" fmla="*/ 269 w 350"/>
                <a:gd name="T83" fmla="*/ 0 h 308"/>
                <a:gd name="T84" fmla="*/ 296 w 350"/>
                <a:gd name="T85" fmla="*/ 4 h 308"/>
                <a:gd name="T86" fmla="*/ 311 w 350"/>
                <a:gd name="T87" fmla="*/ 9 h 308"/>
                <a:gd name="T88" fmla="*/ 323 w 350"/>
                <a:gd name="T89" fmla="*/ 16 h 308"/>
                <a:gd name="T90" fmla="*/ 334 w 350"/>
                <a:gd name="T91" fmla="*/ 27 h 308"/>
                <a:gd name="T92" fmla="*/ 342 w 350"/>
                <a:gd name="T93" fmla="*/ 39 h 308"/>
                <a:gd name="T94" fmla="*/ 348 w 350"/>
                <a:gd name="T95" fmla="*/ 55 h 308"/>
                <a:gd name="T96" fmla="*/ 350 w 350"/>
                <a:gd name="T97" fmla="*/ 82 h 308"/>
                <a:gd name="T98" fmla="*/ 306 w 350"/>
                <a:gd name="T99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0" h="308">
                  <a:moveTo>
                    <a:pt x="306" y="308"/>
                  </a:moveTo>
                  <a:lnTo>
                    <a:pt x="306" y="94"/>
                  </a:lnTo>
                  <a:lnTo>
                    <a:pt x="306" y="94"/>
                  </a:lnTo>
                  <a:lnTo>
                    <a:pt x="305" y="82"/>
                  </a:lnTo>
                  <a:lnTo>
                    <a:pt x="304" y="70"/>
                  </a:lnTo>
                  <a:lnTo>
                    <a:pt x="300" y="60"/>
                  </a:lnTo>
                  <a:lnTo>
                    <a:pt x="296" y="51"/>
                  </a:lnTo>
                  <a:lnTo>
                    <a:pt x="289" y="45"/>
                  </a:lnTo>
                  <a:lnTo>
                    <a:pt x="282" y="40"/>
                  </a:lnTo>
                  <a:lnTo>
                    <a:pt x="271" y="37"/>
                  </a:lnTo>
                  <a:lnTo>
                    <a:pt x="259" y="35"/>
                  </a:lnTo>
                  <a:lnTo>
                    <a:pt x="259" y="35"/>
                  </a:lnTo>
                  <a:lnTo>
                    <a:pt x="252" y="37"/>
                  </a:lnTo>
                  <a:lnTo>
                    <a:pt x="244" y="38"/>
                  </a:lnTo>
                  <a:lnTo>
                    <a:pt x="238" y="40"/>
                  </a:lnTo>
                  <a:lnTo>
                    <a:pt x="232" y="43"/>
                  </a:lnTo>
                  <a:lnTo>
                    <a:pt x="226" y="46"/>
                  </a:lnTo>
                  <a:lnTo>
                    <a:pt x="221" y="50"/>
                  </a:lnTo>
                  <a:lnTo>
                    <a:pt x="216" y="55"/>
                  </a:lnTo>
                  <a:lnTo>
                    <a:pt x="213" y="61"/>
                  </a:lnTo>
                  <a:lnTo>
                    <a:pt x="205" y="73"/>
                  </a:lnTo>
                  <a:lnTo>
                    <a:pt x="201" y="87"/>
                  </a:lnTo>
                  <a:lnTo>
                    <a:pt x="198" y="102"/>
                  </a:lnTo>
                  <a:lnTo>
                    <a:pt x="197" y="118"/>
                  </a:lnTo>
                  <a:lnTo>
                    <a:pt x="197" y="308"/>
                  </a:lnTo>
                  <a:lnTo>
                    <a:pt x="153" y="308"/>
                  </a:lnTo>
                  <a:lnTo>
                    <a:pt x="153" y="94"/>
                  </a:lnTo>
                  <a:lnTo>
                    <a:pt x="153" y="94"/>
                  </a:lnTo>
                  <a:lnTo>
                    <a:pt x="153" y="82"/>
                  </a:lnTo>
                  <a:lnTo>
                    <a:pt x="151" y="70"/>
                  </a:lnTo>
                  <a:lnTo>
                    <a:pt x="147" y="60"/>
                  </a:lnTo>
                  <a:lnTo>
                    <a:pt x="143" y="51"/>
                  </a:lnTo>
                  <a:lnTo>
                    <a:pt x="136" y="45"/>
                  </a:lnTo>
                  <a:lnTo>
                    <a:pt x="129" y="40"/>
                  </a:lnTo>
                  <a:lnTo>
                    <a:pt x="118" y="37"/>
                  </a:lnTo>
                  <a:lnTo>
                    <a:pt x="107" y="35"/>
                  </a:lnTo>
                  <a:lnTo>
                    <a:pt x="107" y="35"/>
                  </a:lnTo>
                  <a:lnTo>
                    <a:pt x="98" y="37"/>
                  </a:lnTo>
                  <a:lnTo>
                    <a:pt x="92" y="38"/>
                  </a:lnTo>
                  <a:lnTo>
                    <a:pt x="85" y="40"/>
                  </a:lnTo>
                  <a:lnTo>
                    <a:pt x="79" y="43"/>
                  </a:lnTo>
                  <a:lnTo>
                    <a:pt x="74" y="46"/>
                  </a:lnTo>
                  <a:lnTo>
                    <a:pt x="68" y="50"/>
                  </a:lnTo>
                  <a:lnTo>
                    <a:pt x="64" y="55"/>
                  </a:lnTo>
                  <a:lnTo>
                    <a:pt x="59" y="61"/>
                  </a:lnTo>
                  <a:lnTo>
                    <a:pt x="53" y="73"/>
                  </a:lnTo>
                  <a:lnTo>
                    <a:pt x="49" y="87"/>
                  </a:lnTo>
                  <a:lnTo>
                    <a:pt x="45" y="101"/>
                  </a:lnTo>
                  <a:lnTo>
                    <a:pt x="44" y="117"/>
                  </a:lnTo>
                  <a:lnTo>
                    <a:pt x="44" y="308"/>
                  </a:lnTo>
                  <a:lnTo>
                    <a:pt x="0" y="308"/>
                  </a:lnTo>
                  <a:lnTo>
                    <a:pt x="0" y="7"/>
                  </a:lnTo>
                  <a:lnTo>
                    <a:pt x="33" y="7"/>
                  </a:lnTo>
                  <a:lnTo>
                    <a:pt x="41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7" y="39"/>
                  </a:lnTo>
                  <a:lnTo>
                    <a:pt x="52" y="32"/>
                  </a:lnTo>
                  <a:lnTo>
                    <a:pt x="58" y="23"/>
                  </a:lnTo>
                  <a:lnTo>
                    <a:pt x="67" y="16"/>
                  </a:lnTo>
                  <a:lnTo>
                    <a:pt x="77" y="10"/>
                  </a:lnTo>
                  <a:lnTo>
                    <a:pt x="87" y="5"/>
                  </a:lnTo>
                  <a:lnTo>
                    <a:pt x="102" y="1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34" y="1"/>
                  </a:lnTo>
                  <a:lnTo>
                    <a:pt x="147" y="5"/>
                  </a:lnTo>
                  <a:lnTo>
                    <a:pt x="158" y="10"/>
                  </a:lnTo>
                  <a:lnTo>
                    <a:pt x="168" y="16"/>
                  </a:lnTo>
                  <a:lnTo>
                    <a:pt x="176" y="23"/>
                  </a:lnTo>
                  <a:lnTo>
                    <a:pt x="182" y="31"/>
                  </a:lnTo>
                  <a:lnTo>
                    <a:pt x="187" y="38"/>
                  </a:lnTo>
                  <a:lnTo>
                    <a:pt x="191" y="46"/>
                  </a:lnTo>
                  <a:lnTo>
                    <a:pt x="193" y="46"/>
                  </a:lnTo>
                  <a:lnTo>
                    <a:pt x="193" y="46"/>
                  </a:lnTo>
                  <a:lnTo>
                    <a:pt x="197" y="39"/>
                  </a:lnTo>
                  <a:lnTo>
                    <a:pt x="203" y="32"/>
                  </a:lnTo>
                  <a:lnTo>
                    <a:pt x="210" y="23"/>
                  </a:lnTo>
                  <a:lnTo>
                    <a:pt x="219" y="16"/>
                  </a:lnTo>
                  <a:lnTo>
                    <a:pt x="229" y="10"/>
                  </a:lnTo>
                  <a:lnTo>
                    <a:pt x="241" y="5"/>
                  </a:lnTo>
                  <a:lnTo>
                    <a:pt x="254" y="1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87" y="1"/>
                  </a:lnTo>
                  <a:lnTo>
                    <a:pt x="296" y="4"/>
                  </a:lnTo>
                  <a:lnTo>
                    <a:pt x="304" y="6"/>
                  </a:lnTo>
                  <a:lnTo>
                    <a:pt x="311" y="9"/>
                  </a:lnTo>
                  <a:lnTo>
                    <a:pt x="317" y="12"/>
                  </a:lnTo>
                  <a:lnTo>
                    <a:pt x="323" y="16"/>
                  </a:lnTo>
                  <a:lnTo>
                    <a:pt x="330" y="21"/>
                  </a:lnTo>
                  <a:lnTo>
                    <a:pt x="334" y="27"/>
                  </a:lnTo>
                  <a:lnTo>
                    <a:pt x="338" y="33"/>
                  </a:lnTo>
                  <a:lnTo>
                    <a:pt x="342" y="39"/>
                  </a:lnTo>
                  <a:lnTo>
                    <a:pt x="345" y="46"/>
                  </a:lnTo>
                  <a:lnTo>
                    <a:pt x="348" y="55"/>
                  </a:lnTo>
                  <a:lnTo>
                    <a:pt x="349" y="63"/>
                  </a:lnTo>
                  <a:lnTo>
                    <a:pt x="350" y="82"/>
                  </a:lnTo>
                  <a:lnTo>
                    <a:pt x="350" y="308"/>
                  </a:lnTo>
                  <a:lnTo>
                    <a:pt x="306" y="3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" name="Freeform 56"/>
            <p:cNvSpPr>
              <a:spLocks noEditPoints="1"/>
            </p:cNvSpPr>
            <p:nvPr/>
          </p:nvSpPr>
          <p:spPr bwMode="auto">
            <a:xfrm>
              <a:off x="5034756" y="613247"/>
              <a:ext cx="88900" cy="166687"/>
            </a:xfrm>
            <a:custGeom>
              <a:avLst/>
              <a:gdLst>
                <a:gd name="T0" fmla="*/ 40 w 224"/>
                <a:gd name="T1" fmla="*/ 46 h 419"/>
                <a:gd name="T2" fmla="*/ 44 w 224"/>
                <a:gd name="T3" fmla="*/ 46 h 419"/>
                <a:gd name="T4" fmla="*/ 52 w 224"/>
                <a:gd name="T5" fmla="*/ 32 h 419"/>
                <a:gd name="T6" fmla="*/ 69 w 224"/>
                <a:gd name="T7" fmla="*/ 15 h 419"/>
                <a:gd name="T8" fmla="*/ 82 w 224"/>
                <a:gd name="T9" fmla="*/ 7 h 419"/>
                <a:gd name="T10" fmla="*/ 99 w 224"/>
                <a:gd name="T11" fmla="*/ 3 h 419"/>
                <a:gd name="T12" fmla="*/ 120 w 224"/>
                <a:gd name="T13" fmla="*/ 0 h 419"/>
                <a:gd name="T14" fmla="*/ 135 w 224"/>
                <a:gd name="T15" fmla="*/ 1 h 419"/>
                <a:gd name="T16" fmla="*/ 162 w 224"/>
                <a:gd name="T17" fmla="*/ 7 h 419"/>
                <a:gd name="T18" fmla="*/ 182 w 224"/>
                <a:gd name="T19" fmla="*/ 18 h 419"/>
                <a:gd name="T20" fmla="*/ 198 w 224"/>
                <a:gd name="T21" fmla="*/ 34 h 419"/>
                <a:gd name="T22" fmla="*/ 209 w 224"/>
                <a:gd name="T23" fmla="*/ 54 h 419"/>
                <a:gd name="T24" fmla="*/ 218 w 224"/>
                <a:gd name="T25" fmla="*/ 77 h 419"/>
                <a:gd name="T26" fmla="*/ 221 w 224"/>
                <a:gd name="T27" fmla="*/ 105 h 419"/>
                <a:gd name="T28" fmla="*/ 224 w 224"/>
                <a:gd name="T29" fmla="*/ 150 h 419"/>
                <a:gd name="T30" fmla="*/ 224 w 224"/>
                <a:gd name="T31" fmla="*/ 169 h 419"/>
                <a:gd name="T32" fmla="*/ 220 w 224"/>
                <a:gd name="T33" fmla="*/ 205 h 419"/>
                <a:gd name="T34" fmla="*/ 211 w 224"/>
                <a:gd name="T35" fmla="*/ 235 h 419"/>
                <a:gd name="T36" fmla="*/ 199 w 224"/>
                <a:gd name="T37" fmla="*/ 261 h 419"/>
                <a:gd name="T38" fmla="*/ 182 w 224"/>
                <a:gd name="T39" fmla="*/ 283 h 419"/>
                <a:gd name="T40" fmla="*/ 160 w 224"/>
                <a:gd name="T41" fmla="*/ 298 h 419"/>
                <a:gd name="T42" fmla="*/ 134 w 224"/>
                <a:gd name="T43" fmla="*/ 309 h 419"/>
                <a:gd name="T44" fmla="*/ 99 w 224"/>
                <a:gd name="T45" fmla="*/ 315 h 419"/>
                <a:gd name="T46" fmla="*/ 44 w 224"/>
                <a:gd name="T47" fmla="*/ 315 h 419"/>
                <a:gd name="T48" fmla="*/ 0 w 224"/>
                <a:gd name="T49" fmla="*/ 419 h 419"/>
                <a:gd name="T50" fmla="*/ 33 w 224"/>
                <a:gd name="T51" fmla="*/ 7 h 419"/>
                <a:gd name="T52" fmla="*/ 76 w 224"/>
                <a:gd name="T53" fmla="*/ 285 h 419"/>
                <a:gd name="T54" fmla="*/ 91 w 224"/>
                <a:gd name="T55" fmla="*/ 284 h 419"/>
                <a:gd name="T56" fmla="*/ 117 w 224"/>
                <a:gd name="T57" fmla="*/ 279 h 419"/>
                <a:gd name="T58" fmla="*/ 137 w 224"/>
                <a:gd name="T59" fmla="*/ 270 h 419"/>
                <a:gd name="T60" fmla="*/ 153 w 224"/>
                <a:gd name="T61" fmla="*/ 257 h 419"/>
                <a:gd name="T62" fmla="*/ 164 w 224"/>
                <a:gd name="T63" fmla="*/ 239 h 419"/>
                <a:gd name="T64" fmla="*/ 172 w 224"/>
                <a:gd name="T65" fmla="*/ 218 h 419"/>
                <a:gd name="T66" fmla="*/ 177 w 224"/>
                <a:gd name="T67" fmla="*/ 193 h 419"/>
                <a:gd name="T68" fmla="*/ 180 w 224"/>
                <a:gd name="T69" fmla="*/ 149 h 419"/>
                <a:gd name="T70" fmla="*/ 179 w 224"/>
                <a:gd name="T71" fmla="*/ 128 h 419"/>
                <a:gd name="T72" fmla="*/ 174 w 224"/>
                <a:gd name="T73" fmla="*/ 88 h 419"/>
                <a:gd name="T74" fmla="*/ 168 w 224"/>
                <a:gd name="T75" fmla="*/ 71 h 419"/>
                <a:gd name="T76" fmla="*/ 159 w 224"/>
                <a:gd name="T77" fmla="*/ 56 h 419"/>
                <a:gd name="T78" fmla="*/ 147 w 224"/>
                <a:gd name="T79" fmla="*/ 45 h 419"/>
                <a:gd name="T80" fmla="*/ 131 w 224"/>
                <a:gd name="T81" fmla="*/ 38 h 419"/>
                <a:gd name="T82" fmla="*/ 112 w 224"/>
                <a:gd name="T83" fmla="*/ 35 h 419"/>
                <a:gd name="T84" fmla="*/ 103 w 224"/>
                <a:gd name="T85" fmla="*/ 37 h 419"/>
                <a:gd name="T86" fmla="*/ 87 w 224"/>
                <a:gd name="T87" fmla="*/ 40 h 419"/>
                <a:gd name="T88" fmla="*/ 74 w 224"/>
                <a:gd name="T89" fmla="*/ 48 h 419"/>
                <a:gd name="T90" fmla="*/ 64 w 224"/>
                <a:gd name="T91" fmla="*/ 59 h 419"/>
                <a:gd name="T92" fmla="*/ 53 w 224"/>
                <a:gd name="T93" fmla="*/ 79 h 419"/>
                <a:gd name="T94" fmla="*/ 45 w 224"/>
                <a:gd name="T95" fmla="*/ 112 h 419"/>
                <a:gd name="T96" fmla="*/ 44 w 224"/>
                <a:gd name="T97" fmla="*/ 285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4" h="419">
                  <a:moveTo>
                    <a:pt x="33" y="7"/>
                  </a:moveTo>
                  <a:lnTo>
                    <a:pt x="40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7" y="39"/>
                  </a:lnTo>
                  <a:lnTo>
                    <a:pt x="52" y="32"/>
                  </a:lnTo>
                  <a:lnTo>
                    <a:pt x="59" y="23"/>
                  </a:lnTo>
                  <a:lnTo>
                    <a:pt x="69" y="15"/>
                  </a:lnTo>
                  <a:lnTo>
                    <a:pt x="76" y="11"/>
                  </a:lnTo>
                  <a:lnTo>
                    <a:pt x="82" y="7"/>
                  </a:lnTo>
                  <a:lnTo>
                    <a:pt x="91" y="5"/>
                  </a:lnTo>
                  <a:lnTo>
                    <a:pt x="99" y="3"/>
                  </a:lnTo>
                  <a:lnTo>
                    <a:pt x="109" y="1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35" y="1"/>
                  </a:lnTo>
                  <a:lnTo>
                    <a:pt x="149" y="4"/>
                  </a:lnTo>
                  <a:lnTo>
                    <a:pt x="162" y="7"/>
                  </a:lnTo>
                  <a:lnTo>
                    <a:pt x="172" y="12"/>
                  </a:lnTo>
                  <a:lnTo>
                    <a:pt x="182" y="18"/>
                  </a:lnTo>
                  <a:lnTo>
                    <a:pt x="191" y="26"/>
                  </a:lnTo>
                  <a:lnTo>
                    <a:pt x="198" y="34"/>
                  </a:lnTo>
                  <a:lnTo>
                    <a:pt x="204" y="43"/>
                  </a:lnTo>
                  <a:lnTo>
                    <a:pt x="209" y="54"/>
                  </a:lnTo>
                  <a:lnTo>
                    <a:pt x="214" y="65"/>
                  </a:lnTo>
                  <a:lnTo>
                    <a:pt x="218" y="77"/>
                  </a:lnTo>
                  <a:lnTo>
                    <a:pt x="220" y="90"/>
                  </a:lnTo>
                  <a:lnTo>
                    <a:pt x="221" y="105"/>
                  </a:lnTo>
                  <a:lnTo>
                    <a:pt x="224" y="119"/>
                  </a:lnTo>
                  <a:lnTo>
                    <a:pt x="224" y="150"/>
                  </a:lnTo>
                  <a:lnTo>
                    <a:pt x="224" y="150"/>
                  </a:lnTo>
                  <a:lnTo>
                    <a:pt x="224" y="169"/>
                  </a:lnTo>
                  <a:lnTo>
                    <a:pt x="222" y="188"/>
                  </a:lnTo>
                  <a:lnTo>
                    <a:pt x="220" y="205"/>
                  </a:lnTo>
                  <a:lnTo>
                    <a:pt x="216" y="221"/>
                  </a:lnTo>
                  <a:lnTo>
                    <a:pt x="211" y="235"/>
                  </a:lnTo>
                  <a:lnTo>
                    <a:pt x="207" y="249"/>
                  </a:lnTo>
                  <a:lnTo>
                    <a:pt x="199" y="261"/>
                  </a:lnTo>
                  <a:lnTo>
                    <a:pt x="192" y="273"/>
                  </a:lnTo>
                  <a:lnTo>
                    <a:pt x="182" y="283"/>
                  </a:lnTo>
                  <a:lnTo>
                    <a:pt x="172" y="291"/>
                  </a:lnTo>
                  <a:lnTo>
                    <a:pt x="160" y="298"/>
                  </a:lnTo>
                  <a:lnTo>
                    <a:pt x="148" y="305"/>
                  </a:lnTo>
                  <a:lnTo>
                    <a:pt x="134" y="309"/>
                  </a:lnTo>
                  <a:lnTo>
                    <a:pt x="117" y="313"/>
                  </a:lnTo>
                  <a:lnTo>
                    <a:pt x="99" y="315"/>
                  </a:lnTo>
                  <a:lnTo>
                    <a:pt x="80" y="315"/>
                  </a:lnTo>
                  <a:lnTo>
                    <a:pt x="44" y="315"/>
                  </a:lnTo>
                  <a:lnTo>
                    <a:pt x="44" y="419"/>
                  </a:lnTo>
                  <a:lnTo>
                    <a:pt x="0" y="419"/>
                  </a:lnTo>
                  <a:lnTo>
                    <a:pt x="0" y="7"/>
                  </a:lnTo>
                  <a:lnTo>
                    <a:pt x="33" y="7"/>
                  </a:lnTo>
                  <a:close/>
                  <a:moveTo>
                    <a:pt x="44" y="285"/>
                  </a:moveTo>
                  <a:lnTo>
                    <a:pt x="76" y="285"/>
                  </a:lnTo>
                  <a:lnTo>
                    <a:pt x="76" y="285"/>
                  </a:lnTo>
                  <a:lnTo>
                    <a:pt x="91" y="284"/>
                  </a:lnTo>
                  <a:lnTo>
                    <a:pt x="104" y="283"/>
                  </a:lnTo>
                  <a:lnTo>
                    <a:pt x="117" y="279"/>
                  </a:lnTo>
                  <a:lnTo>
                    <a:pt x="127" y="275"/>
                  </a:lnTo>
                  <a:lnTo>
                    <a:pt x="137" y="270"/>
                  </a:lnTo>
                  <a:lnTo>
                    <a:pt x="146" y="264"/>
                  </a:lnTo>
                  <a:lnTo>
                    <a:pt x="153" y="257"/>
                  </a:lnTo>
                  <a:lnTo>
                    <a:pt x="159" y="249"/>
                  </a:lnTo>
                  <a:lnTo>
                    <a:pt x="164" y="239"/>
                  </a:lnTo>
                  <a:lnTo>
                    <a:pt x="169" y="229"/>
                  </a:lnTo>
                  <a:lnTo>
                    <a:pt x="172" y="218"/>
                  </a:lnTo>
                  <a:lnTo>
                    <a:pt x="175" y="206"/>
                  </a:lnTo>
                  <a:lnTo>
                    <a:pt x="177" y="193"/>
                  </a:lnTo>
                  <a:lnTo>
                    <a:pt x="179" y="179"/>
                  </a:lnTo>
                  <a:lnTo>
                    <a:pt x="180" y="149"/>
                  </a:lnTo>
                  <a:lnTo>
                    <a:pt x="180" y="149"/>
                  </a:lnTo>
                  <a:lnTo>
                    <a:pt x="179" y="128"/>
                  </a:lnTo>
                  <a:lnTo>
                    <a:pt x="177" y="106"/>
                  </a:lnTo>
                  <a:lnTo>
                    <a:pt x="174" y="88"/>
                  </a:lnTo>
                  <a:lnTo>
                    <a:pt x="171" y="79"/>
                  </a:lnTo>
                  <a:lnTo>
                    <a:pt x="168" y="71"/>
                  </a:lnTo>
                  <a:lnTo>
                    <a:pt x="164" y="63"/>
                  </a:lnTo>
                  <a:lnTo>
                    <a:pt x="159" y="56"/>
                  </a:lnTo>
                  <a:lnTo>
                    <a:pt x="153" y="50"/>
                  </a:lnTo>
                  <a:lnTo>
                    <a:pt x="147" y="45"/>
                  </a:lnTo>
                  <a:lnTo>
                    <a:pt x="140" y="42"/>
                  </a:lnTo>
                  <a:lnTo>
                    <a:pt x="131" y="38"/>
                  </a:lnTo>
                  <a:lnTo>
                    <a:pt x="121" y="37"/>
                  </a:lnTo>
                  <a:lnTo>
                    <a:pt x="112" y="35"/>
                  </a:lnTo>
                  <a:lnTo>
                    <a:pt x="112" y="35"/>
                  </a:lnTo>
                  <a:lnTo>
                    <a:pt x="103" y="37"/>
                  </a:lnTo>
                  <a:lnTo>
                    <a:pt x="95" y="38"/>
                  </a:lnTo>
                  <a:lnTo>
                    <a:pt x="87" y="40"/>
                  </a:lnTo>
                  <a:lnTo>
                    <a:pt x="81" y="44"/>
                  </a:lnTo>
                  <a:lnTo>
                    <a:pt x="74" y="48"/>
                  </a:lnTo>
                  <a:lnTo>
                    <a:pt x="69" y="54"/>
                  </a:lnTo>
                  <a:lnTo>
                    <a:pt x="64" y="59"/>
                  </a:lnTo>
                  <a:lnTo>
                    <a:pt x="59" y="65"/>
                  </a:lnTo>
                  <a:lnTo>
                    <a:pt x="53" y="79"/>
                  </a:lnTo>
                  <a:lnTo>
                    <a:pt x="47" y="95"/>
                  </a:lnTo>
                  <a:lnTo>
                    <a:pt x="45" y="112"/>
                  </a:lnTo>
                  <a:lnTo>
                    <a:pt x="44" y="130"/>
                  </a:lnTo>
                  <a:lnTo>
                    <a:pt x="44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" name="Freeform 57"/>
            <p:cNvSpPr>
              <a:spLocks/>
            </p:cNvSpPr>
            <p:nvPr/>
          </p:nvSpPr>
          <p:spPr bwMode="auto">
            <a:xfrm>
              <a:off x="5153818" y="616422"/>
              <a:ext cx="82550" cy="122237"/>
            </a:xfrm>
            <a:custGeom>
              <a:avLst/>
              <a:gdLst>
                <a:gd name="T0" fmla="*/ 44 w 209"/>
                <a:gd name="T1" fmla="*/ 0 h 308"/>
                <a:gd name="T2" fmla="*/ 44 w 209"/>
                <a:gd name="T3" fmla="*/ 210 h 308"/>
                <a:gd name="T4" fmla="*/ 44 w 209"/>
                <a:gd name="T5" fmla="*/ 210 h 308"/>
                <a:gd name="T6" fmla="*/ 45 w 209"/>
                <a:gd name="T7" fmla="*/ 226 h 308"/>
                <a:gd name="T8" fmla="*/ 46 w 209"/>
                <a:gd name="T9" fmla="*/ 238 h 308"/>
                <a:gd name="T10" fmla="*/ 50 w 209"/>
                <a:gd name="T11" fmla="*/ 249 h 308"/>
                <a:gd name="T12" fmla="*/ 55 w 209"/>
                <a:gd name="T13" fmla="*/ 259 h 308"/>
                <a:gd name="T14" fmla="*/ 62 w 209"/>
                <a:gd name="T15" fmla="*/ 265 h 308"/>
                <a:gd name="T16" fmla="*/ 70 w 209"/>
                <a:gd name="T17" fmla="*/ 270 h 308"/>
                <a:gd name="T18" fmla="*/ 81 w 209"/>
                <a:gd name="T19" fmla="*/ 272 h 308"/>
                <a:gd name="T20" fmla="*/ 95 w 209"/>
                <a:gd name="T21" fmla="*/ 273 h 308"/>
                <a:gd name="T22" fmla="*/ 95 w 209"/>
                <a:gd name="T23" fmla="*/ 273 h 308"/>
                <a:gd name="T24" fmla="*/ 103 w 209"/>
                <a:gd name="T25" fmla="*/ 273 h 308"/>
                <a:gd name="T26" fmla="*/ 112 w 209"/>
                <a:gd name="T27" fmla="*/ 271 h 308"/>
                <a:gd name="T28" fmla="*/ 120 w 209"/>
                <a:gd name="T29" fmla="*/ 268 h 308"/>
                <a:gd name="T30" fmla="*/ 128 w 209"/>
                <a:gd name="T31" fmla="*/ 266 h 308"/>
                <a:gd name="T32" fmla="*/ 134 w 209"/>
                <a:gd name="T33" fmla="*/ 261 h 308"/>
                <a:gd name="T34" fmla="*/ 140 w 209"/>
                <a:gd name="T35" fmla="*/ 256 h 308"/>
                <a:gd name="T36" fmla="*/ 145 w 209"/>
                <a:gd name="T37" fmla="*/ 251 h 308"/>
                <a:gd name="T38" fmla="*/ 149 w 209"/>
                <a:gd name="T39" fmla="*/ 245 h 308"/>
                <a:gd name="T40" fmla="*/ 153 w 209"/>
                <a:gd name="T41" fmla="*/ 238 h 308"/>
                <a:gd name="T42" fmla="*/ 157 w 209"/>
                <a:gd name="T43" fmla="*/ 231 h 308"/>
                <a:gd name="T44" fmla="*/ 162 w 209"/>
                <a:gd name="T45" fmla="*/ 216 h 308"/>
                <a:gd name="T46" fmla="*/ 164 w 209"/>
                <a:gd name="T47" fmla="*/ 199 h 308"/>
                <a:gd name="T48" fmla="*/ 165 w 209"/>
                <a:gd name="T49" fmla="*/ 181 h 308"/>
                <a:gd name="T50" fmla="*/ 165 w 209"/>
                <a:gd name="T51" fmla="*/ 0 h 308"/>
                <a:gd name="T52" fmla="*/ 209 w 209"/>
                <a:gd name="T53" fmla="*/ 0 h 308"/>
                <a:gd name="T54" fmla="*/ 209 w 209"/>
                <a:gd name="T55" fmla="*/ 301 h 308"/>
                <a:gd name="T56" fmla="*/ 176 w 209"/>
                <a:gd name="T57" fmla="*/ 301 h 308"/>
                <a:gd name="T58" fmla="*/ 169 w 209"/>
                <a:gd name="T59" fmla="*/ 263 h 308"/>
                <a:gd name="T60" fmla="*/ 165 w 209"/>
                <a:gd name="T61" fmla="*/ 263 h 308"/>
                <a:gd name="T62" fmla="*/ 165 w 209"/>
                <a:gd name="T63" fmla="*/ 263 h 308"/>
                <a:gd name="T64" fmla="*/ 158 w 209"/>
                <a:gd name="T65" fmla="*/ 274 h 308"/>
                <a:gd name="T66" fmla="*/ 151 w 209"/>
                <a:gd name="T67" fmla="*/ 284 h 308"/>
                <a:gd name="T68" fmla="*/ 141 w 209"/>
                <a:gd name="T69" fmla="*/ 291 h 308"/>
                <a:gd name="T70" fmla="*/ 131 w 209"/>
                <a:gd name="T71" fmla="*/ 298 h 308"/>
                <a:gd name="T72" fmla="*/ 120 w 209"/>
                <a:gd name="T73" fmla="*/ 302 h 308"/>
                <a:gd name="T74" fmla="*/ 109 w 209"/>
                <a:gd name="T75" fmla="*/ 306 h 308"/>
                <a:gd name="T76" fmla="*/ 97 w 209"/>
                <a:gd name="T77" fmla="*/ 308 h 308"/>
                <a:gd name="T78" fmla="*/ 84 w 209"/>
                <a:gd name="T79" fmla="*/ 308 h 308"/>
                <a:gd name="T80" fmla="*/ 84 w 209"/>
                <a:gd name="T81" fmla="*/ 308 h 308"/>
                <a:gd name="T82" fmla="*/ 74 w 209"/>
                <a:gd name="T83" fmla="*/ 308 h 308"/>
                <a:gd name="T84" fmla="*/ 64 w 209"/>
                <a:gd name="T85" fmla="*/ 307 h 308"/>
                <a:gd name="T86" fmla="*/ 56 w 209"/>
                <a:gd name="T87" fmla="*/ 305 h 308"/>
                <a:gd name="T88" fmla="*/ 47 w 209"/>
                <a:gd name="T89" fmla="*/ 302 h 308"/>
                <a:gd name="T90" fmla="*/ 40 w 209"/>
                <a:gd name="T91" fmla="*/ 299 h 308"/>
                <a:gd name="T92" fmla="*/ 33 w 209"/>
                <a:gd name="T93" fmla="*/ 295 h 308"/>
                <a:gd name="T94" fmla="*/ 27 w 209"/>
                <a:gd name="T95" fmla="*/ 290 h 308"/>
                <a:gd name="T96" fmla="*/ 20 w 209"/>
                <a:gd name="T97" fmla="*/ 284 h 308"/>
                <a:gd name="T98" fmla="*/ 16 w 209"/>
                <a:gd name="T99" fmla="*/ 278 h 308"/>
                <a:gd name="T100" fmla="*/ 12 w 209"/>
                <a:gd name="T101" fmla="*/ 272 h 308"/>
                <a:gd name="T102" fmla="*/ 8 w 209"/>
                <a:gd name="T103" fmla="*/ 265 h 308"/>
                <a:gd name="T104" fmla="*/ 5 w 209"/>
                <a:gd name="T105" fmla="*/ 256 h 308"/>
                <a:gd name="T106" fmla="*/ 2 w 209"/>
                <a:gd name="T107" fmla="*/ 248 h 308"/>
                <a:gd name="T108" fmla="*/ 1 w 209"/>
                <a:gd name="T109" fmla="*/ 238 h 308"/>
                <a:gd name="T110" fmla="*/ 0 w 209"/>
                <a:gd name="T111" fmla="*/ 218 h 308"/>
                <a:gd name="T112" fmla="*/ 0 w 209"/>
                <a:gd name="T113" fmla="*/ 0 h 308"/>
                <a:gd name="T114" fmla="*/ 44 w 209"/>
                <a:gd name="T115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9" h="308">
                  <a:moveTo>
                    <a:pt x="44" y="0"/>
                  </a:moveTo>
                  <a:lnTo>
                    <a:pt x="44" y="210"/>
                  </a:lnTo>
                  <a:lnTo>
                    <a:pt x="44" y="210"/>
                  </a:lnTo>
                  <a:lnTo>
                    <a:pt x="45" y="226"/>
                  </a:lnTo>
                  <a:lnTo>
                    <a:pt x="46" y="238"/>
                  </a:lnTo>
                  <a:lnTo>
                    <a:pt x="50" y="249"/>
                  </a:lnTo>
                  <a:lnTo>
                    <a:pt x="55" y="259"/>
                  </a:lnTo>
                  <a:lnTo>
                    <a:pt x="62" y="265"/>
                  </a:lnTo>
                  <a:lnTo>
                    <a:pt x="70" y="270"/>
                  </a:lnTo>
                  <a:lnTo>
                    <a:pt x="81" y="272"/>
                  </a:lnTo>
                  <a:lnTo>
                    <a:pt x="95" y="273"/>
                  </a:lnTo>
                  <a:lnTo>
                    <a:pt x="95" y="273"/>
                  </a:lnTo>
                  <a:lnTo>
                    <a:pt x="103" y="273"/>
                  </a:lnTo>
                  <a:lnTo>
                    <a:pt x="112" y="271"/>
                  </a:lnTo>
                  <a:lnTo>
                    <a:pt x="120" y="268"/>
                  </a:lnTo>
                  <a:lnTo>
                    <a:pt x="128" y="266"/>
                  </a:lnTo>
                  <a:lnTo>
                    <a:pt x="134" y="261"/>
                  </a:lnTo>
                  <a:lnTo>
                    <a:pt x="140" y="256"/>
                  </a:lnTo>
                  <a:lnTo>
                    <a:pt x="145" y="251"/>
                  </a:lnTo>
                  <a:lnTo>
                    <a:pt x="149" y="245"/>
                  </a:lnTo>
                  <a:lnTo>
                    <a:pt x="153" y="238"/>
                  </a:lnTo>
                  <a:lnTo>
                    <a:pt x="157" y="231"/>
                  </a:lnTo>
                  <a:lnTo>
                    <a:pt x="162" y="216"/>
                  </a:lnTo>
                  <a:lnTo>
                    <a:pt x="164" y="199"/>
                  </a:lnTo>
                  <a:lnTo>
                    <a:pt x="165" y="181"/>
                  </a:lnTo>
                  <a:lnTo>
                    <a:pt x="165" y="0"/>
                  </a:lnTo>
                  <a:lnTo>
                    <a:pt x="209" y="0"/>
                  </a:lnTo>
                  <a:lnTo>
                    <a:pt x="209" y="301"/>
                  </a:lnTo>
                  <a:lnTo>
                    <a:pt x="176" y="301"/>
                  </a:lnTo>
                  <a:lnTo>
                    <a:pt x="169" y="263"/>
                  </a:lnTo>
                  <a:lnTo>
                    <a:pt x="165" y="263"/>
                  </a:lnTo>
                  <a:lnTo>
                    <a:pt x="165" y="263"/>
                  </a:lnTo>
                  <a:lnTo>
                    <a:pt x="158" y="274"/>
                  </a:lnTo>
                  <a:lnTo>
                    <a:pt x="151" y="284"/>
                  </a:lnTo>
                  <a:lnTo>
                    <a:pt x="141" y="291"/>
                  </a:lnTo>
                  <a:lnTo>
                    <a:pt x="131" y="298"/>
                  </a:lnTo>
                  <a:lnTo>
                    <a:pt x="120" y="302"/>
                  </a:lnTo>
                  <a:lnTo>
                    <a:pt x="109" y="306"/>
                  </a:lnTo>
                  <a:lnTo>
                    <a:pt x="97" y="308"/>
                  </a:lnTo>
                  <a:lnTo>
                    <a:pt x="84" y="308"/>
                  </a:lnTo>
                  <a:lnTo>
                    <a:pt x="84" y="308"/>
                  </a:lnTo>
                  <a:lnTo>
                    <a:pt x="74" y="308"/>
                  </a:lnTo>
                  <a:lnTo>
                    <a:pt x="64" y="307"/>
                  </a:lnTo>
                  <a:lnTo>
                    <a:pt x="56" y="305"/>
                  </a:lnTo>
                  <a:lnTo>
                    <a:pt x="47" y="302"/>
                  </a:lnTo>
                  <a:lnTo>
                    <a:pt x="40" y="299"/>
                  </a:lnTo>
                  <a:lnTo>
                    <a:pt x="33" y="295"/>
                  </a:lnTo>
                  <a:lnTo>
                    <a:pt x="27" y="290"/>
                  </a:lnTo>
                  <a:lnTo>
                    <a:pt x="20" y="284"/>
                  </a:lnTo>
                  <a:lnTo>
                    <a:pt x="16" y="278"/>
                  </a:lnTo>
                  <a:lnTo>
                    <a:pt x="12" y="272"/>
                  </a:lnTo>
                  <a:lnTo>
                    <a:pt x="8" y="265"/>
                  </a:lnTo>
                  <a:lnTo>
                    <a:pt x="5" y="256"/>
                  </a:lnTo>
                  <a:lnTo>
                    <a:pt x="2" y="248"/>
                  </a:lnTo>
                  <a:lnTo>
                    <a:pt x="1" y="238"/>
                  </a:lnTo>
                  <a:lnTo>
                    <a:pt x="0" y="218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" name="Rectangle 58"/>
            <p:cNvSpPr>
              <a:spLocks noChangeArrowheads="1"/>
            </p:cNvSpPr>
            <p:nvPr/>
          </p:nvSpPr>
          <p:spPr bwMode="auto">
            <a:xfrm>
              <a:off x="5274468" y="567209"/>
              <a:ext cx="17462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" name="Freeform 59"/>
            <p:cNvSpPr>
              <a:spLocks/>
            </p:cNvSpPr>
            <p:nvPr/>
          </p:nvSpPr>
          <p:spPr bwMode="auto">
            <a:xfrm>
              <a:off x="5320506" y="613247"/>
              <a:ext cx="79375" cy="125412"/>
            </a:xfrm>
            <a:custGeom>
              <a:avLst/>
              <a:gdLst>
                <a:gd name="T0" fmla="*/ 83 w 201"/>
                <a:gd name="T1" fmla="*/ 314 h 314"/>
                <a:gd name="T2" fmla="*/ 45 w 201"/>
                <a:gd name="T3" fmla="*/ 306 h 314"/>
                <a:gd name="T4" fmla="*/ 11 w 201"/>
                <a:gd name="T5" fmla="*/ 289 h 314"/>
                <a:gd name="T6" fmla="*/ 24 w 201"/>
                <a:gd name="T7" fmla="*/ 249 h 314"/>
                <a:gd name="T8" fmla="*/ 40 w 201"/>
                <a:gd name="T9" fmla="*/ 263 h 314"/>
                <a:gd name="T10" fmla="*/ 69 w 201"/>
                <a:gd name="T11" fmla="*/ 277 h 314"/>
                <a:gd name="T12" fmla="*/ 96 w 201"/>
                <a:gd name="T13" fmla="*/ 280 h 314"/>
                <a:gd name="T14" fmla="*/ 130 w 201"/>
                <a:gd name="T15" fmla="*/ 273 h 314"/>
                <a:gd name="T16" fmla="*/ 152 w 201"/>
                <a:gd name="T17" fmla="*/ 252 h 314"/>
                <a:gd name="T18" fmla="*/ 157 w 201"/>
                <a:gd name="T19" fmla="*/ 230 h 314"/>
                <a:gd name="T20" fmla="*/ 147 w 201"/>
                <a:gd name="T21" fmla="*/ 199 h 314"/>
                <a:gd name="T22" fmla="*/ 120 w 201"/>
                <a:gd name="T23" fmla="*/ 182 h 314"/>
                <a:gd name="T24" fmla="*/ 96 w 201"/>
                <a:gd name="T25" fmla="*/ 175 h 314"/>
                <a:gd name="T26" fmla="*/ 46 w 201"/>
                <a:gd name="T27" fmla="*/ 156 h 314"/>
                <a:gd name="T28" fmla="*/ 23 w 201"/>
                <a:gd name="T29" fmla="*/ 135 h 314"/>
                <a:gd name="T30" fmla="*/ 13 w 201"/>
                <a:gd name="T31" fmla="*/ 115 h 314"/>
                <a:gd name="T32" fmla="*/ 10 w 201"/>
                <a:gd name="T33" fmla="*/ 87 h 314"/>
                <a:gd name="T34" fmla="*/ 12 w 201"/>
                <a:gd name="T35" fmla="*/ 67 h 314"/>
                <a:gd name="T36" fmla="*/ 22 w 201"/>
                <a:gd name="T37" fmla="*/ 43 h 314"/>
                <a:gd name="T38" fmla="*/ 40 w 201"/>
                <a:gd name="T39" fmla="*/ 23 h 314"/>
                <a:gd name="T40" fmla="*/ 63 w 201"/>
                <a:gd name="T41" fmla="*/ 10 h 314"/>
                <a:gd name="T42" fmla="*/ 91 w 201"/>
                <a:gd name="T43" fmla="*/ 1 h 314"/>
                <a:gd name="T44" fmla="*/ 110 w 201"/>
                <a:gd name="T45" fmla="*/ 0 h 314"/>
                <a:gd name="T46" fmla="*/ 179 w 201"/>
                <a:gd name="T47" fmla="*/ 10 h 314"/>
                <a:gd name="T48" fmla="*/ 186 w 201"/>
                <a:gd name="T49" fmla="*/ 45 h 314"/>
                <a:gd name="T50" fmla="*/ 143 w 201"/>
                <a:gd name="T51" fmla="*/ 37 h 314"/>
                <a:gd name="T52" fmla="*/ 118 w 201"/>
                <a:gd name="T53" fmla="*/ 34 h 314"/>
                <a:gd name="T54" fmla="*/ 81 w 201"/>
                <a:gd name="T55" fmla="*/ 40 h 314"/>
                <a:gd name="T56" fmla="*/ 58 w 201"/>
                <a:gd name="T57" fmla="*/ 60 h 314"/>
                <a:gd name="T58" fmla="*/ 53 w 201"/>
                <a:gd name="T59" fmla="*/ 82 h 314"/>
                <a:gd name="T60" fmla="*/ 63 w 201"/>
                <a:gd name="T61" fmla="*/ 112 h 314"/>
                <a:gd name="T62" fmla="*/ 89 w 201"/>
                <a:gd name="T63" fmla="*/ 128 h 314"/>
                <a:gd name="T64" fmla="*/ 112 w 201"/>
                <a:gd name="T65" fmla="*/ 135 h 314"/>
                <a:gd name="T66" fmla="*/ 162 w 201"/>
                <a:gd name="T67" fmla="*/ 154 h 314"/>
                <a:gd name="T68" fmla="*/ 181 w 201"/>
                <a:gd name="T69" fmla="*/ 169 h 314"/>
                <a:gd name="T70" fmla="*/ 194 w 201"/>
                <a:gd name="T71" fmla="*/ 189 h 314"/>
                <a:gd name="T72" fmla="*/ 201 w 201"/>
                <a:gd name="T73" fmla="*/ 216 h 314"/>
                <a:gd name="T74" fmla="*/ 201 w 201"/>
                <a:gd name="T75" fmla="*/ 236 h 314"/>
                <a:gd name="T76" fmla="*/ 193 w 201"/>
                <a:gd name="T77" fmla="*/ 264 h 314"/>
                <a:gd name="T78" fmla="*/ 179 w 201"/>
                <a:gd name="T79" fmla="*/ 286 h 314"/>
                <a:gd name="T80" fmla="*/ 157 w 201"/>
                <a:gd name="T81" fmla="*/ 302 h 314"/>
                <a:gd name="T82" fmla="*/ 129 w 201"/>
                <a:gd name="T83" fmla="*/ 311 h 314"/>
                <a:gd name="T84" fmla="*/ 97 w 201"/>
                <a:gd name="T85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" h="314">
                  <a:moveTo>
                    <a:pt x="97" y="314"/>
                  </a:moveTo>
                  <a:lnTo>
                    <a:pt x="97" y="314"/>
                  </a:lnTo>
                  <a:lnTo>
                    <a:pt x="83" y="314"/>
                  </a:lnTo>
                  <a:lnTo>
                    <a:pt x="69" y="313"/>
                  </a:lnTo>
                  <a:lnTo>
                    <a:pt x="57" y="309"/>
                  </a:lnTo>
                  <a:lnTo>
                    <a:pt x="45" y="306"/>
                  </a:lnTo>
                  <a:lnTo>
                    <a:pt x="33" y="302"/>
                  </a:lnTo>
                  <a:lnTo>
                    <a:pt x="20" y="296"/>
                  </a:lnTo>
                  <a:lnTo>
                    <a:pt x="11" y="289"/>
                  </a:lnTo>
                  <a:lnTo>
                    <a:pt x="0" y="280"/>
                  </a:lnTo>
                  <a:lnTo>
                    <a:pt x="19" y="249"/>
                  </a:lnTo>
                  <a:lnTo>
                    <a:pt x="24" y="249"/>
                  </a:lnTo>
                  <a:lnTo>
                    <a:pt x="24" y="249"/>
                  </a:lnTo>
                  <a:lnTo>
                    <a:pt x="34" y="258"/>
                  </a:lnTo>
                  <a:lnTo>
                    <a:pt x="40" y="263"/>
                  </a:lnTo>
                  <a:lnTo>
                    <a:pt x="48" y="268"/>
                  </a:lnTo>
                  <a:lnTo>
                    <a:pt x="58" y="273"/>
                  </a:lnTo>
                  <a:lnTo>
                    <a:pt x="69" y="277"/>
                  </a:lnTo>
                  <a:lnTo>
                    <a:pt x="81" y="279"/>
                  </a:lnTo>
                  <a:lnTo>
                    <a:pt x="96" y="280"/>
                  </a:lnTo>
                  <a:lnTo>
                    <a:pt x="96" y="280"/>
                  </a:lnTo>
                  <a:lnTo>
                    <a:pt x="108" y="279"/>
                  </a:lnTo>
                  <a:lnTo>
                    <a:pt x="120" y="277"/>
                  </a:lnTo>
                  <a:lnTo>
                    <a:pt x="130" y="273"/>
                  </a:lnTo>
                  <a:lnTo>
                    <a:pt x="140" y="268"/>
                  </a:lnTo>
                  <a:lnTo>
                    <a:pt x="147" y="261"/>
                  </a:lnTo>
                  <a:lnTo>
                    <a:pt x="152" y="252"/>
                  </a:lnTo>
                  <a:lnTo>
                    <a:pt x="156" y="242"/>
                  </a:lnTo>
                  <a:lnTo>
                    <a:pt x="157" y="230"/>
                  </a:lnTo>
                  <a:lnTo>
                    <a:pt x="157" y="230"/>
                  </a:lnTo>
                  <a:lnTo>
                    <a:pt x="156" y="218"/>
                  </a:lnTo>
                  <a:lnTo>
                    <a:pt x="152" y="207"/>
                  </a:lnTo>
                  <a:lnTo>
                    <a:pt x="147" y="199"/>
                  </a:lnTo>
                  <a:lnTo>
                    <a:pt x="140" y="193"/>
                  </a:lnTo>
                  <a:lnTo>
                    <a:pt x="131" y="186"/>
                  </a:lnTo>
                  <a:lnTo>
                    <a:pt x="120" y="182"/>
                  </a:lnTo>
                  <a:lnTo>
                    <a:pt x="108" y="178"/>
                  </a:lnTo>
                  <a:lnTo>
                    <a:pt x="96" y="175"/>
                  </a:lnTo>
                  <a:lnTo>
                    <a:pt x="96" y="175"/>
                  </a:lnTo>
                  <a:lnTo>
                    <a:pt x="78" y="169"/>
                  </a:lnTo>
                  <a:lnTo>
                    <a:pt x="61" y="163"/>
                  </a:lnTo>
                  <a:lnTo>
                    <a:pt x="46" y="156"/>
                  </a:lnTo>
                  <a:lnTo>
                    <a:pt x="34" y="146"/>
                  </a:lnTo>
                  <a:lnTo>
                    <a:pt x="28" y="141"/>
                  </a:lnTo>
                  <a:lnTo>
                    <a:pt x="23" y="135"/>
                  </a:lnTo>
                  <a:lnTo>
                    <a:pt x="19" y="129"/>
                  </a:lnTo>
                  <a:lnTo>
                    <a:pt x="16" y="122"/>
                  </a:lnTo>
                  <a:lnTo>
                    <a:pt x="13" y="115"/>
                  </a:lnTo>
                  <a:lnTo>
                    <a:pt x="11" y="106"/>
                  </a:lnTo>
                  <a:lnTo>
                    <a:pt x="10" y="96"/>
                  </a:lnTo>
                  <a:lnTo>
                    <a:pt x="10" y="87"/>
                  </a:lnTo>
                  <a:lnTo>
                    <a:pt x="10" y="87"/>
                  </a:lnTo>
                  <a:lnTo>
                    <a:pt x="10" y="77"/>
                  </a:lnTo>
                  <a:lnTo>
                    <a:pt x="12" y="67"/>
                  </a:lnTo>
                  <a:lnTo>
                    <a:pt x="14" y="59"/>
                  </a:lnTo>
                  <a:lnTo>
                    <a:pt x="18" y="50"/>
                  </a:lnTo>
                  <a:lnTo>
                    <a:pt x="22" y="43"/>
                  </a:lnTo>
                  <a:lnTo>
                    <a:pt x="27" y="35"/>
                  </a:lnTo>
                  <a:lnTo>
                    <a:pt x="33" y="28"/>
                  </a:lnTo>
                  <a:lnTo>
                    <a:pt x="40" y="23"/>
                  </a:lnTo>
                  <a:lnTo>
                    <a:pt x="47" y="17"/>
                  </a:lnTo>
                  <a:lnTo>
                    <a:pt x="55" y="14"/>
                  </a:lnTo>
                  <a:lnTo>
                    <a:pt x="63" y="10"/>
                  </a:lnTo>
                  <a:lnTo>
                    <a:pt x="72" y="6"/>
                  </a:lnTo>
                  <a:lnTo>
                    <a:pt x="81" y="4"/>
                  </a:lnTo>
                  <a:lnTo>
                    <a:pt x="91" y="1"/>
                  </a:lnTo>
                  <a:lnTo>
                    <a:pt x="101" y="1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35" y="1"/>
                  </a:lnTo>
                  <a:lnTo>
                    <a:pt x="158" y="5"/>
                  </a:lnTo>
                  <a:lnTo>
                    <a:pt x="179" y="10"/>
                  </a:lnTo>
                  <a:lnTo>
                    <a:pt x="194" y="16"/>
                  </a:lnTo>
                  <a:lnTo>
                    <a:pt x="186" y="45"/>
                  </a:lnTo>
                  <a:lnTo>
                    <a:pt x="186" y="45"/>
                  </a:lnTo>
                  <a:lnTo>
                    <a:pt x="180" y="44"/>
                  </a:lnTo>
                  <a:lnTo>
                    <a:pt x="165" y="40"/>
                  </a:lnTo>
                  <a:lnTo>
                    <a:pt x="143" y="37"/>
                  </a:lnTo>
                  <a:lnTo>
                    <a:pt x="131" y="35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04" y="35"/>
                  </a:lnTo>
                  <a:lnTo>
                    <a:pt x="92" y="38"/>
                  </a:lnTo>
                  <a:lnTo>
                    <a:pt x="81" y="40"/>
                  </a:lnTo>
                  <a:lnTo>
                    <a:pt x="72" y="45"/>
                  </a:lnTo>
                  <a:lnTo>
                    <a:pt x="63" y="52"/>
                  </a:lnTo>
                  <a:lnTo>
                    <a:pt x="58" y="60"/>
                  </a:lnTo>
                  <a:lnTo>
                    <a:pt x="55" y="70"/>
                  </a:lnTo>
                  <a:lnTo>
                    <a:pt x="53" y="82"/>
                  </a:lnTo>
                  <a:lnTo>
                    <a:pt x="53" y="82"/>
                  </a:lnTo>
                  <a:lnTo>
                    <a:pt x="55" y="94"/>
                  </a:lnTo>
                  <a:lnTo>
                    <a:pt x="57" y="104"/>
                  </a:lnTo>
                  <a:lnTo>
                    <a:pt x="63" y="112"/>
                  </a:lnTo>
                  <a:lnTo>
                    <a:pt x="69" y="118"/>
                  </a:lnTo>
                  <a:lnTo>
                    <a:pt x="78" y="123"/>
                  </a:lnTo>
                  <a:lnTo>
                    <a:pt x="89" y="128"/>
                  </a:lnTo>
                  <a:lnTo>
                    <a:pt x="100" y="132"/>
                  </a:lnTo>
                  <a:lnTo>
                    <a:pt x="112" y="135"/>
                  </a:lnTo>
                  <a:lnTo>
                    <a:pt x="112" y="135"/>
                  </a:lnTo>
                  <a:lnTo>
                    <a:pt x="130" y="140"/>
                  </a:lnTo>
                  <a:lnTo>
                    <a:pt x="147" y="146"/>
                  </a:lnTo>
                  <a:lnTo>
                    <a:pt x="162" y="154"/>
                  </a:lnTo>
                  <a:lnTo>
                    <a:pt x="169" y="158"/>
                  </a:lnTo>
                  <a:lnTo>
                    <a:pt x="175" y="163"/>
                  </a:lnTo>
                  <a:lnTo>
                    <a:pt x="181" y="169"/>
                  </a:lnTo>
                  <a:lnTo>
                    <a:pt x="186" y="175"/>
                  </a:lnTo>
                  <a:lnTo>
                    <a:pt x="191" y="182"/>
                  </a:lnTo>
                  <a:lnTo>
                    <a:pt x="194" y="189"/>
                  </a:lnTo>
                  <a:lnTo>
                    <a:pt x="197" y="197"/>
                  </a:lnTo>
                  <a:lnTo>
                    <a:pt x="199" y="206"/>
                  </a:lnTo>
                  <a:lnTo>
                    <a:pt x="201" y="216"/>
                  </a:lnTo>
                  <a:lnTo>
                    <a:pt x="201" y="225"/>
                  </a:lnTo>
                  <a:lnTo>
                    <a:pt x="201" y="225"/>
                  </a:lnTo>
                  <a:lnTo>
                    <a:pt x="201" y="236"/>
                  </a:lnTo>
                  <a:lnTo>
                    <a:pt x="199" y="246"/>
                  </a:lnTo>
                  <a:lnTo>
                    <a:pt x="197" y="256"/>
                  </a:lnTo>
                  <a:lnTo>
                    <a:pt x="193" y="264"/>
                  </a:lnTo>
                  <a:lnTo>
                    <a:pt x="190" y="272"/>
                  </a:lnTo>
                  <a:lnTo>
                    <a:pt x="185" y="279"/>
                  </a:lnTo>
                  <a:lnTo>
                    <a:pt x="179" y="286"/>
                  </a:lnTo>
                  <a:lnTo>
                    <a:pt x="171" y="292"/>
                  </a:lnTo>
                  <a:lnTo>
                    <a:pt x="165" y="297"/>
                  </a:lnTo>
                  <a:lnTo>
                    <a:pt x="157" y="302"/>
                  </a:lnTo>
                  <a:lnTo>
                    <a:pt x="148" y="306"/>
                  </a:lnTo>
                  <a:lnTo>
                    <a:pt x="138" y="308"/>
                  </a:lnTo>
                  <a:lnTo>
                    <a:pt x="129" y="311"/>
                  </a:lnTo>
                  <a:lnTo>
                    <a:pt x="119" y="313"/>
                  </a:lnTo>
                  <a:lnTo>
                    <a:pt x="108" y="314"/>
                  </a:lnTo>
                  <a:lnTo>
                    <a:pt x="97" y="3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8" name="Freeform 61"/>
            <p:cNvSpPr>
              <a:spLocks noEditPoints="1"/>
            </p:cNvSpPr>
            <p:nvPr/>
          </p:nvSpPr>
          <p:spPr bwMode="auto">
            <a:xfrm>
              <a:off x="5423693" y="613247"/>
              <a:ext cx="85725" cy="125412"/>
            </a:xfrm>
            <a:custGeom>
              <a:avLst/>
              <a:gdLst>
                <a:gd name="T0" fmla="*/ 173 w 217"/>
                <a:gd name="T1" fmla="*/ 269 h 315"/>
                <a:gd name="T2" fmla="*/ 160 w 217"/>
                <a:gd name="T3" fmla="*/ 289 h 315"/>
                <a:gd name="T4" fmla="*/ 130 w 217"/>
                <a:gd name="T5" fmla="*/ 308 h 315"/>
                <a:gd name="T6" fmla="*/ 90 w 217"/>
                <a:gd name="T7" fmla="*/ 315 h 315"/>
                <a:gd name="T8" fmla="*/ 71 w 217"/>
                <a:gd name="T9" fmla="*/ 313 h 315"/>
                <a:gd name="T10" fmla="*/ 44 w 217"/>
                <a:gd name="T11" fmla="*/ 306 h 315"/>
                <a:gd name="T12" fmla="*/ 24 w 217"/>
                <a:gd name="T13" fmla="*/ 291 h 315"/>
                <a:gd name="T14" fmla="*/ 10 w 217"/>
                <a:gd name="T15" fmla="*/ 270 h 315"/>
                <a:gd name="T16" fmla="*/ 1 w 217"/>
                <a:gd name="T17" fmla="*/ 244 h 315"/>
                <a:gd name="T18" fmla="*/ 0 w 217"/>
                <a:gd name="T19" fmla="*/ 223 h 315"/>
                <a:gd name="T20" fmla="*/ 7 w 217"/>
                <a:gd name="T21" fmla="*/ 180 h 315"/>
                <a:gd name="T22" fmla="*/ 27 w 217"/>
                <a:gd name="T23" fmla="*/ 152 h 315"/>
                <a:gd name="T24" fmla="*/ 57 w 217"/>
                <a:gd name="T25" fmla="*/ 134 h 315"/>
                <a:gd name="T26" fmla="*/ 96 w 217"/>
                <a:gd name="T27" fmla="*/ 124 h 315"/>
                <a:gd name="T28" fmla="*/ 173 w 217"/>
                <a:gd name="T29" fmla="*/ 121 h 315"/>
                <a:gd name="T30" fmla="*/ 172 w 217"/>
                <a:gd name="T31" fmla="*/ 89 h 315"/>
                <a:gd name="T32" fmla="*/ 164 w 217"/>
                <a:gd name="T33" fmla="*/ 61 h 315"/>
                <a:gd name="T34" fmla="*/ 153 w 217"/>
                <a:gd name="T35" fmla="*/ 48 h 315"/>
                <a:gd name="T36" fmla="*/ 136 w 217"/>
                <a:gd name="T37" fmla="*/ 39 h 315"/>
                <a:gd name="T38" fmla="*/ 102 w 217"/>
                <a:gd name="T39" fmla="*/ 34 h 315"/>
                <a:gd name="T40" fmla="*/ 42 w 217"/>
                <a:gd name="T41" fmla="*/ 42 h 315"/>
                <a:gd name="T42" fmla="*/ 15 w 217"/>
                <a:gd name="T43" fmla="*/ 16 h 315"/>
                <a:gd name="T44" fmla="*/ 84 w 217"/>
                <a:gd name="T45" fmla="*/ 1 h 315"/>
                <a:gd name="T46" fmla="*/ 122 w 217"/>
                <a:gd name="T47" fmla="*/ 1 h 315"/>
                <a:gd name="T48" fmla="*/ 158 w 217"/>
                <a:gd name="T49" fmla="*/ 6 h 315"/>
                <a:gd name="T50" fmla="*/ 185 w 217"/>
                <a:gd name="T51" fmla="*/ 18 h 315"/>
                <a:gd name="T52" fmla="*/ 203 w 217"/>
                <a:gd name="T53" fmla="*/ 39 h 315"/>
                <a:gd name="T54" fmla="*/ 214 w 217"/>
                <a:gd name="T55" fmla="*/ 68 h 315"/>
                <a:gd name="T56" fmla="*/ 217 w 217"/>
                <a:gd name="T57" fmla="*/ 108 h 315"/>
                <a:gd name="T58" fmla="*/ 173 w 217"/>
                <a:gd name="T59" fmla="*/ 152 h 315"/>
                <a:gd name="T60" fmla="*/ 135 w 217"/>
                <a:gd name="T61" fmla="*/ 152 h 315"/>
                <a:gd name="T62" fmla="*/ 87 w 217"/>
                <a:gd name="T63" fmla="*/ 160 h 315"/>
                <a:gd name="T64" fmla="*/ 65 w 217"/>
                <a:gd name="T65" fmla="*/ 172 h 315"/>
                <a:gd name="T66" fmla="*/ 50 w 217"/>
                <a:gd name="T67" fmla="*/ 191 h 315"/>
                <a:gd name="T68" fmla="*/ 45 w 217"/>
                <a:gd name="T69" fmla="*/ 222 h 315"/>
                <a:gd name="T70" fmla="*/ 49 w 217"/>
                <a:gd name="T71" fmla="*/ 246 h 315"/>
                <a:gd name="T72" fmla="*/ 66 w 217"/>
                <a:gd name="T73" fmla="*/ 272 h 315"/>
                <a:gd name="T74" fmla="*/ 100 w 217"/>
                <a:gd name="T75" fmla="*/ 280 h 315"/>
                <a:gd name="T76" fmla="*/ 118 w 217"/>
                <a:gd name="T77" fmla="*/ 278 h 315"/>
                <a:gd name="T78" fmla="*/ 140 w 217"/>
                <a:gd name="T79" fmla="*/ 268 h 315"/>
                <a:gd name="T80" fmla="*/ 156 w 217"/>
                <a:gd name="T81" fmla="*/ 251 h 315"/>
                <a:gd name="T82" fmla="*/ 169 w 217"/>
                <a:gd name="T83" fmla="*/ 219 h 315"/>
                <a:gd name="T84" fmla="*/ 173 w 217"/>
                <a:gd name="T85" fmla="*/ 152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7" h="315">
                  <a:moveTo>
                    <a:pt x="184" y="308"/>
                  </a:moveTo>
                  <a:lnTo>
                    <a:pt x="175" y="269"/>
                  </a:lnTo>
                  <a:lnTo>
                    <a:pt x="173" y="269"/>
                  </a:lnTo>
                  <a:lnTo>
                    <a:pt x="173" y="269"/>
                  </a:lnTo>
                  <a:lnTo>
                    <a:pt x="167" y="279"/>
                  </a:lnTo>
                  <a:lnTo>
                    <a:pt x="160" y="289"/>
                  </a:lnTo>
                  <a:lnTo>
                    <a:pt x="151" y="296"/>
                  </a:lnTo>
                  <a:lnTo>
                    <a:pt x="141" y="303"/>
                  </a:lnTo>
                  <a:lnTo>
                    <a:pt x="130" y="308"/>
                  </a:lnTo>
                  <a:lnTo>
                    <a:pt x="118" y="312"/>
                  </a:lnTo>
                  <a:lnTo>
                    <a:pt x="105" y="314"/>
                  </a:lnTo>
                  <a:lnTo>
                    <a:pt x="90" y="315"/>
                  </a:lnTo>
                  <a:lnTo>
                    <a:pt x="90" y="315"/>
                  </a:lnTo>
                  <a:lnTo>
                    <a:pt x="80" y="314"/>
                  </a:lnTo>
                  <a:lnTo>
                    <a:pt x="71" y="313"/>
                  </a:lnTo>
                  <a:lnTo>
                    <a:pt x="61" y="312"/>
                  </a:lnTo>
                  <a:lnTo>
                    <a:pt x="52" y="309"/>
                  </a:lnTo>
                  <a:lnTo>
                    <a:pt x="44" y="306"/>
                  </a:lnTo>
                  <a:lnTo>
                    <a:pt x="37" y="301"/>
                  </a:lnTo>
                  <a:lnTo>
                    <a:pt x="31" y="296"/>
                  </a:lnTo>
                  <a:lnTo>
                    <a:pt x="24" y="291"/>
                  </a:lnTo>
                  <a:lnTo>
                    <a:pt x="18" y="285"/>
                  </a:lnTo>
                  <a:lnTo>
                    <a:pt x="14" y="278"/>
                  </a:lnTo>
                  <a:lnTo>
                    <a:pt x="10" y="270"/>
                  </a:lnTo>
                  <a:lnTo>
                    <a:pt x="6" y="262"/>
                  </a:lnTo>
                  <a:lnTo>
                    <a:pt x="4" y="253"/>
                  </a:lnTo>
                  <a:lnTo>
                    <a:pt x="1" y="244"/>
                  </a:lnTo>
                  <a:lnTo>
                    <a:pt x="1" y="234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1" y="207"/>
                  </a:lnTo>
                  <a:lnTo>
                    <a:pt x="4" y="194"/>
                  </a:lnTo>
                  <a:lnTo>
                    <a:pt x="7" y="180"/>
                  </a:lnTo>
                  <a:lnTo>
                    <a:pt x="12" y="169"/>
                  </a:lnTo>
                  <a:lnTo>
                    <a:pt x="20" y="160"/>
                  </a:lnTo>
                  <a:lnTo>
                    <a:pt x="27" y="152"/>
                  </a:lnTo>
                  <a:lnTo>
                    <a:pt x="35" y="145"/>
                  </a:lnTo>
                  <a:lnTo>
                    <a:pt x="46" y="139"/>
                  </a:lnTo>
                  <a:lnTo>
                    <a:pt x="57" y="134"/>
                  </a:lnTo>
                  <a:lnTo>
                    <a:pt x="69" y="129"/>
                  </a:lnTo>
                  <a:lnTo>
                    <a:pt x="83" y="127"/>
                  </a:lnTo>
                  <a:lnTo>
                    <a:pt x="96" y="124"/>
                  </a:lnTo>
                  <a:lnTo>
                    <a:pt x="127" y="122"/>
                  </a:lnTo>
                  <a:lnTo>
                    <a:pt x="160" y="121"/>
                  </a:lnTo>
                  <a:lnTo>
                    <a:pt x="173" y="121"/>
                  </a:lnTo>
                  <a:lnTo>
                    <a:pt x="173" y="108"/>
                  </a:lnTo>
                  <a:lnTo>
                    <a:pt x="173" y="108"/>
                  </a:lnTo>
                  <a:lnTo>
                    <a:pt x="172" y="89"/>
                  </a:lnTo>
                  <a:lnTo>
                    <a:pt x="169" y="74"/>
                  </a:lnTo>
                  <a:lnTo>
                    <a:pt x="167" y="67"/>
                  </a:lnTo>
                  <a:lnTo>
                    <a:pt x="164" y="61"/>
                  </a:lnTo>
                  <a:lnTo>
                    <a:pt x="162" y="56"/>
                  </a:lnTo>
                  <a:lnTo>
                    <a:pt x="158" y="51"/>
                  </a:lnTo>
                  <a:lnTo>
                    <a:pt x="153" y="48"/>
                  </a:lnTo>
                  <a:lnTo>
                    <a:pt x="149" y="44"/>
                  </a:lnTo>
                  <a:lnTo>
                    <a:pt x="142" y="42"/>
                  </a:lnTo>
                  <a:lnTo>
                    <a:pt x="136" y="39"/>
                  </a:lnTo>
                  <a:lnTo>
                    <a:pt x="121" y="35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84" y="35"/>
                  </a:lnTo>
                  <a:lnTo>
                    <a:pt x="63" y="38"/>
                  </a:lnTo>
                  <a:lnTo>
                    <a:pt x="42" y="42"/>
                  </a:lnTo>
                  <a:lnTo>
                    <a:pt x="22" y="45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34" y="11"/>
                  </a:lnTo>
                  <a:lnTo>
                    <a:pt x="59" y="6"/>
                  </a:lnTo>
                  <a:lnTo>
                    <a:pt x="84" y="1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22" y="1"/>
                  </a:lnTo>
                  <a:lnTo>
                    <a:pt x="135" y="1"/>
                  </a:lnTo>
                  <a:lnTo>
                    <a:pt x="147" y="4"/>
                  </a:lnTo>
                  <a:lnTo>
                    <a:pt x="158" y="6"/>
                  </a:lnTo>
                  <a:lnTo>
                    <a:pt x="168" y="10"/>
                  </a:lnTo>
                  <a:lnTo>
                    <a:pt x="178" y="14"/>
                  </a:lnTo>
                  <a:lnTo>
                    <a:pt x="185" y="18"/>
                  </a:lnTo>
                  <a:lnTo>
                    <a:pt x="192" y="24"/>
                  </a:lnTo>
                  <a:lnTo>
                    <a:pt x="198" y="31"/>
                  </a:lnTo>
                  <a:lnTo>
                    <a:pt x="203" y="39"/>
                  </a:lnTo>
                  <a:lnTo>
                    <a:pt x="208" y="48"/>
                  </a:lnTo>
                  <a:lnTo>
                    <a:pt x="211" y="57"/>
                  </a:lnTo>
                  <a:lnTo>
                    <a:pt x="214" y="68"/>
                  </a:lnTo>
                  <a:lnTo>
                    <a:pt x="215" y="80"/>
                  </a:lnTo>
                  <a:lnTo>
                    <a:pt x="217" y="94"/>
                  </a:lnTo>
                  <a:lnTo>
                    <a:pt x="217" y="108"/>
                  </a:lnTo>
                  <a:lnTo>
                    <a:pt x="217" y="308"/>
                  </a:lnTo>
                  <a:lnTo>
                    <a:pt x="184" y="308"/>
                  </a:lnTo>
                  <a:close/>
                  <a:moveTo>
                    <a:pt x="173" y="152"/>
                  </a:moveTo>
                  <a:lnTo>
                    <a:pt x="158" y="152"/>
                  </a:lnTo>
                  <a:lnTo>
                    <a:pt x="158" y="152"/>
                  </a:lnTo>
                  <a:lnTo>
                    <a:pt x="135" y="152"/>
                  </a:lnTo>
                  <a:lnTo>
                    <a:pt x="113" y="154"/>
                  </a:lnTo>
                  <a:lnTo>
                    <a:pt x="95" y="157"/>
                  </a:lnTo>
                  <a:lnTo>
                    <a:pt x="87" y="160"/>
                  </a:lnTo>
                  <a:lnTo>
                    <a:pt x="78" y="163"/>
                  </a:lnTo>
                  <a:lnTo>
                    <a:pt x="71" y="167"/>
                  </a:lnTo>
                  <a:lnTo>
                    <a:pt x="65" y="172"/>
                  </a:lnTo>
                  <a:lnTo>
                    <a:pt x="59" y="177"/>
                  </a:lnTo>
                  <a:lnTo>
                    <a:pt x="54" y="184"/>
                  </a:lnTo>
                  <a:lnTo>
                    <a:pt x="50" y="191"/>
                  </a:lnTo>
                  <a:lnTo>
                    <a:pt x="48" y="200"/>
                  </a:lnTo>
                  <a:lnTo>
                    <a:pt x="46" y="210"/>
                  </a:lnTo>
                  <a:lnTo>
                    <a:pt x="45" y="222"/>
                  </a:lnTo>
                  <a:lnTo>
                    <a:pt x="45" y="222"/>
                  </a:lnTo>
                  <a:lnTo>
                    <a:pt x="46" y="234"/>
                  </a:lnTo>
                  <a:lnTo>
                    <a:pt x="49" y="246"/>
                  </a:lnTo>
                  <a:lnTo>
                    <a:pt x="52" y="256"/>
                  </a:lnTo>
                  <a:lnTo>
                    <a:pt x="59" y="264"/>
                  </a:lnTo>
                  <a:lnTo>
                    <a:pt x="66" y="272"/>
                  </a:lnTo>
                  <a:lnTo>
                    <a:pt x="76" y="277"/>
                  </a:lnTo>
                  <a:lnTo>
                    <a:pt x="87" y="279"/>
                  </a:lnTo>
                  <a:lnTo>
                    <a:pt x="100" y="280"/>
                  </a:lnTo>
                  <a:lnTo>
                    <a:pt x="100" y="280"/>
                  </a:lnTo>
                  <a:lnTo>
                    <a:pt x="110" y="280"/>
                  </a:lnTo>
                  <a:lnTo>
                    <a:pt x="118" y="278"/>
                  </a:lnTo>
                  <a:lnTo>
                    <a:pt x="125" y="275"/>
                  </a:lnTo>
                  <a:lnTo>
                    <a:pt x="133" y="272"/>
                  </a:lnTo>
                  <a:lnTo>
                    <a:pt x="140" y="268"/>
                  </a:lnTo>
                  <a:lnTo>
                    <a:pt x="146" y="263"/>
                  </a:lnTo>
                  <a:lnTo>
                    <a:pt x="151" y="257"/>
                  </a:lnTo>
                  <a:lnTo>
                    <a:pt x="156" y="251"/>
                  </a:lnTo>
                  <a:lnTo>
                    <a:pt x="160" y="244"/>
                  </a:lnTo>
                  <a:lnTo>
                    <a:pt x="163" y="236"/>
                  </a:lnTo>
                  <a:lnTo>
                    <a:pt x="169" y="219"/>
                  </a:lnTo>
                  <a:lnTo>
                    <a:pt x="172" y="201"/>
                  </a:lnTo>
                  <a:lnTo>
                    <a:pt x="173" y="182"/>
                  </a:lnTo>
                  <a:lnTo>
                    <a:pt x="173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9" name="Freeform 62"/>
            <p:cNvSpPr>
              <a:spLocks/>
            </p:cNvSpPr>
            <p:nvPr/>
          </p:nvSpPr>
          <p:spPr bwMode="auto">
            <a:xfrm>
              <a:off x="5547518" y="613247"/>
              <a:ext cx="82550" cy="122237"/>
            </a:xfrm>
            <a:custGeom>
              <a:avLst/>
              <a:gdLst>
                <a:gd name="T0" fmla="*/ 165 w 209"/>
                <a:gd name="T1" fmla="*/ 308 h 308"/>
                <a:gd name="T2" fmla="*/ 165 w 209"/>
                <a:gd name="T3" fmla="*/ 98 h 308"/>
                <a:gd name="T4" fmla="*/ 165 w 209"/>
                <a:gd name="T5" fmla="*/ 98 h 308"/>
                <a:gd name="T6" fmla="*/ 164 w 209"/>
                <a:gd name="T7" fmla="*/ 84 h 308"/>
                <a:gd name="T8" fmla="*/ 163 w 209"/>
                <a:gd name="T9" fmla="*/ 72 h 308"/>
                <a:gd name="T10" fmla="*/ 159 w 209"/>
                <a:gd name="T11" fmla="*/ 61 h 308"/>
                <a:gd name="T12" fmla="*/ 155 w 209"/>
                <a:gd name="T13" fmla="*/ 52 h 308"/>
                <a:gd name="T14" fmla="*/ 148 w 209"/>
                <a:gd name="T15" fmla="*/ 45 h 308"/>
                <a:gd name="T16" fmla="*/ 140 w 209"/>
                <a:gd name="T17" fmla="*/ 40 h 308"/>
                <a:gd name="T18" fmla="*/ 129 w 209"/>
                <a:gd name="T19" fmla="*/ 37 h 308"/>
                <a:gd name="T20" fmla="*/ 116 w 209"/>
                <a:gd name="T21" fmla="*/ 35 h 308"/>
                <a:gd name="T22" fmla="*/ 116 w 209"/>
                <a:gd name="T23" fmla="*/ 35 h 308"/>
                <a:gd name="T24" fmla="*/ 107 w 209"/>
                <a:gd name="T25" fmla="*/ 37 h 308"/>
                <a:gd name="T26" fmla="*/ 99 w 209"/>
                <a:gd name="T27" fmla="*/ 38 h 308"/>
                <a:gd name="T28" fmla="*/ 91 w 209"/>
                <a:gd name="T29" fmla="*/ 40 h 308"/>
                <a:gd name="T30" fmla="*/ 84 w 209"/>
                <a:gd name="T31" fmla="*/ 43 h 308"/>
                <a:gd name="T32" fmla="*/ 77 w 209"/>
                <a:gd name="T33" fmla="*/ 46 h 308"/>
                <a:gd name="T34" fmla="*/ 71 w 209"/>
                <a:gd name="T35" fmla="*/ 51 h 308"/>
                <a:gd name="T36" fmla="*/ 67 w 209"/>
                <a:gd name="T37" fmla="*/ 57 h 308"/>
                <a:gd name="T38" fmla="*/ 62 w 209"/>
                <a:gd name="T39" fmla="*/ 62 h 308"/>
                <a:gd name="T40" fmla="*/ 57 w 209"/>
                <a:gd name="T41" fmla="*/ 70 h 308"/>
                <a:gd name="T42" fmla="*/ 53 w 209"/>
                <a:gd name="T43" fmla="*/ 77 h 308"/>
                <a:gd name="T44" fmla="*/ 48 w 209"/>
                <a:gd name="T45" fmla="*/ 93 h 308"/>
                <a:gd name="T46" fmla="*/ 45 w 209"/>
                <a:gd name="T47" fmla="*/ 110 h 308"/>
                <a:gd name="T48" fmla="*/ 43 w 209"/>
                <a:gd name="T49" fmla="*/ 129 h 308"/>
                <a:gd name="T50" fmla="*/ 43 w 209"/>
                <a:gd name="T51" fmla="*/ 308 h 308"/>
                <a:gd name="T52" fmla="*/ 0 w 209"/>
                <a:gd name="T53" fmla="*/ 308 h 308"/>
                <a:gd name="T54" fmla="*/ 0 w 209"/>
                <a:gd name="T55" fmla="*/ 7 h 308"/>
                <a:gd name="T56" fmla="*/ 32 w 209"/>
                <a:gd name="T57" fmla="*/ 7 h 308"/>
                <a:gd name="T58" fmla="*/ 40 w 209"/>
                <a:gd name="T59" fmla="*/ 46 h 308"/>
                <a:gd name="T60" fmla="*/ 42 w 209"/>
                <a:gd name="T61" fmla="*/ 46 h 308"/>
                <a:gd name="T62" fmla="*/ 42 w 209"/>
                <a:gd name="T63" fmla="*/ 46 h 308"/>
                <a:gd name="T64" fmla="*/ 49 w 209"/>
                <a:gd name="T65" fmla="*/ 34 h 308"/>
                <a:gd name="T66" fmla="*/ 58 w 209"/>
                <a:gd name="T67" fmla="*/ 26 h 308"/>
                <a:gd name="T68" fmla="*/ 67 w 209"/>
                <a:gd name="T69" fmla="*/ 17 h 308"/>
                <a:gd name="T70" fmla="*/ 76 w 209"/>
                <a:gd name="T71" fmla="*/ 11 h 308"/>
                <a:gd name="T72" fmla="*/ 87 w 209"/>
                <a:gd name="T73" fmla="*/ 6 h 308"/>
                <a:gd name="T74" fmla="*/ 99 w 209"/>
                <a:gd name="T75" fmla="*/ 3 h 308"/>
                <a:gd name="T76" fmla="*/ 112 w 209"/>
                <a:gd name="T77" fmla="*/ 1 h 308"/>
                <a:gd name="T78" fmla="*/ 125 w 209"/>
                <a:gd name="T79" fmla="*/ 0 h 308"/>
                <a:gd name="T80" fmla="*/ 125 w 209"/>
                <a:gd name="T81" fmla="*/ 0 h 308"/>
                <a:gd name="T82" fmla="*/ 136 w 209"/>
                <a:gd name="T83" fmla="*/ 1 h 308"/>
                <a:gd name="T84" fmla="*/ 146 w 209"/>
                <a:gd name="T85" fmla="*/ 3 h 308"/>
                <a:gd name="T86" fmla="*/ 155 w 209"/>
                <a:gd name="T87" fmla="*/ 4 h 308"/>
                <a:gd name="T88" fmla="*/ 163 w 209"/>
                <a:gd name="T89" fmla="*/ 6 h 308"/>
                <a:gd name="T90" fmla="*/ 171 w 209"/>
                <a:gd name="T91" fmla="*/ 10 h 308"/>
                <a:gd name="T92" fmla="*/ 177 w 209"/>
                <a:gd name="T93" fmla="*/ 14 h 308"/>
                <a:gd name="T94" fmla="*/ 183 w 209"/>
                <a:gd name="T95" fmla="*/ 18 h 308"/>
                <a:gd name="T96" fmla="*/ 189 w 209"/>
                <a:gd name="T97" fmla="*/ 24 h 308"/>
                <a:gd name="T98" fmla="*/ 194 w 209"/>
                <a:gd name="T99" fmla="*/ 31 h 308"/>
                <a:gd name="T100" fmla="*/ 198 w 209"/>
                <a:gd name="T101" fmla="*/ 37 h 308"/>
                <a:gd name="T102" fmla="*/ 202 w 209"/>
                <a:gd name="T103" fmla="*/ 44 h 308"/>
                <a:gd name="T104" fmla="*/ 204 w 209"/>
                <a:gd name="T105" fmla="*/ 52 h 308"/>
                <a:gd name="T106" fmla="*/ 206 w 209"/>
                <a:gd name="T107" fmla="*/ 61 h 308"/>
                <a:gd name="T108" fmla="*/ 208 w 209"/>
                <a:gd name="T109" fmla="*/ 71 h 308"/>
                <a:gd name="T110" fmla="*/ 209 w 209"/>
                <a:gd name="T111" fmla="*/ 91 h 308"/>
                <a:gd name="T112" fmla="*/ 209 w 209"/>
                <a:gd name="T113" fmla="*/ 308 h 308"/>
                <a:gd name="T114" fmla="*/ 165 w 209"/>
                <a:gd name="T115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9" h="308">
                  <a:moveTo>
                    <a:pt x="165" y="308"/>
                  </a:moveTo>
                  <a:lnTo>
                    <a:pt x="165" y="98"/>
                  </a:lnTo>
                  <a:lnTo>
                    <a:pt x="165" y="98"/>
                  </a:lnTo>
                  <a:lnTo>
                    <a:pt x="164" y="84"/>
                  </a:lnTo>
                  <a:lnTo>
                    <a:pt x="163" y="72"/>
                  </a:lnTo>
                  <a:lnTo>
                    <a:pt x="159" y="61"/>
                  </a:lnTo>
                  <a:lnTo>
                    <a:pt x="155" y="52"/>
                  </a:lnTo>
                  <a:lnTo>
                    <a:pt x="148" y="45"/>
                  </a:lnTo>
                  <a:lnTo>
                    <a:pt x="140" y="40"/>
                  </a:lnTo>
                  <a:lnTo>
                    <a:pt x="129" y="37"/>
                  </a:lnTo>
                  <a:lnTo>
                    <a:pt x="116" y="35"/>
                  </a:lnTo>
                  <a:lnTo>
                    <a:pt x="116" y="35"/>
                  </a:lnTo>
                  <a:lnTo>
                    <a:pt x="107" y="37"/>
                  </a:lnTo>
                  <a:lnTo>
                    <a:pt x="99" y="38"/>
                  </a:lnTo>
                  <a:lnTo>
                    <a:pt x="91" y="40"/>
                  </a:lnTo>
                  <a:lnTo>
                    <a:pt x="84" y="43"/>
                  </a:lnTo>
                  <a:lnTo>
                    <a:pt x="77" y="46"/>
                  </a:lnTo>
                  <a:lnTo>
                    <a:pt x="71" y="51"/>
                  </a:lnTo>
                  <a:lnTo>
                    <a:pt x="67" y="57"/>
                  </a:lnTo>
                  <a:lnTo>
                    <a:pt x="62" y="62"/>
                  </a:lnTo>
                  <a:lnTo>
                    <a:pt x="57" y="70"/>
                  </a:lnTo>
                  <a:lnTo>
                    <a:pt x="53" y="77"/>
                  </a:lnTo>
                  <a:lnTo>
                    <a:pt x="48" y="93"/>
                  </a:lnTo>
                  <a:lnTo>
                    <a:pt x="45" y="110"/>
                  </a:lnTo>
                  <a:lnTo>
                    <a:pt x="43" y="129"/>
                  </a:lnTo>
                  <a:lnTo>
                    <a:pt x="43" y="308"/>
                  </a:lnTo>
                  <a:lnTo>
                    <a:pt x="0" y="308"/>
                  </a:lnTo>
                  <a:lnTo>
                    <a:pt x="0" y="7"/>
                  </a:lnTo>
                  <a:lnTo>
                    <a:pt x="32" y="7"/>
                  </a:lnTo>
                  <a:lnTo>
                    <a:pt x="40" y="46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49" y="34"/>
                  </a:lnTo>
                  <a:lnTo>
                    <a:pt x="58" y="26"/>
                  </a:lnTo>
                  <a:lnTo>
                    <a:pt x="67" y="17"/>
                  </a:lnTo>
                  <a:lnTo>
                    <a:pt x="76" y="11"/>
                  </a:lnTo>
                  <a:lnTo>
                    <a:pt x="87" y="6"/>
                  </a:lnTo>
                  <a:lnTo>
                    <a:pt x="99" y="3"/>
                  </a:lnTo>
                  <a:lnTo>
                    <a:pt x="112" y="1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36" y="1"/>
                  </a:lnTo>
                  <a:lnTo>
                    <a:pt x="146" y="3"/>
                  </a:lnTo>
                  <a:lnTo>
                    <a:pt x="155" y="4"/>
                  </a:lnTo>
                  <a:lnTo>
                    <a:pt x="163" y="6"/>
                  </a:lnTo>
                  <a:lnTo>
                    <a:pt x="171" y="10"/>
                  </a:lnTo>
                  <a:lnTo>
                    <a:pt x="177" y="14"/>
                  </a:lnTo>
                  <a:lnTo>
                    <a:pt x="183" y="18"/>
                  </a:lnTo>
                  <a:lnTo>
                    <a:pt x="189" y="24"/>
                  </a:lnTo>
                  <a:lnTo>
                    <a:pt x="194" y="31"/>
                  </a:lnTo>
                  <a:lnTo>
                    <a:pt x="198" y="37"/>
                  </a:lnTo>
                  <a:lnTo>
                    <a:pt x="202" y="44"/>
                  </a:lnTo>
                  <a:lnTo>
                    <a:pt x="204" y="52"/>
                  </a:lnTo>
                  <a:lnTo>
                    <a:pt x="206" y="61"/>
                  </a:lnTo>
                  <a:lnTo>
                    <a:pt x="208" y="71"/>
                  </a:lnTo>
                  <a:lnTo>
                    <a:pt x="209" y="91"/>
                  </a:lnTo>
                  <a:lnTo>
                    <a:pt x="209" y="308"/>
                  </a:lnTo>
                  <a:lnTo>
                    <a:pt x="165" y="3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0" name="Freeform 63"/>
            <p:cNvSpPr>
              <a:spLocks noEditPoints="1"/>
            </p:cNvSpPr>
            <p:nvPr/>
          </p:nvSpPr>
          <p:spPr bwMode="auto">
            <a:xfrm>
              <a:off x="5660231" y="567209"/>
              <a:ext cx="88900" cy="171450"/>
            </a:xfrm>
            <a:custGeom>
              <a:avLst/>
              <a:gdLst>
                <a:gd name="T0" fmla="*/ 182 w 224"/>
                <a:gd name="T1" fmla="*/ 387 h 432"/>
                <a:gd name="T2" fmla="*/ 179 w 224"/>
                <a:gd name="T3" fmla="*/ 387 h 432"/>
                <a:gd name="T4" fmla="*/ 171 w 224"/>
                <a:gd name="T5" fmla="*/ 402 h 432"/>
                <a:gd name="T6" fmla="*/ 154 w 224"/>
                <a:gd name="T7" fmla="*/ 418 h 432"/>
                <a:gd name="T8" fmla="*/ 140 w 224"/>
                <a:gd name="T9" fmla="*/ 425 h 432"/>
                <a:gd name="T10" fmla="*/ 124 w 224"/>
                <a:gd name="T11" fmla="*/ 430 h 432"/>
                <a:gd name="T12" fmla="*/ 104 w 224"/>
                <a:gd name="T13" fmla="*/ 432 h 432"/>
                <a:gd name="T14" fmla="*/ 89 w 224"/>
                <a:gd name="T15" fmla="*/ 431 h 432"/>
                <a:gd name="T16" fmla="*/ 62 w 224"/>
                <a:gd name="T17" fmla="*/ 426 h 432"/>
                <a:gd name="T18" fmla="*/ 42 w 224"/>
                <a:gd name="T19" fmla="*/ 415 h 432"/>
                <a:gd name="T20" fmla="*/ 26 w 224"/>
                <a:gd name="T21" fmla="*/ 400 h 432"/>
                <a:gd name="T22" fmla="*/ 15 w 224"/>
                <a:gd name="T23" fmla="*/ 379 h 432"/>
                <a:gd name="T24" fmla="*/ 6 w 224"/>
                <a:gd name="T25" fmla="*/ 356 h 432"/>
                <a:gd name="T26" fmla="*/ 3 w 224"/>
                <a:gd name="T27" fmla="*/ 329 h 432"/>
                <a:gd name="T28" fmla="*/ 0 w 224"/>
                <a:gd name="T29" fmla="*/ 284 h 432"/>
                <a:gd name="T30" fmla="*/ 0 w 224"/>
                <a:gd name="T31" fmla="*/ 264 h 432"/>
                <a:gd name="T32" fmla="*/ 4 w 224"/>
                <a:gd name="T33" fmla="*/ 229 h 432"/>
                <a:gd name="T34" fmla="*/ 11 w 224"/>
                <a:gd name="T35" fmla="*/ 197 h 432"/>
                <a:gd name="T36" fmla="*/ 25 w 224"/>
                <a:gd name="T37" fmla="*/ 172 h 432"/>
                <a:gd name="T38" fmla="*/ 40 w 224"/>
                <a:gd name="T39" fmla="*/ 151 h 432"/>
                <a:gd name="T40" fmla="*/ 64 w 224"/>
                <a:gd name="T41" fmla="*/ 134 h 432"/>
                <a:gd name="T42" fmla="*/ 90 w 224"/>
                <a:gd name="T43" fmla="*/ 123 h 432"/>
                <a:gd name="T44" fmla="*/ 124 w 224"/>
                <a:gd name="T45" fmla="*/ 118 h 432"/>
                <a:gd name="T46" fmla="*/ 180 w 224"/>
                <a:gd name="T47" fmla="*/ 117 h 432"/>
                <a:gd name="T48" fmla="*/ 224 w 224"/>
                <a:gd name="T49" fmla="*/ 0 h 432"/>
                <a:gd name="T50" fmla="*/ 191 w 224"/>
                <a:gd name="T51" fmla="*/ 425 h 432"/>
                <a:gd name="T52" fmla="*/ 148 w 224"/>
                <a:gd name="T53" fmla="*/ 149 h 432"/>
                <a:gd name="T54" fmla="*/ 133 w 224"/>
                <a:gd name="T55" fmla="*/ 149 h 432"/>
                <a:gd name="T56" fmla="*/ 107 w 224"/>
                <a:gd name="T57" fmla="*/ 154 h 432"/>
                <a:gd name="T58" fmla="*/ 87 w 224"/>
                <a:gd name="T59" fmla="*/ 162 h 432"/>
                <a:gd name="T60" fmla="*/ 71 w 224"/>
                <a:gd name="T61" fmla="*/ 176 h 432"/>
                <a:gd name="T62" fmla="*/ 60 w 224"/>
                <a:gd name="T63" fmla="*/ 193 h 432"/>
                <a:gd name="T64" fmla="*/ 51 w 224"/>
                <a:gd name="T65" fmla="*/ 213 h 432"/>
                <a:gd name="T66" fmla="*/ 47 w 224"/>
                <a:gd name="T67" fmla="*/ 239 h 432"/>
                <a:gd name="T68" fmla="*/ 44 w 224"/>
                <a:gd name="T69" fmla="*/ 282 h 432"/>
                <a:gd name="T70" fmla="*/ 45 w 224"/>
                <a:gd name="T71" fmla="*/ 303 h 432"/>
                <a:gd name="T72" fmla="*/ 50 w 224"/>
                <a:gd name="T73" fmla="*/ 344 h 432"/>
                <a:gd name="T74" fmla="*/ 56 w 224"/>
                <a:gd name="T75" fmla="*/ 362 h 432"/>
                <a:gd name="T76" fmla="*/ 65 w 224"/>
                <a:gd name="T77" fmla="*/ 376 h 432"/>
                <a:gd name="T78" fmla="*/ 77 w 224"/>
                <a:gd name="T79" fmla="*/ 387 h 432"/>
                <a:gd name="T80" fmla="*/ 93 w 224"/>
                <a:gd name="T81" fmla="*/ 395 h 432"/>
                <a:gd name="T82" fmla="*/ 112 w 224"/>
                <a:gd name="T83" fmla="*/ 397 h 432"/>
                <a:gd name="T84" fmla="*/ 121 w 224"/>
                <a:gd name="T85" fmla="*/ 397 h 432"/>
                <a:gd name="T86" fmla="*/ 137 w 224"/>
                <a:gd name="T87" fmla="*/ 392 h 432"/>
                <a:gd name="T88" fmla="*/ 149 w 224"/>
                <a:gd name="T89" fmla="*/ 385 h 432"/>
                <a:gd name="T90" fmla="*/ 160 w 224"/>
                <a:gd name="T91" fmla="*/ 374 h 432"/>
                <a:gd name="T92" fmla="*/ 171 w 224"/>
                <a:gd name="T93" fmla="*/ 355 h 432"/>
                <a:gd name="T94" fmla="*/ 179 w 224"/>
                <a:gd name="T95" fmla="*/ 322 h 432"/>
                <a:gd name="T96" fmla="*/ 180 w 224"/>
                <a:gd name="T97" fmla="*/ 149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4" h="432">
                  <a:moveTo>
                    <a:pt x="191" y="425"/>
                  </a:moveTo>
                  <a:lnTo>
                    <a:pt x="182" y="387"/>
                  </a:lnTo>
                  <a:lnTo>
                    <a:pt x="179" y="387"/>
                  </a:lnTo>
                  <a:lnTo>
                    <a:pt x="179" y="387"/>
                  </a:lnTo>
                  <a:lnTo>
                    <a:pt x="175" y="395"/>
                  </a:lnTo>
                  <a:lnTo>
                    <a:pt x="171" y="402"/>
                  </a:lnTo>
                  <a:lnTo>
                    <a:pt x="163" y="411"/>
                  </a:lnTo>
                  <a:lnTo>
                    <a:pt x="154" y="418"/>
                  </a:lnTo>
                  <a:lnTo>
                    <a:pt x="148" y="422"/>
                  </a:lnTo>
                  <a:lnTo>
                    <a:pt x="140" y="425"/>
                  </a:lnTo>
                  <a:lnTo>
                    <a:pt x="133" y="429"/>
                  </a:lnTo>
                  <a:lnTo>
                    <a:pt x="124" y="430"/>
                  </a:lnTo>
                  <a:lnTo>
                    <a:pt x="115" y="432"/>
                  </a:lnTo>
                  <a:lnTo>
                    <a:pt x="104" y="432"/>
                  </a:lnTo>
                  <a:lnTo>
                    <a:pt x="104" y="432"/>
                  </a:lnTo>
                  <a:lnTo>
                    <a:pt x="89" y="431"/>
                  </a:lnTo>
                  <a:lnTo>
                    <a:pt x="75" y="430"/>
                  </a:lnTo>
                  <a:lnTo>
                    <a:pt x="62" y="426"/>
                  </a:lnTo>
                  <a:lnTo>
                    <a:pt x="51" y="422"/>
                  </a:lnTo>
                  <a:lnTo>
                    <a:pt x="42" y="415"/>
                  </a:lnTo>
                  <a:lnTo>
                    <a:pt x="33" y="408"/>
                  </a:lnTo>
                  <a:lnTo>
                    <a:pt x="26" y="400"/>
                  </a:lnTo>
                  <a:lnTo>
                    <a:pt x="20" y="390"/>
                  </a:lnTo>
                  <a:lnTo>
                    <a:pt x="15" y="379"/>
                  </a:lnTo>
                  <a:lnTo>
                    <a:pt x="10" y="368"/>
                  </a:lnTo>
                  <a:lnTo>
                    <a:pt x="6" y="356"/>
                  </a:lnTo>
                  <a:lnTo>
                    <a:pt x="4" y="342"/>
                  </a:lnTo>
                  <a:lnTo>
                    <a:pt x="3" y="329"/>
                  </a:lnTo>
                  <a:lnTo>
                    <a:pt x="0" y="314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0" y="264"/>
                  </a:lnTo>
                  <a:lnTo>
                    <a:pt x="2" y="246"/>
                  </a:lnTo>
                  <a:lnTo>
                    <a:pt x="4" y="229"/>
                  </a:lnTo>
                  <a:lnTo>
                    <a:pt x="8" y="213"/>
                  </a:lnTo>
                  <a:lnTo>
                    <a:pt x="11" y="197"/>
                  </a:lnTo>
                  <a:lnTo>
                    <a:pt x="17" y="184"/>
                  </a:lnTo>
                  <a:lnTo>
                    <a:pt x="25" y="172"/>
                  </a:lnTo>
                  <a:lnTo>
                    <a:pt x="32" y="161"/>
                  </a:lnTo>
                  <a:lnTo>
                    <a:pt x="40" y="151"/>
                  </a:lnTo>
                  <a:lnTo>
                    <a:pt x="51" y="141"/>
                  </a:lnTo>
                  <a:lnTo>
                    <a:pt x="64" y="134"/>
                  </a:lnTo>
                  <a:lnTo>
                    <a:pt x="76" y="128"/>
                  </a:lnTo>
                  <a:lnTo>
                    <a:pt x="90" y="123"/>
                  </a:lnTo>
                  <a:lnTo>
                    <a:pt x="107" y="121"/>
                  </a:lnTo>
                  <a:lnTo>
                    <a:pt x="124" y="118"/>
                  </a:lnTo>
                  <a:lnTo>
                    <a:pt x="144" y="117"/>
                  </a:lnTo>
                  <a:lnTo>
                    <a:pt x="180" y="117"/>
                  </a:lnTo>
                  <a:lnTo>
                    <a:pt x="180" y="0"/>
                  </a:lnTo>
                  <a:lnTo>
                    <a:pt x="224" y="0"/>
                  </a:lnTo>
                  <a:lnTo>
                    <a:pt x="224" y="425"/>
                  </a:lnTo>
                  <a:lnTo>
                    <a:pt x="191" y="425"/>
                  </a:lnTo>
                  <a:close/>
                  <a:moveTo>
                    <a:pt x="180" y="149"/>
                  </a:moveTo>
                  <a:lnTo>
                    <a:pt x="148" y="149"/>
                  </a:lnTo>
                  <a:lnTo>
                    <a:pt x="148" y="149"/>
                  </a:lnTo>
                  <a:lnTo>
                    <a:pt x="133" y="149"/>
                  </a:lnTo>
                  <a:lnTo>
                    <a:pt x="120" y="151"/>
                  </a:lnTo>
                  <a:lnTo>
                    <a:pt x="107" y="154"/>
                  </a:lnTo>
                  <a:lnTo>
                    <a:pt x="96" y="157"/>
                  </a:lnTo>
                  <a:lnTo>
                    <a:pt x="87" y="162"/>
                  </a:lnTo>
                  <a:lnTo>
                    <a:pt x="78" y="168"/>
                  </a:lnTo>
                  <a:lnTo>
                    <a:pt x="71" y="176"/>
                  </a:lnTo>
                  <a:lnTo>
                    <a:pt x="65" y="184"/>
                  </a:lnTo>
                  <a:lnTo>
                    <a:pt x="60" y="193"/>
                  </a:lnTo>
                  <a:lnTo>
                    <a:pt x="55" y="202"/>
                  </a:lnTo>
                  <a:lnTo>
                    <a:pt x="51" y="213"/>
                  </a:lnTo>
                  <a:lnTo>
                    <a:pt x="49" y="225"/>
                  </a:lnTo>
                  <a:lnTo>
                    <a:pt x="47" y="239"/>
                  </a:lnTo>
                  <a:lnTo>
                    <a:pt x="45" y="252"/>
                  </a:lnTo>
                  <a:lnTo>
                    <a:pt x="44" y="282"/>
                  </a:lnTo>
                  <a:lnTo>
                    <a:pt x="44" y="282"/>
                  </a:lnTo>
                  <a:lnTo>
                    <a:pt x="45" y="303"/>
                  </a:lnTo>
                  <a:lnTo>
                    <a:pt x="47" y="324"/>
                  </a:lnTo>
                  <a:lnTo>
                    <a:pt x="50" y="344"/>
                  </a:lnTo>
                  <a:lnTo>
                    <a:pt x="53" y="353"/>
                  </a:lnTo>
                  <a:lnTo>
                    <a:pt x="56" y="362"/>
                  </a:lnTo>
                  <a:lnTo>
                    <a:pt x="60" y="369"/>
                  </a:lnTo>
                  <a:lnTo>
                    <a:pt x="65" y="376"/>
                  </a:lnTo>
                  <a:lnTo>
                    <a:pt x="71" y="383"/>
                  </a:lnTo>
                  <a:lnTo>
                    <a:pt x="77" y="387"/>
                  </a:lnTo>
                  <a:lnTo>
                    <a:pt x="84" y="391"/>
                  </a:lnTo>
                  <a:lnTo>
                    <a:pt x="93" y="395"/>
                  </a:lnTo>
                  <a:lnTo>
                    <a:pt x="102" y="396"/>
                  </a:lnTo>
                  <a:lnTo>
                    <a:pt x="112" y="397"/>
                  </a:lnTo>
                  <a:lnTo>
                    <a:pt x="112" y="397"/>
                  </a:lnTo>
                  <a:lnTo>
                    <a:pt x="121" y="397"/>
                  </a:lnTo>
                  <a:lnTo>
                    <a:pt x="129" y="395"/>
                  </a:lnTo>
                  <a:lnTo>
                    <a:pt x="137" y="392"/>
                  </a:lnTo>
                  <a:lnTo>
                    <a:pt x="143" y="389"/>
                  </a:lnTo>
                  <a:lnTo>
                    <a:pt x="149" y="385"/>
                  </a:lnTo>
                  <a:lnTo>
                    <a:pt x="155" y="380"/>
                  </a:lnTo>
                  <a:lnTo>
                    <a:pt x="160" y="374"/>
                  </a:lnTo>
                  <a:lnTo>
                    <a:pt x="165" y="368"/>
                  </a:lnTo>
                  <a:lnTo>
                    <a:pt x="171" y="355"/>
                  </a:lnTo>
                  <a:lnTo>
                    <a:pt x="175" y="339"/>
                  </a:lnTo>
                  <a:lnTo>
                    <a:pt x="179" y="322"/>
                  </a:lnTo>
                  <a:lnTo>
                    <a:pt x="180" y="303"/>
                  </a:lnTo>
                  <a:lnTo>
                    <a:pt x="180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1" name="Freeform 64"/>
            <p:cNvSpPr>
              <a:spLocks noEditPoints="1"/>
            </p:cNvSpPr>
            <p:nvPr/>
          </p:nvSpPr>
          <p:spPr bwMode="auto">
            <a:xfrm>
              <a:off x="5779293" y="613247"/>
              <a:ext cx="92075" cy="125412"/>
            </a:xfrm>
            <a:custGeom>
              <a:avLst/>
              <a:gdLst>
                <a:gd name="T0" fmla="*/ 112 w 229"/>
                <a:gd name="T1" fmla="*/ 315 h 315"/>
                <a:gd name="T2" fmla="*/ 79 w 229"/>
                <a:gd name="T3" fmla="*/ 313 h 315"/>
                <a:gd name="T4" fmla="*/ 53 w 229"/>
                <a:gd name="T5" fmla="*/ 306 h 315"/>
                <a:gd name="T6" fmla="*/ 34 w 229"/>
                <a:gd name="T7" fmla="*/ 292 h 315"/>
                <a:gd name="T8" fmla="*/ 19 w 229"/>
                <a:gd name="T9" fmla="*/ 275 h 315"/>
                <a:gd name="T10" fmla="*/ 10 w 229"/>
                <a:gd name="T11" fmla="*/ 253 h 315"/>
                <a:gd name="T12" fmla="*/ 3 w 229"/>
                <a:gd name="T13" fmla="*/ 228 h 315"/>
                <a:gd name="T14" fmla="*/ 1 w 229"/>
                <a:gd name="T15" fmla="*/ 197 h 315"/>
                <a:gd name="T16" fmla="*/ 0 w 229"/>
                <a:gd name="T17" fmla="*/ 163 h 315"/>
                <a:gd name="T18" fmla="*/ 2 w 229"/>
                <a:gd name="T19" fmla="*/ 111 h 315"/>
                <a:gd name="T20" fmla="*/ 7 w 229"/>
                <a:gd name="T21" fmla="*/ 82 h 315"/>
                <a:gd name="T22" fmla="*/ 16 w 229"/>
                <a:gd name="T23" fmla="*/ 56 h 315"/>
                <a:gd name="T24" fmla="*/ 28 w 229"/>
                <a:gd name="T25" fmla="*/ 34 h 315"/>
                <a:gd name="T26" fmla="*/ 46 w 229"/>
                <a:gd name="T27" fmla="*/ 18 h 315"/>
                <a:gd name="T28" fmla="*/ 69 w 229"/>
                <a:gd name="T29" fmla="*/ 7 h 315"/>
                <a:gd name="T30" fmla="*/ 98 w 229"/>
                <a:gd name="T31" fmla="*/ 1 h 315"/>
                <a:gd name="T32" fmla="*/ 117 w 229"/>
                <a:gd name="T33" fmla="*/ 0 h 315"/>
                <a:gd name="T34" fmla="*/ 149 w 229"/>
                <a:gd name="T35" fmla="*/ 3 h 315"/>
                <a:gd name="T36" fmla="*/ 175 w 229"/>
                <a:gd name="T37" fmla="*/ 11 h 315"/>
                <a:gd name="T38" fmla="*/ 196 w 229"/>
                <a:gd name="T39" fmla="*/ 23 h 315"/>
                <a:gd name="T40" fmla="*/ 209 w 229"/>
                <a:gd name="T41" fmla="*/ 42 h 315"/>
                <a:gd name="T42" fmla="*/ 219 w 229"/>
                <a:gd name="T43" fmla="*/ 63 h 315"/>
                <a:gd name="T44" fmla="*/ 225 w 229"/>
                <a:gd name="T45" fmla="*/ 89 h 315"/>
                <a:gd name="T46" fmla="*/ 229 w 229"/>
                <a:gd name="T47" fmla="*/ 121 h 315"/>
                <a:gd name="T48" fmla="*/ 229 w 229"/>
                <a:gd name="T49" fmla="*/ 155 h 315"/>
                <a:gd name="T50" fmla="*/ 227 w 229"/>
                <a:gd name="T51" fmla="*/ 208 h 315"/>
                <a:gd name="T52" fmla="*/ 222 w 229"/>
                <a:gd name="T53" fmla="*/ 238 h 315"/>
                <a:gd name="T54" fmla="*/ 214 w 229"/>
                <a:gd name="T55" fmla="*/ 263 h 315"/>
                <a:gd name="T56" fmla="*/ 202 w 229"/>
                <a:gd name="T57" fmla="*/ 284 h 315"/>
                <a:gd name="T58" fmla="*/ 185 w 229"/>
                <a:gd name="T59" fmla="*/ 300 h 315"/>
                <a:gd name="T60" fmla="*/ 160 w 229"/>
                <a:gd name="T61" fmla="*/ 309 h 315"/>
                <a:gd name="T62" fmla="*/ 130 w 229"/>
                <a:gd name="T63" fmla="*/ 315 h 315"/>
                <a:gd name="T64" fmla="*/ 117 w 229"/>
                <a:gd name="T65" fmla="*/ 34 h 315"/>
                <a:gd name="T66" fmla="*/ 104 w 229"/>
                <a:gd name="T67" fmla="*/ 35 h 315"/>
                <a:gd name="T68" fmla="*/ 85 w 229"/>
                <a:gd name="T69" fmla="*/ 40 h 315"/>
                <a:gd name="T70" fmla="*/ 70 w 229"/>
                <a:gd name="T71" fmla="*/ 50 h 315"/>
                <a:gd name="T72" fmla="*/ 59 w 229"/>
                <a:gd name="T73" fmla="*/ 63 h 315"/>
                <a:gd name="T74" fmla="*/ 52 w 229"/>
                <a:gd name="T75" fmla="*/ 80 h 315"/>
                <a:gd name="T76" fmla="*/ 46 w 229"/>
                <a:gd name="T77" fmla="*/ 111 h 315"/>
                <a:gd name="T78" fmla="*/ 44 w 229"/>
                <a:gd name="T79" fmla="*/ 158 h 315"/>
                <a:gd name="T80" fmla="*/ 44 w 229"/>
                <a:gd name="T81" fmla="*/ 184 h 315"/>
                <a:gd name="T82" fmla="*/ 48 w 229"/>
                <a:gd name="T83" fmla="*/ 228 h 315"/>
                <a:gd name="T84" fmla="*/ 53 w 229"/>
                <a:gd name="T85" fmla="*/ 246 h 315"/>
                <a:gd name="T86" fmla="*/ 62 w 229"/>
                <a:gd name="T87" fmla="*/ 261 h 315"/>
                <a:gd name="T88" fmla="*/ 74 w 229"/>
                <a:gd name="T89" fmla="*/ 272 h 315"/>
                <a:gd name="T90" fmla="*/ 91 w 229"/>
                <a:gd name="T91" fmla="*/ 279 h 315"/>
                <a:gd name="T92" fmla="*/ 114 w 229"/>
                <a:gd name="T93" fmla="*/ 281 h 315"/>
                <a:gd name="T94" fmla="*/ 125 w 229"/>
                <a:gd name="T95" fmla="*/ 281 h 315"/>
                <a:gd name="T96" fmla="*/ 146 w 229"/>
                <a:gd name="T97" fmla="*/ 277 h 315"/>
                <a:gd name="T98" fmla="*/ 160 w 229"/>
                <a:gd name="T99" fmla="*/ 267 h 315"/>
                <a:gd name="T100" fmla="*/ 170 w 229"/>
                <a:gd name="T101" fmla="*/ 253 h 315"/>
                <a:gd name="T102" fmla="*/ 177 w 229"/>
                <a:gd name="T103" fmla="*/ 236 h 315"/>
                <a:gd name="T104" fmla="*/ 184 w 229"/>
                <a:gd name="T105" fmla="*/ 205 h 315"/>
                <a:gd name="T106" fmla="*/ 185 w 229"/>
                <a:gd name="T107" fmla="*/ 157 h 315"/>
                <a:gd name="T108" fmla="*/ 185 w 229"/>
                <a:gd name="T109" fmla="*/ 133 h 315"/>
                <a:gd name="T110" fmla="*/ 181 w 229"/>
                <a:gd name="T111" fmla="*/ 89 h 315"/>
                <a:gd name="T112" fmla="*/ 176 w 229"/>
                <a:gd name="T113" fmla="*/ 71 h 315"/>
                <a:gd name="T114" fmla="*/ 168 w 229"/>
                <a:gd name="T115" fmla="*/ 55 h 315"/>
                <a:gd name="T116" fmla="*/ 156 w 229"/>
                <a:gd name="T117" fmla="*/ 44 h 315"/>
                <a:gd name="T118" fmla="*/ 139 w 229"/>
                <a:gd name="T119" fmla="*/ 37 h 315"/>
                <a:gd name="T120" fmla="*/ 117 w 229"/>
                <a:gd name="T121" fmla="*/ 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9" h="315">
                  <a:moveTo>
                    <a:pt x="112" y="315"/>
                  </a:moveTo>
                  <a:lnTo>
                    <a:pt x="112" y="315"/>
                  </a:lnTo>
                  <a:lnTo>
                    <a:pt x="95" y="315"/>
                  </a:lnTo>
                  <a:lnTo>
                    <a:pt x="79" y="313"/>
                  </a:lnTo>
                  <a:lnTo>
                    <a:pt x="66" y="309"/>
                  </a:lnTo>
                  <a:lnTo>
                    <a:pt x="53" y="306"/>
                  </a:lnTo>
                  <a:lnTo>
                    <a:pt x="42" y="300"/>
                  </a:lnTo>
                  <a:lnTo>
                    <a:pt x="34" y="292"/>
                  </a:lnTo>
                  <a:lnTo>
                    <a:pt x="27" y="285"/>
                  </a:lnTo>
                  <a:lnTo>
                    <a:pt x="19" y="275"/>
                  </a:lnTo>
                  <a:lnTo>
                    <a:pt x="14" y="266"/>
                  </a:lnTo>
                  <a:lnTo>
                    <a:pt x="10" y="253"/>
                  </a:lnTo>
                  <a:lnTo>
                    <a:pt x="6" y="241"/>
                  </a:lnTo>
                  <a:lnTo>
                    <a:pt x="3" y="228"/>
                  </a:lnTo>
                  <a:lnTo>
                    <a:pt x="2" y="213"/>
                  </a:lnTo>
                  <a:lnTo>
                    <a:pt x="1" y="197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1" y="128"/>
                  </a:lnTo>
                  <a:lnTo>
                    <a:pt x="2" y="111"/>
                  </a:lnTo>
                  <a:lnTo>
                    <a:pt x="5" y="96"/>
                  </a:lnTo>
                  <a:lnTo>
                    <a:pt x="7" y="82"/>
                  </a:lnTo>
                  <a:lnTo>
                    <a:pt x="11" y="68"/>
                  </a:lnTo>
                  <a:lnTo>
                    <a:pt x="16" y="56"/>
                  </a:lnTo>
                  <a:lnTo>
                    <a:pt x="22" y="45"/>
                  </a:lnTo>
                  <a:lnTo>
                    <a:pt x="28" y="34"/>
                  </a:lnTo>
                  <a:lnTo>
                    <a:pt x="36" y="26"/>
                  </a:lnTo>
                  <a:lnTo>
                    <a:pt x="46" y="18"/>
                  </a:lnTo>
                  <a:lnTo>
                    <a:pt x="57" y="12"/>
                  </a:lnTo>
                  <a:lnTo>
                    <a:pt x="69" y="7"/>
                  </a:lnTo>
                  <a:lnTo>
                    <a:pt x="84" y="4"/>
                  </a:lnTo>
                  <a:lnTo>
                    <a:pt x="98" y="1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4" y="1"/>
                  </a:lnTo>
                  <a:lnTo>
                    <a:pt x="149" y="3"/>
                  </a:lnTo>
                  <a:lnTo>
                    <a:pt x="163" y="6"/>
                  </a:lnTo>
                  <a:lnTo>
                    <a:pt x="175" y="11"/>
                  </a:lnTo>
                  <a:lnTo>
                    <a:pt x="186" y="17"/>
                  </a:lnTo>
                  <a:lnTo>
                    <a:pt x="196" y="23"/>
                  </a:lnTo>
                  <a:lnTo>
                    <a:pt x="203" y="32"/>
                  </a:lnTo>
                  <a:lnTo>
                    <a:pt x="209" y="42"/>
                  </a:lnTo>
                  <a:lnTo>
                    <a:pt x="215" y="51"/>
                  </a:lnTo>
                  <a:lnTo>
                    <a:pt x="219" y="63"/>
                  </a:lnTo>
                  <a:lnTo>
                    <a:pt x="222" y="76"/>
                  </a:lnTo>
                  <a:lnTo>
                    <a:pt x="225" y="89"/>
                  </a:lnTo>
                  <a:lnTo>
                    <a:pt x="227" y="105"/>
                  </a:lnTo>
                  <a:lnTo>
                    <a:pt x="229" y="121"/>
                  </a:lnTo>
                  <a:lnTo>
                    <a:pt x="229" y="155"/>
                  </a:lnTo>
                  <a:lnTo>
                    <a:pt x="229" y="155"/>
                  </a:lnTo>
                  <a:lnTo>
                    <a:pt x="229" y="191"/>
                  </a:lnTo>
                  <a:lnTo>
                    <a:pt x="227" y="208"/>
                  </a:lnTo>
                  <a:lnTo>
                    <a:pt x="225" y="224"/>
                  </a:lnTo>
                  <a:lnTo>
                    <a:pt x="222" y="238"/>
                  </a:lnTo>
                  <a:lnTo>
                    <a:pt x="219" y="251"/>
                  </a:lnTo>
                  <a:lnTo>
                    <a:pt x="214" y="263"/>
                  </a:lnTo>
                  <a:lnTo>
                    <a:pt x="209" y="274"/>
                  </a:lnTo>
                  <a:lnTo>
                    <a:pt x="202" y="284"/>
                  </a:lnTo>
                  <a:lnTo>
                    <a:pt x="193" y="292"/>
                  </a:lnTo>
                  <a:lnTo>
                    <a:pt x="185" y="300"/>
                  </a:lnTo>
                  <a:lnTo>
                    <a:pt x="174" y="305"/>
                  </a:lnTo>
                  <a:lnTo>
                    <a:pt x="160" y="309"/>
                  </a:lnTo>
                  <a:lnTo>
                    <a:pt x="146" y="313"/>
                  </a:lnTo>
                  <a:lnTo>
                    <a:pt x="130" y="315"/>
                  </a:lnTo>
                  <a:lnTo>
                    <a:pt x="112" y="315"/>
                  </a:lnTo>
                  <a:close/>
                  <a:moveTo>
                    <a:pt x="117" y="34"/>
                  </a:moveTo>
                  <a:lnTo>
                    <a:pt x="117" y="34"/>
                  </a:lnTo>
                  <a:lnTo>
                    <a:pt x="104" y="35"/>
                  </a:lnTo>
                  <a:lnTo>
                    <a:pt x="93" y="37"/>
                  </a:lnTo>
                  <a:lnTo>
                    <a:pt x="85" y="40"/>
                  </a:lnTo>
                  <a:lnTo>
                    <a:pt x="76" y="44"/>
                  </a:lnTo>
                  <a:lnTo>
                    <a:pt x="70" y="50"/>
                  </a:lnTo>
                  <a:lnTo>
                    <a:pt x="64" y="56"/>
                  </a:lnTo>
                  <a:lnTo>
                    <a:pt x="59" y="63"/>
                  </a:lnTo>
                  <a:lnTo>
                    <a:pt x="55" y="71"/>
                  </a:lnTo>
                  <a:lnTo>
                    <a:pt x="52" y="80"/>
                  </a:lnTo>
                  <a:lnTo>
                    <a:pt x="50" y="90"/>
                  </a:lnTo>
                  <a:lnTo>
                    <a:pt x="46" y="111"/>
                  </a:lnTo>
                  <a:lnTo>
                    <a:pt x="45" y="134"/>
                  </a:lnTo>
                  <a:lnTo>
                    <a:pt x="44" y="158"/>
                  </a:lnTo>
                  <a:lnTo>
                    <a:pt x="44" y="158"/>
                  </a:lnTo>
                  <a:lnTo>
                    <a:pt x="44" y="184"/>
                  </a:lnTo>
                  <a:lnTo>
                    <a:pt x="45" y="207"/>
                  </a:lnTo>
                  <a:lnTo>
                    <a:pt x="48" y="228"/>
                  </a:lnTo>
                  <a:lnTo>
                    <a:pt x="51" y="236"/>
                  </a:lnTo>
                  <a:lnTo>
                    <a:pt x="53" y="246"/>
                  </a:lnTo>
                  <a:lnTo>
                    <a:pt x="57" y="253"/>
                  </a:lnTo>
                  <a:lnTo>
                    <a:pt x="62" y="261"/>
                  </a:lnTo>
                  <a:lnTo>
                    <a:pt x="68" y="267"/>
                  </a:lnTo>
                  <a:lnTo>
                    <a:pt x="74" y="272"/>
                  </a:lnTo>
                  <a:lnTo>
                    <a:pt x="83" y="277"/>
                  </a:lnTo>
                  <a:lnTo>
                    <a:pt x="91" y="279"/>
                  </a:lnTo>
                  <a:lnTo>
                    <a:pt x="102" y="281"/>
                  </a:lnTo>
                  <a:lnTo>
                    <a:pt x="114" y="281"/>
                  </a:lnTo>
                  <a:lnTo>
                    <a:pt x="114" y="281"/>
                  </a:lnTo>
                  <a:lnTo>
                    <a:pt x="125" y="281"/>
                  </a:lnTo>
                  <a:lnTo>
                    <a:pt x="136" y="279"/>
                  </a:lnTo>
                  <a:lnTo>
                    <a:pt x="146" y="277"/>
                  </a:lnTo>
                  <a:lnTo>
                    <a:pt x="153" y="272"/>
                  </a:lnTo>
                  <a:lnTo>
                    <a:pt x="160" y="267"/>
                  </a:lnTo>
                  <a:lnTo>
                    <a:pt x="165" y="261"/>
                  </a:lnTo>
                  <a:lnTo>
                    <a:pt x="170" y="253"/>
                  </a:lnTo>
                  <a:lnTo>
                    <a:pt x="175" y="245"/>
                  </a:lnTo>
                  <a:lnTo>
                    <a:pt x="177" y="236"/>
                  </a:lnTo>
                  <a:lnTo>
                    <a:pt x="180" y="227"/>
                  </a:lnTo>
                  <a:lnTo>
                    <a:pt x="184" y="205"/>
                  </a:lnTo>
                  <a:lnTo>
                    <a:pt x="185" y="182"/>
                  </a:lnTo>
                  <a:lnTo>
                    <a:pt x="185" y="157"/>
                  </a:lnTo>
                  <a:lnTo>
                    <a:pt x="185" y="157"/>
                  </a:lnTo>
                  <a:lnTo>
                    <a:pt x="185" y="133"/>
                  </a:lnTo>
                  <a:lnTo>
                    <a:pt x="184" y="110"/>
                  </a:lnTo>
                  <a:lnTo>
                    <a:pt x="181" y="89"/>
                  </a:lnTo>
                  <a:lnTo>
                    <a:pt x="179" y="79"/>
                  </a:lnTo>
                  <a:lnTo>
                    <a:pt x="176" y="71"/>
                  </a:lnTo>
                  <a:lnTo>
                    <a:pt x="173" y="62"/>
                  </a:lnTo>
                  <a:lnTo>
                    <a:pt x="168" y="55"/>
                  </a:lnTo>
                  <a:lnTo>
                    <a:pt x="162" y="49"/>
                  </a:lnTo>
                  <a:lnTo>
                    <a:pt x="156" y="44"/>
                  </a:lnTo>
                  <a:lnTo>
                    <a:pt x="148" y="40"/>
                  </a:lnTo>
                  <a:lnTo>
                    <a:pt x="139" y="37"/>
                  </a:lnTo>
                  <a:lnTo>
                    <a:pt x="129" y="35"/>
                  </a:lnTo>
                  <a:lnTo>
                    <a:pt x="117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2" name="Rectangle 67"/>
            <p:cNvSpPr>
              <a:spLocks noChangeArrowheads="1"/>
            </p:cNvSpPr>
            <p:nvPr/>
          </p:nvSpPr>
          <p:spPr bwMode="auto">
            <a:xfrm>
              <a:off x="5953918" y="567209"/>
              <a:ext cx="17462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3" name="Freeform 68"/>
            <p:cNvSpPr>
              <a:spLocks noEditPoints="1"/>
            </p:cNvSpPr>
            <p:nvPr/>
          </p:nvSpPr>
          <p:spPr bwMode="auto">
            <a:xfrm>
              <a:off x="6001543" y="613247"/>
              <a:ext cx="90487" cy="125412"/>
            </a:xfrm>
            <a:custGeom>
              <a:avLst/>
              <a:gdLst>
                <a:gd name="T0" fmla="*/ 111 w 229"/>
                <a:gd name="T1" fmla="*/ 315 h 315"/>
                <a:gd name="T2" fmla="*/ 78 w 229"/>
                <a:gd name="T3" fmla="*/ 313 h 315"/>
                <a:gd name="T4" fmla="*/ 53 w 229"/>
                <a:gd name="T5" fmla="*/ 306 h 315"/>
                <a:gd name="T6" fmla="*/ 33 w 229"/>
                <a:gd name="T7" fmla="*/ 292 h 315"/>
                <a:gd name="T8" fmla="*/ 20 w 229"/>
                <a:gd name="T9" fmla="*/ 275 h 315"/>
                <a:gd name="T10" fmla="*/ 10 w 229"/>
                <a:gd name="T11" fmla="*/ 253 h 315"/>
                <a:gd name="T12" fmla="*/ 4 w 229"/>
                <a:gd name="T13" fmla="*/ 228 h 315"/>
                <a:gd name="T14" fmla="*/ 0 w 229"/>
                <a:gd name="T15" fmla="*/ 197 h 315"/>
                <a:gd name="T16" fmla="*/ 0 w 229"/>
                <a:gd name="T17" fmla="*/ 163 h 315"/>
                <a:gd name="T18" fmla="*/ 1 w 229"/>
                <a:gd name="T19" fmla="*/ 111 h 315"/>
                <a:gd name="T20" fmla="*/ 6 w 229"/>
                <a:gd name="T21" fmla="*/ 82 h 315"/>
                <a:gd name="T22" fmla="*/ 15 w 229"/>
                <a:gd name="T23" fmla="*/ 56 h 315"/>
                <a:gd name="T24" fmla="*/ 28 w 229"/>
                <a:gd name="T25" fmla="*/ 34 h 315"/>
                <a:gd name="T26" fmla="*/ 45 w 229"/>
                <a:gd name="T27" fmla="*/ 18 h 315"/>
                <a:gd name="T28" fmla="*/ 68 w 229"/>
                <a:gd name="T29" fmla="*/ 7 h 315"/>
                <a:gd name="T30" fmla="*/ 99 w 229"/>
                <a:gd name="T31" fmla="*/ 1 h 315"/>
                <a:gd name="T32" fmla="*/ 116 w 229"/>
                <a:gd name="T33" fmla="*/ 0 h 315"/>
                <a:gd name="T34" fmla="*/ 149 w 229"/>
                <a:gd name="T35" fmla="*/ 3 h 315"/>
                <a:gd name="T36" fmla="*/ 175 w 229"/>
                <a:gd name="T37" fmla="*/ 11 h 315"/>
                <a:gd name="T38" fmla="*/ 195 w 229"/>
                <a:gd name="T39" fmla="*/ 23 h 315"/>
                <a:gd name="T40" fmla="*/ 210 w 229"/>
                <a:gd name="T41" fmla="*/ 42 h 315"/>
                <a:gd name="T42" fmla="*/ 219 w 229"/>
                <a:gd name="T43" fmla="*/ 63 h 315"/>
                <a:gd name="T44" fmla="*/ 225 w 229"/>
                <a:gd name="T45" fmla="*/ 89 h 315"/>
                <a:gd name="T46" fmla="*/ 228 w 229"/>
                <a:gd name="T47" fmla="*/ 121 h 315"/>
                <a:gd name="T48" fmla="*/ 229 w 229"/>
                <a:gd name="T49" fmla="*/ 155 h 315"/>
                <a:gd name="T50" fmla="*/ 227 w 229"/>
                <a:gd name="T51" fmla="*/ 208 h 315"/>
                <a:gd name="T52" fmla="*/ 222 w 229"/>
                <a:gd name="T53" fmla="*/ 238 h 315"/>
                <a:gd name="T54" fmla="*/ 214 w 229"/>
                <a:gd name="T55" fmla="*/ 263 h 315"/>
                <a:gd name="T56" fmla="*/ 202 w 229"/>
                <a:gd name="T57" fmla="*/ 284 h 315"/>
                <a:gd name="T58" fmla="*/ 184 w 229"/>
                <a:gd name="T59" fmla="*/ 300 h 315"/>
                <a:gd name="T60" fmla="*/ 160 w 229"/>
                <a:gd name="T61" fmla="*/ 309 h 315"/>
                <a:gd name="T62" fmla="*/ 129 w 229"/>
                <a:gd name="T63" fmla="*/ 315 h 315"/>
                <a:gd name="T64" fmla="*/ 116 w 229"/>
                <a:gd name="T65" fmla="*/ 34 h 315"/>
                <a:gd name="T66" fmla="*/ 105 w 229"/>
                <a:gd name="T67" fmla="*/ 35 h 315"/>
                <a:gd name="T68" fmla="*/ 84 w 229"/>
                <a:gd name="T69" fmla="*/ 40 h 315"/>
                <a:gd name="T70" fmla="*/ 70 w 229"/>
                <a:gd name="T71" fmla="*/ 50 h 315"/>
                <a:gd name="T72" fmla="*/ 59 w 229"/>
                <a:gd name="T73" fmla="*/ 63 h 315"/>
                <a:gd name="T74" fmla="*/ 51 w 229"/>
                <a:gd name="T75" fmla="*/ 80 h 315"/>
                <a:gd name="T76" fmla="*/ 45 w 229"/>
                <a:gd name="T77" fmla="*/ 111 h 315"/>
                <a:gd name="T78" fmla="*/ 44 w 229"/>
                <a:gd name="T79" fmla="*/ 158 h 315"/>
                <a:gd name="T80" fmla="*/ 44 w 229"/>
                <a:gd name="T81" fmla="*/ 184 h 315"/>
                <a:gd name="T82" fmla="*/ 48 w 229"/>
                <a:gd name="T83" fmla="*/ 228 h 315"/>
                <a:gd name="T84" fmla="*/ 54 w 229"/>
                <a:gd name="T85" fmla="*/ 246 h 315"/>
                <a:gd name="T86" fmla="*/ 62 w 229"/>
                <a:gd name="T87" fmla="*/ 261 h 315"/>
                <a:gd name="T88" fmla="*/ 74 w 229"/>
                <a:gd name="T89" fmla="*/ 272 h 315"/>
                <a:gd name="T90" fmla="*/ 92 w 229"/>
                <a:gd name="T91" fmla="*/ 279 h 315"/>
                <a:gd name="T92" fmla="*/ 113 w 229"/>
                <a:gd name="T93" fmla="*/ 281 h 315"/>
                <a:gd name="T94" fmla="*/ 126 w 229"/>
                <a:gd name="T95" fmla="*/ 281 h 315"/>
                <a:gd name="T96" fmla="*/ 145 w 229"/>
                <a:gd name="T97" fmla="*/ 277 h 315"/>
                <a:gd name="T98" fmla="*/ 160 w 229"/>
                <a:gd name="T99" fmla="*/ 267 h 315"/>
                <a:gd name="T100" fmla="*/ 171 w 229"/>
                <a:gd name="T101" fmla="*/ 253 h 315"/>
                <a:gd name="T102" fmla="*/ 177 w 229"/>
                <a:gd name="T103" fmla="*/ 236 h 315"/>
                <a:gd name="T104" fmla="*/ 183 w 229"/>
                <a:gd name="T105" fmla="*/ 205 h 315"/>
                <a:gd name="T106" fmla="*/ 184 w 229"/>
                <a:gd name="T107" fmla="*/ 157 h 315"/>
                <a:gd name="T108" fmla="*/ 184 w 229"/>
                <a:gd name="T109" fmla="*/ 133 h 315"/>
                <a:gd name="T110" fmla="*/ 180 w 229"/>
                <a:gd name="T111" fmla="*/ 89 h 315"/>
                <a:gd name="T112" fmla="*/ 175 w 229"/>
                <a:gd name="T113" fmla="*/ 71 h 315"/>
                <a:gd name="T114" fmla="*/ 167 w 229"/>
                <a:gd name="T115" fmla="*/ 55 h 315"/>
                <a:gd name="T116" fmla="*/ 155 w 229"/>
                <a:gd name="T117" fmla="*/ 44 h 315"/>
                <a:gd name="T118" fmla="*/ 139 w 229"/>
                <a:gd name="T119" fmla="*/ 37 h 315"/>
                <a:gd name="T120" fmla="*/ 116 w 229"/>
                <a:gd name="T121" fmla="*/ 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9" h="315">
                  <a:moveTo>
                    <a:pt x="111" y="315"/>
                  </a:moveTo>
                  <a:lnTo>
                    <a:pt x="111" y="315"/>
                  </a:lnTo>
                  <a:lnTo>
                    <a:pt x="94" y="315"/>
                  </a:lnTo>
                  <a:lnTo>
                    <a:pt x="78" y="313"/>
                  </a:lnTo>
                  <a:lnTo>
                    <a:pt x="65" y="309"/>
                  </a:lnTo>
                  <a:lnTo>
                    <a:pt x="53" y="306"/>
                  </a:lnTo>
                  <a:lnTo>
                    <a:pt x="43" y="300"/>
                  </a:lnTo>
                  <a:lnTo>
                    <a:pt x="33" y="292"/>
                  </a:lnTo>
                  <a:lnTo>
                    <a:pt x="26" y="285"/>
                  </a:lnTo>
                  <a:lnTo>
                    <a:pt x="20" y="275"/>
                  </a:lnTo>
                  <a:lnTo>
                    <a:pt x="14" y="266"/>
                  </a:lnTo>
                  <a:lnTo>
                    <a:pt x="10" y="253"/>
                  </a:lnTo>
                  <a:lnTo>
                    <a:pt x="6" y="241"/>
                  </a:lnTo>
                  <a:lnTo>
                    <a:pt x="4" y="228"/>
                  </a:lnTo>
                  <a:lnTo>
                    <a:pt x="1" y="213"/>
                  </a:lnTo>
                  <a:lnTo>
                    <a:pt x="0" y="197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28"/>
                  </a:lnTo>
                  <a:lnTo>
                    <a:pt x="1" y="111"/>
                  </a:lnTo>
                  <a:lnTo>
                    <a:pt x="4" y="96"/>
                  </a:lnTo>
                  <a:lnTo>
                    <a:pt x="6" y="82"/>
                  </a:lnTo>
                  <a:lnTo>
                    <a:pt x="10" y="68"/>
                  </a:lnTo>
                  <a:lnTo>
                    <a:pt x="15" y="56"/>
                  </a:lnTo>
                  <a:lnTo>
                    <a:pt x="21" y="45"/>
                  </a:lnTo>
                  <a:lnTo>
                    <a:pt x="28" y="34"/>
                  </a:lnTo>
                  <a:lnTo>
                    <a:pt x="36" y="26"/>
                  </a:lnTo>
                  <a:lnTo>
                    <a:pt x="45" y="18"/>
                  </a:lnTo>
                  <a:lnTo>
                    <a:pt x="56" y="12"/>
                  </a:lnTo>
                  <a:lnTo>
                    <a:pt x="68" y="7"/>
                  </a:lnTo>
                  <a:lnTo>
                    <a:pt x="83" y="4"/>
                  </a:lnTo>
                  <a:lnTo>
                    <a:pt x="99" y="1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34" y="1"/>
                  </a:lnTo>
                  <a:lnTo>
                    <a:pt x="149" y="3"/>
                  </a:lnTo>
                  <a:lnTo>
                    <a:pt x="163" y="6"/>
                  </a:lnTo>
                  <a:lnTo>
                    <a:pt x="175" y="11"/>
                  </a:lnTo>
                  <a:lnTo>
                    <a:pt x="185" y="17"/>
                  </a:lnTo>
                  <a:lnTo>
                    <a:pt x="195" y="23"/>
                  </a:lnTo>
                  <a:lnTo>
                    <a:pt x="202" y="32"/>
                  </a:lnTo>
                  <a:lnTo>
                    <a:pt x="210" y="42"/>
                  </a:lnTo>
                  <a:lnTo>
                    <a:pt x="214" y="51"/>
                  </a:lnTo>
                  <a:lnTo>
                    <a:pt x="219" y="63"/>
                  </a:lnTo>
                  <a:lnTo>
                    <a:pt x="223" y="76"/>
                  </a:lnTo>
                  <a:lnTo>
                    <a:pt x="225" y="89"/>
                  </a:lnTo>
                  <a:lnTo>
                    <a:pt x="227" y="105"/>
                  </a:lnTo>
                  <a:lnTo>
                    <a:pt x="228" y="121"/>
                  </a:lnTo>
                  <a:lnTo>
                    <a:pt x="229" y="155"/>
                  </a:lnTo>
                  <a:lnTo>
                    <a:pt x="229" y="155"/>
                  </a:lnTo>
                  <a:lnTo>
                    <a:pt x="228" y="191"/>
                  </a:lnTo>
                  <a:lnTo>
                    <a:pt x="227" y="208"/>
                  </a:lnTo>
                  <a:lnTo>
                    <a:pt x="225" y="224"/>
                  </a:lnTo>
                  <a:lnTo>
                    <a:pt x="222" y="238"/>
                  </a:lnTo>
                  <a:lnTo>
                    <a:pt x="219" y="251"/>
                  </a:lnTo>
                  <a:lnTo>
                    <a:pt x="214" y="263"/>
                  </a:lnTo>
                  <a:lnTo>
                    <a:pt x="208" y="274"/>
                  </a:lnTo>
                  <a:lnTo>
                    <a:pt x="202" y="284"/>
                  </a:lnTo>
                  <a:lnTo>
                    <a:pt x="194" y="292"/>
                  </a:lnTo>
                  <a:lnTo>
                    <a:pt x="184" y="300"/>
                  </a:lnTo>
                  <a:lnTo>
                    <a:pt x="173" y="305"/>
                  </a:lnTo>
                  <a:lnTo>
                    <a:pt x="160" y="309"/>
                  </a:lnTo>
                  <a:lnTo>
                    <a:pt x="146" y="313"/>
                  </a:lnTo>
                  <a:lnTo>
                    <a:pt x="129" y="315"/>
                  </a:lnTo>
                  <a:lnTo>
                    <a:pt x="111" y="315"/>
                  </a:lnTo>
                  <a:close/>
                  <a:moveTo>
                    <a:pt x="116" y="34"/>
                  </a:moveTo>
                  <a:lnTo>
                    <a:pt x="116" y="34"/>
                  </a:lnTo>
                  <a:lnTo>
                    <a:pt x="105" y="35"/>
                  </a:lnTo>
                  <a:lnTo>
                    <a:pt x="94" y="37"/>
                  </a:lnTo>
                  <a:lnTo>
                    <a:pt x="84" y="40"/>
                  </a:lnTo>
                  <a:lnTo>
                    <a:pt x="77" y="44"/>
                  </a:lnTo>
                  <a:lnTo>
                    <a:pt x="70" y="50"/>
                  </a:lnTo>
                  <a:lnTo>
                    <a:pt x="64" y="56"/>
                  </a:lnTo>
                  <a:lnTo>
                    <a:pt x="59" y="63"/>
                  </a:lnTo>
                  <a:lnTo>
                    <a:pt x="55" y="71"/>
                  </a:lnTo>
                  <a:lnTo>
                    <a:pt x="51" y="80"/>
                  </a:lnTo>
                  <a:lnTo>
                    <a:pt x="49" y="90"/>
                  </a:lnTo>
                  <a:lnTo>
                    <a:pt x="45" y="111"/>
                  </a:lnTo>
                  <a:lnTo>
                    <a:pt x="44" y="134"/>
                  </a:lnTo>
                  <a:lnTo>
                    <a:pt x="44" y="158"/>
                  </a:lnTo>
                  <a:lnTo>
                    <a:pt x="44" y="158"/>
                  </a:lnTo>
                  <a:lnTo>
                    <a:pt x="44" y="184"/>
                  </a:lnTo>
                  <a:lnTo>
                    <a:pt x="45" y="207"/>
                  </a:lnTo>
                  <a:lnTo>
                    <a:pt x="48" y="228"/>
                  </a:lnTo>
                  <a:lnTo>
                    <a:pt x="50" y="236"/>
                  </a:lnTo>
                  <a:lnTo>
                    <a:pt x="54" y="246"/>
                  </a:lnTo>
                  <a:lnTo>
                    <a:pt x="57" y="253"/>
                  </a:lnTo>
                  <a:lnTo>
                    <a:pt x="62" y="261"/>
                  </a:lnTo>
                  <a:lnTo>
                    <a:pt x="67" y="267"/>
                  </a:lnTo>
                  <a:lnTo>
                    <a:pt x="74" y="272"/>
                  </a:lnTo>
                  <a:lnTo>
                    <a:pt x="82" y="277"/>
                  </a:lnTo>
                  <a:lnTo>
                    <a:pt x="92" y="279"/>
                  </a:lnTo>
                  <a:lnTo>
                    <a:pt x="101" y="281"/>
                  </a:lnTo>
                  <a:lnTo>
                    <a:pt x="113" y="281"/>
                  </a:lnTo>
                  <a:lnTo>
                    <a:pt x="113" y="281"/>
                  </a:lnTo>
                  <a:lnTo>
                    <a:pt x="126" y="281"/>
                  </a:lnTo>
                  <a:lnTo>
                    <a:pt x="135" y="279"/>
                  </a:lnTo>
                  <a:lnTo>
                    <a:pt x="145" y="277"/>
                  </a:lnTo>
                  <a:lnTo>
                    <a:pt x="152" y="272"/>
                  </a:lnTo>
                  <a:lnTo>
                    <a:pt x="160" y="267"/>
                  </a:lnTo>
                  <a:lnTo>
                    <a:pt x="166" y="261"/>
                  </a:lnTo>
                  <a:lnTo>
                    <a:pt x="171" y="253"/>
                  </a:lnTo>
                  <a:lnTo>
                    <a:pt x="174" y="245"/>
                  </a:lnTo>
                  <a:lnTo>
                    <a:pt x="177" y="236"/>
                  </a:lnTo>
                  <a:lnTo>
                    <a:pt x="179" y="227"/>
                  </a:lnTo>
                  <a:lnTo>
                    <a:pt x="183" y="205"/>
                  </a:lnTo>
                  <a:lnTo>
                    <a:pt x="184" y="182"/>
                  </a:lnTo>
                  <a:lnTo>
                    <a:pt x="184" y="157"/>
                  </a:lnTo>
                  <a:lnTo>
                    <a:pt x="184" y="157"/>
                  </a:lnTo>
                  <a:lnTo>
                    <a:pt x="184" y="133"/>
                  </a:lnTo>
                  <a:lnTo>
                    <a:pt x="183" y="110"/>
                  </a:lnTo>
                  <a:lnTo>
                    <a:pt x="180" y="89"/>
                  </a:lnTo>
                  <a:lnTo>
                    <a:pt x="178" y="79"/>
                  </a:lnTo>
                  <a:lnTo>
                    <a:pt x="175" y="71"/>
                  </a:lnTo>
                  <a:lnTo>
                    <a:pt x="172" y="62"/>
                  </a:lnTo>
                  <a:lnTo>
                    <a:pt x="167" y="55"/>
                  </a:lnTo>
                  <a:lnTo>
                    <a:pt x="162" y="49"/>
                  </a:lnTo>
                  <a:lnTo>
                    <a:pt x="155" y="44"/>
                  </a:lnTo>
                  <a:lnTo>
                    <a:pt x="147" y="40"/>
                  </a:lnTo>
                  <a:lnTo>
                    <a:pt x="139" y="37"/>
                  </a:lnTo>
                  <a:lnTo>
                    <a:pt x="128" y="35"/>
                  </a:lnTo>
                  <a:lnTo>
                    <a:pt x="116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4" name="Freeform 71"/>
            <p:cNvSpPr>
              <a:spLocks/>
            </p:cNvSpPr>
            <p:nvPr/>
          </p:nvSpPr>
          <p:spPr bwMode="auto">
            <a:xfrm>
              <a:off x="6174581" y="613247"/>
              <a:ext cx="84137" cy="122237"/>
            </a:xfrm>
            <a:custGeom>
              <a:avLst/>
              <a:gdLst>
                <a:gd name="T0" fmla="*/ 165 w 209"/>
                <a:gd name="T1" fmla="*/ 308 h 308"/>
                <a:gd name="T2" fmla="*/ 165 w 209"/>
                <a:gd name="T3" fmla="*/ 98 h 308"/>
                <a:gd name="T4" fmla="*/ 165 w 209"/>
                <a:gd name="T5" fmla="*/ 98 h 308"/>
                <a:gd name="T6" fmla="*/ 165 w 209"/>
                <a:gd name="T7" fmla="*/ 84 h 308"/>
                <a:gd name="T8" fmla="*/ 163 w 209"/>
                <a:gd name="T9" fmla="*/ 72 h 308"/>
                <a:gd name="T10" fmla="*/ 161 w 209"/>
                <a:gd name="T11" fmla="*/ 61 h 308"/>
                <a:gd name="T12" fmla="*/ 156 w 209"/>
                <a:gd name="T13" fmla="*/ 52 h 308"/>
                <a:gd name="T14" fmla="*/ 148 w 209"/>
                <a:gd name="T15" fmla="*/ 45 h 308"/>
                <a:gd name="T16" fmla="*/ 140 w 209"/>
                <a:gd name="T17" fmla="*/ 40 h 308"/>
                <a:gd name="T18" fmla="*/ 129 w 209"/>
                <a:gd name="T19" fmla="*/ 37 h 308"/>
                <a:gd name="T20" fmla="*/ 117 w 209"/>
                <a:gd name="T21" fmla="*/ 35 h 308"/>
                <a:gd name="T22" fmla="*/ 117 w 209"/>
                <a:gd name="T23" fmla="*/ 35 h 308"/>
                <a:gd name="T24" fmla="*/ 107 w 209"/>
                <a:gd name="T25" fmla="*/ 37 h 308"/>
                <a:gd name="T26" fmla="*/ 100 w 209"/>
                <a:gd name="T27" fmla="*/ 38 h 308"/>
                <a:gd name="T28" fmla="*/ 91 w 209"/>
                <a:gd name="T29" fmla="*/ 40 h 308"/>
                <a:gd name="T30" fmla="*/ 84 w 209"/>
                <a:gd name="T31" fmla="*/ 43 h 308"/>
                <a:gd name="T32" fmla="*/ 78 w 209"/>
                <a:gd name="T33" fmla="*/ 46 h 308"/>
                <a:gd name="T34" fmla="*/ 72 w 209"/>
                <a:gd name="T35" fmla="*/ 51 h 308"/>
                <a:gd name="T36" fmla="*/ 67 w 209"/>
                <a:gd name="T37" fmla="*/ 57 h 308"/>
                <a:gd name="T38" fmla="*/ 62 w 209"/>
                <a:gd name="T39" fmla="*/ 62 h 308"/>
                <a:gd name="T40" fmla="*/ 57 w 209"/>
                <a:gd name="T41" fmla="*/ 70 h 308"/>
                <a:gd name="T42" fmla="*/ 54 w 209"/>
                <a:gd name="T43" fmla="*/ 77 h 308"/>
                <a:gd name="T44" fmla="*/ 49 w 209"/>
                <a:gd name="T45" fmla="*/ 93 h 308"/>
                <a:gd name="T46" fmla="*/ 45 w 209"/>
                <a:gd name="T47" fmla="*/ 110 h 308"/>
                <a:gd name="T48" fmla="*/ 44 w 209"/>
                <a:gd name="T49" fmla="*/ 129 h 308"/>
                <a:gd name="T50" fmla="*/ 44 w 209"/>
                <a:gd name="T51" fmla="*/ 308 h 308"/>
                <a:gd name="T52" fmla="*/ 0 w 209"/>
                <a:gd name="T53" fmla="*/ 308 h 308"/>
                <a:gd name="T54" fmla="*/ 0 w 209"/>
                <a:gd name="T55" fmla="*/ 7 h 308"/>
                <a:gd name="T56" fmla="*/ 33 w 209"/>
                <a:gd name="T57" fmla="*/ 7 h 308"/>
                <a:gd name="T58" fmla="*/ 40 w 209"/>
                <a:gd name="T59" fmla="*/ 46 h 308"/>
                <a:gd name="T60" fmla="*/ 44 w 209"/>
                <a:gd name="T61" fmla="*/ 46 h 308"/>
                <a:gd name="T62" fmla="*/ 44 w 209"/>
                <a:gd name="T63" fmla="*/ 46 h 308"/>
                <a:gd name="T64" fmla="*/ 50 w 209"/>
                <a:gd name="T65" fmla="*/ 34 h 308"/>
                <a:gd name="T66" fmla="*/ 58 w 209"/>
                <a:gd name="T67" fmla="*/ 26 h 308"/>
                <a:gd name="T68" fmla="*/ 67 w 209"/>
                <a:gd name="T69" fmla="*/ 17 h 308"/>
                <a:gd name="T70" fmla="*/ 78 w 209"/>
                <a:gd name="T71" fmla="*/ 11 h 308"/>
                <a:gd name="T72" fmla="*/ 88 w 209"/>
                <a:gd name="T73" fmla="*/ 6 h 308"/>
                <a:gd name="T74" fmla="*/ 100 w 209"/>
                <a:gd name="T75" fmla="*/ 3 h 308"/>
                <a:gd name="T76" fmla="*/ 112 w 209"/>
                <a:gd name="T77" fmla="*/ 1 h 308"/>
                <a:gd name="T78" fmla="*/ 125 w 209"/>
                <a:gd name="T79" fmla="*/ 0 h 308"/>
                <a:gd name="T80" fmla="*/ 125 w 209"/>
                <a:gd name="T81" fmla="*/ 0 h 308"/>
                <a:gd name="T82" fmla="*/ 136 w 209"/>
                <a:gd name="T83" fmla="*/ 1 h 308"/>
                <a:gd name="T84" fmla="*/ 146 w 209"/>
                <a:gd name="T85" fmla="*/ 3 h 308"/>
                <a:gd name="T86" fmla="*/ 156 w 209"/>
                <a:gd name="T87" fmla="*/ 4 h 308"/>
                <a:gd name="T88" fmla="*/ 164 w 209"/>
                <a:gd name="T89" fmla="*/ 6 h 308"/>
                <a:gd name="T90" fmla="*/ 172 w 209"/>
                <a:gd name="T91" fmla="*/ 10 h 308"/>
                <a:gd name="T92" fmla="*/ 178 w 209"/>
                <a:gd name="T93" fmla="*/ 14 h 308"/>
                <a:gd name="T94" fmla="*/ 185 w 209"/>
                <a:gd name="T95" fmla="*/ 18 h 308"/>
                <a:gd name="T96" fmla="*/ 190 w 209"/>
                <a:gd name="T97" fmla="*/ 24 h 308"/>
                <a:gd name="T98" fmla="*/ 195 w 209"/>
                <a:gd name="T99" fmla="*/ 31 h 308"/>
                <a:gd name="T100" fmla="*/ 198 w 209"/>
                <a:gd name="T101" fmla="*/ 37 h 308"/>
                <a:gd name="T102" fmla="*/ 202 w 209"/>
                <a:gd name="T103" fmla="*/ 44 h 308"/>
                <a:gd name="T104" fmla="*/ 204 w 209"/>
                <a:gd name="T105" fmla="*/ 52 h 308"/>
                <a:gd name="T106" fmla="*/ 207 w 209"/>
                <a:gd name="T107" fmla="*/ 61 h 308"/>
                <a:gd name="T108" fmla="*/ 208 w 209"/>
                <a:gd name="T109" fmla="*/ 71 h 308"/>
                <a:gd name="T110" fmla="*/ 209 w 209"/>
                <a:gd name="T111" fmla="*/ 91 h 308"/>
                <a:gd name="T112" fmla="*/ 209 w 209"/>
                <a:gd name="T113" fmla="*/ 308 h 308"/>
                <a:gd name="T114" fmla="*/ 165 w 209"/>
                <a:gd name="T115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9" h="308">
                  <a:moveTo>
                    <a:pt x="165" y="308"/>
                  </a:moveTo>
                  <a:lnTo>
                    <a:pt x="165" y="98"/>
                  </a:lnTo>
                  <a:lnTo>
                    <a:pt x="165" y="98"/>
                  </a:lnTo>
                  <a:lnTo>
                    <a:pt x="165" y="84"/>
                  </a:lnTo>
                  <a:lnTo>
                    <a:pt x="163" y="72"/>
                  </a:lnTo>
                  <a:lnTo>
                    <a:pt x="161" y="61"/>
                  </a:lnTo>
                  <a:lnTo>
                    <a:pt x="156" y="52"/>
                  </a:lnTo>
                  <a:lnTo>
                    <a:pt x="148" y="45"/>
                  </a:lnTo>
                  <a:lnTo>
                    <a:pt x="140" y="40"/>
                  </a:lnTo>
                  <a:lnTo>
                    <a:pt x="129" y="37"/>
                  </a:lnTo>
                  <a:lnTo>
                    <a:pt x="117" y="35"/>
                  </a:lnTo>
                  <a:lnTo>
                    <a:pt x="117" y="35"/>
                  </a:lnTo>
                  <a:lnTo>
                    <a:pt x="107" y="37"/>
                  </a:lnTo>
                  <a:lnTo>
                    <a:pt x="100" y="38"/>
                  </a:lnTo>
                  <a:lnTo>
                    <a:pt x="91" y="40"/>
                  </a:lnTo>
                  <a:lnTo>
                    <a:pt x="84" y="43"/>
                  </a:lnTo>
                  <a:lnTo>
                    <a:pt x="78" y="46"/>
                  </a:lnTo>
                  <a:lnTo>
                    <a:pt x="72" y="51"/>
                  </a:lnTo>
                  <a:lnTo>
                    <a:pt x="67" y="57"/>
                  </a:lnTo>
                  <a:lnTo>
                    <a:pt x="62" y="62"/>
                  </a:lnTo>
                  <a:lnTo>
                    <a:pt x="57" y="70"/>
                  </a:lnTo>
                  <a:lnTo>
                    <a:pt x="54" y="77"/>
                  </a:lnTo>
                  <a:lnTo>
                    <a:pt x="49" y="93"/>
                  </a:lnTo>
                  <a:lnTo>
                    <a:pt x="45" y="110"/>
                  </a:lnTo>
                  <a:lnTo>
                    <a:pt x="44" y="129"/>
                  </a:lnTo>
                  <a:lnTo>
                    <a:pt x="44" y="308"/>
                  </a:lnTo>
                  <a:lnTo>
                    <a:pt x="0" y="308"/>
                  </a:lnTo>
                  <a:lnTo>
                    <a:pt x="0" y="7"/>
                  </a:lnTo>
                  <a:lnTo>
                    <a:pt x="33" y="7"/>
                  </a:lnTo>
                  <a:lnTo>
                    <a:pt x="40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50" y="34"/>
                  </a:lnTo>
                  <a:lnTo>
                    <a:pt x="58" y="26"/>
                  </a:lnTo>
                  <a:lnTo>
                    <a:pt x="67" y="17"/>
                  </a:lnTo>
                  <a:lnTo>
                    <a:pt x="78" y="11"/>
                  </a:lnTo>
                  <a:lnTo>
                    <a:pt x="88" y="6"/>
                  </a:lnTo>
                  <a:lnTo>
                    <a:pt x="100" y="3"/>
                  </a:lnTo>
                  <a:lnTo>
                    <a:pt x="112" y="1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36" y="1"/>
                  </a:lnTo>
                  <a:lnTo>
                    <a:pt x="146" y="3"/>
                  </a:lnTo>
                  <a:lnTo>
                    <a:pt x="156" y="4"/>
                  </a:lnTo>
                  <a:lnTo>
                    <a:pt x="164" y="6"/>
                  </a:lnTo>
                  <a:lnTo>
                    <a:pt x="172" y="10"/>
                  </a:lnTo>
                  <a:lnTo>
                    <a:pt x="178" y="14"/>
                  </a:lnTo>
                  <a:lnTo>
                    <a:pt x="185" y="18"/>
                  </a:lnTo>
                  <a:lnTo>
                    <a:pt x="190" y="24"/>
                  </a:lnTo>
                  <a:lnTo>
                    <a:pt x="195" y="31"/>
                  </a:lnTo>
                  <a:lnTo>
                    <a:pt x="198" y="37"/>
                  </a:lnTo>
                  <a:lnTo>
                    <a:pt x="202" y="44"/>
                  </a:lnTo>
                  <a:lnTo>
                    <a:pt x="204" y="52"/>
                  </a:lnTo>
                  <a:lnTo>
                    <a:pt x="207" y="61"/>
                  </a:lnTo>
                  <a:lnTo>
                    <a:pt x="208" y="71"/>
                  </a:lnTo>
                  <a:lnTo>
                    <a:pt x="209" y="91"/>
                  </a:lnTo>
                  <a:lnTo>
                    <a:pt x="209" y="308"/>
                  </a:lnTo>
                  <a:lnTo>
                    <a:pt x="165" y="3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5" name="Freeform 72"/>
            <p:cNvSpPr>
              <a:spLocks/>
            </p:cNvSpPr>
            <p:nvPr/>
          </p:nvSpPr>
          <p:spPr bwMode="auto">
            <a:xfrm>
              <a:off x="6293643" y="616422"/>
              <a:ext cx="82550" cy="122237"/>
            </a:xfrm>
            <a:custGeom>
              <a:avLst/>
              <a:gdLst>
                <a:gd name="T0" fmla="*/ 45 w 211"/>
                <a:gd name="T1" fmla="*/ 0 h 308"/>
                <a:gd name="T2" fmla="*/ 45 w 211"/>
                <a:gd name="T3" fmla="*/ 210 h 308"/>
                <a:gd name="T4" fmla="*/ 45 w 211"/>
                <a:gd name="T5" fmla="*/ 210 h 308"/>
                <a:gd name="T6" fmla="*/ 45 w 211"/>
                <a:gd name="T7" fmla="*/ 226 h 308"/>
                <a:gd name="T8" fmla="*/ 48 w 211"/>
                <a:gd name="T9" fmla="*/ 238 h 308"/>
                <a:gd name="T10" fmla="*/ 51 w 211"/>
                <a:gd name="T11" fmla="*/ 249 h 308"/>
                <a:gd name="T12" fmla="*/ 56 w 211"/>
                <a:gd name="T13" fmla="*/ 259 h 308"/>
                <a:gd name="T14" fmla="*/ 62 w 211"/>
                <a:gd name="T15" fmla="*/ 265 h 308"/>
                <a:gd name="T16" fmla="*/ 72 w 211"/>
                <a:gd name="T17" fmla="*/ 270 h 308"/>
                <a:gd name="T18" fmla="*/ 83 w 211"/>
                <a:gd name="T19" fmla="*/ 272 h 308"/>
                <a:gd name="T20" fmla="*/ 95 w 211"/>
                <a:gd name="T21" fmla="*/ 273 h 308"/>
                <a:gd name="T22" fmla="*/ 95 w 211"/>
                <a:gd name="T23" fmla="*/ 273 h 308"/>
                <a:gd name="T24" fmla="*/ 105 w 211"/>
                <a:gd name="T25" fmla="*/ 273 h 308"/>
                <a:gd name="T26" fmla="*/ 113 w 211"/>
                <a:gd name="T27" fmla="*/ 271 h 308"/>
                <a:gd name="T28" fmla="*/ 121 w 211"/>
                <a:gd name="T29" fmla="*/ 268 h 308"/>
                <a:gd name="T30" fmla="*/ 128 w 211"/>
                <a:gd name="T31" fmla="*/ 266 h 308"/>
                <a:gd name="T32" fmla="*/ 134 w 211"/>
                <a:gd name="T33" fmla="*/ 261 h 308"/>
                <a:gd name="T34" fmla="*/ 140 w 211"/>
                <a:gd name="T35" fmla="*/ 256 h 308"/>
                <a:gd name="T36" fmla="*/ 145 w 211"/>
                <a:gd name="T37" fmla="*/ 251 h 308"/>
                <a:gd name="T38" fmla="*/ 150 w 211"/>
                <a:gd name="T39" fmla="*/ 245 h 308"/>
                <a:gd name="T40" fmla="*/ 153 w 211"/>
                <a:gd name="T41" fmla="*/ 238 h 308"/>
                <a:gd name="T42" fmla="*/ 157 w 211"/>
                <a:gd name="T43" fmla="*/ 231 h 308"/>
                <a:gd name="T44" fmla="*/ 162 w 211"/>
                <a:gd name="T45" fmla="*/ 216 h 308"/>
                <a:gd name="T46" fmla="*/ 166 w 211"/>
                <a:gd name="T47" fmla="*/ 199 h 308"/>
                <a:gd name="T48" fmla="*/ 167 w 211"/>
                <a:gd name="T49" fmla="*/ 181 h 308"/>
                <a:gd name="T50" fmla="*/ 167 w 211"/>
                <a:gd name="T51" fmla="*/ 0 h 308"/>
                <a:gd name="T52" fmla="*/ 211 w 211"/>
                <a:gd name="T53" fmla="*/ 0 h 308"/>
                <a:gd name="T54" fmla="*/ 211 w 211"/>
                <a:gd name="T55" fmla="*/ 301 h 308"/>
                <a:gd name="T56" fmla="*/ 178 w 211"/>
                <a:gd name="T57" fmla="*/ 301 h 308"/>
                <a:gd name="T58" fmla="*/ 170 w 211"/>
                <a:gd name="T59" fmla="*/ 263 h 308"/>
                <a:gd name="T60" fmla="*/ 167 w 211"/>
                <a:gd name="T61" fmla="*/ 263 h 308"/>
                <a:gd name="T62" fmla="*/ 167 w 211"/>
                <a:gd name="T63" fmla="*/ 263 h 308"/>
                <a:gd name="T64" fmla="*/ 159 w 211"/>
                <a:gd name="T65" fmla="*/ 274 h 308"/>
                <a:gd name="T66" fmla="*/ 151 w 211"/>
                <a:gd name="T67" fmla="*/ 284 h 308"/>
                <a:gd name="T68" fmla="*/ 142 w 211"/>
                <a:gd name="T69" fmla="*/ 291 h 308"/>
                <a:gd name="T70" fmla="*/ 133 w 211"/>
                <a:gd name="T71" fmla="*/ 298 h 308"/>
                <a:gd name="T72" fmla="*/ 122 w 211"/>
                <a:gd name="T73" fmla="*/ 302 h 308"/>
                <a:gd name="T74" fmla="*/ 111 w 211"/>
                <a:gd name="T75" fmla="*/ 306 h 308"/>
                <a:gd name="T76" fmla="*/ 97 w 211"/>
                <a:gd name="T77" fmla="*/ 308 h 308"/>
                <a:gd name="T78" fmla="*/ 85 w 211"/>
                <a:gd name="T79" fmla="*/ 308 h 308"/>
                <a:gd name="T80" fmla="*/ 85 w 211"/>
                <a:gd name="T81" fmla="*/ 308 h 308"/>
                <a:gd name="T82" fmla="*/ 74 w 211"/>
                <a:gd name="T83" fmla="*/ 308 h 308"/>
                <a:gd name="T84" fmla="*/ 65 w 211"/>
                <a:gd name="T85" fmla="*/ 307 h 308"/>
                <a:gd name="T86" fmla="*/ 56 w 211"/>
                <a:gd name="T87" fmla="*/ 305 h 308"/>
                <a:gd name="T88" fmla="*/ 49 w 211"/>
                <a:gd name="T89" fmla="*/ 302 h 308"/>
                <a:gd name="T90" fmla="*/ 40 w 211"/>
                <a:gd name="T91" fmla="*/ 299 h 308"/>
                <a:gd name="T92" fmla="*/ 34 w 211"/>
                <a:gd name="T93" fmla="*/ 295 h 308"/>
                <a:gd name="T94" fmla="*/ 28 w 211"/>
                <a:gd name="T95" fmla="*/ 290 h 308"/>
                <a:gd name="T96" fmla="*/ 22 w 211"/>
                <a:gd name="T97" fmla="*/ 284 h 308"/>
                <a:gd name="T98" fmla="*/ 17 w 211"/>
                <a:gd name="T99" fmla="*/ 278 h 308"/>
                <a:gd name="T100" fmla="*/ 12 w 211"/>
                <a:gd name="T101" fmla="*/ 272 h 308"/>
                <a:gd name="T102" fmla="*/ 9 w 211"/>
                <a:gd name="T103" fmla="*/ 265 h 308"/>
                <a:gd name="T104" fmla="*/ 6 w 211"/>
                <a:gd name="T105" fmla="*/ 256 h 308"/>
                <a:gd name="T106" fmla="*/ 4 w 211"/>
                <a:gd name="T107" fmla="*/ 248 h 308"/>
                <a:gd name="T108" fmla="*/ 3 w 211"/>
                <a:gd name="T109" fmla="*/ 238 h 308"/>
                <a:gd name="T110" fmla="*/ 0 w 211"/>
                <a:gd name="T111" fmla="*/ 218 h 308"/>
                <a:gd name="T112" fmla="*/ 0 w 211"/>
                <a:gd name="T113" fmla="*/ 0 h 308"/>
                <a:gd name="T114" fmla="*/ 45 w 211"/>
                <a:gd name="T115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1" h="308">
                  <a:moveTo>
                    <a:pt x="45" y="0"/>
                  </a:moveTo>
                  <a:lnTo>
                    <a:pt x="45" y="210"/>
                  </a:lnTo>
                  <a:lnTo>
                    <a:pt x="45" y="210"/>
                  </a:lnTo>
                  <a:lnTo>
                    <a:pt x="45" y="226"/>
                  </a:lnTo>
                  <a:lnTo>
                    <a:pt x="48" y="238"/>
                  </a:lnTo>
                  <a:lnTo>
                    <a:pt x="51" y="249"/>
                  </a:lnTo>
                  <a:lnTo>
                    <a:pt x="56" y="259"/>
                  </a:lnTo>
                  <a:lnTo>
                    <a:pt x="62" y="265"/>
                  </a:lnTo>
                  <a:lnTo>
                    <a:pt x="72" y="270"/>
                  </a:lnTo>
                  <a:lnTo>
                    <a:pt x="83" y="272"/>
                  </a:lnTo>
                  <a:lnTo>
                    <a:pt x="95" y="273"/>
                  </a:lnTo>
                  <a:lnTo>
                    <a:pt x="95" y="273"/>
                  </a:lnTo>
                  <a:lnTo>
                    <a:pt x="105" y="273"/>
                  </a:lnTo>
                  <a:lnTo>
                    <a:pt x="113" y="271"/>
                  </a:lnTo>
                  <a:lnTo>
                    <a:pt x="121" y="268"/>
                  </a:lnTo>
                  <a:lnTo>
                    <a:pt x="128" y="266"/>
                  </a:lnTo>
                  <a:lnTo>
                    <a:pt x="134" y="261"/>
                  </a:lnTo>
                  <a:lnTo>
                    <a:pt x="140" y="256"/>
                  </a:lnTo>
                  <a:lnTo>
                    <a:pt x="145" y="251"/>
                  </a:lnTo>
                  <a:lnTo>
                    <a:pt x="150" y="245"/>
                  </a:lnTo>
                  <a:lnTo>
                    <a:pt x="153" y="238"/>
                  </a:lnTo>
                  <a:lnTo>
                    <a:pt x="157" y="231"/>
                  </a:lnTo>
                  <a:lnTo>
                    <a:pt x="162" y="216"/>
                  </a:lnTo>
                  <a:lnTo>
                    <a:pt x="166" y="199"/>
                  </a:lnTo>
                  <a:lnTo>
                    <a:pt x="167" y="181"/>
                  </a:lnTo>
                  <a:lnTo>
                    <a:pt x="167" y="0"/>
                  </a:lnTo>
                  <a:lnTo>
                    <a:pt x="211" y="0"/>
                  </a:lnTo>
                  <a:lnTo>
                    <a:pt x="211" y="301"/>
                  </a:lnTo>
                  <a:lnTo>
                    <a:pt x="178" y="301"/>
                  </a:lnTo>
                  <a:lnTo>
                    <a:pt x="170" y="263"/>
                  </a:lnTo>
                  <a:lnTo>
                    <a:pt x="167" y="263"/>
                  </a:lnTo>
                  <a:lnTo>
                    <a:pt x="167" y="263"/>
                  </a:lnTo>
                  <a:lnTo>
                    <a:pt x="159" y="274"/>
                  </a:lnTo>
                  <a:lnTo>
                    <a:pt x="151" y="284"/>
                  </a:lnTo>
                  <a:lnTo>
                    <a:pt x="142" y="291"/>
                  </a:lnTo>
                  <a:lnTo>
                    <a:pt x="133" y="298"/>
                  </a:lnTo>
                  <a:lnTo>
                    <a:pt x="122" y="302"/>
                  </a:lnTo>
                  <a:lnTo>
                    <a:pt x="111" y="306"/>
                  </a:lnTo>
                  <a:lnTo>
                    <a:pt x="97" y="308"/>
                  </a:lnTo>
                  <a:lnTo>
                    <a:pt x="85" y="308"/>
                  </a:lnTo>
                  <a:lnTo>
                    <a:pt x="85" y="308"/>
                  </a:lnTo>
                  <a:lnTo>
                    <a:pt x="74" y="308"/>
                  </a:lnTo>
                  <a:lnTo>
                    <a:pt x="65" y="307"/>
                  </a:lnTo>
                  <a:lnTo>
                    <a:pt x="56" y="305"/>
                  </a:lnTo>
                  <a:lnTo>
                    <a:pt x="49" y="302"/>
                  </a:lnTo>
                  <a:lnTo>
                    <a:pt x="40" y="299"/>
                  </a:lnTo>
                  <a:lnTo>
                    <a:pt x="34" y="295"/>
                  </a:lnTo>
                  <a:lnTo>
                    <a:pt x="28" y="290"/>
                  </a:lnTo>
                  <a:lnTo>
                    <a:pt x="22" y="284"/>
                  </a:lnTo>
                  <a:lnTo>
                    <a:pt x="17" y="278"/>
                  </a:lnTo>
                  <a:lnTo>
                    <a:pt x="12" y="272"/>
                  </a:lnTo>
                  <a:lnTo>
                    <a:pt x="9" y="265"/>
                  </a:lnTo>
                  <a:lnTo>
                    <a:pt x="6" y="256"/>
                  </a:lnTo>
                  <a:lnTo>
                    <a:pt x="4" y="248"/>
                  </a:lnTo>
                  <a:lnTo>
                    <a:pt x="3" y="238"/>
                  </a:lnTo>
                  <a:lnTo>
                    <a:pt x="0" y="218"/>
                  </a:lnTo>
                  <a:lnTo>
                    <a:pt x="0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6" name="Freeform 73"/>
            <p:cNvSpPr>
              <a:spLocks noEditPoints="1"/>
            </p:cNvSpPr>
            <p:nvPr/>
          </p:nvSpPr>
          <p:spPr bwMode="auto">
            <a:xfrm>
              <a:off x="6407943" y="613247"/>
              <a:ext cx="87312" cy="125412"/>
            </a:xfrm>
            <a:custGeom>
              <a:avLst/>
              <a:gdLst>
                <a:gd name="T0" fmla="*/ 45 w 223"/>
                <a:gd name="T1" fmla="*/ 177 h 315"/>
                <a:gd name="T2" fmla="*/ 48 w 223"/>
                <a:gd name="T3" fmla="*/ 210 h 315"/>
                <a:gd name="T4" fmla="*/ 53 w 223"/>
                <a:gd name="T5" fmla="*/ 229 h 315"/>
                <a:gd name="T6" fmla="*/ 61 w 223"/>
                <a:gd name="T7" fmla="*/ 245 h 315"/>
                <a:gd name="T8" fmla="*/ 71 w 223"/>
                <a:gd name="T9" fmla="*/ 258 h 315"/>
                <a:gd name="T10" fmla="*/ 85 w 223"/>
                <a:gd name="T11" fmla="*/ 269 h 315"/>
                <a:gd name="T12" fmla="*/ 101 w 223"/>
                <a:gd name="T13" fmla="*/ 277 h 315"/>
                <a:gd name="T14" fmla="*/ 122 w 223"/>
                <a:gd name="T15" fmla="*/ 280 h 315"/>
                <a:gd name="T16" fmla="*/ 133 w 223"/>
                <a:gd name="T17" fmla="*/ 280 h 315"/>
                <a:gd name="T18" fmla="*/ 162 w 223"/>
                <a:gd name="T19" fmla="*/ 279 h 315"/>
                <a:gd name="T20" fmla="*/ 213 w 223"/>
                <a:gd name="T21" fmla="*/ 270 h 315"/>
                <a:gd name="T22" fmla="*/ 220 w 223"/>
                <a:gd name="T23" fmla="*/ 300 h 315"/>
                <a:gd name="T24" fmla="*/ 178 w 223"/>
                <a:gd name="T25" fmla="*/ 311 h 315"/>
                <a:gd name="T26" fmla="*/ 127 w 223"/>
                <a:gd name="T27" fmla="*/ 315 h 315"/>
                <a:gd name="T28" fmla="*/ 109 w 223"/>
                <a:gd name="T29" fmla="*/ 315 h 315"/>
                <a:gd name="T30" fmla="*/ 78 w 223"/>
                <a:gd name="T31" fmla="*/ 309 h 315"/>
                <a:gd name="T32" fmla="*/ 54 w 223"/>
                <a:gd name="T33" fmla="*/ 298 h 315"/>
                <a:gd name="T34" fmla="*/ 34 w 223"/>
                <a:gd name="T35" fmla="*/ 283 h 315"/>
                <a:gd name="T36" fmla="*/ 20 w 223"/>
                <a:gd name="T37" fmla="*/ 262 h 315"/>
                <a:gd name="T38" fmla="*/ 10 w 223"/>
                <a:gd name="T39" fmla="*/ 236 h 315"/>
                <a:gd name="T40" fmla="*/ 4 w 223"/>
                <a:gd name="T41" fmla="*/ 207 h 315"/>
                <a:gd name="T42" fmla="*/ 1 w 223"/>
                <a:gd name="T43" fmla="*/ 173 h 315"/>
                <a:gd name="T44" fmla="*/ 0 w 223"/>
                <a:gd name="T45" fmla="*/ 155 h 315"/>
                <a:gd name="T46" fmla="*/ 3 w 223"/>
                <a:gd name="T47" fmla="*/ 122 h 315"/>
                <a:gd name="T48" fmla="*/ 8 w 223"/>
                <a:gd name="T49" fmla="*/ 93 h 315"/>
                <a:gd name="T50" fmla="*/ 15 w 223"/>
                <a:gd name="T51" fmla="*/ 67 h 315"/>
                <a:gd name="T52" fmla="*/ 28 w 223"/>
                <a:gd name="T53" fmla="*/ 44 h 315"/>
                <a:gd name="T54" fmla="*/ 44 w 223"/>
                <a:gd name="T55" fmla="*/ 26 h 315"/>
                <a:gd name="T56" fmla="*/ 66 w 223"/>
                <a:gd name="T57" fmla="*/ 12 h 315"/>
                <a:gd name="T58" fmla="*/ 91 w 223"/>
                <a:gd name="T59" fmla="*/ 4 h 315"/>
                <a:gd name="T60" fmla="*/ 122 w 223"/>
                <a:gd name="T61" fmla="*/ 0 h 315"/>
                <a:gd name="T62" fmla="*/ 138 w 223"/>
                <a:gd name="T63" fmla="*/ 1 h 315"/>
                <a:gd name="T64" fmla="*/ 164 w 223"/>
                <a:gd name="T65" fmla="*/ 6 h 315"/>
                <a:gd name="T66" fmla="*/ 185 w 223"/>
                <a:gd name="T67" fmla="*/ 16 h 315"/>
                <a:gd name="T68" fmla="*/ 200 w 223"/>
                <a:gd name="T69" fmla="*/ 31 h 315"/>
                <a:gd name="T70" fmla="*/ 211 w 223"/>
                <a:gd name="T71" fmla="*/ 50 h 315"/>
                <a:gd name="T72" fmla="*/ 218 w 223"/>
                <a:gd name="T73" fmla="*/ 72 h 315"/>
                <a:gd name="T74" fmla="*/ 223 w 223"/>
                <a:gd name="T75" fmla="*/ 112 h 315"/>
                <a:gd name="T76" fmla="*/ 223 w 223"/>
                <a:gd name="T77" fmla="*/ 167 h 315"/>
                <a:gd name="T78" fmla="*/ 121 w 223"/>
                <a:gd name="T79" fmla="*/ 34 h 315"/>
                <a:gd name="T80" fmla="*/ 110 w 223"/>
                <a:gd name="T81" fmla="*/ 34 h 315"/>
                <a:gd name="T82" fmla="*/ 90 w 223"/>
                <a:gd name="T83" fmla="*/ 39 h 315"/>
                <a:gd name="T84" fmla="*/ 76 w 223"/>
                <a:gd name="T85" fmla="*/ 49 h 315"/>
                <a:gd name="T86" fmla="*/ 64 w 223"/>
                <a:gd name="T87" fmla="*/ 62 h 315"/>
                <a:gd name="T88" fmla="*/ 55 w 223"/>
                <a:gd name="T89" fmla="*/ 78 h 315"/>
                <a:gd name="T90" fmla="*/ 48 w 223"/>
                <a:gd name="T91" fmla="*/ 106 h 315"/>
                <a:gd name="T92" fmla="*/ 45 w 223"/>
                <a:gd name="T93" fmla="*/ 146 h 315"/>
                <a:gd name="T94" fmla="*/ 179 w 223"/>
                <a:gd name="T95" fmla="*/ 135 h 315"/>
                <a:gd name="T96" fmla="*/ 178 w 223"/>
                <a:gd name="T97" fmla="*/ 95 h 315"/>
                <a:gd name="T98" fmla="*/ 173 w 223"/>
                <a:gd name="T99" fmla="*/ 71 h 315"/>
                <a:gd name="T100" fmla="*/ 167 w 223"/>
                <a:gd name="T101" fmla="*/ 57 h 315"/>
                <a:gd name="T102" fmla="*/ 158 w 223"/>
                <a:gd name="T103" fmla="*/ 46 h 315"/>
                <a:gd name="T104" fmla="*/ 146 w 223"/>
                <a:gd name="T105" fmla="*/ 38 h 315"/>
                <a:gd name="T106" fmla="*/ 130 w 223"/>
                <a:gd name="T107" fmla="*/ 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3" h="315">
                  <a:moveTo>
                    <a:pt x="45" y="177"/>
                  </a:moveTo>
                  <a:lnTo>
                    <a:pt x="45" y="177"/>
                  </a:lnTo>
                  <a:lnTo>
                    <a:pt x="46" y="199"/>
                  </a:lnTo>
                  <a:lnTo>
                    <a:pt x="48" y="210"/>
                  </a:lnTo>
                  <a:lnTo>
                    <a:pt x="50" y="219"/>
                  </a:lnTo>
                  <a:lnTo>
                    <a:pt x="53" y="229"/>
                  </a:lnTo>
                  <a:lnTo>
                    <a:pt x="56" y="238"/>
                  </a:lnTo>
                  <a:lnTo>
                    <a:pt x="61" y="245"/>
                  </a:lnTo>
                  <a:lnTo>
                    <a:pt x="66" y="252"/>
                  </a:lnTo>
                  <a:lnTo>
                    <a:pt x="71" y="258"/>
                  </a:lnTo>
                  <a:lnTo>
                    <a:pt x="78" y="264"/>
                  </a:lnTo>
                  <a:lnTo>
                    <a:pt x="85" y="269"/>
                  </a:lnTo>
                  <a:lnTo>
                    <a:pt x="93" y="273"/>
                  </a:lnTo>
                  <a:lnTo>
                    <a:pt x="101" y="277"/>
                  </a:lnTo>
                  <a:lnTo>
                    <a:pt x="111" y="279"/>
                  </a:lnTo>
                  <a:lnTo>
                    <a:pt x="122" y="280"/>
                  </a:lnTo>
                  <a:lnTo>
                    <a:pt x="133" y="280"/>
                  </a:lnTo>
                  <a:lnTo>
                    <a:pt x="133" y="280"/>
                  </a:lnTo>
                  <a:lnTo>
                    <a:pt x="147" y="280"/>
                  </a:lnTo>
                  <a:lnTo>
                    <a:pt x="162" y="279"/>
                  </a:lnTo>
                  <a:lnTo>
                    <a:pt x="188" y="275"/>
                  </a:lnTo>
                  <a:lnTo>
                    <a:pt x="213" y="270"/>
                  </a:lnTo>
                  <a:lnTo>
                    <a:pt x="220" y="300"/>
                  </a:lnTo>
                  <a:lnTo>
                    <a:pt x="220" y="300"/>
                  </a:lnTo>
                  <a:lnTo>
                    <a:pt x="201" y="306"/>
                  </a:lnTo>
                  <a:lnTo>
                    <a:pt x="178" y="311"/>
                  </a:lnTo>
                  <a:lnTo>
                    <a:pt x="152" y="314"/>
                  </a:lnTo>
                  <a:lnTo>
                    <a:pt x="127" y="315"/>
                  </a:lnTo>
                  <a:lnTo>
                    <a:pt x="127" y="315"/>
                  </a:lnTo>
                  <a:lnTo>
                    <a:pt x="109" y="315"/>
                  </a:lnTo>
                  <a:lnTo>
                    <a:pt x="93" y="313"/>
                  </a:lnTo>
                  <a:lnTo>
                    <a:pt x="78" y="309"/>
                  </a:lnTo>
                  <a:lnTo>
                    <a:pt x="65" y="305"/>
                  </a:lnTo>
                  <a:lnTo>
                    <a:pt x="54" y="298"/>
                  </a:lnTo>
                  <a:lnTo>
                    <a:pt x="43" y="291"/>
                  </a:lnTo>
                  <a:lnTo>
                    <a:pt x="34" y="283"/>
                  </a:lnTo>
                  <a:lnTo>
                    <a:pt x="26" y="273"/>
                  </a:lnTo>
                  <a:lnTo>
                    <a:pt x="20" y="262"/>
                  </a:lnTo>
                  <a:lnTo>
                    <a:pt x="15" y="250"/>
                  </a:lnTo>
                  <a:lnTo>
                    <a:pt x="10" y="236"/>
                  </a:lnTo>
                  <a:lnTo>
                    <a:pt x="6" y="222"/>
                  </a:lnTo>
                  <a:lnTo>
                    <a:pt x="4" y="207"/>
                  </a:lnTo>
                  <a:lnTo>
                    <a:pt x="1" y="190"/>
                  </a:lnTo>
                  <a:lnTo>
                    <a:pt x="1" y="173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" y="139"/>
                  </a:lnTo>
                  <a:lnTo>
                    <a:pt x="3" y="122"/>
                  </a:lnTo>
                  <a:lnTo>
                    <a:pt x="4" y="107"/>
                  </a:lnTo>
                  <a:lnTo>
                    <a:pt x="8" y="93"/>
                  </a:lnTo>
                  <a:lnTo>
                    <a:pt x="11" y="79"/>
                  </a:lnTo>
                  <a:lnTo>
                    <a:pt x="15" y="67"/>
                  </a:lnTo>
                  <a:lnTo>
                    <a:pt x="21" y="55"/>
                  </a:lnTo>
                  <a:lnTo>
                    <a:pt x="28" y="44"/>
                  </a:lnTo>
                  <a:lnTo>
                    <a:pt x="36" y="34"/>
                  </a:lnTo>
                  <a:lnTo>
                    <a:pt x="44" y="26"/>
                  </a:lnTo>
                  <a:lnTo>
                    <a:pt x="54" y="18"/>
                  </a:lnTo>
                  <a:lnTo>
                    <a:pt x="66" y="12"/>
                  </a:lnTo>
                  <a:lnTo>
                    <a:pt x="78" y="7"/>
                  </a:lnTo>
                  <a:lnTo>
                    <a:pt x="91" y="4"/>
                  </a:lnTo>
                  <a:lnTo>
                    <a:pt x="106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8" y="1"/>
                  </a:lnTo>
                  <a:lnTo>
                    <a:pt x="152" y="3"/>
                  </a:lnTo>
                  <a:lnTo>
                    <a:pt x="164" y="6"/>
                  </a:lnTo>
                  <a:lnTo>
                    <a:pt x="175" y="11"/>
                  </a:lnTo>
                  <a:lnTo>
                    <a:pt x="185" y="16"/>
                  </a:lnTo>
                  <a:lnTo>
                    <a:pt x="194" y="23"/>
                  </a:lnTo>
                  <a:lnTo>
                    <a:pt x="200" y="31"/>
                  </a:lnTo>
                  <a:lnTo>
                    <a:pt x="206" y="40"/>
                  </a:lnTo>
                  <a:lnTo>
                    <a:pt x="211" y="50"/>
                  </a:lnTo>
                  <a:lnTo>
                    <a:pt x="214" y="60"/>
                  </a:lnTo>
                  <a:lnTo>
                    <a:pt x="218" y="72"/>
                  </a:lnTo>
                  <a:lnTo>
                    <a:pt x="220" y="84"/>
                  </a:lnTo>
                  <a:lnTo>
                    <a:pt x="223" y="112"/>
                  </a:lnTo>
                  <a:lnTo>
                    <a:pt x="223" y="141"/>
                  </a:lnTo>
                  <a:lnTo>
                    <a:pt x="223" y="167"/>
                  </a:lnTo>
                  <a:lnTo>
                    <a:pt x="45" y="177"/>
                  </a:lnTo>
                  <a:close/>
                  <a:moveTo>
                    <a:pt x="121" y="34"/>
                  </a:moveTo>
                  <a:lnTo>
                    <a:pt x="121" y="34"/>
                  </a:lnTo>
                  <a:lnTo>
                    <a:pt x="110" y="34"/>
                  </a:lnTo>
                  <a:lnTo>
                    <a:pt x="99" y="37"/>
                  </a:lnTo>
                  <a:lnTo>
                    <a:pt x="90" y="39"/>
                  </a:lnTo>
                  <a:lnTo>
                    <a:pt x="82" y="44"/>
                  </a:lnTo>
                  <a:lnTo>
                    <a:pt x="76" y="49"/>
                  </a:lnTo>
                  <a:lnTo>
                    <a:pt x="70" y="55"/>
                  </a:lnTo>
                  <a:lnTo>
                    <a:pt x="64" y="62"/>
                  </a:lnTo>
                  <a:lnTo>
                    <a:pt x="60" y="70"/>
                  </a:lnTo>
                  <a:lnTo>
                    <a:pt x="55" y="78"/>
                  </a:lnTo>
                  <a:lnTo>
                    <a:pt x="53" y="88"/>
                  </a:lnTo>
                  <a:lnTo>
                    <a:pt x="48" y="106"/>
                  </a:lnTo>
                  <a:lnTo>
                    <a:pt x="45" y="127"/>
                  </a:lnTo>
                  <a:lnTo>
                    <a:pt x="45" y="146"/>
                  </a:lnTo>
                  <a:lnTo>
                    <a:pt x="179" y="135"/>
                  </a:lnTo>
                  <a:lnTo>
                    <a:pt x="179" y="135"/>
                  </a:lnTo>
                  <a:lnTo>
                    <a:pt x="179" y="115"/>
                  </a:lnTo>
                  <a:lnTo>
                    <a:pt x="178" y="95"/>
                  </a:lnTo>
                  <a:lnTo>
                    <a:pt x="175" y="78"/>
                  </a:lnTo>
                  <a:lnTo>
                    <a:pt x="173" y="71"/>
                  </a:lnTo>
                  <a:lnTo>
                    <a:pt x="171" y="63"/>
                  </a:lnTo>
                  <a:lnTo>
                    <a:pt x="167" y="57"/>
                  </a:lnTo>
                  <a:lnTo>
                    <a:pt x="163" y="51"/>
                  </a:lnTo>
                  <a:lnTo>
                    <a:pt x="158" y="46"/>
                  </a:lnTo>
                  <a:lnTo>
                    <a:pt x="154" y="42"/>
                  </a:lnTo>
                  <a:lnTo>
                    <a:pt x="146" y="38"/>
                  </a:lnTo>
                  <a:lnTo>
                    <a:pt x="139" y="35"/>
                  </a:lnTo>
                  <a:lnTo>
                    <a:pt x="130" y="34"/>
                  </a:lnTo>
                  <a:lnTo>
                    <a:pt x="121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7" name="Freeform 76"/>
            <p:cNvSpPr>
              <a:spLocks/>
            </p:cNvSpPr>
            <p:nvPr/>
          </p:nvSpPr>
          <p:spPr bwMode="auto">
            <a:xfrm>
              <a:off x="6517481" y="613247"/>
              <a:ext cx="80962" cy="125412"/>
            </a:xfrm>
            <a:custGeom>
              <a:avLst/>
              <a:gdLst>
                <a:gd name="T0" fmla="*/ 84 w 202"/>
                <a:gd name="T1" fmla="*/ 314 h 314"/>
                <a:gd name="T2" fmla="*/ 45 w 202"/>
                <a:gd name="T3" fmla="*/ 306 h 314"/>
                <a:gd name="T4" fmla="*/ 11 w 202"/>
                <a:gd name="T5" fmla="*/ 289 h 314"/>
                <a:gd name="T6" fmla="*/ 25 w 202"/>
                <a:gd name="T7" fmla="*/ 249 h 314"/>
                <a:gd name="T8" fmla="*/ 40 w 202"/>
                <a:gd name="T9" fmla="*/ 263 h 314"/>
                <a:gd name="T10" fmla="*/ 69 w 202"/>
                <a:gd name="T11" fmla="*/ 277 h 314"/>
                <a:gd name="T12" fmla="*/ 97 w 202"/>
                <a:gd name="T13" fmla="*/ 280 h 314"/>
                <a:gd name="T14" fmla="*/ 131 w 202"/>
                <a:gd name="T15" fmla="*/ 273 h 314"/>
                <a:gd name="T16" fmla="*/ 153 w 202"/>
                <a:gd name="T17" fmla="*/ 252 h 314"/>
                <a:gd name="T18" fmla="*/ 158 w 202"/>
                <a:gd name="T19" fmla="*/ 230 h 314"/>
                <a:gd name="T20" fmla="*/ 147 w 202"/>
                <a:gd name="T21" fmla="*/ 199 h 314"/>
                <a:gd name="T22" fmla="*/ 120 w 202"/>
                <a:gd name="T23" fmla="*/ 182 h 314"/>
                <a:gd name="T24" fmla="*/ 96 w 202"/>
                <a:gd name="T25" fmla="*/ 175 h 314"/>
                <a:gd name="T26" fmla="*/ 47 w 202"/>
                <a:gd name="T27" fmla="*/ 156 h 314"/>
                <a:gd name="T28" fmla="*/ 24 w 202"/>
                <a:gd name="T29" fmla="*/ 135 h 314"/>
                <a:gd name="T30" fmla="*/ 13 w 202"/>
                <a:gd name="T31" fmla="*/ 115 h 314"/>
                <a:gd name="T32" fmla="*/ 10 w 202"/>
                <a:gd name="T33" fmla="*/ 87 h 314"/>
                <a:gd name="T34" fmla="*/ 12 w 202"/>
                <a:gd name="T35" fmla="*/ 67 h 314"/>
                <a:gd name="T36" fmla="*/ 23 w 202"/>
                <a:gd name="T37" fmla="*/ 43 h 314"/>
                <a:gd name="T38" fmla="*/ 40 w 202"/>
                <a:gd name="T39" fmla="*/ 23 h 314"/>
                <a:gd name="T40" fmla="*/ 63 w 202"/>
                <a:gd name="T41" fmla="*/ 10 h 314"/>
                <a:gd name="T42" fmla="*/ 91 w 202"/>
                <a:gd name="T43" fmla="*/ 1 h 314"/>
                <a:gd name="T44" fmla="*/ 112 w 202"/>
                <a:gd name="T45" fmla="*/ 0 h 314"/>
                <a:gd name="T46" fmla="*/ 179 w 202"/>
                <a:gd name="T47" fmla="*/ 10 h 314"/>
                <a:gd name="T48" fmla="*/ 187 w 202"/>
                <a:gd name="T49" fmla="*/ 45 h 314"/>
                <a:gd name="T50" fmla="*/ 143 w 202"/>
                <a:gd name="T51" fmla="*/ 37 h 314"/>
                <a:gd name="T52" fmla="*/ 118 w 202"/>
                <a:gd name="T53" fmla="*/ 34 h 314"/>
                <a:gd name="T54" fmla="*/ 81 w 202"/>
                <a:gd name="T55" fmla="*/ 40 h 314"/>
                <a:gd name="T56" fmla="*/ 58 w 202"/>
                <a:gd name="T57" fmla="*/ 60 h 314"/>
                <a:gd name="T58" fmla="*/ 53 w 202"/>
                <a:gd name="T59" fmla="*/ 82 h 314"/>
                <a:gd name="T60" fmla="*/ 63 w 202"/>
                <a:gd name="T61" fmla="*/ 112 h 314"/>
                <a:gd name="T62" fmla="*/ 89 w 202"/>
                <a:gd name="T63" fmla="*/ 128 h 314"/>
                <a:gd name="T64" fmla="*/ 112 w 202"/>
                <a:gd name="T65" fmla="*/ 135 h 314"/>
                <a:gd name="T66" fmla="*/ 163 w 202"/>
                <a:gd name="T67" fmla="*/ 154 h 314"/>
                <a:gd name="T68" fmla="*/ 181 w 202"/>
                <a:gd name="T69" fmla="*/ 169 h 314"/>
                <a:gd name="T70" fmla="*/ 195 w 202"/>
                <a:gd name="T71" fmla="*/ 189 h 314"/>
                <a:gd name="T72" fmla="*/ 201 w 202"/>
                <a:gd name="T73" fmla="*/ 216 h 314"/>
                <a:gd name="T74" fmla="*/ 201 w 202"/>
                <a:gd name="T75" fmla="*/ 236 h 314"/>
                <a:gd name="T76" fmla="*/ 193 w 202"/>
                <a:gd name="T77" fmla="*/ 264 h 314"/>
                <a:gd name="T78" fmla="*/ 179 w 202"/>
                <a:gd name="T79" fmla="*/ 286 h 314"/>
                <a:gd name="T80" fmla="*/ 157 w 202"/>
                <a:gd name="T81" fmla="*/ 302 h 314"/>
                <a:gd name="T82" fmla="*/ 130 w 202"/>
                <a:gd name="T83" fmla="*/ 311 h 314"/>
                <a:gd name="T84" fmla="*/ 97 w 202"/>
                <a:gd name="T85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2" h="314">
                  <a:moveTo>
                    <a:pt x="97" y="314"/>
                  </a:moveTo>
                  <a:lnTo>
                    <a:pt x="97" y="314"/>
                  </a:lnTo>
                  <a:lnTo>
                    <a:pt x="84" y="314"/>
                  </a:lnTo>
                  <a:lnTo>
                    <a:pt x="70" y="313"/>
                  </a:lnTo>
                  <a:lnTo>
                    <a:pt x="57" y="309"/>
                  </a:lnTo>
                  <a:lnTo>
                    <a:pt x="45" y="306"/>
                  </a:lnTo>
                  <a:lnTo>
                    <a:pt x="33" y="302"/>
                  </a:lnTo>
                  <a:lnTo>
                    <a:pt x="22" y="296"/>
                  </a:lnTo>
                  <a:lnTo>
                    <a:pt x="11" y="289"/>
                  </a:lnTo>
                  <a:lnTo>
                    <a:pt x="0" y="280"/>
                  </a:lnTo>
                  <a:lnTo>
                    <a:pt x="21" y="249"/>
                  </a:lnTo>
                  <a:lnTo>
                    <a:pt x="25" y="249"/>
                  </a:lnTo>
                  <a:lnTo>
                    <a:pt x="25" y="249"/>
                  </a:lnTo>
                  <a:lnTo>
                    <a:pt x="34" y="258"/>
                  </a:lnTo>
                  <a:lnTo>
                    <a:pt x="40" y="263"/>
                  </a:lnTo>
                  <a:lnTo>
                    <a:pt x="49" y="268"/>
                  </a:lnTo>
                  <a:lnTo>
                    <a:pt x="58" y="273"/>
                  </a:lnTo>
                  <a:lnTo>
                    <a:pt x="69" y="277"/>
                  </a:lnTo>
                  <a:lnTo>
                    <a:pt x="83" y="279"/>
                  </a:lnTo>
                  <a:lnTo>
                    <a:pt x="97" y="280"/>
                  </a:lnTo>
                  <a:lnTo>
                    <a:pt x="97" y="280"/>
                  </a:lnTo>
                  <a:lnTo>
                    <a:pt x="109" y="279"/>
                  </a:lnTo>
                  <a:lnTo>
                    <a:pt x="120" y="277"/>
                  </a:lnTo>
                  <a:lnTo>
                    <a:pt x="131" y="273"/>
                  </a:lnTo>
                  <a:lnTo>
                    <a:pt x="140" y="268"/>
                  </a:lnTo>
                  <a:lnTo>
                    <a:pt x="147" y="261"/>
                  </a:lnTo>
                  <a:lnTo>
                    <a:pt x="153" y="252"/>
                  </a:lnTo>
                  <a:lnTo>
                    <a:pt x="157" y="242"/>
                  </a:lnTo>
                  <a:lnTo>
                    <a:pt x="158" y="230"/>
                  </a:lnTo>
                  <a:lnTo>
                    <a:pt x="158" y="230"/>
                  </a:lnTo>
                  <a:lnTo>
                    <a:pt x="157" y="218"/>
                  </a:lnTo>
                  <a:lnTo>
                    <a:pt x="153" y="207"/>
                  </a:lnTo>
                  <a:lnTo>
                    <a:pt x="147" y="199"/>
                  </a:lnTo>
                  <a:lnTo>
                    <a:pt x="140" y="193"/>
                  </a:lnTo>
                  <a:lnTo>
                    <a:pt x="131" y="186"/>
                  </a:lnTo>
                  <a:lnTo>
                    <a:pt x="120" y="182"/>
                  </a:lnTo>
                  <a:lnTo>
                    <a:pt x="109" y="178"/>
                  </a:lnTo>
                  <a:lnTo>
                    <a:pt x="96" y="175"/>
                  </a:lnTo>
                  <a:lnTo>
                    <a:pt x="96" y="175"/>
                  </a:lnTo>
                  <a:lnTo>
                    <a:pt x="78" y="169"/>
                  </a:lnTo>
                  <a:lnTo>
                    <a:pt x="62" y="163"/>
                  </a:lnTo>
                  <a:lnTo>
                    <a:pt x="47" y="156"/>
                  </a:lnTo>
                  <a:lnTo>
                    <a:pt x="34" y="146"/>
                  </a:lnTo>
                  <a:lnTo>
                    <a:pt x="29" y="141"/>
                  </a:lnTo>
                  <a:lnTo>
                    <a:pt x="24" y="135"/>
                  </a:lnTo>
                  <a:lnTo>
                    <a:pt x="19" y="129"/>
                  </a:lnTo>
                  <a:lnTo>
                    <a:pt x="17" y="122"/>
                  </a:lnTo>
                  <a:lnTo>
                    <a:pt x="13" y="115"/>
                  </a:lnTo>
                  <a:lnTo>
                    <a:pt x="12" y="106"/>
                  </a:lnTo>
                  <a:lnTo>
                    <a:pt x="11" y="96"/>
                  </a:lnTo>
                  <a:lnTo>
                    <a:pt x="10" y="87"/>
                  </a:lnTo>
                  <a:lnTo>
                    <a:pt x="10" y="87"/>
                  </a:lnTo>
                  <a:lnTo>
                    <a:pt x="11" y="77"/>
                  </a:lnTo>
                  <a:lnTo>
                    <a:pt x="12" y="67"/>
                  </a:lnTo>
                  <a:lnTo>
                    <a:pt x="14" y="59"/>
                  </a:lnTo>
                  <a:lnTo>
                    <a:pt x="18" y="50"/>
                  </a:lnTo>
                  <a:lnTo>
                    <a:pt x="23" y="43"/>
                  </a:lnTo>
                  <a:lnTo>
                    <a:pt x="28" y="35"/>
                  </a:lnTo>
                  <a:lnTo>
                    <a:pt x="34" y="28"/>
                  </a:lnTo>
                  <a:lnTo>
                    <a:pt x="40" y="23"/>
                  </a:lnTo>
                  <a:lnTo>
                    <a:pt x="47" y="17"/>
                  </a:lnTo>
                  <a:lnTo>
                    <a:pt x="55" y="14"/>
                  </a:lnTo>
                  <a:lnTo>
                    <a:pt x="63" y="10"/>
                  </a:lnTo>
                  <a:lnTo>
                    <a:pt x="73" y="6"/>
                  </a:lnTo>
                  <a:lnTo>
                    <a:pt x="81" y="4"/>
                  </a:lnTo>
                  <a:lnTo>
                    <a:pt x="91" y="1"/>
                  </a:lnTo>
                  <a:lnTo>
                    <a:pt x="101" y="1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36" y="1"/>
                  </a:lnTo>
                  <a:lnTo>
                    <a:pt x="158" y="5"/>
                  </a:lnTo>
                  <a:lnTo>
                    <a:pt x="179" y="10"/>
                  </a:lnTo>
                  <a:lnTo>
                    <a:pt x="196" y="16"/>
                  </a:lnTo>
                  <a:lnTo>
                    <a:pt x="187" y="45"/>
                  </a:lnTo>
                  <a:lnTo>
                    <a:pt x="187" y="45"/>
                  </a:lnTo>
                  <a:lnTo>
                    <a:pt x="181" y="44"/>
                  </a:lnTo>
                  <a:lnTo>
                    <a:pt x="165" y="40"/>
                  </a:lnTo>
                  <a:lnTo>
                    <a:pt x="143" y="37"/>
                  </a:lnTo>
                  <a:lnTo>
                    <a:pt x="131" y="35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04" y="35"/>
                  </a:lnTo>
                  <a:lnTo>
                    <a:pt x="92" y="38"/>
                  </a:lnTo>
                  <a:lnTo>
                    <a:pt x="81" y="40"/>
                  </a:lnTo>
                  <a:lnTo>
                    <a:pt x="72" y="45"/>
                  </a:lnTo>
                  <a:lnTo>
                    <a:pt x="64" y="52"/>
                  </a:lnTo>
                  <a:lnTo>
                    <a:pt x="58" y="60"/>
                  </a:lnTo>
                  <a:lnTo>
                    <a:pt x="55" y="70"/>
                  </a:lnTo>
                  <a:lnTo>
                    <a:pt x="53" y="82"/>
                  </a:lnTo>
                  <a:lnTo>
                    <a:pt x="53" y="82"/>
                  </a:lnTo>
                  <a:lnTo>
                    <a:pt x="55" y="94"/>
                  </a:lnTo>
                  <a:lnTo>
                    <a:pt x="58" y="104"/>
                  </a:lnTo>
                  <a:lnTo>
                    <a:pt x="63" y="112"/>
                  </a:lnTo>
                  <a:lnTo>
                    <a:pt x="70" y="118"/>
                  </a:lnTo>
                  <a:lnTo>
                    <a:pt x="79" y="123"/>
                  </a:lnTo>
                  <a:lnTo>
                    <a:pt x="89" y="128"/>
                  </a:lnTo>
                  <a:lnTo>
                    <a:pt x="100" y="132"/>
                  </a:lnTo>
                  <a:lnTo>
                    <a:pt x="112" y="135"/>
                  </a:lnTo>
                  <a:lnTo>
                    <a:pt x="112" y="135"/>
                  </a:lnTo>
                  <a:lnTo>
                    <a:pt x="131" y="140"/>
                  </a:lnTo>
                  <a:lnTo>
                    <a:pt x="147" y="146"/>
                  </a:lnTo>
                  <a:lnTo>
                    <a:pt x="163" y="154"/>
                  </a:lnTo>
                  <a:lnTo>
                    <a:pt x="169" y="158"/>
                  </a:lnTo>
                  <a:lnTo>
                    <a:pt x="176" y="163"/>
                  </a:lnTo>
                  <a:lnTo>
                    <a:pt x="181" y="169"/>
                  </a:lnTo>
                  <a:lnTo>
                    <a:pt x="186" y="175"/>
                  </a:lnTo>
                  <a:lnTo>
                    <a:pt x="191" y="182"/>
                  </a:lnTo>
                  <a:lnTo>
                    <a:pt x="195" y="189"/>
                  </a:lnTo>
                  <a:lnTo>
                    <a:pt x="198" y="197"/>
                  </a:lnTo>
                  <a:lnTo>
                    <a:pt x="199" y="206"/>
                  </a:lnTo>
                  <a:lnTo>
                    <a:pt x="201" y="216"/>
                  </a:lnTo>
                  <a:lnTo>
                    <a:pt x="202" y="225"/>
                  </a:lnTo>
                  <a:lnTo>
                    <a:pt x="202" y="225"/>
                  </a:lnTo>
                  <a:lnTo>
                    <a:pt x="201" y="236"/>
                  </a:lnTo>
                  <a:lnTo>
                    <a:pt x="199" y="246"/>
                  </a:lnTo>
                  <a:lnTo>
                    <a:pt x="197" y="256"/>
                  </a:lnTo>
                  <a:lnTo>
                    <a:pt x="193" y="264"/>
                  </a:lnTo>
                  <a:lnTo>
                    <a:pt x="190" y="272"/>
                  </a:lnTo>
                  <a:lnTo>
                    <a:pt x="185" y="279"/>
                  </a:lnTo>
                  <a:lnTo>
                    <a:pt x="179" y="286"/>
                  </a:lnTo>
                  <a:lnTo>
                    <a:pt x="173" y="292"/>
                  </a:lnTo>
                  <a:lnTo>
                    <a:pt x="165" y="297"/>
                  </a:lnTo>
                  <a:lnTo>
                    <a:pt x="157" y="302"/>
                  </a:lnTo>
                  <a:lnTo>
                    <a:pt x="148" y="306"/>
                  </a:lnTo>
                  <a:lnTo>
                    <a:pt x="140" y="308"/>
                  </a:lnTo>
                  <a:lnTo>
                    <a:pt x="130" y="311"/>
                  </a:lnTo>
                  <a:lnTo>
                    <a:pt x="119" y="313"/>
                  </a:lnTo>
                  <a:lnTo>
                    <a:pt x="109" y="314"/>
                  </a:lnTo>
                  <a:lnTo>
                    <a:pt x="97" y="3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9" name="Freeform 78"/>
            <p:cNvSpPr>
              <a:spLocks/>
            </p:cNvSpPr>
            <p:nvPr/>
          </p:nvSpPr>
          <p:spPr bwMode="auto">
            <a:xfrm>
              <a:off x="6609556" y="587847"/>
              <a:ext cx="63500" cy="150812"/>
            </a:xfrm>
            <a:custGeom>
              <a:avLst/>
              <a:gdLst>
                <a:gd name="T0" fmla="*/ 156 w 162"/>
                <a:gd name="T1" fmla="*/ 377 h 378"/>
                <a:gd name="T2" fmla="*/ 156 w 162"/>
                <a:gd name="T3" fmla="*/ 377 h 378"/>
                <a:gd name="T4" fmla="*/ 150 w 162"/>
                <a:gd name="T5" fmla="*/ 377 h 378"/>
                <a:gd name="T6" fmla="*/ 131 w 162"/>
                <a:gd name="T7" fmla="*/ 378 h 378"/>
                <a:gd name="T8" fmla="*/ 131 w 162"/>
                <a:gd name="T9" fmla="*/ 378 h 378"/>
                <a:gd name="T10" fmla="*/ 122 w 162"/>
                <a:gd name="T11" fmla="*/ 378 h 378"/>
                <a:gd name="T12" fmla="*/ 112 w 162"/>
                <a:gd name="T13" fmla="*/ 377 h 378"/>
                <a:gd name="T14" fmla="*/ 102 w 162"/>
                <a:gd name="T15" fmla="*/ 376 h 378"/>
                <a:gd name="T16" fmla="*/ 94 w 162"/>
                <a:gd name="T17" fmla="*/ 374 h 378"/>
                <a:gd name="T18" fmla="*/ 86 w 162"/>
                <a:gd name="T19" fmla="*/ 370 h 378"/>
                <a:gd name="T20" fmla="*/ 80 w 162"/>
                <a:gd name="T21" fmla="*/ 366 h 378"/>
                <a:gd name="T22" fmla="*/ 74 w 162"/>
                <a:gd name="T23" fmla="*/ 361 h 378"/>
                <a:gd name="T24" fmla="*/ 68 w 162"/>
                <a:gd name="T25" fmla="*/ 357 h 378"/>
                <a:gd name="T26" fmla="*/ 63 w 162"/>
                <a:gd name="T27" fmla="*/ 350 h 378"/>
                <a:gd name="T28" fmla="*/ 60 w 162"/>
                <a:gd name="T29" fmla="*/ 344 h 378"/>
                <a:gd name="T30" fmla="*/ 56 w 162"/>
                <a:gd name="T31" fmla="*/ 337 h 378"/>
                <a:gd name="T32" fmla="*/ 54 w 162"/>
                <a:gd name="T33" fmla="*/ 330 h 378"/>
                <a:gd name="T34" fmla="*/ 51 w 162"/>
                <a:gd name="T35" fmla="*/ 321 h 378"/>
                <a:gd name="T36" fmla="*/ 50 w 162"/>
                <a:gd name="T37" fmla="*/ 312 h 378"/>
                <a:gd name="T38" fmla="*/ 49 w 162"/>
                <a:gd name="T39" fmla="*/ 292 h 378"/>
                <a:gd name="T40" fmla="*/ 49 w 162"/>
                <a:gd name="T41" fmla="*/ 103 h 378"/>
                <a:gd name="T42" fmla="*/ 0 w 162"/>
                <a:gd name="T43" fmla="*/ 103 h 378"/>
                <a:gd name="T44" fmla="*/ 0 w 162"/>
                <a:gd name="T45" fmla="*/ 78 h 378"/>
                <a:gd name="T46" fmla="*/ 49 w 162"/>
                <a:gd name="T47" fmla="*/ 69 h 378"/>
                <a:gd name="T48" fmla="*/ 49 w 162"/>
                <a:gd name="T49" fmla="*/ 12 h 378"/>
                <a:gd name="T50" fmla="*/ 92 w 162"/>
                <a:gd name="T51" fmla="*/ 0 h 378"/>
                <a:gd name="T52" fmla="*/ 92 w 162"/>
                <a:gd name="T53" fmla="*/ 70 h 378"/>
                <a:gd name="T54" fmla="*/ 157 w 162"/>
                <a:gd name="T55" fmla="*/ 70 h 378"/>
                <a:gd name="T56" fmla="*/ 157 w 162"/>
                <a:gd name="T57" fmla="*/ 103 h 378"/>
                <a:gd name="T58" fmla="*/ 92 w 162"/>
                <a:gd name="T59" fmla="*/ 103 h 378"/>
                <a:gd name="T60" fmla="*/ 92 w 162"/>
                <a:gd name="T61" fmla="*/ 257 h 378"/>
                <a:gd name="T62" fmla="*/ 92 w 162"/>
                <a:gd name="T63" fmla="*/ 257 h 378"/>
                <a:gd name="T64" fmla="*/ 90 w 162"/>
                <a:gd name="T65" fmla="*/ 287 h 378"/>
                <a:gd name="T66" fmla="*/ 89 w 162"/>
                <a:gd name="T67" fmla="*/ 298 h 378"/>
                <a:gd name="T68" fmla="*/ 89 w 162"/>
                <a:gd name="T69" fmla="*/ 298 h 378"/>
                <a:gd name="T70" fmla="*/ 90 w 162"/>
                <a:gd name="T71" fmla="*/ 309 h 378"/>
                <a:gd name="T72" fmla="*/ 92 w 162"/>
                <a:gd name="T73" fmla="*/ 318 h 378"/>
                <a:gd name="T74" fmla="*/ 96 w 162"/>
                <a:gd name="T75" fmla="*/ 326 h 378"/>
                <a:gd name="T76" fmla="*/ 101 w 162"/>
                <a:gd name="T77" fmla="*/ 332 h 378"/>
                <a:gd name="T78" fmla="*/ 108 w 162"/>
                <a:gd name="T79" fmla="*/ 338 h 378"/>
                <a:gd name="T80" fmla="*/ 116 w 162"/>
                <a:gd name="T81" fmla="*/ 342 h 378"/>
                <a:gd name="T82" fmla="*/ 125 w 162"/>
                <a:gd name="T83" fmla="*/ 344 h 378"/>
                <a:gd name="T84" fmla="*/ 135 w 162"/>
                <a:gd name="T85" fmla="*/ 346 h 378"/>
                <a:gd name="T86" fmla="*/ 162 w 162"/>
                <a:gd name="T87" fmla="*/ 346 h 378"/>
                <a:gd name="T88" fmla="*/ 156 w 162"/>
                <a:gd name="T89" fmla="*/ 37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2" h="378">
                  <a:moveTo>
                    <a:pt x="156" y="377"/>
                  </a:moveTo>
                  <a:lnTo>
                    <a:pt x="156" y="377"/>
                  </a:lnTo>
                  <a:lnTo>
                    <a:pt x="150" y="377"/>
                  </a:lnTo>
                  <a:lnTo>
                    <a:pt x="131" y="378"/>
                  </a:lnTo>
                  <a:lnTo>
                    <a:pt x="131" y="378"/>
                  </a:lnTo>
                  <a:lnTo>
                    <a:pt x="122" y="378"/>
                  </a:lnTo>
                  <a:lnTo>
                    <a:pt x="112" y="377"/>
                  </a:lnTo>
                  <a:lnTo>
                    <a:pt x="102" y="376"/>
                  </a:lnTo>
                  <a:lnTo>
                    <a:pt x="94" y="374"/>
                  </a:lnTo>
                  <a:lnTo>
                    <a:pt x="86" y="370"/>
                  </a:lnTo>
                  <a:lnTo>
                    <a:pt x="80" y="366"/>
                  </a:lnTo>
                  <a:lnTo>
                    <a:pt x="74" y="361"/>
                  </a:lnTo>
                  <a:lnTo>
                    <a:pt x="68" y="357"/>
                  </a:lnTo>
                  <a:lnTo>
                    <a:pt x="63" y="350"/>
                  </a:lnTo>
                  <a:lnTo>
                    <a:pt x="60" y="344"/>
                  </a:lnTo>
                  <a:lnTo>
                    <a:pt x="56" y="337"/>
                  </a:lnTo>
                  <a:lnTo>
                    <a:pt x="54" y="330"/>
                  </a:lnTo>
                  <a:lnTo>
                    <a:pt x="51" y="321"/>
                  </a:lnTo>
                  <a:lnTo>
                    <a:pt x="50" y="312"/>
                  </a:lnTo>
                  <a:lnTo>
                    <a:pt x="49" y="292"/>
                  </a:lnTo>
                  <a:lnTo>
                    <a:pt x="49" y="103"/>
                  </a:lnTo>
                  <a:lnTo>
                    <a:pt x="0" y="103"/>
                  </a:lnTo>
                  <a:lnTo>
                    <a:pt x="0" y="78"/>
                  </a:lnTo>
                  <a:lnTo>
                    <a:pt x="49" y="69"/>
                  </a:lnTo>
                  <a:lnTo>
                    <a:pt x="49" y="12"/>
                  </a:lnTo>
                  <a:lnTo>
                    <a:pt x="92" y="0"/>
                  </a:lnTo>
                  <a:lnTo>
                    <a:pt x="92" y="70"/>
                  </a:lnTo>
                  <a:lnTo>
                    <a:pt x="157" y="70"/>
                  </a:lnTo>
                  <a:lnTo>
                    <a:pt x="157" y="103"/>
                  </a:lnTo>
                  <a:lnTo>
                    <a:pt x="92" y="103"/>
                  </a:lnTo>
                  <a:lnTo>
                    <a:pt x="92" y="257"/>
                  </a:lnTo>
                  <a:lnTo>
                    <a:pt x="92" y="257"/>
                  </a:lnTo>
                  <a:lnTo>
                    <a:pt x="90" y="287"/>
                  </a:lnTo>
                  <a:lnTo>
                    <a:pt x="89" y="298"/>
                  </a:lnTo>
                  <a:lnTo>
                    <a:pt x="89" y="298"/>
                  </a:lnTo>
                  <a:lnTo>
                    <a:pt x="90" y="309"/>
                  </a:lnTo>
                  <a:lnTo>
                    <a:pt x="92" y="318"/>
                  </a:lnTo>
                  <a:lnTo>
                    <a:pt x="96" y="326"/>
                  </a:lnTo>
                  <a:lnTo>
                    <a:pt x="101" y="332"/>
                  </a:lnTo>
                  <a:lnTo>
                    <a:pt x="108" y="338"/>
                  </a:lnTo>
                  <a:lnTo>
                    <a:pt x="116" y="342"/>
                  </a:lnTo>
                  <a:lnTo>
                    <a:pt x="125" y="344"/>
                  </a:lnTo>
                  <a:lnTo>
                    <a:pt x="135" y="346"/>
                  </a:lnTo>
                  <a:lnTo>
                    <a:pt x="162" y="346"/>
                  </a:lnTo>
                  <a:lnTo>
                    <a:pt x="156" y="3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0" name="Freeform 79"/>
            <p:cNvSpPr>
              <a:spLocks/>
            </p:cNvSpPr>
            <p:nvPr/>
          </p:nvSpPr>
          <p:spPr bwMode="auto">
            <a:xfrm>
              <a:off x="6695281" y="613247"/>
              <a:ext cx="53975" cy="122237"/>
            </a:xfrm>
            <a:custGeom>
              <a:avLst/>
              <a:gdLst>
                <a:gd name="T0" fmla="*/ 130 w 139"/>
                <a:gd name="T1" fmla="*/ 42 h 308"/>
                <a:gd name="T2" fmla="*/ 112 w 139"/>
                <a:gd name="T3" fmla="*/ 42 h 308"/>
                <a:gd name="T4" fmla="*/ 112 w 139"/>
                <a:gd name="T5" fmla="*/ 42 h 308"/>
                <a:gd name="T6" fmla="*/ 96 w 139"/>
                <a:gd name="T7" fmla="*/ 43 h 308"/>
                <a:gd name="T8" fmla="*/ 82 w 139"/>
                <a:gd name="T9" fmla="*/ 46 h 308"/>
                <a:gd name="T10" fmla="*/ 74 w 139"/>
                <a:gd name="T11" fmla="*/ 49 h 308"/>
                <a:gd name="T12" fmla="*/ 70 w 139"/>
                <a:gd name="T13" fmla="*/ 52 h 308"/>
                <a:gd name="T14" fmla="*/ 63 w 139"/>
                <a:gd name="T15" fmla="*/ 56 h 308"/>
                <a:gd name="T16" fmla="*/ 59 w 139"/>
                <a:gd name="T17" fmla="*/ 61 h 308"/>
                <a:gd name="T18" fmla="*/ 55 w 139"/>
                <a:gd name="T19" fmla="*/ 66 h 308"/>
                <a:gd name="T20" fmla="*/ 51 w 139"/>
                <a:gd name="T21" fmla="*/ 71 h 308"/>
                <a:gd name="T22" fmla="*/ 45 w 139"/>
                <a:gd name="T23" fmla="*/ 83 h 308"/>
                <a:gd name="T24" fmla="*/ 43 w 139"/>
                <a:gd name="T25" fmla="*/ 98 h 308"/>
                <a:gd name="T26" fmla="*/ 42 w 139"/>
                <a:gd name="T27" fmla="*/ 113 h 308"/>
                <a:gd name="T28" fmla="*/ 42 w 139"/>
                <a:gd name="T29" fmla="*/ 113 h 308"/>
                <a:gd name="T30" fmla="*/ 42 w 139"/>
                <a:gd name="T31" fmla="*/ 124 h 308"/>
                <a:gd name="T32" fmla="*/ 44 w 139"/>
                <a:gd name="T33" fmla="*/ 157 h 308"/>
                <a:gd name="T34" fmla="*/ 44 w 139"/>
                <a:gd name="T35" fmla="*/ 308 h 308"/>
                <a:gd name="T36" fmla="*/ 0 w 139"/>
                <a:gd name="T37" fmla="*/ 308 h 308"/>
                <a:gd name="T38" fmla="*/ 0 w 139"/>
                <a:gd name="T39" fmla="*/ 7 h 308"/>
                <a:gd name="T40" fmla="*/ 33 w 139"/>
                <a:gd name="T41" fmla="*/ 7 h 308"/>
                <a:gd name="T42" fmla="*/ 39 w 139"/>
                <a:gd name="T43" fmla="*/ 45 h 308"/>
                <a:gd name="T44" fmla="*/ 43 w 139"/>
                <a:gd name="T45" fmla="*/ 45 h 308"/>
                <a:gd name="T46" fmla="*/ 43 w 139"/>
                <a:gd name="T47" fmla="*/ 45 h 308"/>
                <a:gd name="T48" fmla="*/ 45 w 139"/>
                <a:gd name="T49" fmla="*/ 38 h 308"/>
                <a:gd name="T50" fmla="*/ 50 w 139"/>
                <a:gd name="T51" fmla="*/ 31 h 308"/>
                <a:gd name="T52" fmla="*/ 57 w 139"/>
                <a:gd name="T53" fmla="*/ 23 h 308"/>
                <a:gd name="T54" fmla="*/ 67 w 139"/>
                <a:gd name="T55" fmla="*/ 15 h 308"/>
                <a:gd name="T56" fmla="*/ 72 w 139"/>
                <a:gd name="T57" fmla="*/ 11 h 308"/>
                <a:gd name="T58" fmla="*/ 79 w 139"/>
                <a:gd name="T59" fmla="*/ 7 h 308"/>
                <a:gd name="T60" fmla="*/ 85 w 139"/>
                <a:gd name="T61" fmla="*/ 5 h 308"/>
                <a:gd name="T62" fmla="*/ 94 w 139"/>
                <a:gd name="T63" fmla="*/ 3 h 308"/>
                <a:gd name="T64" fmla="*/ 102 w 139"/>
                <a:gd name="T65" fmla="*/ 1 h 308"/>
                <a:gd name="T66" fmla="*/ 111 w 139"/>
                <a:gd name="T67" fmla="*/ 0 h 308"/>
                <a:gd name="T68" fmla="*/ 111 w 139"/>
                <a:gd name="T69" fmla="*/ 0 h 308"/>
                <a:gd name="T70" fmla="*/ 132 w 139"/>
                <a:gd name="T71" fmla="*/ 1 h 308"/>
                <a:gd name="T72" fmla="*/ 139 w 139"/>
                <a:gd name="T73" fmla="*/ 3 h 308"/>
                <a:gd name="T74" fmla="*/ 130 w 139"/>
                <a:gd name="T75" fmla="*/ 4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9" h="308">
                  <a:moveTo>
                    <a:pt x="130" y="42"/>
                  </a:moveTo>
                  <a:lnTo>
                    <a:pt x="112" y="42"/>
                  </a:lnTo>
                  <a:lnTo>
                    <a:pt x="112" y="42"/>
                  </a:lnTo>
                  <a:lnTo>
                    <a:pt x="96" y="43"/>
                  </a:lnTo>
                  <a:lnTo>
                    <a:pt x="82" y="46"/>
                  </a:lnTo>
                  <a:lnTo>
                    <a:pt x="74" y="49"/>
                  </a:lnTo>
                  <a:lnTo>
                    <a:pt x="70" y="52"/>
                  </a:lnTo>
                  <a:lnTo>
                    <a:pt x="63" y="56"/>
                  </a:lnTo>
                  <a:lnTo>
                    <a:pt x="59" y="61"/>
                  </a:lnTo>
                  <a:lnTo>
                    <a:pt x="55" y="66"/>
                  </a:lnTo>
                  <a:lnTo>
                    <a:pt x="51" y="71"/>
                  </a:lnTo>
                  <a:lnTo>
                    <a:pt x="45" y="83"/>
                  </a:lnTo>
                  <a:lnTo>
                    <a:pt x="43" y="98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24"/>
                  </a:lnTo>
                  <a:lnTo>
                    <a:pt x="44" y="157"/>
                  </a:lnTo>
                  <a:lnTo>
                    <a:pt x="44" y="308"/>
                  </a:lnTo>
                  <a:lnTo>
                    <a:pt x="0" y="308"/>
                  </a:lnTo>
                  <a:lnTo>
                    <a:pt x="0" y="7"/>
                  </a:lnTo>
                  <a:lnTo>
                    <a:pt x="33" y="7"/>
                  </a:lnTo>
                  <a:lnTo>
                    <a:pt x="39" y="45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5" y="38"/>
                  </a:lnTo>
                  <a:lnTo>
                    <a:pt x="50" y="31"/>
                  </a:lnTo>
                  <a:lnTo>
                    <a:pt x="57" y="23"/>
                  </a:lnTo>
                  <a:lnTo>
                    <a:pt x="67" y="15"/>
                  </a:lnTo>
                  <a:lnTo>
                    <a:pt x="72" y="11"/>
                  </a:lnTo>
                  <a:lnTo>
                    <a:pt x="79" y="7"/>
                  </a:lnTo>
                  <a:lnTo>
                    <a:pt x="85" y="5"/>
                  </a:lnTo>
                  <a:lnTo>
                    <a:pt x="94" y="3"/>
                  </a:lnTo>
                  <a:lnTo>
                    <a:pt x="102" y="1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32" y="1"/>
                  </a:lnTo>
                  <a:lnTo>
                    <a:pt x="139" y="3"/>
                  </a:lnTo>
                  <a:lnTo>
                    <a:pt x="13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1" name="Freeform 80"/>
            <p:cNvSpPr>
              <a:spLocks noEditPoints="1"/>
            </p:cNvSpPr>
            <p:nvPr/>
          </p:nvSpPr>
          <p:spPr bwMode="auto">
            <a:xfrm>
              <a:off x="6761956" y="613247"/>
              <a:ext cx="90487" cy="125412"/>
            </a:xfrm>
            <a:custGeom>
              <a:avLst/>
              <a:gdLst>
                <a:gd name="T0" fmla="*/ 112 w 230"/>
                <a:gd name="T1" fmla="*/ 315 h 315"/>
                <a:gd name="T2" fmla="*/ 79 w 230"/>
                <a:gd name="T3" fmla="*/ 313 h 315"/>
                <a:gd name="T4" fmla="*/ 54 w 230"/>
                <a:gd name="T5" fmla="*/ 306 h 315"/>
                <a:gd name="T6" fmla="*/ 34 w 230"/>
                <a:gd name="T7" fmla="*/ 292 h 315"/>
                <a:gd name="T8" fmla="*/ 20 w 230"/>
                <a:gd name="T9" fmla="*/ 275 h 315"/>
                <a:gd name="T10" fmla="*/ 10 w 230"/>
                <a:gd name="T11" fmla="*/ 253 h 315"/>
                <a:gd name="T12" fmla="*/ 5 w 230"/>
                <a:gd name="T13" fmla="*/ 228 h 315"/>
                <a:gd name="T14" fmla="*/ 1 w 230"/>
                <a:gd name="T15" fmla="*/ 197 h 315"/>
                <a:gd name="T16" fmla="*/ 0 w 230"/>
                <a:gd name="T17" fmla="*/ 163 h 315"/>
                <a:gd name="T18" fmla="*/ 2 w 230"/>
                <a:gd name="T19" fmla="*/ 111 h 315"/>
                <a:gd name="T20" fmla="*/ 7 w 230"/>
                <a:gd name="T21" fmla="*/ 82 h 315"/>
                <a:gd name="T22" fmla="*/ 16 w 230"/>
                <a:gd name="T23" fmla="*/ 56 h 315"/>
                <a:gd name="T24" fmla="*/ 28 w 230"/>
                <a:gd name="T25" fmla="*/ 34 h 315"/>
                <a:gd name="T26" fmla="*/ 46 w 230"/>
                <a:gd name="T27" fmla="*/ 18 h 315"/>
                <a:gd name="T28" fmla="*/ 69 w 230"/>
                <a:gd name="T29" fmla="*/ 7 h 315"/>
                <a:gd name="T30" fmla="*/ 100 w 230"/>
                <a:gd name="T31" fmla="*/ 1 h 315"/>
                <a:gd name="T32" fmla="*/ 117 w 230"/>
                <a:gd name="T33" fmla="*/ 0 h 315"/>
                <a:gd name="T34" fmla="*/ 150 w 230"/>
                <a:gd name="T35" fmla="*/ 3 h 315"/>
                <a:gd name="T36" fmla="*/ 176 w 230"/>
                <a:gd name="T37" fmla="*/ 11 h 315"/>
                <a:gd name="T38" fmla="*/ 196 w 230"/>
                <a:gd name="T39" fmla="*/ 23 h 315"/>
                <a:gd name="T40" fmla="*/ 211 w 230"/>
                <a:gd name="T41" fmla="*/ 42 h 315"/>
                <a:gd name="T42" fmla="*/ 220 w 230"/>
                <a:gd name="T43" fmla="*/ 63 h 315"/>
                <a:gd name="T44" fmla="*/ 226 w 230"/>
                <a:gd name="T45" fmla="*/ 89 h 315"/>
                <a:gd name="T46" fmla="*/ 229 w 230"/>
                <a:gd name="T47" fmla="*/ 121 h 315"/>
                <a:gd name="T48" fmla="*/ 230 w 230"/>
                <a:gd name="T49" fmla="*/ 155 h 315"/>
                <a:gd name="T50" fmla="*/ 228 w 230"/>
                <a:gd name="T51" fmla="*/ 208 h 315"/>
                <a:gd name="T52" fmla="*/ 223 w 230"/>
                <a:gd name="T53" fmla="*/ 238 h 315"/>
                <a:gd name="T54" fmla="*/ 215 w 230"/>
                <a:gd name="T55" fmla="*/ 263 h 315"/>
                <a:gd name="T56" fmla="*/ 202 w 230"/>
                <a:gd name="T57" fmla="*/ 284 h 315"/>
                <a:gd name="T58" fmla="*/ 185 w 230"/>
                <a:gd name="T59" fmla="*/ 300 h 315"/>
                <a:gd name="T60" fmla="*/ 161 w 230"/>
                <a:gd name="T61" fmla="*/ 309 h 315"/>
                <a:gd name="T62" fmla="*/ 130 w 230"/>
                <a:gd name="T63" fmla="*/ 315 h 315"/>
                <a:gd name="T64" fmla="*/ 117 w 230"/>
                <a:gd name="T65" fmla="*/ 34 h 315"/>
                <a:gd name="T66" fmla="*/ 105 w 230"/>
                <a:gd name="T67" fmla="*/ 35 h 315"/>
                <a:gd name="T68" fmla="*/ 85 w 230"/>
                <a:gd name="T69" fmla="*/ 40 h 315"/>
                <a:gd name="T70" fmla="*/ 71 w 230"/>
                <a:gd name="T71" fmla="*/ 50 h 315"/>
                <a:gd name="T72" fmla="*/ 60 w 230"/>
                <a:gd name="T73" fmla="*/ 63 h 315"/>
                <a:gd name="T74" fmla="*/ 52 w 230"/>
                <a:gd name="T75" fmla="*/ 80 h 315"/>
                <a:gd name="T76" fmla="*/ 46 w 230"/>
                <a:gd name="T77" fmla="*/ 111 h 315"/>
                <a:gd name="T78" fmla="*/ 45 w 230"/>
                <a:gd name="T79" fmla="*/ 158 h 315"/>
                <a:gd name="T80" fmla="*/ 45 w 230"/>
                <a:gd name="T81" fmla="*/ 184 h 315"/>
                <a:gd name="T82" fmla="*/ 49 w 230"/>
                <a:gd name="T83" fmla="*/ 228 h 315"/>
                <a:gd name="T84" fmla="*/ 54 w 230"/>
                <a:gd name="T85" fmla="*/ 246 h 315"/>
                <a:gd name="T86" fmla="*/ 62 w 230"/>
                <a:gd name="T87" fmla="*/ 261 h 315"/>
                <a:gd name="T88" fmla="*/ 75 w 230"/>
                <a:gd name="T89" fmla="*/ 272 h 315"/>
                <a:gd name="T90" fmla="*/ 91 w 230"/>
                <a:gd name="T91" fmla="*/ 279 h 315"/>
                <a:gd name="T92" fmla="*/ 114 w 230"/>
                <a:gd name="T93" fmla="*/ 281 h 315"/>
                <a:gd name="T94" fmla="*/ 127 w 230"/>
                <a:gd name="T95" fmla="*/ 281 h 315"/>
                <a:gd name="T96" fmla="*/ 146 w 230"/>
                <a:gd name="T97" fmla="*/ 277 h 315"/>
                <a:gd name="T98" fmla="*/ 161 w 230"/>
                <a:gd name="T99" fmla="*/ 267 h 315"/>
                <a:gd name="T100" fmla="*/ 172 w 230"/>
                <a:gd name="T101" fmla="*/ 253 h 315"/>
                <a:gd name="T102" fmla="*/ 178 w 230"/>
                <a:gd name="T103" fmla="*/ 236 h 315"/>
                <a:gd name="T104" fmla="*/ 184 w 230"/>
                <a:gd name="T105" fmla="*/ 205 h 315"/>
                <a:gd name="T106" fmla="*/ 185 w 230"/>
                <a:gd name="T107" fmla="*/ 157 h 315"/>
                <a:gd name="T108" fmla="*/ 185 w 230"/>
                <a:gd name="T109" fmla="*/ 133 h 315"/>
                <a:gd name="T110" fmla="*/ 181 w 230"/>
                <a:gd name="T111" fmla="*/ 89 h 315"/>
                <a:gd name="T112" fmla="*/ 176 w 230"/>
                <a:gd name="T113" fmla="*/ 71 h 315"/>
                <a:gd name="T114" fmla="*/ 168 w 230"/>
                <a:gd name="T115" fmla="*/ 55 h 315"/>
                <a:gd name="T116" fmla="*/ 156 w 230"/>
                <a:gd name="T117" fmla="*/ 44 h 315"/>
                <a:gd name="T118" fmla="*/ 140 w 230"/>
                <a:gd name="T119" fmla="*/ 37 h 315"/>
                <a:gd name="T120" fmla="*/ 117 w 230"/>
                <a:gd name="T121" fmla="*/ 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0" h="315">
                  <a:moveTo>
                    <a:pt x="112" y="315"/>
                  </a:moveTo>
                  <a:lnTo>
                    <a:pt x="112" y="315"/>
                  </a:lnTo>
                  <a:lnTo>
                    <a:pt x="95" y="315"/>
                  </a:lnTo>
                  <a:lnTo>
                    <a:pt x="79" y="313"/>
                  </a:lnTo>
                  <a:lnTo>
                    <a:pt x="66" y="309"/>
                  </a:lnTo>
                  <a:lnTo>
                    <a:pt x="54" y="306"/>
                  </a:lnTo>
                  <a:lnTo>
                    <a:pt x="44" y="300"/>
                  </a:lnTo>
                  <a:lnTo>
                    <a:pt x="34" y="292"/>
                  </a:lnTo>
                  <a:lnTo>
                    <a:pt x="27" y="285"/>
                  </a:lnTo>
                  <a:lnTo>
                    <a:pt x="20" y="275"/>
                  </a:lnTo>
                  <a:lnTo>
                    <a:pt x="15" y="266"/>
                  </a:lnTo>
                  <a:lnTo>
                    <a:pt x="10" y="253"/>
                  </a:lnTo>
                  <a:lnTo>
                    <a:pt x="7" y="241"/>
                  </a:lnTo>
                  <a:lnTo>
                    <a:pt x="5" y="228"/>
                  </a:lnTo>
                  <a:lnTo>
                    <a:pt x="2" y="213"/>
                  </a:lnTo>
                  <a:lnTo>
                    <a:pt x="1" y="197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1" y="128"/>
                  </a:lnTo>
                  <a:lnTo>
                    <a:pt x="2" y="111"/>
                  </a:lnTo>
                  <a:lnTo>
                    <a:pt x="5" y="96"/>
                  </a:lnTo>
                  <a:lnTo>
                    <a:pt x="7" y="82"/>
                  </a:lnTo>
                  <a:lnTo>
                    <a:pt x="11" y="68"/>
                  </a:lnTo>
                  <a:lnTo>
                    <a:pt x="16" y="56"/>
                  </a:lnTo>
                  <a:lnTo>
                    <a:pt x="22" y="45"/>
                  </a:lnTo>
                  <a:lnTo>
                    <a:pt x="28" y="34"/>
                  </a:lnTo>
                  <a:lnTo>
                    <a:pt x="37" y="26"/>
                  </a:lnTo>
                  <a:lnTo>
                    <a:pt x="46" y="18"/>
                  </a:lnTo>
                  <a:lnTo>
                    <a:pt x="57" y="12"/>
                  </a:lnTo>
                  <a:lnTo>
                    <a:pt x="69" y="7"/>
                  </a:lnTo>
                  <a:lnTo>
                    <a:pt x="84" y="4"/>
                  </a:lnTo>
                  <a:lnTo>
                    <a:pt x="100" y="1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4" y="1"/>
                  </a:lnTo>
                  <a:lnTo>
                    <a:pt x="150" y="3"/>
                  </a:lnTo>
                  <a:lnTo>
                    <a:pt x="164" y="6"/>
                  </a:lnTo>
                  <a:lnTo>
                    <a:pt x="176" y="11"/>
                  </a:lnTo>
                  <a:lnTo>
                    <a:pt x="186" y="17"/>
                  </a:lnTo>
                  <a:lnTo>
                    <a:pt x="196" y="23"/>
                  </a:lnTo>
                  <a:lnTo>
                    <a:pt x="203" y="32"/>
                  </a:lnTo>
                  <a:lnTo>
                    <a:pt x="211" y="42"/>
                  </a:lnTo>
                  <a:lnTo>
                    <a:pt x="215" y="51"/>
                  </a:lnTo>
                  <a:lnTo>
                    <a:pt x="220" y="63"/>
                  </a:lnTo>
                  <a:lnTo>
                    <a:pt x="223" y="76"/>
                  </a:lnTo>
                  <a:lnTo>
                    <a:pt x="226" y="89"/>
                  </a:lnTo>
                  <a:lnTo>
                    <a:pt x="228" y="105"/>
                  </a:lnTo>
                  <a:lnTo>
                    <a:pt x="229" y="121"/>
                  </a:lnTo>
                  <a:lnTo>
                    <a:pt x="230" y="155"/>
                  </a:lnTo>
                  <a:lnTo>
                    <a:pt x="230" y="155"/>
                  </a:lnTo>
                  <a:lnTo>
                    <a:pt x="229" y="191"/>
                  </a:lnTo>
                  <a:lnTo>
                    <a:pt x="228" y="208"/>
                  </a:lnTo>
                  <a:lnTo>
                    <a:pt x="225" y="224"/>
                  </a:lnTo>
                  <a:lnTo>
                    <a:pt x="223" y="238"/>
                  </a:lnTo>
                  <a:lnTo>
                    <a:pt x="219" y="251"/>
                  </a:lnTo>
                  <a:lnTo>
                    <a:pt x="215" y="263"/>
                  </a:lnTo>
                  <a:lnTo>
                    <a:pt x="209" y="274"/>
                  </a:lnTo>
                  <a:lnTo>
                    <a:pt x="202" y="284"/>
                  </a:lnTo>
                  <a:lnTo>
                    <a:pt x="195" y="292"/>
                  </a:lnTo>
                  <a:lnTo>
                    <a:pt x="185" y="300"/>
                  </a:lnTo>
                  <a:lnTo>
                    <a:pt x="174" y="305"/>
                  </a:lnTo>
                  <a:lnTo>
                    <a:pt x="161" y="309"/>
                  </a:lnTo>
                  <a:lnTo>
                    <a:pt x="146" y="313"/>
                  </a:lnTo>
                  <a:lnTo>
                    <a:pt x="130" y="315"/>
                  </a:lnTo>
                  <a:lnTo>
                    <a:pt x="112" y="315"/>
                  </a:lnTo>
                  <a:close/>
                  <a:moveTo>
                    <a:pt x="117" y="34"/>
                  </a:moveTo>
                  <a:lnTo>
                    <a:pt x="117" y="34"/>
                  </a:lnTo>
                  <a:lnTo>
                    <a:pt x="105" y="35"/>
                  </a:lnTo>
                  <a:lnTo>
                    <a:pt x="95" y="37"/>
                  </a:lnTo>
                  <a:lnTo>
                    <a:pt x="85" y="40"/>
                  </a:lnTo>
                  <a:lnTo>
                    <a:pt x="78" y="44"/>
                  </a:lnTo>
                  <a:lnTo>
                    <a:pt x="71" y="50"/>
                  </a:lnTo>
                  <a:lnTo>
                    <a:pt x="65" y="56"/>
                  </a:lnTo>
                  <a:lnTo>
                    <a:pt x="60" y="63"/>
                  </a:lnTo>
                  <a:lnTo>
                    <a:pt x="56" y="71"/>
                  </a:lnTo>
                  <a:lnTo>
                    <a:pt x="52" y="80"/>
                  </a:lnTo>
                  <a:lnTo>
                    <a:pt x="50" y="90"/>
                  </a:lnTo>
                  <a:lnTo>
                    <a:pt x="46" y="111"/>
                  </a:lnTo>
                  <a:lnTo>
                    <a:pt x="45" y="134"/>
                  </a:lnTo>
                  <a:lnTo>
                    <a:pt x="45" y="158"/>
                  </a:lnTo>
                  <a:lnTo>
                    <a:pt x="45" y="158"/>
                  </a:lnTo>
                  <a:lnTo>
                    <a:pt x="45" y="184"/>
                  </a:lnTo>
                  <a:lnTo>
                    <a:pt x="46" y="207"/>
                  </a:lnTo>
                  <a:lnTo>
                    <a:pt x="49" y="228"/>
                  </a:lnTo>
                  <a:lnTo>
                    <a:pt x="51" y="236"/>
                  </a:lnTo>
                  <a:lnTo>
                    <a:pt x="54" y="246"/>
                  </a:lnTo>
                  <a:lnTo>
                    <a:pt x="58" y="253"/>
                  </a:lnTo>
                  <a:lnTo>
                    <a:pt x="62" y="261"/>
                  </a:lnTo>
                  <a:lnTo>
                    <a:pt x="68" y="267"/>
                  </a:lnTo>
                  <a:lnTo>
                    <a:pt x="75" y="272"/>
                  </a:lnTo>
                  <a:lnTo>
                    <a:pt x="83" y="277"/>
                  </a:lnTo>
                  <a:lnTo>
                    <a:pt x="91" y="279"/>
                  </a:lnTo>
                  <a:lnTo>
                    <a:pt x="102" y="281"/>
                  </a:lnTo>
                  <a:lnTo>
                    <a:pt x="114" y="281"/>
                  </a:lnTo>
                  <a:lnTo>
                    <a:pt x="114" y="281"/>
                  </a:lnTo>
                  <a:lnTo>
                    <a:pt x="127" y="281"/>
                  </a:lnTo>
                  <a:lnTo>
                    <a:pt x="136" y="279"/>
                  </a:lnTo>
                  <a:lnTo>
                    <a:pt x="146" y="277"/>
                  </a:lnTo>
                  <a:lnTo>
                    <a:pt x="153" y="272"/>
                  </a:lnTo>
                  <a:lnTo>
                    <a:pt x="161" y="267"/>
                  </a:lnTo>
                  <a:lnTo>
                    <a:pt x="167" y="261"/>
                  </a:lnTo>
                  <a:lnTo>
                    <a:pt x="172" y="253"/>
                  </a:lnTo>
                  <a:lnTo>
                    <a:pt x="175" y="245"/>
                  </a:lnTo>
                  <a:lnTo>
                    <a:pt x="178" y="236"/>
                  </a:lnTo>
                  <a:lnTo>
                    <a:pt x="180" y="227"/>
                  </a:lnTo>
                  <a:lnTo>
                    <a:pt x="184" y="205"/>
                  </a:lnTo>
                  <a:lnTo>
                    <a:pt x="185" y="182"/>
                  </a:lnTo>
                  <a:lnTo>
                    <a:pt x="185" y="157"/>
                  </a:lnTo>
                  <a:lnTo>
                    <a:pt x="185" y="157"/>
                  </a:lnTo>
                  <a:lnTo>
                    <a:pt x="185" y="133"/>
                  </a:lnTo>
                  <a:lnTo>
                    <a:pt x="184" y="110"/>
                  </a:lnTo>
                  <a:lnTo>
                    <a:pt x="181" y="89"/>
                  </a:lnTo>
                  <a:lnTo>
                    <a:pt x="179" y="79"/>
                  </a:lnTo>
                  <a:lnTo>
                    <a:pt x="176" y="71"/>
                  </a:lnTo>
                  <a:lnTo>
                    <a:pt x="173" y="62"/>
                  </a:lnTo>
                  <a:lnTo>
                    <a:pt x="168" y="55"/>
                  </a:lnTo>
                  <a:lnTo>
                    <a:pt x="163" y="49"/>
                  </a:lnTo>
                  <a:lnTo>
                    <a:pt x="156" y="44"/>
                  </a:lnTo>
                  <a:lnTo>
                    <a:pt x="148" y="40"/>
                  </a:lnTo>
                  <a:lnTo>
                    <a:pt x="140" y="37"/>
                  </a:lnTo>
                  <a:lnTo>
                    <a:pt x="129" y="35"/>
                  </a:lnTo>
                  <a:lnTo>
                    <a:pt x="117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9469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15615BE-C868-4CF3-B194-4883C97DE7BD}"/>
              </a:ext>
            </a:extLst>
          </p:cNvPr>
          <p:cNvSpPr/>
          <p:nvPr userDrawn="1"/>
        </p:nvSpPr>
        <p:spPr>
          <a:xfrm>
            <a:off x="-4572" y="-17188"/>
            <a:ext cx="9148572" cy="4919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Graphic 4">
            <a:extLst>
              <a:ext uri="{FF2B5EF4-FFF2-40B4-BE49-F238E27FC236}">
                <a16:creationId xmlns:a16="http://schemas.microsoft.com/office/drawing/2014/main" id="{BFB24A03-0880-4EE9-81D3-4D2B2BE03529}"/>
              </a:ext>
            </a:extLst>
          </p:cNvPr>
          <p:cNvSpPr/>
          <p:nvPr userDrawn="1"/>
        </p:nvSpPr>
        <p:spPr>
          <a:xfrm>
            <a:off x="7086600" y="2283718"/>
            <a:ext cx="2057189" cy="1226992"/>
          </a:xfrm>
          <a:custGeom>
            <a:avLst/>
            <a:gdLst>
              <a:gd name="connsiteX0" fmla="*/ 9144000 w 9144000"/>
              <a:gd name="connsiteY0" fmla="*/ 0 h 5133566"/>
              <a:gd name="connsiteX1" fmla="*/ 9144000 w 9144000"/>
              <a:gd name="connsiteY1" fmla="*/ 2686606 h 5133566"/>
              <a:gd name="connsiteX2" fmla="*/ 8890000 w 9144000"/>
              <a:gd name="connsiteY2" fmla="*/ 2940466 h 5133566"/>
              <a:gd name="connsiteX3" fmla="*/ 254423 w 9144000"/>
              <a:gd name="connsiteY3" fmla="*/ 2940466 h 5133566"/>
              <a:gd name="connsiteX4" fmla="*/ 423 w 9144000"/>
              <a:gd name="connsiteY4" fmla="*/ 2686606 h 5133566"/>
              <a:gd name="connsiteX5" fmla="*/ 423 w 9144000"/>
              <a:gd name="connsiteY5" fmla="*/ 0 h 5133566"/>
              <a:gd name="connsiteX6" fmla="*/ 0 w 9144000"/>
              <a:gd name="connsiteY6" fmla="*/ 0 h 5133566"/>
              <a:gd name="connsiteX7" fmla="*/ 0 w 9144000"/>
              <a:gd name="connsiteY7" fmla="*/ 5133567 h 5133566"/>
              <a:gd name="connsiteX8" fmla="*/ 423 w 9144000"/>
              <a:gd name="connsiteY8" fmla="*/ 5133567 h 5133566"/>
              <a:gd name="connsiteX9" fmla="*/ 423 w 9144000"/>
              <a:gd name="connsiteY9" fmla="*/ 3913598 h 5133566"/>
              <a:gd name="connsiteX10" fmla="*/ 254423 w 9144000"/>
              <a:gd name="connsiteY10" fmla="*/ 3659738 h 5133566"/>
              <a:gd name="connsiteX11" fmla="*/ 8890000 w 9144000"/>
              <a:gd name="connsiteY11" fmla="*/ 3659738 h 5133566"/>
              <a:gd name="connsiteX12" fmla="*/ 9144000 w 9144000"/>
              <a:gd name="connsiteY12" fmla="*/ 3913598 h 5133566"/>
              <a:gd name="connsiteX13" fmla="*/ 9144000 w 9144000"/>
              <a:gd name="connsiteY13" fmla="*/ 5133567 h 5133566"/>
              <a:gd name="connsiteX14" fmla="*/ 9144000 w 9144000"/>
              <a:gd name="connsiteY14" fmla="*/ 5133567 h 5133566"/>
              <a:gd name="connsiteX15" fmla="*/ 9144000 w 9144000"/>
              <a:gd name="connsiteY15" fmla="*/ 0 h 5133566"/>
              <a:gd name="connsiteX16" fmla="*/ 9144000 w 9144000"/>
              <a:gd name="connsiteY16" fmla="*/ 0 h 5133566"/>
              <a:gd name="connsiteX0" fmla="*/ 9144000 w 9144000"/>
              <a:gd name="connsiteY0" fmla="*/ 0 h 5133567"/>
              <a:gd name="connsiteX1" fmla="*/ 9144000 w 9144000"/>
              <a:gd name="connsiteY1" fmla="*/ 2686606 h 5133567"/>
              <a:gd name="connsiteX2" fmla="*/ 8890000 w 9144000"/>
              <a:gd name="connsiteY2" fmla="*/ 2940466 h 5133567"/>
              <a:gd name="connsiteX3" fmla="*/ 254423 w 9144000"/>
              <a:gd name="connsiteY3" fmla="*/ 2940466 h 5133567"/>
              <a:gd name="connsiteX4" fmla="*/ 423 w 9144000"/>
              <a:gd name="connsiteY4" fmla="*/ 2686606 h 5133567"/>
              <a:gd name="connsiteX5" fmla="*/ 423 w 9144000"/>
              <a:gd name="connsiteY5" fmla="*/ 0 h 5133567"/>
              <a:gd name="connsiteX6" fmla="*/ 0 w 9144000"/>
              <a:gd name="connsiteY6" fmla="*/ 5133567 h 5133567"/>
              <a:gd name="connsiteX7" fmla="*/ 423 w 9144000"/>
              <a:gd name="connsiteY7" fmla="*/ 5133567 h 5133567"/>
              <a:gd name="connsiteX8" fmla="*/ 423 w 9144000"/>
              <a:gd name="connsiteY8" fmla="*/ 3913598 h 5133567"/>
              <a:gd name="connsiteX9" fmla="*/ 254423 w 9144000"/>
              <a:gd name="connsiteY9" fmla="*/ 3659738 h 5133567"/>
              <a:gd name="connsiteX10" fmla="*/ 8890000 w 9144000"/>
              <a:gd name="connsiteY10" fmla="*/ 3659738 h 5133567"/>
              <a:gd name="connsiteX11" fmla="*/ 9144000 w 9144000"/>
              <a:gd name="connsiteY11" fmla="*/ 3913598 h 5133567"/>
              <a:gd name="connsiteX12" fmla="*/ 9144000 w 9144000"/>
              <a:gd name="connsiteY12" fmla="*/ 5133567 h 5133567"/>
              <a:gd name="connsiteX13" fmla="*/ 9144000 w 9144000"/>
              <a:gd name="connsiteY13" fmla="*/ 5133567 h 5133567"/>
              <a:gd name="connsiteX14" fmla="*/ 9144000 w 9144000"/>
              <a:gd name="connsiteY14" fmla="*/ 0 h 5133567"/>
              <a:gd name="connsiteX15" fmla="*/ 9144000 w 9144000"/>
              <a:gd name="connsiteY15" fmla="*/ 0 h 5133567"/>
              <a:gd name="connsiteX0" fmla="*/ 9144000 w 9144000"/>
              <a:gd name="connsiteY0" fmla="*/ 0 h 5133567"/>
              <a:gd name="connsiteX1" fmla="*/ 9144000 w 9144000"/>
              <a:gd name="connsiteY1" fmla="*/ 2686606 h 5133567"/>
              <a:gd name="connsiteX2" fmla="*/ 8890000 w 9144000"/>
              <a:gd name="connsiteY2" fmla="*/ 2940466 h 5133567"/>
              <a:gd name="connsiteX3" fmla="*/ 254423 w 9144000"/>
              <a:gd name="connsiteY3" fmla="*/ 2940466 h 5133567"/>
              <a:gd name="connsiteX4" fmla="*/ 423 w 9144000"/>
              <a:gd name="connsiteY4" fmla="*/ 2686606 h 5133567"/>
              <a:gd name="connsiteX5" fmla="*/ 0 w 9144000"/>
              <a:gd name="connsiteY5" fmla="*/ 5133567 h 5133567"/>
              <a:gd name="connsiteX6" fmla="*/ 423 w 9144000"/>
              <a:gd name="connsiteY6" fmla="*/ 5133567 h 5133567"/>
              <a:gd name="connsiteX7" fmla="*/ 423 w 9144000"/>
              <a:gd name="connsiteY7" fmla="*/ 3913598 h 5133567"/>
              <a:gd name="connsiteX8" fmla="*/ 254423 w 9144000"/>
              <a:gd name="connsiteY8" fmla="*/ 3659738 h 5133567"/>
              <a:gd name="connsiteX9" fmla="*/ 8890000 w 9144000"/>
              <a:gd name="connsiteY9" fmla="*/ 3659738 h 5133567"/>
              <a:gd name="connsiteX10" fmla="*/ 9144000 w 9144000"/>
              <a:gd name="connsiteY10" fmla="*/ 3913598 h 5133567"/>
              <a:gd name="connsiteX11" fmla="*/ 9144000 w 9144000"/>
              <a:gd name="connsiteY11" fmla="*/ 5133567 h 5133567"/>
              <a:gd name="connsiteX12" fmla="*/ 9144000 w 9144000"/>
              <a:gd name="connsiteY12" fmla="*/ 5133567 h 5133567"/>
              <a:gd name="connsiteX13" fmla="*/ 9144000 w 9144000"/>
              <a:gd name="connsiteY13" fmla="*/ 0 h 5133567"/>
              <a:gd name="connsiteX14" fmla="*/ 9144000 w 9144000"/>
              <a:gd name="connsiteY14" fmla="*/ 0 h 5133567"/>
              <a:gd name="connsiteX0" fmla="*/ 9144000 w 9144000"/>
              <a:gd name="connsiteY0" fmla="*/ 0 h 5133567"/>
              <a:gd name="connsiteX1" fmla="*/ 9144000 w 9144000"/>
              <a:gd name="connsiteY1" fmla="*/ 2686606 h 5133567"/>
              <a:gd name="connsiteX2" fmla="*/ 8890000 w 9144000"/>
              <a:gd name="connsiteY2" fmla="*/ 2940466 h 5133567"/>
              <a:gd name="connsiteX3" fmla="*/ 254423 w 9144000"/>
              <a:gd name="connsiteY3" fmla="*/ 2940466 h 5133567"/>
              <a:gd name="connsiteX4" fmla="*/ 423 w 9144000"/>
              <a:gd name="connsiteY4" fmla="*/ 2686606 h 5133567"/>
              <a:gd name="connsiteX5" fmla="*/ 0 w 9144000"/>
              <a:gd name="connsiteY5" fmla="*/ 5133567 h 5133567"/>
              <a:gd name="connsiteX6" fmla="*/ 423 w 9144000"/>
              <a:gd name="connsiteY6" fmla="*/ 3913598 h 5133567"/>
              <a:gd name="connsiteX7" fmla="*/ 254423 w 9144000"/>
              <a:gd name="connsiteY7" fmla="*/ 3659738 h 5133567"/>
              <a:gd name="connsiteX8" fmla="*/ 8890000 w 9144000"/>
              <a:gd name="connsiteY8" fmla="*/ 3659738 h 5133567"/>
              <a:gd name="connsiteX9" fmla="*/ 9144000 w 9144000"/>
              <a:gd name="connsiteY9" fmla="*/ 3913598 h 5133567"/>
              <a:gd name="connsiteX10" fmla="*/ 9144000 w 9144000"/>
              <a:gd name="connsiteY10" fmla="*/ 5133567 h 5133567"/>
              <a:gd name="connsiteX11" fmla="*/ 9144000 w 9144000"/>
              <a:gd name="connsiteY11" fmla="*/ 5133567 h 5133567"/>
              <a:gd name="connsiteX12" fmla="*/ 9144000 w 9144000"/>
              <a:gd name="connsiteY12" fmla="*/ 0 h 5133567"/>
              <a:gd name="connsiteX13" fmla="*/ 9144000 w 9144000"/>
              <a:gd name="connsiteY13" fmla="*/ 0 h 5133567"/>
              <a:gd name="connsiteX0" fmla="*/ 9143577 w 9143577"/>
              <a:gd name="connsiteY0" fmla="*/ 0 h 5133567"/>
              <a:gd name="connsiteX1" fmla="*/ 9143577 w 9143577"/>
              <a:gd name="connsiteY1" fmla="*/ 2686606 h 5133567"/>
              <a:gd name="connsiteX2" fmla="*/ 8889577 w 9143577"/>
              <a:gd name="connsiteY2" fmla="*/ 2940466 h 5133567"/>
              <a:gd name="connsiteX3" fmla="*/ 254000 w 9143577"/>
              <a:gd name="connsiteY3" fmla="*/ 2940466 h 5133567"/>
              <a:gd name="connsiteX4" fmla="*/ 0 w 9143577"/>
              <a:gd name="connsiteY4" fmla="*/ 2686606 h 5133567"/>
              <a:gd name="connsiteX5" fmla="*/ 0 w 9143577"/>
              <a:gd name="connsiteY5" fmla="*/ 3913598 h 5133567"/>
              <a:gd name="connsiteX6" fmla="*/ 254000 w 9143577"/>
              <a:gd name="connsiteY6" fmla="*/ 3659738 h 5133567"/>
              <a:gd name="connsiteX7" fmla="*/ 8889577 w 9143577"/>
              <a:gd name="connsiteY7" fmla="*/ 3659738 h 5133567"/>
              <a:gd name="connsiteX8" fmla="*/ 9143577 w 9143577"/>
              <a:gd name="connsiteY8" fmla="*/ 3913598 h 5133567"/>
              <a:gd name="connsiteX9" fmla="*/ 9143577 w 9143577"/>
              <a:gd name="connsiteY9" fmla="*/ 5133567 h 5133567"/>
              <a:gd name="connsiteX10" fmla="*/ 9143577 w 9143577"/>
              <a:gd name="connsiteY10" fmla="*/ 5133567 h 5133567"/>
              <a:gd name="connsiteX11" fmla="*/ 9143577 w 9143577"/>
              <a:gd name="connsiteY11" fmla="*/ 0 h 5133567"/>
              <a:gd name="connsiteX12" fmla="*/ 9143577 w 9143577"/>
              <a:gd name="connsiteY12" fmla="*/ 0 h 5133567"/>
              <a:gd name="connsiteX0" fmla="*/ 9143577 w 9143577"/>
              <a:gd name="connsiteY0" fmla="*/ 0 h 5133567"/>
              <a:gd name="connsiteX1" fmla="*/ 9143577 w 9143577"/>
              <a:gd name="connsiteY1" fmla="*/ 2686606 h 5133567"/>
              <a:gd name="connsiteX2" fmla="*/ 8889577 w 9143577"/>
              <a:gd name="connsiteY2" fmla="*/ 2940466 h 5133567"/>
              <a:gd name="connsiteX3" fmla="*/ 254000 w 9143577"/>
              <a:gd name="connsiteY3" fmla="*/ 2940466 h 5133567"/>
              <a:gd name="connsiteX4" fmla="*/ 0 w 9143577"/>
              <a:gd name="connsiteY4" fmla="*/ 2686606 h 5133567"/>
              <a:gd name="connsiteX5" fmla="*/ 0 w 9143577"/>
              <a:gd name="connsiteY5" fmla="*/ 3913598 h 5133567"/>
              <a:gd name="connsiteX6" fmla="*/ 254000 w 9143577"/>
              <a:gd name="connsiteY6" fmla="*/ 3659738 h 5133567"/>
              <a:gd name="connsiteX7" fmla="*/ 8889577 w 9143577"/>
              <a:gd name="connsiteY7" fmla="*/ 3659738 h 5133567"/>
              <a:gd name="connsiteX8" fmla="*/ 9143577 w 9143577"/>
              <a:gd name="connsiteY8" fmla="*/ 3913598 h 5133567"/>
              <a:gd name="connsiteX9" fmla="*/ 9143577 w 9143577"/>
              <a:gd name="connsiteY9" fmla="*/ 5133567 h 5133567"/>
              <a:gd name="connsiteX10" fmla="*/ 9143577 w 9143577"/>
              <a:gd name="connsiteY10" fmla="*/ 5133567 h 5133567"/>
              <a:gd name="connsiteX11" fmla="*/ 9143577 w 9143577"/>
              <a:gd name="connsiteY11" fmla="*/ 0 h 5133567"/>
              <a:gd name="connsiteX0" fmla="*/ 9143577 w 9143577"/>
              <a:gd name="connsiteY0" fmla="*/ 2446961 h 2446961"/>
              <a:gd name="connsiteX1" fmla="*/ 9143577 w 9143577"/>
              <a:gd name="connsiteY1" fmla="*/ 0 h 2446961"/>
              <a:gd name="connsiteX2" fmla="*/ 8889577 w 9143577"/>
              <a:gd name="connsiteY2" fmla="*/ 253860 h 2446961"/>
              <a:gd name="connsiteX3" fmla="*/ 254000 w 9143577"/>
              <a:gd name="connsiteY3" fmla="*/ 253860 h 2446961"/>
              <a:gd name="connsiteX4" fmla="*/ 0 w 9143577"/>
              <a:gd name="connsiteY4" fmla="*/ 0 h 2446961"/>
              <a:gd name="connsiteX5" fmla="*/ 0 w 9143577"/>
              <a:gd name="connsiteY5" fmla="*/ 1226992 h 2446961"/>
              <a:gd name="connsiteX6" fmla="*/ 254000 w 9143577"/>
              <a:gd name="connsiteY6" fmla="*/ 973132 h 2446961"/>
              <a:gd name="connsiteX7" fmla="*/ 8889577 w 9143577"/>
              <a:gd name="connsiteY7" fmla="*/ 973132 h 2446961"/>
              <a:gd name="connsiteX8" fmla="*/ 9143577 w 9143577"/>
              <a:gd name="connsiteY8" fmla="*/ 1226992 h 2446961"/>
              <a:gd name="connsiteX9" fmla="*/ 9143577 w 9143577"/>
              <a:gd name="connsiteY9" fmla="*/ 2446961 h 2446961"/>
              <a:gd name="connsiteX10" fmla="*/ 9143577 w 9143577"/>
              <a:gd name="connsiteY10" fmla="*/ 2446961 h 2446961"/>
              <a:gd name="connsiteX0" fmla="*/ 9143577 w 9143577"/>
              <a:gd name="connsiteY0" fmla="*/ 2446961 h 2446961"/>
              <a:gd name="connsiteX1" fmla="*/ 9143577 w 9143577"/>
              <a:gd name="connsiteY1" fmla="*/ 0 h 2446961"/>
              <a:gd name="connsiteX2" fmla="*/ 8889577 w 9143577"/>
              <a:gd name="connsiteY2" fmla="*/ 253860 h 2446961"/>
              <a:gd name="connsiteX3" fmla="*/ 254000 w 9143577"/>
              <a:gd name="connsiteY3" fmla="*/ 253860 h 2446961"/>
              <a:gd name="connsiteX4" fmla="*/ 0 w 9143577"/>
              <a:gd name="connsiteY4" fmla="*/ 0 h 2446961"/>
              <a:gd name="connsiteX5" fmla="*/ 0 w 9143577"/>
              <a:gd name="connsiteY5" fmla="*/ 1226992 h 2446961"/>
              <a:gd name="connsiteX6" fmla="*/ 254000 w 9143577"/>
              <a:gd name="connsiteY6" fmla="*/ 973132 h 2446961"/>
              <a:gd name="connsiteX7" fmla="*/ 8889577 w 9143577"/>
              <a:gd name="connsiteY7" fmla="*/ 973132 h 2446961"/>
              <a:gd name="connsiteX8" fmla="*/ 9143577 w 9143577"/>
              <a:gd name="connsiteY8" fmla="*/ 1226992 h 2446961"/>
              <a:gd name="connsiteX9" fmla="*/ 9143577 w 9143577"/>
              <a:gd name="connsiteY9" fmla="*/ 2446961 h 2446961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254000 w 9143577"/>
              <a:gd name="connsiteY3" fmla="*/ 253860 h 1226992"/>
              <a:gd name="connsiteX4" fmla="*/ 0 w 9143577"/>
              <a:gd name="connsiteY4" fmla="*/ 0 h 1226992"/>
              <a:gd name="connsiteX5" fmla="*/ 0 w 9143577"/>
              <a:gd name="connsiteY5" fmla="*/ 1226992 h 1226992"/>
              <a:gd name="connsiteX6" fmla="*/ 254000 w 9143577"/>
              <a:gd name="connsiteY6" fmla="*/ 973132 h 1226992"/>
              <a:gd name="connsiteX7" fmla="*/ 8889577 w 9143577"/>
              <a:gd name="connsiteY7" fmla="*/ 973132 h 1226992"/>
              <a:gd name="connsiteX8" fmla="*/ 9143577 w 9143577"/>
              <a:gd name="connsiteY8" fmla="*/ 1226992 h 1226992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7086388 w 9143577"/>
              <a:gd name="connsiteY3" fmla="*/ 249932 h 1226992"/>
              <a:gd name="connsiteX4" fmla="*/ 254000 w 9143577"/>
              <a:gd name="connsiteY4" fmla="*/ 253860 h 1226992"/>
              <a:gd name="connsiteX5" fmla="*/ 0 w 9143577"/>
              <a:gd name="connsiteY5" fmla="*/ 0 h 1226992"/>
              <a:gd name="connsiteX6" fmla="*/ 0 w 9143577"/>
              <a:gd name="connsiteY6" fmla="*/ 1226992 h 1226992"/>
              <a:gd name="connsiteX7" fmla="*/ 254000 w 9143577"/>
              <a:gd name="connsiteY7" fmla="*/ 973132 h 1226992"/>
              <a:gd name="connsiteX8" fmla="*/ 8889577 w 9143577"/>
              <a:gd name="connsiteY8" fmla="*/ 973132 h 1226992"/>
              <a:gd name="connsiteX9" fmla="*/ 9143577 w 9143577"/>
              <a:gd name="connsiteY9" fmla="*/ 1226992 h 1226992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7086388 w 9143577"/>
              <a:gd name="connsiteY3" fmla="*/ 249932 h 1226992"/>
              <a:gd name="connsiteX4" fmla="*/ 254000 w 9143577"/>
              <a:gd name="connsiteY4" fmla="*/ 253860 h 1226992"/>
              <a:gd name="connsiteX5" fmla="*/ 0 w 9143577"/>
              <a:gd name="connsiteY5" fmla="*/ 0 h 1226992"/>
              <a:gd name="connsiteX6" fmla="*/ 0 w 9143577"/>
              <a:gd name="connsiteY6" fmla="*/ 1226992 h 1226992"/>
              <a:gd name="connsiteX7" fmla="*/ 254000 w 9143577"/>
              <a:gd name="connsiteY7" fmla="*/ 973132 h 1226992"/>
              <a:gd name="connsiteX8" fmla="*/ 7105438 w 9143577"/>
              <a:gd name="connsiteY8" fmla="*/ 964307 h 1226992"/>
              <a:gd name="connsiteX9" fmla="*/ 8889577 w 9143577"/>
              <a:gd name="connsiteY9" fmla="*/ 973132 h 1226992"/>
              <a:gd name="connsiteX10" fmla="*/ 9143577 w 9143577"/>
              <a:gd name="connsiteY10" fmla="*/ 1226992 h 1226992"/>
              <a:gd name="connsiteX0" fmla="*/ 9489530 w 9489530"/>
              <a:gd name="connsiteY0" fmla="*/ 1226992 h 1226992"/>
              <a:gd name="connsiteX1" fmla="*/ 9489530 w 9489530"/>
              <a:gd name="connsiteY1" fmla="*/ 0 h 1226992"/>
              <a:gd name="connsiteX2" fmla="*/ 9235530 w 9489530"/>
              <a:gd name="connsiteY2" fmla="*/ 253860 h 1226992"/>
              <a:gd name="connsiteX3" fmla="*/ 7432341 w 9489530"/>
              <a:gd name="connsiteY3" fmla="*/ 249932 h 1226992"/>
              <a:gd name="connsiteX4" fmla="*/ 599953 w 9489530"/>
              <a:gd name="connsiteY4" fmla="*/ 253860 h 1226992"/>
              <a:gd name="connsiteX5" fmla="*/ 345953 w 9489530"/>
              <a:gd name="connsiteY5" fmla="*/ 1226992 h 1226992"/>
              <a:gd name="connsiteX6" fmla="*/ 599953 w 9489530"/>
              <a:gd name="connsiteY6" fmla="*/ 973132 h 1226992"/>
              <a:gd name="connsiteX7" fmla="*/ 7451391 w 9489530"/>
              <a:gd name="connsiteY7" fmla="*/ 964307 h 1226992"/>
              <a:gd name="connsiteX8" fmla="*/ 9235530 w 9489530"/>
              <a:gd name="connsiteY8" fmla="*/ 973132 h 1226992"/>
              <a:gd name="connsiteX9" fmla="*/ 9489530 w 9489530"/>
              <a:gd name="connsiteY9" fmla="*/ 1226992 h 1226992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7086388 w 9143577"/>
              <a:gd name="connsiteY3" fmla="*/ 249932 h 1226992"/>
              <a:gd name="connsiteX4" fmla="*/ 0 w 9143577"/>
              <a:gd name="connsiteY4" fmla="*/ 1226992 h 1226992"/>
              <a:gd name="connsiteX5" fmla="*/ 254000 w 9143577"/>
              <a:gd name="connsiteY5" fmla="*/ 973132 h 1226992"/>
              <a:gd name="connsiteX6" fmla="*/ 7105438 w 9143577"/>
              <a:gd name="connsiteY6" fmla="*/ 964307 h 1226992"/>
              <a:gd name="connsiteX7" fmla="*/ 8889577 w 9143577"/>
              <a:gd name="connsiteY7" fmla="*/ 973132 h 1226992"/>
              <a:gd name="connsiteX8" fmla="*/ 9143577 w 9143577"/>
              <a:gd name="connsiteY8" fmla="*/ 1226992 h 1226992"/>
              <a:gd name="connsiteX0" fmla="*/ 9143577 w 9143577"/>
              <a:gd name="connsiteY0" fmla="*/ 1226992 h 1252176"/>
              <a:gd name="connsiteX1" fmla="*/ 9143577 w 9143577"/>
              <a:gd name="connsiteY1" fmla="*/ 0 h 1252176"/>
              <a:gd name="connsiteX2" fmla="*/ 8889577 w 9143577"/>
              <a:gd name="connsiteY2" fmla="*/ 253860 h 1252176"/>
              <a:gd name="connsiteX3" fmla="*/ 7086388 w 9143577"/>
              <a:gd name="connsiteY3" fmla="*/ 249932 h 1252176"/>
              <a:gd name="connsiteX4" fmla="*/ 0 w 9143577"/>
              <a:gd name="connsiteY4" fmla="*/ 1226992 h 1252176"/>
              <a:gd name="connsiteX5" fmla="*/ 7105438 w 9143577"/>
              <a:gd name="connsiteY5" fmla="*/ 964307 h 1252176"/>
              <a:gd name="connsiteX6" fmla="*/ 8889577 w 9143577"/>
              <a:gd name="connsiteY6" fmla="*/ 973132 h 1252176"/>
              <a:gd name="connsiteX7" fmla="*/ 9143577 w 9143577"/>
              <a:gd name="connsiteY7" fmla="*/ 1226992 h 1252176"/>
              <a:gd name="connsiteX0" fmla="*/ 2057189 w 2057189"/>
              <a:gd name="connsiteY0" fmla="*/ 1226992 h 1226992"/>
              <a:gd name="connsiteX1" fmla="*/ 2057189 w 2057189"/>
              <a:gd name="connsiteY1" fmla="*/ 0 h 1226992"/>
              <a:gd name="connsiteX2" fmla="*/ 1803189 w 2057189"/>
              <a:gd name="connsiteY2" fmla="*/ 253860 h 1226992"/>
              <a:gd name="connsiteX3" fmla="*/ 0 w 2057189"/>
              <a:gd name="connsiteY3" fmla="*/ 249932 h 1226992"/>
              <a:gd name="connsiteX4" fmla="*/ 19050 w 2057189"/>
              <a:gd name="connsiteY4" fmla="*/ 964307 h 1226992"/>
              <a:gd name="connsiteX5" fmla="*/ 1803189 w 2057189"/>
              <a:gd name="connsiteY5" fmla="*/ 973132 h 1226992"/>
              <a:gd name="connsiteX6" fmla="*/ 2057189 w 2057189"/>
              <a:gd name="connsiteY6" fmla="*/ 1226992 h 122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7189" h="1226992">
                <a:moveTo>
                  <a:pt x="2057189" y="1226992"/>
                </a:moveTo>
                <a:lnTo>
                  <a:pt x="2057189" y="0"/>
                </a:lnTo>
                <a:cubicBezTo>
                  <a:pt x="2057189" y="140215"/>
                  <a:pt x="1943481" y="253860"/>
                  <a:pt x="1803189" y="253860"/>
                </a:cubicBezTo>
                <a:lnTo>
                  <a:pt x="0" y="249932"/>
                </a:lnTo>
                <a:lnTo>
                  <a:pt x="19050" y="964307"/>
                </a:lnTo>
                <a:lnTo>
                  <a:pt x="1803189" y="973132"/>
                </a:lnTo>
                <a:cubicBezTo>
                  <a:pt x="1943481" y="973132"/>
                  <a:pt x="2057189" y="1086776"/>
                  <a:pt x="2057189" y="1226992"/>
                </a:cubicBezTo>
                <a:close/>
              </a:path>
            </a:pathLst>
          </a:custGeom>
          <a:solidFill>
            <a:srgbClr val="0451E4"/>
          </a:solidFill>
          <a:ln w="8467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8" name="Graphic 4">
            <a:extLst>
              <a:ext uri="{FF2B5EF4-FFF2-40B4-BE49-F238E27FC236}">
                <a16:creationId xmlns:a16="http://schemas.microsoft.com/office/drawing/2014/main" id="{5E8AA07E-B7E5-E047-AD96-60F1E1A1B328}"/>
              </a:ext>
            </a:extLst>
          </p:cNvPr>
          <p:cNvSpPr/>
          <p:nvPr userDrawn="1"/>
        </p:nvSpPr>
        <p:spPr>
          <a:xfrm>
            <a:off x="212" y="2283718"/>
            <a:ext cx="7099088" cy="1226992"/>
          </a:xfrm>
          <a:custGeom>
            <a:avLst/>
            <a:gdLst>
              <a:gd name="connsiteX0" fmla="*/ 9144000 w 9144000"/>
              <a:gd name="connsiteY0" fmla="*/ 0 h 5133566"/>
              <a:gd name="connsiteX1" fmla="*/ 9144000 w 9144000"/>
              <a:gd name="connsiteY1" fmla="*/ 2686606 h 5133566"/>
              <a:gd name="connsiteX2" fmla="*/ 8890000 w 9144000"/>
              <a:gd name="connsiteY2" fmla="*/ 2940466 h 5133566"/>
              <a:gd name="connsiteX3" fmla="*/ 254423 w 9144000"/>
              <a:gd name="connsiteY3" fmla="*/ 2940466 h 5133566"/>
              <a:gd name="connsiteX4" fmla="*/ 423 w 9144000"/>
              <a:gd name="connsiteY4" fmla="*/ 2686606 h 5133566"/>
              <a:gd name="connsiteX5" fmla="*/ 423 w 9144000"/>
              <a:gd name="connsiteY5" fmla="*/ 0 h 5133566"/>
              <a:gd name="connsiteX6" fmla="*/ 0 w 9144000"/>
              <a:gd name="connsiteY6" fmla="*/ 0 h 5133566"/>
              <a:gd name="connsiteX7" fmla="*/ 0 w 9144000"/>
              <a:gd name="connsiteY7" fmla="*/ 5133567 h 5133566"/>
              <a:gd name="connsiteX8" fmla="*/ 423 w 9144000"/>
              <a:gd name="connsiteY8" fmla="*/ 5133567 h 5133566"/>
              <a:gd name="connsiteX9" fmla="*/ 423 w 9144000"/>
              <a:gd name="connsiteY9" fmla="*/ 3913598 h 5133566"/>
              <a:gd name="connsiteX10" fmla="*/ 254423 w 9144000"/>
              <a:gd name="connsiteY10" fmla="*/ 3659738 h 5133566"/>
              <a:gd name="connsiteX11" fmla="*/ 8890000 w 9144000"/>
              <a:gd name="connsiteY11" fmla="*/ 3659738 h 5133566"/>
              <a:gd name="connsiteX12" fmla="*/ 9144000 w 9144000"/>
              <a:gd name="connsiteY12" fmla="*/ 3913598 h 5133566"/>
              <a:gd name="connsiteX13" fmla="*/ 9144000 w 9144000"/>
              <a:gd name="connsiteY13" fmla="*/ 5133567 h 5133566"/>
              <a:gd name="connsiteX14" fmla="*/ 9144000 w 9144000"/>
              <a:gd name="connsiteY14" fmla="*/ 5133567 h 5133566"/>
              <a:gd name="connsiteX15" fmla="*/ 9144000 w 9144000"/>
              <a:gd name="connsiteY15" fmla="*/ 0 h 5133566"/>
              <a:gd name="connsiteX16" fmla="*/ 9144000 w 9144000"/>
              <a:gd name="connsiteY16" fmla="*/ 0 h 5133566"/>
              <a:gd name="connsiteX0" fmla="*/ 9144000 w 9144000"/>
              <a:gd name="connsiteY0" fmla="*/ 0 h 5133567"/>
              <a:gd name="connsiteX1" fmla="*/ 9144000 w 9144000"/>
              <a:gd name="connsiteY1" fmla="*/ 2686606 h 5133567"/>
              <a:gd name="connsiteX2" fmla="*/ 8890000 w 9144000"/>
              <a:gd name="connsiteY2" fmla="*/ 2940466 h 5133567"/>
              <a:gd name="connsiteX3" fmla="*/ 254423 w 9144000"/>
              <a:gd name="connsiteY3" fmla="*/ 2940466 h 5133567"/>
              <a:gd name="connsiteX4" fmla="*/ 423 w 9144000"/>
              <a:gd name="connsiteY4" fmla="*/ 2686606 h 5133567"/>
              <a:gd name="connsiteX5" fmla="*/ 423 w 9144000"/>
              <a:gd name="connsiteY5" fmla="*/ 0 h 5133567"/>
              <a:gd name="connsiteX6" fmla="*/ 0 w 9144000"/>
              <a:gd name="connsiteY6" fmla="*/ 5133567 h 5133567"/>
              <a:gd name="connsiteX7" fmla="*/ 423 w 9144000"/>
              <a:gd name="connsiteY7" fmla="*/ 5133567 h 5133567"/>
              <a:gd name="connsiteX8" fmla="*/ 423 w 9144000"/>
              <a:gd name="connsiteY8" fmla="*/ 3913598 h 5133567"/>
              <a:gd name="connsiteX9" fmla="*/ 254423 w 9144000"/>
              <a:gd name="connsiteY9" fmla="*/ 3659738 h 5133567"/>
              <a:gd name="connsiteX10" fmla="*/ 8890000 w 9144000"/>
              <a:gd name="connsiteY10" fmla="*/ 3659738 h 5133567"/>
              <a:gd name="connsiteX11" fmla="*/ 9144000 w 9144000"/>
              <a:gd name="connsiteY11" fmla="*/ 3913598 h 5133567"/>
              <a:gd name="connsiteX12" fmla="*/ 9144000 w 9144000"/>
              <a:gd name="connsiteY12" fmla="*/ 5133567 h 5133567"/>
              <a:gd name="connsiteX13" fmla="*/ 9144000 w 9144000"/>
              <a:gd name="connsiteY13" fmla="*/ 5133567 h 5133567"/>
              <a:gd name="connsiteX14" fmla="*/ 9144000 w 9144000"/>
              <a:gd name="connsiteY14" fmla="*/ 0 h 5133567"/>
              <a:gd name="connsiteX15" fmla="*/ 9144000 w 9144000"/>
              <a:gd name="connsiteY15" fmla="*/ 0 h 5133567"/>
              <a:gd name="connsiteX0" fmla="*/ 9144000 w 9144000"/>
              <a:gd name="connsiteY0" fmla="*/ 0 h 5133567"/>
              <a:gd name="connsiteX1" fmla="*/ 9144000 w 9144000"/>
              <a:gd name="connsiteY1" fmla="*/ 2686606 h 5133567"/>
              <a:gd name="connsiteX2" fmla="*/ 8890000 w 9144000"/>
              <a:gd name="connsiteY2" fmla="*/ 2940466 h 5133567"/>
              <a:gd name="connsiteX3" fmla="*/ 254423 w 9144000"/>
              <a:gd name="connsiteY3" fmla="*/ 2940466 h 5133567"/>
              <a:gd name="connsiteX4" fmla="*/ 423 w 9144000"/>
              <a:gd name="connsiteY4" fmla="*/ 2686606 h 5133567"/>
              <a:gd name="connsiteX5" fmla="*/ 0 w 9144000"/>
              <a:gd name="connsiteY5" fmla="*/ 5133567 h 5133567"/>
              <a:gd name="connsiteX6" fmla="*/ 423 w 9144000"/>
              <a:gd name="connsiteY6" fmla="*/ 5133567 h 5133567"/>
              <a:gd name="connsiteX7" fmla="*/ 423 w 9144000"/>
              <a:gd name="connsiteY7" fmla="*/ 3913598 h 5133567"/>
              <a:gd name="connsiteX8" fmla="*/ 254423 w 9144000"/>
              <a:gd name="connsiteY8" fmla="*/ 3659738 h 5133567"/>
              <a:gd name="connsiteX9" fmla="*/ 8890000 w 9144000"/>
              <a:gd name="connsiteY9" fmla="*/ 3659738 h 5133567"/>
              <a:gd name="connsiteX10" fmla="*/ 9144000 w 9144000"/>
              <a:gd name="connsiteY10" fmla="*/ 3913598 h 5133567"/>
              <a:gd name="connsiteX11" fmla="*/ 9144000 w 9144000"/>
              <a:gd name="connsiteY11" fmla="*/ 5133567 h 5133567"/>
              <a:gd name="connsiteX12" fmla="*/ 9144000 w 9144000"/>
              <a:gd name="connsiteY12" fmla="*/ 5133567 h 5133567"/>
              <a:gd name="connsiteX13" fmla="*/ 9144000 w 9144000"/>
              <a:gd name="connsiteY13" fmla="*/ 0 h 5133567"/>
              <a:gd name="connsiteX14" fmla="*/ 9144000 w 9144000"/>
              <a:gd name="connsiteY14" fmla="*/ 0 h 5133567"/>
              <a:gd name="connsiteX0" fmla="*/ 9144000 w 9144000"/>
              <a:gd name="connsiteY0" fmla="*/ 0 h 5133567"/>
              <a:gd name="connsiteX1" fmla="*/ 9144000 w 9144000"/>
              <a:gd name="connsiteY1" fmla="*/ 2686606 h 5133567"/>
              <a:gd name="connsiteX2" fmla="*/ 8890000 w 9144000"/>
              <a:gd name="connsiteY2" fmla="*/ 2940466 h 5133567"/>
              <a:gd name="connsiteX3" fmla="*/ 254423 w 9144000"/>
              <a:gd name="connsiteY3" fmla="*/ 2940466 h 5133567"/>
              <a:gd name="connsiteX4" fmla="*/ 423 w 9144000"/>
              <a:gd name="connsiteY4" fmla="*/ 2686606 h 5133567"/>
              <a:gd name="connsiteX5" fmla="*/ 0 w 9144000"/>
              <a:gd name="connsiteY5" fmla="*/ 5133567 h 5133567"/>
              <a:gd name="connsiteX6" fmla="*/ 423 w 9144000"/>
              <a:gd name="connsiteY6" fmla="*/ 3913598 h 5133567"/>
              <a:gd name="connsiteX7" fmla="*/ 254423 w 9144000"/>
              <a:gd name="connsiteY7" fmla="*/ 3659738 h 5133567"/>
              <a:gd name="connsiteX8" fmla="*/ 8890000 w 9144000"/>
              <a:gd name="connsiteY8" fmla="*/ 3659738 h 5133567"/>
              <a:gd name="connsiteX9" fmla="*/ 9144000 w 9144000"/>
              <a:gd name="connsiteY9" fmla="*/ 3913598 h 5133567"/>
              <a:gd name="connsiteX10" fmla="*/ 9144000 w 9144000"/>
              <a:gd name="connsiteY10" fmla="*/ 5133567 h 5133567"/>
              <a:gd name="connsiteX11" fmla="*/ 9144000 w 9144000"/>
              <a:gd name="connsiteY11" fmla="*/ 5133567 h 5133567"/>
              <a:gd name="connsiteX12" fmla="*/ 9144000 w 9144000"/>
              <a:gd name="connsiteY12" fmla="*/ 0 h 5133567"/>
              <a:gd name="connsiteX13" fmla="*/ 9144000 w 9144000"/>
              <a:gd name="connsiteY13" fmla="*/ 0 h 5133567"/>
              <a:gd name="connsiteX0" fmla="*/ 9143577 w 9143577"/>
              <a:gd name="connsiteY0" fmla="*/ 0 h 5133567"/>
              <a:gd name="connsiteX1" fmla="*/ 9143577 w 9143577"/>
              <a:gd name="connsiteY1" fmla="*/ 2686606 h 5133567"/>
              <a:gd name="connsiteX2" fmla="*/ 8889577 w 9143577"/>
              <a:gd name="connsiteY2" fmla="*/ 2940466 h 5133567"/>
              <a:gd name="connsiteX3" fmla="*/ 254000 w 9143577"/>
              <a:gd name="connsiteY3" fmla="*/ 2940466 h 5133567"/>
              <a:gd name="connsiteX4" fmla="*/ 0 w 9143577"/>
              <a:gd name="connsiteY4" fmla="*/ 2686606 h 5133567"/>
              <a:gd name="connsiteX5" fmla="*/ 0 w 9143577"/>
              <a:gd name="connsiteY5" fmla="*/ 3913598 h 5133567"/>
              <a:gd name="connsiteX6" fmla="*/ 254000 w 9143577"/>
              <a:gd name="connsiteY6" fmla="*/ 3659738 h 5133567"/>
              <a:gd name="connsiteX7" fmla="*/ 8889577 w 9143577"/>
              <a:gd name="connsiteY7" fmla="*/ 3659738 h 5133567"/>
              <a:gd name="connsiteX8" fmla="*/ 9143577 w 9143577"/>
              <a:gd name="connsiteY8" fmla="*/ 3913598 h 5133567"/>
              <a:gd name="connsiteX9" fmla="*/ 9143577 w 9143577"/>
              <a:gd name="connsiteY9" fmla="*/ 5133567 h 5133567"/>
              <a:gd name="connsiteX10" fmla="*/ 9143577 w 9143577"/>
              <a:gd name="connsiteY10" fmla="*/ 5133567 h 5133567"/>
              <a:gd name="connsiteX11" fmla="*/ 9143577 w 9143577"/>
              <a:gd name="connsiteY11" fmla="*/ 0 h 5133567"/>
              <a:gd name="connsiteX12" fmla="*/ 9143577 w 9143577"/>
              <a:gd name="connsiteY12" fmla="*/ 0 h 5133567"/>
              <a:gd name="connsiteX0" fmla="*/ 9143577 w 9143577"/>
              <a:gd name="connsiteY0" fmla="*/ 0 h 5133567"/>
              <a:gd name="connsiteX1" fmla="*/ 9143577 w 9143577"/>
              <a:gd name="connsiteY1" fmla="*/ 2686606 h 5133567"/>
              <a:gd name="connsiteX2" fmla="*/ 8889577 w 9143577"/>
              <a:gd name="connsiteY2" fmla="*/ 2940466 h 5133567"/>
              <a:gd name="connsiteX3" fmla="*/ 254000 w 9143577"/>
              <a:gd name="connsiteY3" fmla="*/ 2940466 h 5133567"/>
              <a:gd name="connsiteX4" fmla="*/ 0 w 9143577"/>
              <a:gd name="connsiteY4" fmla="*/ 2686606 h 5133567"/>
              <a:gd name="connsiteX5" fmla="*/ 0 w 9143577"/>
              <a:gd name="connsiteY5" fmla="*/ 3913598 h 5133567"/>
              <a:gd name="connsiteX6" fmla="*/ 254000 w 9143577"/>
              <a:gd name="connsiteY6" fmla="*/ 3659738 h 5133567"/>
              <a:gd name="connsiteX7" fmla="*/ 8889577 w 9143577"/>
              <a:gd name="connsiteY7" fmla="*/ 3659738 h 5133567"/>
              <a:gd name="connsiteX8" fmla="*/ 9143577 w 9143577"/>
              <a:gd name="connsiteY8" fmla="*/ 3913598 h 5133567"/>
              <a:gd name="connsiteX9" fmla="*/ 9143577 w 9143577"/>
              <a:gd name="connsiteY9" fmla="*/ 5133567 h 5133567"/>
              <a:gd name="connsiteX10" fmla="*/ 9143577 w 9143577"/>
              <a:gd name="connsiteY10" fmla="*/ 5133567 h 5133567"/>
              <a:gd name="connsiteX11" fmla="*/ 9143577 w 9143577"/>
              <a:gd name="connsiteY11" fmla="*/ 0 h 5133567"/>
              <a:gd name="connsiteX0" fmla="*/ 9143577 w 9143577"/>
              <a:gd name="connsiteY0" fmla="*/ 2446961 h 2446961"/>
              <a:gd name="connsiteX1" fmla="*/ 9143577 w 9143577"/>
              <a:gd name="connsiteY1" fmla="*/ 0 h 2446961"/>
              <a:gd name="connsiteX2" fmla="*/ 8889577 w 9143577"/>
              <a:gd name="connsiteY2" fmla="*/ 253860 h 2446961"/>
              <a:gd name="connsiteX3" fmla="*/ 254000 w 9143577"/>
              <a:gd name="connsiteY3" fmla="*/ 253860 h 2446961"/>
              <a:gd name="connsiteX4" fmla="*/ 0 w 9143577"/>
              <a:gd name="connsiteY4" fmla="*/ 0 h 2446961"/>
              <a:gd name="connsiteX5" fmla="*/ 0 w 9143577"/>
              <a:gd name="connsiteY5" fmla="*/ 1226992 h 2446961"/>
              <a:gd name="connsiteX6" fmla="*/ 254000 w 9143577"/>
              <a:gd name="connsiteY6" fmla="*/ 973132 h 2446961"/>
              <a:gd name="connsiteX7" fmla="*/ 8889577 w 9143577"/>
              <a:gd name="connsiteY7" fmla="*/ 973132 h 2446961"/>
              <a:gd name="connsiteX8" fmla="*/ 9143577 w 9143577"/>
              <a:gd name="connsiteY8" fmla="*/ 1226992 h 2446961"/>
              <a:gd name="connsiteX9" fmla="*/ 9143577 w 9143577"/>
              <a:gd name="connsiteY9" fmla="*/ 2446961 h 2446961"/>
              <a:gd name="connsiteX10" fmla="*/ 9143577 w 9143577"/>
              <a:gd name="connsiteY10" fmla="*/ 2446961 h 2446961"/>
              <a:gd name="connsiteX0" fmla="*/ 9143577 w 9143577"/>
              <a:gd name="connsiteY0" fmla="*/ 2446961 h 2446961"/>
              <a:gd name="connsiteX1" fmla="*/ 9143577 w 9143577"/>
              <a:gd name="connsiteY1" fmla="*/ 0 h 2446961"/>
              <a:gd name="connsiteX2" fmla="*/ 8889577 w 9143577"/>
              <a:gd name="connsiteY2" fmla="*/ 253860 h 2446961"/>
              <a:gd name="connsiteX3" fmla="*/ 254000 w 9143577"/>
              <a:gd name="connsiteY3" fmla="*/ 253860 h 2446961"/>
              <a:gd name="connsiteX4" fmla="*/ 0 w 9143577"/>
              <a:gd name="connsiteY4" fmla="*/ 0 h 2446961"/>
              <a:gd name="connsiteX5" fmla="*/ 0 w 9143577"/>
              <a:gd name="connsiteY5" fmla="*/ 1226992 h 2446961"/>
              <a:gd name="connsiteX6" fmla="*/ 254000 w 9143577"/>
              <a:gd name="connsiteY6" fmla="*/ 973132 h 2446961"/>
              <a:gd name="connsiteX7" fmla="*/ 8889577 w 9143577"/>
              <a:gd name="connsiteY7" fmla="*/ 973132 h 2446961"/>
              <a:gd name="connsiteX8" fmla="*/ 9143577 w 9143577"/>
              <a:gd name="connsiteY8" fmla="*/ 1226992 h 2446961"/>
              <a:gd name="connsiteX9" fmla="*/ 9143577 w 9143577"/>
              <a:gd name="connsiteY9" fmla="*/ 2446961 h 2446961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254000 w 9143577"/>
              <a:gd name="connsiteY3" fmla="*/ 253860 h 1226992"/>
              <a:gd name="connsiteX4" fmla="*/ 0 w 9143577"/>
              <a:gd name="connsiteY4" fmla="*/ 0 h 1226992"/>
              <a:gd name="connsiteX5" fmla="*/ 0 w 9143577"/>
              <a:gd name="connsiteY5" fmla="*/ 1226992 h 1226992"/>
              <a:gd name="connsiteX6" fmla="*/ 254000 w 9143577"/>
              <a:gd name="connsiteY6" fmla="*/ 973132 h 1226992"/>
              <a:gd name="connsiteX7" fmla="*/ 8889577 w 9143577"/>
              <a:gd name="connsiteY7" fmla="*/ 973132 h 1226992"/>
              <a:gd name="connsiteX8" fmla="*/ 9143577 w 9143577"/>
              <a:gd name="connsiteY8" fmla="*/ 1226992 h 1226992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254000 w 9143577"/>
              <a:gd name="connsiteY3" fmla="*/ 253860 h 1226992"/>
              <a:gd name="connsiteX4" fmla="*/ 0 w 9143577"/>
              <a:gd name="connsiteY4" fmla="*/ 0 h 1226992"/>
              <a:gd name="connsiteX5" fmla="*/ 0 w 9143577"/>
              <a:gd name="connsiteY5" fmla="*/ 1226992 h 1226992"/>
              <a:gd name="connsiteX6" fmla="*/ 254000 w 9143577"/>
              <a:gd name="connsiteY6" fmla="*/ 973132 h 1226992"/>
              <a:gd name="connsiteX7" fmla="*/ 8889577 w 9143577"/>
              <a:gd name="connsiteY7" fmla="*/ 973132 h 1226992"/>
              <a:gd name="connsiteX8" fmla="*/ 9143577 w 9143577"/>
              <a:gd name="connsiteY8" fmla="*/ 1226992 h 1226992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254000 w 9143577"/>
              <a:gd name="connsiteY3" fmla="*/ 253860 h 1226992"/>
              <a:gd name="connsiteX4" fmla="*/ 0 w 9143577"/>
              <a:gd name="connsiteY4" fmla="*/ 0 h 1226992"/>
              <a:gd name="connsiteX5" fmla="*/ 0 w 9143577"/>
              <a:gd name="connsiteY5" fmla="*/ 1226992 h 1226992"/>
              <a:gd name="connsiteX6" fmla="*/ 254000 w 9143577"/>
              <a:gd name="connsiteY6" fmla="*/ 973132 h 1226992"/>
              <a:gd name="connsiteX7" fmla="*/ 7099088 w 9143577"/>
              <a:gd name="connsiteY7" fmla="*/ 967482 h 1226992"/>
              <a:gd name="connsiteX8" fmla="*/ 8889577 w 9143577"/>
              <a:gd name="connsiteY8" fmla="*/ 973132 h 1226992"/>
              <a:gd name="connsiteX9" fmla="*/ 9143577 w 9143577"/>
              <a:gd name="connsiteY9" fmla="*/ 1226992 h 1226992"/>
              <a:gd name="connsiteX0" fmla="*/ 9143577 w 9143577"/>
              <a:gd name="connsiteY0" fmla="*/ 1226992 h 1226992"/>
              <a:gd name="connsiteX1" fmla="*/ 9143577 w 9143577"/>
              <a:gd name="connsiteY1" fmla="*/ 0 h 1226992"/>
              <a:gd name="connsiteX2" fmla="*/ 8889577 w 9143577"/>
              <a:gd name="connsiteY2" fmla="*/ 253860 h 1226992"/>
              <a:gd name="connsiteX3" fmla="*/ 7086388 w 9143577"/>
              <a:gd name="connsiteY3" fmla="*/ 249932 h 1226992"/>
              <a:gd name="connsiteX4" fmla="*/ 254000 w 9143577"/>
              <a:gd name="connsiteY4" fmla="*/ 253860 h 1226992"/>
              <a:gd name="connsiteX5" fmla="*/ 0 w 9143577"/>
              <a:gd name="connsiteY5" fmla="*/ 0 h 1226992"/>
              <a:gd name="connsiteX6" fmla="*/ 0 w 9143577"/>
              <a:gd name="connsiteY6" fmla="*/ 1226992 h 1226992"/>
              <a:gd name="connsiteX7" fmla="*/ 254000 w 9143577"/>
              <a:gd name="connsiteY7" fmla="*/ 973132 h 1226992"/>
              <a:gd name="connsiteX8" fmla="*/ 7099088 w 9143577"/>
              <a:gd name="connsiteY8" fmla="*/ 967482 h 1226992"/>
              <a:gd name="connsiteX9" fmla="*/ 8889577 w 9143577"/>
              <a:gd name="connsiteY9" fmla="*/ 973132 h 1226992"/>
              <a:gd name="connsiteX10" fmla="*/ 9143577 w 9143577"/>
              <a:gd name="connsiteY10" fmla="*/ 1226992 h 1226992"/>
              <a:gd name="connsiteX0" fmla="*/ 9143577 w 9143577"/>
              <a:gd name="connsiteY0" fmla="*/ 1226992 h 1226992"/>
              <a:gd name="connsiteX1" fmla="*/ 8889577 w 9143577"/>
              <a:gd name="connsiteY1" fmla="*/ 253860 h 1226992"/>
              <a:gd name="connsiteX2" fmla="*/ 7086388 w 9143577"/>
              <a:gd name="connsiteY2" fmla="*/ 249932 h 1226992"/>
              <a:gd name="connsiteX3" fmla="*/ 254000 w 9143577"/>
              <a:gd name="connsiteY3" fmla="*/ 253860 h 1226992"/>
              <a:gd name="connsiteX4" fmla="*/ 0 w 9143577"/>
              <a:gd name="connsiteY4" fmla="*/ 0 h 1226992"/>
              <a:gd name="connsiteX5" fmla="*/ 0 w 9143577"/>
              <a:gd name="connsiteY5" fmla="*/ 1226992 h 1226992"/>
              <a:gd name="connsiteX6" fmla="*/ 254000 w 9143577"/>
              <a:gd name="connsiteY6" fmla="*/ 973132 h 1226992"/>
              <a:gd name="connsiteX7" fmla="*/ 7099088 w 9143577"/>
              <a:gd name="connsiteY7" fmla="*/ 967482 h 1226992"/>
              <a:gd name="connsiteX8" fmla="*/ 8889577 w 9143577"/>
              <a:gd name="connsiteY8" fmla="*/ 973132 h 1226992"/>
              <a:gd name="connsiteX9" fmla="*/ 9143577 w 9143577"/>
              <a:gd name="connsiteY9" fmla="*/ 1226992 h 1226992"/>
              <a:gd name="connsiteX0" fmla="*/ 9143577 w 9143577"/>
              <a:gd name="connsiteY0" fmla="*/ 1226992 h 1226992"/>
              <a:gd name="connsiteX1" fmla="*/ 7086388 w 9143577"/>
              <a:gd name="connsiteY1" fmla="*/ 249932 h 1226992"/>
              <a:gd name="connsiteX2" fmla="*/ 254000 w 9143577"/>
              <a:gd name="connsiteY2" fmla="*/ 253860 h 1226992"/>
              <a:gd name="connsiteX3" fmla="*/ 0 w 9143577"/>
              <a:gd name="connsiteY3" fmla="*/ 0 h 1226992"/>
              <a:gd name="connsiteX4" fmla="*/ 0 w 9143577"/>
              <a:gd name="connsiteY4" fmla="*/ 1226992 h 1226992"/>
              <a:gd name="connsiteX5" fmla="*/ 254000 w 9143577"/>
              <a:gd name="connsiteY5" fmla="*/ 973132 h 1226992"/>
              <a:gd name="connsiteX6" fmla="*/ 7099088 w 9143577"/>
              <a:gd name="connsiteY6" fmla="*/ 967482 h 1226992"/>
              <a:gd name="connsiteX7" fmla="*/ 8889577 w 9143577"/>
              <a:gd name="connsiteY7" fmla="*/ 973132 h 1226992"/>
              <a:gd name="connsiteX8" fmla="*/ 9143577 w 9143577"/>
              <a:gd name="connsiteY8" fmla="*/ 1226992 h 1226992"/>
              <a:gd name="connsiteX0" fmla="*/ 8889577 w 8889577"/>
              <a:gd name="connsiteY0" fmla="*/ 973132 h 1226992"/>
              <a:gd name="connsiteX1" fmla="*/ 7086388 w 8889577"/>
              <a:gd name="connsiteY1" fmla="*/ 249932 h 1226992"/>
              <a:gd name="connsiteX2" fmla="*/ 254000 w 8889577"/>
              <a:gd name="connsiteY2" fmla="*/ 253860 h 1226992"/>
              <a:gd name="connsiteX3" fmla="*/ 0 w 8889577"/>
              <a:gd name="connsiteY3" fmla="*/ 0 h 1226992"/>
              <a:gd name="connsiteX4" fmla="*/ 0 w 8889577"/>
              <a:gd name="connsiteY4" fmla="*/ 1226992 h 1226992"/>
              <a:gd name="connsiteX5" fmla="*/ 254000 w 8889577"/>
              <a:gd name="connsiteY5" fmla="*/ 973132 h 1226992"/>
              <a:gd name="connsiteX6" fmla="*/ 7099088 w 8889577"/>
              <a:gd name="connsiteY6" fmla="*/ 967482 h 1226992"/>
              <a:gd name="connsiteX7" fmla="*/ 8889577 w 8889577"/>
              <a:gd name="connsiteY7" fmla="*/ 973132 h 1226992"/>
              <a:gd name="connsiteX0" fmla="*/ 7099088 w 7099088"/>
              <a:gd name="connsiteY0" fmla="*/ 967482 h 1226992"/>
              <a:gd name="connsiteX1" fmla="*/ 7086388 w 7099088"/>
              <a:gd name="connsiteY1" fmla="*/ 249932 h 1226992"/>
              <a:gd name="connsiteX2" fmla="*/ 254000 w 7099088"/>
              <a:gd name="connsiteY2" fmla="*/ 253860 h 1226992"/>
              <a:gd name="connsiteX3" fmla="*/ 0 w 7099088"/>
              <a:gd name="connsiteY3" fmla="*/ 0 h 1226992"/>
              <a:gd name="connsiteX4" fmla="*/ 0 w 7099088"/>
              <a:gd name="connsiteY4" fmla="*/ 1226992 h 1226992"/>
              <a:gd name="connsiteX5" fmla="*/ 254000 w 7099088"/>
              <a:gd name="connsiteY5" fmla="*/ 973132 h 1226992"/>
              <a:gd name="connsiteX6" fmla="*/ 7099088 w 7099088"/>
              <a:gd name="connsiteY6" fmla="*/ 967482 h 122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9088" h="1226992">
                <a:moveTo>
                  <a:pt x="7099088" y="967482"/>
                </a:moveTo>
                <a:lnTo>
                  <a:pt x="7086388" y="249932"/>
                </a:lnTo>
                <a:lnTo>
                  <a:pt x="254000" y="253860"/>
                </a:lnTo>
                <a:cubicBezTo>
                  <a:pt x="113708" y="253860"/>
                  <a:pt x="0" y="140215"/>
                  <a:pt x="0" y="0"/>
                </a:cubicBezTo>
                <a:lnTo>
                  <a:pt x="0" y="1226992"/>
                </a:lnTo>
                <a:cubicBezTo>
                  <a:pt x="0" y="1086776"/>
                  <a:pt x="113708" y="973132"/>
                  <a:pt x="254000" y="973132"/>
                </a:cubicBezTo>
                <a:lnTo>
                  <a:pt x="7099088" y="967482"/>
                </a:lnTo>
                <a:close/>
              </a:path>
            </a:pathLst>
          </a:custGeom>
          <a:solidFill>
            <a:schemeClr val="tx1"/>
          </a:solidFill>
          <a:ln w="8467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3" name="3 Marcador de texto">
            <a:extLst>
              <a:ext uri="{FF2B5EF4-FFF2-40B4-BE49-F238E27FC236}">
                <a16:creationId xmlns:a16="http://schemas.microsoft.com/office/drawing/2014/main" id="{B6D0839C-B2CE-D544-9A26-FA0C6A4946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94951" y="3470091"/>
            <a:ext cx="5789217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LA PRESENTACIÓN</a:t>
            </a:r>
          </a:p>
        </p:txBody>
      </p:sp>
      <p:sp>
        <p:nvSpPr>
          <p:cNvPr id="19" name="3 Marcador de texto">
            <a:extLst>
              <a:ext uri="{FF2B5EF4-FFF2-40B4-BE49-F238E27FC236}">
                <a16:creationId xmlns:a16="http://schemas.microsoft.com/office/drawing/2014/main" id="{68FD51B1-D9B0-4047-925A-AA43501EC5B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4001" y="4655666"/>
            <a:ext cx="3340945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 baseline="0">
                <a:solidFill>
                  <a:srgbClr val="0451E4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MES / AÑO</a:t>
            </a:r>
            <a:endParaRPr lang="es-AR" dirty="0"/>
          </a:p>
        </p:txBody>
      </p:sp>
      <p:pic>
        <p:nvPicPr>
          <p:cNvPr id="21" name="20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5"/>
          <a:stretch/>
        </p:blipFill>
        <p:spPr>
          <a:xfrm flipH="1" flipV="1">
            <a:off x="8682806" y="4316766"/>
            <a:ext cx="562267" cy="526627"/>
          </a:xfrm>
          <a:prstGeom prst="rect">
            <a:avLst/>
          </a:prstGeom>
        </p:spPr>
      </p:pic>
      <p:sp>
        <p:nvSpPr>
          <p:cNvPr id="24" name="11 Rectángulo">
            <a:extLst>
              <a:ext uri="{FF2B5EF4-FFF2-40B4-BE49-F238E27FC236}">
                <a16:creationId xmlns:a16="http://schemas.microsoft.com/office/drawing/2014/main" id="{0C66D82C-FE3E-462E-868D-FA5036FACB29}"/>
              </a:ext>
            </a:extLst>
          </p:cNvPr>
          <p:cNvSpPr/>
          <p:nvPr userDrawn="1"/>
        </p:nvSpPr>
        <p:spPr>
          <a:xfrm>
            <a:off x="7177025" y="2540796"/>
            <a:ext cx="491319" cy="709200"/>
          </a:xfrm>
          <a:prstGeom prst="rect">
            <a:avLst/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21 Image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98" t="-3922" r="40180" b="33507"/>
          <a:stretch/>
        </p:blipFill>
        <p:spPr>
          <a:xfrm flipV="1">
            <a:off x="5923524" y="2532065"/>
            <a:ext cx="3184980" cy="1840814"/>
          </a:xfrm>
          <a:prstGeom prst="rect">
            <a:avLst/>
          </a:prstGeom>
        </p:spPr>
      </p:pic>
      <p:grpSp>
        <p:nvGrpSpPr>
          <p:cNvPr id="14" name="11 Grupo">
            <a:extLst>
              <a:ext uri="{FF2B5EF4-FFF2-40B4-BE49-F238E27FC236}">
                <a16:creationId xmlns:a16="http://schemas.microsoft.com/office/drawing/2014/main" id="{EB2165BB-5C5D-2143-81EE-B0AB25AD821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074298" y="2807606"/>
            <a:ext cx="818182" cy="202455"/>
            <a:chOff x="574675" y="207963"/>
            <a:chExt cx="776288" cy="192087"/>
          </a:xfrm>
          <a:solidFill>
            <a:schemeClr val="bg1"/>
          </a:solidFill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8ACBFB3-ADF8-D645-8B95-872BD0BB0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" y="207963"/>
              <a:ext cx="277813" cy="192087"/>
            </a:xfrm>
            <a:custGeom>
              <a:avLst/>
              <a:gdLst>
                <a:gd name="T0" fmla="*/ 2147483647 w 524"/>
                <a:gd name="T1" fmla="*/ 0 h 361"/>
                <a:gd name="T2" fmla="*/ 2147483647 w 524"/>
                <a:gd name="T3" fmla="*/ 0 h 361"/>
                <a:gd name="T4" fmla="*/ 2147483647 w 524"/>
                <a:gd name="T5" fmla="*/ 2147483647 h 361"/>
                <a:gd name="T6" fmla="*/ 2147483647 w 524"/>
                <a:gd name="T7" fmla="*/ 2147483647 h 361"/>
                <a:gd name="T8" fmla="*/ 2147483647 w 524"/>
                <a:gd name="T9" fmla="*/ 2147483647 h 361"/>
                <a:gd name="T10" fmla="*/ 2147483647 w 524"/>
                <a:gd name="T11" fmla="*/ 2147483647 h 361"/>
                <a:gd name="T12" fmla="*/ 2147483647 w 524"/>
                <a:gd name="T13" fmla="*/ 2147483647 h 361"/>
                <a:gd name="T14" fmla="*/ 2147483647 w 524"/>
                <a:gd name="T15" fmla="*/ 2147483647 h 361"/>
                <a:gd name="T16" fmla="*/ 2147483647 w 524"/>
                <a:gd name="T17" fmla="*/ 2147483647 h 361"/>
                <a:gd name="T18" fmla="*/ 2147483647 w 524"/>
                <a:gd name="T19" fmla="*/ 2147483647 h 361"/>
                <a:gd name="T20" fmla="*/ 2147483647 w 524"/>
                <a:gd name="T21" fmla="*/ 2147483647 h 361"/>
                <a:gd name="T22" fmla="*/ 2147483647 w 524"/>
                <a:gd name="T23" fmla="*/ 2147483647 h 361"/>
                <a:gd name="T24" fmla="*/ 2147483647 w 524"/>
                <a:gd name="T25" fmla="*/ 2147483647 h 361"/>
                <a:gd name="T26" fmla="*/ 2147483647 w 524"/>
                <a:gd name="T27" fmla="*/ 2147483647 h 361"/>
                <a:gd name="T28" fmla="*/ 2147483647 w 524"/>
                <a:gd name="T29" fmla="*/ 2147483647 h 361"/>
                <a:gd name="T30" fmla="*/ 2147483647 w 524"/>
                <a:gd name="T31" fmla="*/ 2147483647 h 361"/>
                <a:gd name="T32" fmla="*/ 2147483647 w 524"/>
                <a:gd name="T33" fmla="*/ 2147483647 h 361"/>
                <a:gd name="T34" fmla="*/ 2147483647 w 524"/>
                <a:gd name="T35" fmla="*/ 2147483647 h 361"/>
                <a:gd name="T36" fmla="*/ 2147483647 w 524"/>
                <a:gd name="T37" fmla="*/ 2147483647 h 361"/>
                <a:gd name="T38" fmla="*/ 2147483647 w 524"/>
                <a:gd name="T39" fmla="*/ 2147483647 h 361"/>
                <a:gd name="T40" fmla="*/ 2147483647 w 524"/>
                <a:gd name="T41" fmla="*/ 2147483647 h 361"/>
                <a:gd name="T42" fmla="*/ 2147483647 w 524"/>
                <a:gd name="T43" fmla="*/ 2147483647 h 361"/>
                <a:gd name="T44" fmla="*/ 2147483647 w 524"/>
                <a:gd name="T45" fmla="*/ 2147483647 h 361"/>
                <a:gd name="T46" fmla="*/ 2147483647 w 524"/>
                <a:gd name="T47" fmla="*/ 2147483647 h 361"/>
                <a:gd name="T48" fmla="*/ 2147483647 w 524"/>
                <a:gd name="T49" fmla="*/ 2147483647 h 361"/>
                <a:gd name="T50" fmla="*/ 2147483647 w 524"/>
                <a:gd name="T51" fmla="*/ 2147483647 h 361"/>
                <a:gd name="T52" fmla="*/ 2147483647 w 524"/>
                <a:gd name="T53" fmla="*/ 2147483647 h 361"/>
                <a:gd name="T54" fmla="*/ 2147483647 w 524"/>
                <a:gd name="T55" fmla="*/ 2147483647 h 361"/>
                <a:gd name="T56" fmla="*/ 2147483647 w 524"/>
                <a:gd name="T57" fmla="*/ 2147483647 h 361"/>
                <a:gd name="T58" fmla="*/ 0 w 524"/>
                <a:gd name="T59" fmla="*/ 0 h 361"/>
                <a:gd name="T60" fmla="*/ 2147483647 w 524"/>
                <a:gd name="T61" fmla="*/ 0 h 361"/>
                <a:gd name="T62" fmla="*/ 2147483647 w 524"/>
                <a:gd name="T63" fmla="*/ 0 h 361"/>
                <a:gd name="T64" fmla="*/ 2147483647 w 524"/>
                <a:gd name="T65" fmla="*/ 2147483647 h 361"/>
                <a:gd name="T66" fmla="*/ 2147483647 w 524"/>
                <a:gd name="T67" fmla="*/ 2147483647 h 361"/>
                <a:gd name="T68" fmla="*/ 2147483647 w 524"/>
                <a:gd name="T69" fmla="*/ 2147483647 h 361"/>
                <a:gd name="T70" fmla="*/ 2147483647 w 524"/>
                <a:gd name="T71" fmla="*/ 2147483647 h 361"/>
                <a:gd name="T72" fmla="*/ 2147483647 w 524"/>
                <a:gd name="T73" fmla="*/ 2147483647 h 361"/>
                <a:gd name="T74" fmla="*/ 2147483647 w 524"/>
                <a:gd name="T75" fmla="*/ 2147483647 h 361"/>
                <a:gd name="T76" fmla="*/ 2147483647 w 524"/>
                <a:gd name="T77" fmla="*/ 2147483647 h 361"/>
                <a:gd name="T78" fmla="*/ 2147483647 w 524"/>
                <a:gd name="T79" fmla="*/ 2147483647 h 361"/>
                <a:gd name="T80" fmla="*/ 2147483647 w 524"/>
                <a:gd name="T81" fmla="*/ 2147483647 h 361"/>
                <a:gd name="T82" fmla="*/ 2147483647 w 524"/>
                <a:gd name="T83" fmla="*/ 0 h 361"/>
                <a:gd name="T84" fmla="*/ 2147483647 w 524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24" h="361">
                  <a:moveTo>
                    <a:pt x="524" y="0"/>
                  </a:moveTo>
                  <a:lnTo>
                    <a:pt x="524" y="0"/>
                  </a:lnTo>
                  <a:lnTo>
                    <a:pt x="520" y="2"/>
                  </a:lnTo>
                  <a:lnTo>
                    <a:pt x="511" y="8"/>
                  </a:lnTo>
                  <a:lnTo>
                    <a:pt x="498" y="20"/>
                  </a:lnTo>
                  <a:lnTo>
                    <a:pt x="488" y="28"/>
                  </a:lnTo>
                  <a:lnTo>
                    <a:pt x="480" y="39"/>
                  </a:lnTo>
                  <a:lnTo>
                    <a:pt x="338" y="215"/>
                  </a:lnTo>
                  <a:lnTo>
                    <a:pt x="338" y="320"/>
                  </a:lnTo>
                  <a:lnTo>
                    <a:pt x="338" y="330"/>
                  </a:lnTo>
                  <a:lnTo>
                    <a:pt x="340" y="338"/>
                  </a:lnTo>
                  <a:lnTo>
                    <a:pt x="344" y="351"/>
                  </a:lnTo>
                  <a:lnTo>
                    <a:pt x="348" y="358"/>
                  </a:lnTo>
                  <a:lnTo>
                    <a:pt x="349" y="361"/>
                  </a:lnTo>
                  <a:lnTo>
                    <a:pt x="174" y="361"/>
                  </a:lnTo>
                  <a:lnTo>
                    <a:pt x="177" y="358"/>
                  </a:lnTo>
                  <a:lnTo>
                    <a:pt x="180" y="351"/>
                  </a:lnTo>
                  <a:lnTo>
                    <a:pt x="184" y="338"/>
                  </a:lnTo>
                  <a:lnTo>
                    <a:pt x="185" y="330"/>
                  </a:lnTo>
                  <a:lnTo>
                    <a:pt x="185" y="320"/>
                  </a:lnTo>
                  <a:lnTo>
                    <a:pt x="185" y="215"/>
                  </a:lnTo>
                  <a:lnTo>
                    <a:pt x="46" y="40"/>
                  </a:lnTo>
                  <a:lnTo>
                    <a:pt x="36" y="30"/>
                  </a:lnTo>
                  <a:lnTo>
                    <a:pt x="28" y="21"/>
                  </a:lnTo>
                  <a:lnTo>
                    <a:pt x="13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178" y="0"/>
                  </a:lnTo>
                  <a:lnTo>
                    <a:pt x="182" y="13"/>
                  </a:lnTo>
                  <a:lnTo>
                    <a:pt x="190" y="27"/>
                  </a:lnTo>
                  <a:lnTo>
                    <a:pt x="202" y="46"/>
                  </a:lnTo>
                  <a:lnTo>
                    <a:pt x="261" y="137"/>
                  </a:lnTo>
                  <a:lnTo>
                    <a:pt x="263" y="137"/>
                  </a:lnTo>
                  <a:lnTo>
                    <a:pt x="323" y="46"/>
                  </a:lnTo>
                  <a:lnTo>
                    <a:pt x="334" y="27"/>
                  </a:lnTo>
                  <a:lnTo>
                    <a:pt x="341" y="13"/>
                  </a:lnTo>
                  <a:lnTo>
                    <a:pt x="347" y="0"/>
                  </a:lnTo>
                  <a:lnTo>
                    <a:pt x="5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764CEFDE-919F-9A4B-A03B-B703CE03FA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4238" y="207963"/>
              <a:ext cx="228600" cy="192087"/>
            </a:xfrm>
            <a:custGeom>
              <a:avLst/>
              <a:gdLst>
                <a:gd name="T0" fmla="*/ 0 w 431"/>
                <a:gd name="T1" fmla="*/ 0 h 361"/>
                <a:gd name="T2" fmla="*/ 2147483647 w 431"/>
                <a:gd name="T3" fmla="*/ 2147483647 h 361"/>
                <a:gd name="T4" fmla="*/ 2147483647 w 431"/>
                <a:gd name="T5" fmla="*/ 2147483647 h 361"/>
                <a:gd name="T6" fmla="*/ 2147483647 w 431"/>
                <a:gd name="T7" fmla="*/ 2147483647 h 361"/>
                <a:gd name="T8" fmla="*/ 2147483647 w 431"/>
                <a:gd name="T9" fmla="*/ 2147483647 h 361"/>
                <a:gd name="T10" fmla="*/ 2147483647 w 431"/>
                <a:gd name="T11" fmla="*/ 2147483647 h 361"/>
                <a:gd name="T12" fmla="*/ 2147483647 w 431"/>
                <a:gd name="T13" fmla="*/ 2147483647 h 361"/>
                <a:gd name="T14" fmla="*/ 0 w 431"/>
                <a:gd name="T15" fmla="*/ 2147483647 h 361"/>
                <a:gd name="T16" fmla="*/ 2147483647 w 431"/>
                <a:gd name="T17" fmla="*/ 2147483647 h 361"/>
                <a:gd name="T18" fmla="*/ 2147483647 w 431"/>
                <a:gd name="T19" fmla="*/ 2147483647 h 361"/>
                <a:gd name="T20" fmla="*/ 2147483647 w 431"/>
                <a:gd name="T21" fmla="*/ 2147483647 h 361"/>
                <a:gd name="T22" fmla="*/ 2147483647 w 431"/>
                <a:gd name="T23" fmla="*/ 2147483647 h 361"/>
                <a:gd name="T24" fmla="*/ 2147483647 w 431"/>
                <a:gd name="T25" fmla="*/ 2147483647 h 361"/>
                <a:gd name="T26" fmla="*/ 2147483647 w 431"/>
                <a:gd name="T27" fmla="*/ 2147483647 h 361"/>
                <a:gd name="T28" fmla="*/ 2147483647 w 431"/>
                <a:gd name="T29" fmla="*/ 2147483647 h 361"/>
                <a:gd name="T30" fmla="*/ 2147483647 w 431"/>
                <a:gd name="T31" fmla="*/ 2147483647 h 361"/>
                <a:gd name="T32" fmla="*/ 2147483647 w 431"/>
                <a:gd name="T33" fmla="*/ 2147483647 h 361"/>
                <a:gd name="T34" fmla="*/ 2147483647 w 431"/>
                <a:gd name="T35" fmla="*/ 2147483647 h 361"/>
                <a:gd name="T36" fmla="*/ 2147483647 w 431"/>
                <a:gd name="T37" fmla="*/ 2147483647 h 361"/>
                <a:gd name="T38" fmla="*/ 2147483647 w 431"/>
                <a:gd name="T39" fmla="*/ 2147483647 h 361"/>
                <a:gd name="T40" fmla="*/ 2147483647 w 431"/>
                <a:gd name="T41" fmla="*/ 2147483647 h 361"/>
                <a:gd name="T42" fmla="*/ 2147483647 w 431"/>
                <a:gd name="T43" fmla="*/ 2147483647 h 361"/>
                <a:gd name="T44" fmla="*/ 2147483647 w 431"/>
                <a:gd name="T45" fmla="*/ 2147483647 h 361"/>
                <a:gd name="T46" fmla="*/ 2147483647 w 431"/>
                <a:gd name="T47" fmla="*/ 2147483647 h 361"/>
                <a:gd name="T48" fmla="*/ 2147483647 w 431"/>
                <a:gd name="T49" fmla="*/ 2147483647 h 361"/>
                <a:gd name="T50" fmla="*/ 2147483647 w 431"/>
                <a:gd name="T51" fmla="*/ 2147483647 h 361"/>
                <a:gd name="T52" fmla="*/ 2147483647 w 431"/>
                <a:gd name="T53" fmla="*/ 2147483647 h 361"/>
                <a:gd name="T54" fmla="*/ 2147483647 w 431"/>
                <a:gd name="T55" fmla="*/ 2147483647 h 361"/>
                <a:gd name="T56" fmla="*/ 2147483647 w 431"/>
                <a:gd name="T57" fmla="*/ 2147483647 h 361"/>
                <a:gd name="T58" fmla="*/ 2147483647 w 431"/>
                <a:gd name="T59" fmla="*/ 2147483647 h 361"/>
                <a:gd name="T60" fmla="*/ 2147483647 w 431"/>
                <a:gd name="T61" fmla="*/ 2147483647 h 361"/>
                <a:gd name="T62" fmla="*/ 2147483647 w 431"/>
                <a:gd name="T63" fmla="*/ 2147483647 h 361"/>
                <a:gd name="T64" fmla="*/ 2147483647 w 431"/>
                <a:gd name="T65" fmla="*/ 2147483647 h 361"/>
                <a:gd name="T66" fmla="*/ 2147483647 w 431"/>
                <a:gd name="T67" fmla="*/ 2147483647 h 361"/>
                <a:gd name="T68" fmla="*/ 2147483647 w 431"/>
                <a:gd name="T69" fmla="*/ 2147483647 h 361"/>
                <a:gd name="T70" fmla="*/ 2147483647 w 431"/>
                <a:gd name="T71" fmla="*/ 2147483647 h 361"/>
                <a:gd name="T72" fmla="*/ 2147483647 w 431"/>
                <a:gd name="T73" fmla="*/ 2147483647 h 361"/>
                <a:gd name="T74" fmla="*/ 2147483647 w 431"/>
                <a:gd name="T75" fmla="*/ 2147483647 h 361"/>
                <a:gd name="T76" fmla="*/ 2147483647 w 431"/>
                <a:gd name="T77" fmla="*/ 2147483647 h 361"/>
                <a:gd name="T78" fmla="*/ 2147483647 w 431"/>
                <a:gd name="T79" fmla="*/ 2147483647 h 3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31" h="361">
                  <a:moveTo>
                    <a:pt x="291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5" y="11"/>
                  </a:lnTo>
                  <a:lnTo>
                    <a:pt x="9" y="23"/>
                  </a:lnTo>
                  <a:lnTo>
                    <a:pt x="10" y="31"/>
                  </a:lnTo>
                  <a:lnTo>
                    <a:pt x="11" y="40"/>
                  </a:lnTo>
                  <a:lnTo>
                    <a:pt x="11" y="320"/>
                  </a:lnTo>
                  <a:lnTo>
                    <a:pt x="10" y="330"/>
                  </a:lnTo>
                  <a:lnTo>
                    <a:pt x="9" y="338"/>
                  </a:lnTo>
                  <a:lnTo>
                    <a:pt x="8" y="345"/>
                  </a:lnTo>
                  <a:lnTo>
                    <a:pt x="5" y="351"/>
                  </a:lnTo>
                  <a:lnTo>
                    <a:pt x="2" y="358"/>
                  </a:lnTo>
                  <a:lnTo>
                    <a:pt x="0" y="361"/>
                  </a:lnTo>
                  <a:lnTo>
                    <a:pt x="174" y="361"/>
                  </a:lnTo>
                  <a:lnTo>
                    <a:pt x="173" y="358"/>
                  </a:lnTo>
                  <a:lnTo>
                    <a:pt x="170" y="351"/>
                  </a:lnTo>
                  <a:lnTo>
                    <a:pt x="166" y="338"/>
                  </a:lnTo>
                  <a:lnTo>
                    <a:pt x="165" y="330"/>
                  </a:lnTo>
                  <a:lnTo>
                    <a:pt x="164" y="320"/>
                  </a:lnTo>
                  <a:lnTo>
                    <a:pt x="164" y="233"/>
                  </a:lnTo>
                  <a:lnTo>
                    <a:pt x="291" y="233"/>
                  </a:lnTo>
                  <a:lnTo>
                    <a:pt x="305" y="232"/>
                  </a:lnTo>
                  <a:lnTo>
                    <a:pt x="320" y="231"/>
                  </a:lnTo>
                  <a:lnTo>
                    <a:pt x="334" y="228"/>
                  </a:lnTo>
                  <a:lnTo>
                    <a:pt x="347" y="225"/>
                  </a:lnTo>
                  <a:lnTo>
                    <a:pt x="359" y="221"/>
                  </a:lnTo>
                  <a:lnTo>
                    <a:pt x="371" y="217"/>
                  </a:lnTo>
                  <a:lnTo>
                    <a:pt x="381" y="211"/>
                  </a:lnTo>
                  <a:lnTo>
                    <a:pt x="391" y="203"/>
                  </a:lnTo>
                  <a:lnTo>
                    <a:pt x="401" y="195"/>
                  </a:lnTo>
                  <a:lnTo>
                    <a:pt x="408" y="187"/>
                  </a:lnTo>
                  <a:lnTo>
                    <a:pt x="415" y="177"/>
                  </a:lnTo>
                  <a:lnTo>
                    <a:pt x="421" y="167"/>
                  </a:lnTo>
                  <a:lnTo>
                    <a:pt x="426" y="156"/>
                  </a:lnTo>
                  <a:lnTo>
                    <a:pt x="429" y="144"/>
                  </a:lnTo>
                  <a:lnTo>
                    <a:pt x="430" y="131"/>
                  </a:lnTo>
                  <a:lnTo>
                    <a:pt x="431" y="117"/>
                  </a:lnTo>
                  <a:lnTo>
                    <a:pt x="430" y="103"/>
                  </a:lnTo>
                  <a:lnTo>
                    <a:pt x="429" y="90"/>
                  </a:lnTo>
                  <a:lnTo>
                    <a:pt x="426" y="78"/>
                  </a:lnTo>
                  <a:lnTo>
                    <a:pt x="421" y="67"/>
                  </a:lnTo>
                  <a:lnTo>
                    <a:pt x="415" y="57"/>
                  </a:lnTo>
                  <a:lnTo>
                    <a:pt x="409" y="48"/>
                  </a:lnTo>
                  <a:lnTo>
                    <a:pt x="401" y="38"/>
                  </a:lnTo>
                  <a:lnTo>
                    <a:pt x="392" y="31"/>
                  </a:lnTo>
                  <a:lnTo>
                    <a:pt x="383" y="24"/>
                  </a:lnTo>
                  <a:lnTo>
                    <a:pt x="372" y="18"/>
                  </a:lnTo>
                  <a:lnTo>
                    <a:pt x="360" y="12"/>
                  </a:lnTo>
                  <a:lnTo>
                    <a:pt x="347" y="8"/>
                  </a:lnTo>
                  <a:lnTo>
                    <a:pt x="334" y="5"/>
                  </a:lnTo>
                  <a:lnTo>
                    <a:pt x="321" y="2"/>
                  </a:lnTo>
                  <a:lnTo>
                    <a:pt x="305" y="1"/>
                  </a:lnTo>
                  <a:lnTo>
                    <a:pt x="291" y="0"/>
                  </a:lnTo>
                  <a:close/>
                  <a:moveTo>
                    <a:pt x="214" y="168"/>
                  </a:moveTo>
                  <a:lnTo>
                    <a:pt x="165" y="168"/>
                  </a:lnTo>
                  <a:lnTo>
                    <a:pt x="165" y="68"/>
                  </a:lnTo>
                  <a:lnTo>
                    <a:pt x="214" y="68"/>
                  </a:lnTo>
                  <a:lnTo>
                    <a:pt x="227" y="68"/>
                  </a:lnTo>
                  <a:lnTo>
                    <a:pt x="239" y="70"/>
                  </a:lnTo>
                  <a:lnTo>
                    <a:pt x="249" y="74"/>
                  </a:lnTo>
                  <a:lnTo>
                    <a:pt x="259" y="78"/>
                  </a:lnTo>
                  <a:lnTo>
                    <a:pt x="267" y="86"/>
                  </a:lnTo>
                  <a:lnTo>
                    <a:pt x="273" y="94"/>
                  </a:lnTo>
                  <a:lnTo>
                    <a:pt x="277" y="105"/>
                  </a:lnTo>
                  <a:lnTo>
                    <a:pt x="278" y="117"/>
                  </a:lnTo>
                  <a:lnTo>
                    <a:pt x="277" y="130"/>
                  </a:lnTo>
                  <a:lnTo>
                    <a:pt x="272" y="140"/>
                  </a:lnTo>
                  <a:lnTo>
                    <a:pt x="266" y="149"/>
                  </a:lnTo>
                  <a:lnTo>
                    <a:pt x="259" y="156"/>
                  </a:lnTo>
                  <a:lnTo>
                    <a:pt x="249" y="161"/>
                  </a:lnTo>
                  <a:lnTo>
                    <a:pt x="239" y="164"/>
                  </a:lnTo>
                  <a:lnTo>
                    <a:pt x="227" y="167"/>
                  </a:lnTo>
                  <a:lnTo>
                    <a:pt x="214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B51273E-77E3-4349-B4DB-C9877A376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350" y="207963"/>
              <a:ext cx="201613" cy="192087"/>
            </a:xfrm>
            <a:custGeom>
              <a:avLst/>
              <a:gdLst>
                <a:gd name="T0" fmla="*/ 2147483647 w 380"/>
                <a:gd name="T1" fmla="*/ 2147483647 h 361"/>
                <a:gd name="T2" fmla="*/ 2147483647 w 380"/>
                <a:gd name="T3" fmla="*/ 2147483647 h 361"/>
                <a:gd name="T4" fmla="*/ 2147483647 w 380"/>
                <a:gd name="T5" fmla="*/ 2147483647 h 361"/>
                <a:gd name="T6" fmla="*/ 2147483647 w 380"/>
                <a:gd name="T7" fmla="*/ 2147483647 h 361"/>
                <a:gd name="T8" fmla="*/ 2147483647 w 380"/>
                <a:gd name="T9" fmla="*/ 2147483647 h 361"/>
                <a:gd name="T10" fmla="*/ 2147483647 w 380"/>
                <a:gd name="T11" fmla="*/ 2147483647 h 361"/>
                <a:gd name="T12" fmla="*/ 2147483647 w 380"/>
                <a:gd name="T13" fmla="*/ 2147483647 h 361"/>
                <a:gd name="T14" fmla="*/ 2147483647 w 380"/>
                <a:gd name="T15" fmla="*/ 2147483647 h 361"/>
                <a:gd name="T16" fmla="*/ 2147483647 w 380"/>
                <a:gd name="T17" fmla="*/ 2147483647 h 361"/>
                <a:gd name="T18" fmla="*/ 2147483647 w 380"/>
                <a:gd name="T19" fmla="*/ 2147483647 h 361"/>
                <a:gd name="T20" fmla="*/ 2147483647 w 380"/>
                <a:gd name="T21" fmla="*/ 2147483647 h 361"/>
                <a:gd name="T22" fmla="*/ 2147483647 w 380"/>
                <a:gd name="T23" fmla="*/ 2147483647 h 361"/>
                <a:gd name="T24" fmla="*/ 2147483647 w 380"/>
                <a:gd name="T25" fmla="*/ 2147483647 h 361"/>
                <a:gd name="T26" fmla="*/ 2147483647 w 380"/>
                <a:gd name="T27" fmla="*/ 2147483647 h 361"/>
                <a:gd name="T28" fmla="*/ 2147483647 w 380"/>
                <a:gd name="T29" fmla="*/ 2147483647 h 361"/>
                <a:gd name="T30" fmla="*/ 2147483647 w 380"/>
                <a:gd name="T31" fmla="*/ 2147483647 h 361"/>
                <a:gd name="T32" fmla="*/ 2147483647 w 380"/>
                <a:gd name="T33" fmla="*/ 2147483647 h 361"/>
                <a:gd name="T34" fmla="*/ 2147483647 w 380"/>
                <a:gd name="T35" fmla="*/ 2147483647 h 361"/>
                <a:gd name="T36" fmla="*/ 2147483647 w 380"/>
                <a:gd name="T37" fmla="*/ 2147483647 h 361"/>
                <a:gd name="T38" fmla="*/ 2147483647 w 380"/>
                <a:gd name="T39" fmla="*/ 2147483647 h 361"/>
                <a:gd name="T40" fmla="*/ 2147483647 w 380"/>
                <a:gd name="T41" fmla="*/ 2147483647 h 361"/>
                <a:gd name="T42" fmla="*/ 2147483647 w 380"/>
                <a:gd name="T43" fmla="*/ 2147483647 h 361"/>
                <a:gd name="T44" fmla="*/ 2147483647 w 380"/>
                <a:gd name="T45" fmla="*/ 2147483647 h 361"/>
                <a:gd name="T46" fmla="*/ 2147483647 w 380"/>
                <a:gd name="T47" fmla="*/ 2147483647 h 361"/>
                <a:gd name="T48" fmla="*/ 2147483647 w 380"/>
                <a:gd name="T49" fmla="*/ 2147483647 h 361"/>
                <a:gd name="T50" fmla="*/ 2147483647 w 380"/>
                <a:gd name="T51" fmla="*/ 2147483647 h 361"/>
                <a:gd name="T52" fmla="*/ 2147483647 w 380"/>
                <a:gd name="T53" fmla="*/ 2147483647 h 361"/>
                <a:gd name="T54" fmla="*/ 2147483647 w 380"/>
                <a:gd name="T55" fmla="*/ 2147483647 h 361"/>
                <a:gd name="T56" fmla="*/ 0 w 380"/>
                <a:gd name="T57" fmla="*/ 2147483647 h 361"/>
                <a:gd name="T58" fmla="*/ 0 w 380"/>
                <a:gd name="T59" fmla="*/ 2147483647 h 361"/>
                <a:gd name="T60" fmla="*/ 2147483647 w 380"/>
                <a:gd name="T61" fmla="*/ 2147483647 h 361"/>
                <a:gd name="T62" fmla="*/ 2147483647 w 380"/>
                <a:gd name="T63" fmla="*/ 2147483647 h 361"/>
                <a:gd name="T64" fmla="*/ 2147483647 w 380"/>
                <a:gd name="T65" fmla="*/ 2147483647 h 361"/>
                <a:gd name="T66" fmla="*/ 2147483647 w 380"/>
                <a:gd name="T67" fmla="*/ 2147483647 h 361"/>
                <a:gd name="T68" fmla="*/ 2147483647 w 380"/>
                <a:gd name="T69" fmla="*/ 2147483647 h 361"/>
                <a:gd name="T70" fmla="*/ 2147483647 w 380"/>
                <a:gd name="T71" fmla="*/ 2147483647 h 361"/>
                <a:gd name="T72" fmla="*/ 2147483647 w 380"/>
                <a:gd name="T73" fmla="*/ 2147483647 h 361"/>
                <a:gd name="T74" fmla="*/ 2147483647 w 380"/>
                <a:gd name="T75" fmla="*/ 2147483647 h 361"/>
                <a:gd name="T76" fmla="*/ 2147483647 w 380"/>
                <a:gd name="T77" fmla="*/ 2147483647 h 361"/>
                <a:gd name="T78" fmla="*/ 2147483647 w 380"/>
                <a:gd name="T79" fmla="*/ 2147483647 h 361"/>
                <a:gd name="T80" fmla="*/ 2147483647 w 380"/>
                <a:gd name="T81" fmla="*/ 2147483647 h 361"/>
                <a:gd name="T82" fmla="*/ 2147483647 w 380"/>
                <a:gd name="T83" fmla="*/ 2147483647 h 361"/>
                <a:gd name="T84" fmla="*/ 0 w 380"/>
                <a:gd name="T85" fmla="*/ 0 h 361"/>
                <a:gd name="T86" fmla="*/ 2147483647 w 380"/>
                <a:gd name="T87" fmla="*/ 0 h 361"/>
                <a:gd name="T88" fmla="*/ 2147483647 w 380"/>
                <a:gd name="T89" fmla="*/ 2147483647 h 3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80" h="361">
                  <a:moveTo>
                    <a:pt x="380" y="84"/>
                  </a:moveTo>
                  <a:lnTo>
                    <a:pt x="380" y="84"/>
                  </a:lnTo>
                  <a:lnTo>
                    <a:pt x="378" y="83"/>
                  </a:lnTo>
                  <a:lnTo>
                    <a:pt x="370" y="80"/>
                  </a:lnTo>
                  <a:lnTo>
                    <a:pt x="355" y="76"/>
                  </a:lnTo>
                  <a:lnTo>
                    <a:pt x="347" y="75"/>
                  </a:lnTo>
                  <a:lnTo>
                    <a:pt x="338" y="75"/>
                  </a:lnTo>
                  <a:lnTo>
                    <a:pt x="164" y="75"/>
                  </a:lnTo>
                  <a:lnTo>
                    <a:pt x="164" y="161"/>
                  </a:lnTo>
                  <a:lnTo>
                    <a:pt x="303" y="161"/>
                  </a:lnTo>
                  <a:lnTo>
                    <a:pt x="322" y="161"/>
                  </a:lnTo>
                  <a:lnTo>
                    <a:pt x="336" y="158"/>
                  </a:lnTo>
                  <a:lnTo>
                    <a:pt x="350" y="155"/>
                  </a:lnTo>
                  <a:lnTo>
                    <a:pt x="350" y="240"/>
                  </a:lnTo>
                  <a:lnTo>
                    <a:pt x="346" y="239"/>
                  </a:lnTo>
                  <a:lnTo>
                    <a:pt x="336" y="237"/>
                  </a:lnTo>
                  <a:lnTo>
                    <a:pt x="322" y="234"/>
                  </a:lnTo>
                  <a:lnTo>
                    <a:pt x="303" y="233"/>
                  </a:lnTo>
                  <a:lnTo>
                    <a:pt x="164" y="233"/>
                  </a:lnTo>
                  <a:lnTo>
                    <a:pt x="164" y="321"/>
                  </a:lnTo>
                  <a:lnTo>
                    <a:pt x="164" y="331"/>
                  </a:lnTo>
                  <a:lnTo>
                    <a:pt x="165" y="338"/>
                  </a:lnTo>
                  <a:lnTo>
                    <a:pt x="169" y="351"/>
                  </a:lnTo>
                  <a:lnTo>
                    <a:pt x="172" y="358"/>
                  </a:lnTo>
                  <a:lnTo>
                    <a:pt x="173" y="361"/>
                  </a:lnTo>
                  <a:lnTo>
                    <a:pt x="0" y="361"/>
                  </a:lnTo>
                  <a:lnTo>
                    <a:pt x="1" y="358"/>
                  </a:lnTo>
                  <a:lnTo>
                    <a:pt x="4" y="351"/>
                  </a:lnTo>
                  <a:lnTo>
                    <a:pt x="8" y="338"/>
                  </a:lnTo>
                  <a:lnTo>
                    <a:pt x="9" y="331"/>
                  </a:lnTo>
                  <a:lnTo>
                    <a:pt x="10" y="321"/>
                  </a:lnTo>
                  <a:lnTo>
                    <a:pt x="10" y="40"/>
                  </a:lnTo>
                  <a:lnTo>
                    <a:pt x="9" y="31"/>
                  </a:lnTo>
                  <a:lnTo>
                    <a:pt x="8" y="23"/>
                  </a:lnTo>
                  <a:lnTo>
                    <a:pt x="7" y="15"/>
                  </a:lnTo>
                  <a:lnTo>
                    <a:pt x="4" y="9"/>
                  </a:lnTo>
                  <a:lnTo>
                    <a:pt x="1" y="2"/>
                  </a:lnTo>
                  <a:lnTo>
                    <a:pt x="0" y="0"/>
                  </a:lnTo>
                  <a:lnTo>
                    <a:pt x="380" y="0"/>
                  </a:lnTo>
                  <a:lnTo>
                    <a:pt x="380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2" name="11 Rectángulo"/>
          <p:cNvSpPr/>
          <p:nvPr userDrawn="1"/>
        </p:nvSpPr>
        <p:spPr>
          <a:xfrm>
            <a:off x="7812360" y="2540796"/>
            <a:ext cx="1331216" cy="709200"/>
          </a:xfrm>
          <a:prstGeom prst="rect">
            <a:avLst/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reeform 5"/>
          <p:cNvSpPr>
            <a:spLocks noEditPoints="1"/>
          </p:cNvSpPr>
          <p:nvPr userDrawn="1"/>
        </p:nvSpPr>
        <p:spPr bwMode="auto">
          <a:xfrm>
            <a:off x="7762802" y="2690438"/>
            <a:ext cx="958766" cy="408909"/>
          </a:xfrm>
          <a:custGeom>
            <a:avLst/>
            <a:gdLst>
              <a:gd name="T0" fmla="*/ 2588 w 4816"/>
              <a:gd name="T1" fmla="*/ 996 h 2054"/>
              <a:gd name="T2" fmla="*/ 2680 w 4816"/>
              <a:gd name="T3" fmla="*/ 956 h 2054"/>
              <a:gd name="T4" fmla="*/ 2706 w 4816"/>
              <a:gd name="T5" fmla="*/ 884 h 2054"/>
              <a:gd name="T6" fmla="*/ 2688 w 4816"/>
              <a:gd name="T7" fmla="*/ 822 h 2054"/>
              <a:gd name="T8" fmla="*/ 2616 w 4816"/>
              <a:gd name="T9" fmla="*/ 776 h 2054"/>
              <a:gd name="T10" fmla="*/ 3726 w 4816"/>
              <a:gd name="T11" fmla="*/ 2 h 2054"/>
              <a:gd name="T12" fmla="*/ 3374 w 4816"/>
              <a:gd name="T13" fmla="*/ 88 h 2054"/>
              <a:gd name="T14" fmla="*/ 3082 w 4816"/>
              <a:gd name="T15" fmla="*/ 284 h 2054"/>
              <a:gd name="T16" fmla="*/ 2890 w 4816"/>
              <a:gd name="T17" fmla="*/ 326 h 2054"/>
              <a:gd name="T18" fmla="*/ 2608 w 4816"/>
              <a:gd name="T19" fmla="*/ 114 h 2054"/>
              <a:gd name="T20" fmla="*/ 2264 w 4816"/>
              <a:gd name="T21" fmla="*/ 8 h 2054"/>
              <a:gd name="T22" fmla="*/ 1954 w 4816"/>
              <a:gd name="T23" fmla="*/ 16 h 2054"/>
              <a:gd name="T24" fmla="*/ 1620 w 4816"/>
              <a:gd name="T25" fmla="*/ 142 h 2054"/>
              <a:gd name="T26" fmla="*/ 1352 w 4816"/>
              <a:gd name="T27" fmla="*/ 370 h 2054"/>
              <a:gd name="T28" fmla="*/ 262 w 4816"/>
              <a:gd name="T29" fmla="*/ 2016 h 2054"/>
              <a:gd name="T30" fmla="*/ 1432 w 4816"/>
              <a:gd name="T31" fmla="*/ 1772 h 2054"/>
              <a:gd name="T32" fmla="*/ 1726 w 4816"/>
              <a:gd name="T33" fmla="*/ 1968 h 2054"/>
              <a:gd name="T34" fmla="*/ 2078 w 4816"/>
              <a:gd name="T35" fmla="*/ 2052 h 2054"/>
              <a:gd name="T36" fmla="*/ 2384 w 4816"/>
              <a:gd name="T37" fmla="*/ 2024 h 2054"/>
              <a:gd name="T38" fmla="*/ 2710 w 4816"/>
              <a:gd name="T39" fmla="*/ 1882 h 2054"/>
              <a:gd name="T40" fmla="*/ 2964 w 4816"/>
              <a:gd name="T41" fmla="*/ 1640 h 2054"/>
              <a:gd name="T42" fmla="*/ 3170 w 4816"/>
              <a:gd name="T43" fmla="*/ 1848 h 2054"/>
              <a:gd name="T44" fmla="*/ 3486 w 4816"/>
              <a:gd name="T45" fmla="*/ 2008 h 2054"/>
              <a:gd name="T46" fmla="*/ 3788 w 4816"/>
              <a:gd name="T47" fmla="*/ 2054 h 2054"/>
              <a:gd name="T48" fmla="*/ 4094 w 4816"/>
              <a:gd name="T49" fmla="*/ 2008 h 2054"/>
              <a:gd name="T50" fmla="*/ 4364 w 4816"/>
              <a:gd name="T51" fmla="*/ 1878 h 2054"/>
              <a:gd name="T52" fmla="*/ 4582 w 4816"/>
              <a:gd name="T53" fmla="*/ 1680 h 2054"/>
              <a:gd name="T54" fmla="*/ 4736 w 4816"/>
              <a:gd name="T55" fmla="*/ 1428 h 2054"/>
              <a:gd name="T56" fmla="*/ 4812 w 4816"/>
              <a:gd name="T57" fmla="*/ 1132 h 2054"/>
              <a:gd name="T58" fmla="*/ 4804 w 4816"/>
              <a:gd name="T59" fmla="*/ 872 h 2054"/>
              <a:gd name="T60" fmla="*/ 4716 w 4816"/>
              <a:gd name="T61" fmla="*/ 582 h 2054"/>
              <a:gd name="T62" fmla="*/ 4550 w 4816"/>
              <a:gd name="T63" fmla="*/ 338 h 2054"/>
              <a:gd name="T64" fmla="*/ 4322 w 4816"/>
              <a:gd name="T65" fmla="*/ 150 h 2054"/>
              <a:gd name="T66" fmla="*/ 4046 w 4816"/>
              <a:gd name="T67" fmla="*/ 32 h 2054"/>
              <a:gd name="T68" fmla="*/ 3788 w 4816"/>
              <a:gd name="T69" fmla="*/ 0 h 2054"/>
              <a:gd name="T70" fmla="*/ 1510 w 4816"/>
              <a:gd name="T71" fmla="*/ 1390 h 2054"/>
              <a:gd name="T72" fmla="*/ 1130 w 4816"/>
              <a:gd name="T73" fmla="*/ 1440 h 2054"/>
              <a:gd name="T74" fmla="*/ 1156 w 4816"/>
              <a:gd name="T75" fmla="*/ 1348 h 2054"/>
              <a:gd name="T76" fmla="*/ 776 w 4816"/>
              <a:gd name="T77" fmla="*/ 648 h 2054"/>
              <a:gd name="T78" fmla="*/ 1150 w 4816"/>
              <a:gd name="T79" fmla="*/ 644 h 2054"/>
              <a:gd name="T80" fmla="*/ 1468 w 4816"/>
              <a:gd name="T81" fmla="*/ 722 h 2054"/>
              <a:gd name="T82" fmla="*/ 1932 w 4816"/>
              <a:gd name="T83" fmla="*/ 616 h 2054"/>
              <a:gd name="T84" fmla="*/ 1830 w 4816"/>
              <a:gd name="T85" fmla="*/ 706 h 2054"/>
              <a:gd name="T86" fmla="*/ 2446 w 4816"/>
              <a:gd name="T87" fmla="*/ 1372 h 2054"/>
              <a:gd name="T88" fmla="*/ 2070 w 4816"/>
              <a:gd name="T89" fmla="*/ 1440 h 2054"/>
              <a:gd name="T90" fmla="*/ 2092 w 4816"/>
              <a:gd name="T91" fmla="*/ 1372 h 2054"/>
              <a:gd name="T92" fmla="*/ 2086 w 4816"/>
              <a:gd name="T93" fmla="*/ 650 h 2054"/>
              <a:gd name="T94" fmla="*/ 2770 w 4816"/>
              <a:gd name="T95" fmla="*/ 618 h 2054"/>
              <a:gd name="T96" fmla="*/ 2944 w 4816"/>
              <a:gd name="T97" fmla="*/ 668 h 2054"/>
              <a:gd name="T98" fmla="*/ 3042 w 4816"/>
              <a:gd name="T99" fmla="*/ 794 h 2054"/>
              <a:gd name="T100" fmla="*/ 3048 w 4816"/>
              <a:gd name="T101" fmla="*/ 944 h 2054"/>
              <a:gd name="T102" fmla="*/ 2964 w 4816"/>
              <a:gd name="T103" fmla="*/ 1082 h 2054"/>
              <a:gd name="T104" fmla="*/ 2800 w 4816"/>
              <a:gd name="T105" fmla="*/ 1146 h 2054"/>
              <a:gd name="T106" fmla="*/ 4084 w 4816"/>
              <a:gd name="T107" fmla="*/ 804 h 2054"/>
              <a:gd name="T108" fmla="*/ 3594 w 4816"/>
              <a:gd name="T109" fmla="*/ 784 h 2054"/>
              <a:gd name="T110" fmla="*/ 4020 w 4816"/>
              <a:gd name="T111" fmla="*/ 972 h 2054"/>
              <a:gd name="T112" fmla="*/ 3934 w 4816"/>
              <a:gd name="T113" fmla="*/ 1152 h 2054"/>
              <a:gd name="T114" fmla="*/ 3598 w 4816"/>
              <a:gd name="T115" fmla="*/ 1390 h 2054"/>
              <a:gd name="T116" fmla="*/ 3216 w 4816"/>
              <a:gd name="T117" fmla="*/ 1440 h 2054"/>
              <a:gd name="T118" fmla="*/ 3242 w 4816"/>
              <a:gd name="T119" fmla="*/ 1348 h 2054"/>
              <a:gd name="T120" fmla="*/ 3228 w 4816"/>
              <a:gd name="T121" fmla="*/ 638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6" h="2054">
                <a:moveTo>
                  <a:pt x="2560" y="770"/>
                </a:moveTo>
                <a:lnTo>
                  <a:pt x="2446" y="770"/>
                </a:lnTo>
                <a:lnTo>
                  <a:pt x="2446" y="998"/>
                </a:lnTo>
                <a:lnTo>
                  <a:pt x="2558" y="998"/>
                </a:lnTo>
                <a:lnTo>
                  <a:pt x="2558" y="998"/>
                </a:lnTo>
                <a:lnTo>
                  <a:pt x="2588" y="996"/>
                </a:lnTo>
                <a:lnTo>
                  <a:pt x="2616" y="992"/>
                </a:lnTo>
                <a:lnTo>
                  <a:pt x="2640" y="984"/>
                </a:lnTo>
                <a:lnTo>
                  <a:pt x="2652" y="978"/>
                </a:lnTo>
                <a:lnTo>
                  <a:pt x="2662" y="972"/>
                </a:lnTo>
                <a:lnTo>
                  <a:pt x="2672" y="964"/>
                </a:lnTo>
                <a:lnTo>
                  <a:pt x="2680" y="956"/>
                </a:lnTo>
                <a:lnTo>
                  <a:pt x="2688" y="948"/>
                </a:lnTo>
                <a:lnTo>
                  <a:pt x="2694" y="936"/>
                </a:lnTo>
                <a:lnTo>
                  <a:pt x="2700" y="926"/>
                </a:lnTo>
                <a:lnTo>
                  <a:pt x="2702" y="912"/>
                </a:lnTo>
                <a:lnTo>
                  <a:pt x="2706" y="898"/>
                </a:lnTo>
                <a:lnTo>
                  <a:pt x="2706" y="884"/>
                </a:lnTo>
                <a:lnTo>
                  <a:pt x="2706" y="884"/>
                </a:lnTo>
                <a:lnTo>
                  <a:pt x="2706" y="868"/>
                </a:lnTo>
                <a:lnTo>
                  <a:pt x="2702" y="856"/>
                </a:lnTo>
                <a:lnTo>
                  <a:pt x="2700" y="842"/>
                </a:lnTo>
                <a:lnTo>
                  <a:pt x="2694" y="832"/>
                </a:lnTo>
                <a:lnTo>
                  <a:pt x="2688" y="822"/>
                </a:lnTo>
                <a:lnTo>
                  <a:pt x="2680" y="812"/>
                </a:lnTo>
                <a:lnTo>
                  <a:pt x="2672" y="804"/>
                </a:lnTo>
                <a:lnTo>
                  <a:pt x="2662" y="796"/>
                </a:lnTo>
                <a:lnTo>
                  <a:pt x="2652" y="790"/>
                </a:lnTo>
                <a:lnTo>
                  <a:pt x="2642" y="784"/>
                </a:lnTo>
                <a:lnTo>
                  <a:pt x="2616" y="776"/>
                </a:lnTo>
                <a:lnTo>
                  <a:pt x="2590" y="772"/>
                </a:lnTo>
                <a:lnTo>
                  <a:pt x="2560" y="770"/>
                </a:lnTo>
                <a:lnTo>
                  <a:pt x="2560" y="770"/>
                </a:lnTo>
                <a:close/>
                <a:moveTo>
                  <a:pt x="3788" y="0"/>
                </a:moveTo>
                <a:lnTo>
                  <a:pt x="3788" y="0"/>
                </a:lnTo>
                <a:lnTo>
                  <a:pt x="3726" y="2"/>
                </a:lnTo>
                <a:lnTo>
                  <a:pt x="3664" y="8"/>
                </a:lnTo>
                <a:lnTo>
                  <a:pt x="3604" y="16"/>
                </a:lnTo>
                <a:lnTo>
                  <a:pt x="3544" y="30"/>
                </a:lnTo>
                <a:lnTo>
                  <a:pt x="3486" y="46"/>
                </a:lnTo>
                <a:lnTo>
                  <a:pt x="3428" y="66"/>
                </a:lnTo>
                <a:lnTo>
                  <a:pt x="3374" y="88"/>
                </a:lnTo>
                <a:lnTo>
                  <a:pt x="3320" y="114"/>
                </a:lnTo>
                <a:lnTo>
                  <a:pt x="3268" y="142"/>
                </a:lnTo>
                <a:lnTo>
                  <a:pt x="3218" y="174"/>
                </a:lnTo>
                <a:lnTo>
                  <a:pt x="3170" y="208"/>
                </a:lnTo>
                <a:lnTo>
                  <a:pt x="3124" y="244"/>
                </a:lnTo>
                <a:lnTo>
                  <a:pt x="3082" y="284"/>
                </a:lnTo>
                <a:lnTo>
                  <a:pt x="3040" y="326"/>
                </a:lnTo>
                <a:lnTo>
                  <a:pt x="3000" y="370"/>
                </a:lnTo>
                <a:lnTo>
                  <a:pt x="2964" y="416"/>
                </a:lnTo>
                <a:lnTo>
                  <a:pt x="2964" y="416"/>
                </a:lnTo>
                <a:lnTo>
                  <a:pt x="2928" y="370"/>
                </a:lnTo>
                <a:lnTo>
                  <a:pt x="2890" y="326"/>
                </a:lnTo>
                <a:lnTo>
                  <a:pt x="2848" y="284"/>
                </a:lnTo>
                <a:lnTo>
                  <a:pt x="2804" y="244"/>
                </a:lnTo>
                <a:lnTo>
                  <a:pt x="2758" y="208"/>
                </a:lnTo>
                <a:lnTo>
                  <a:pt x="2710" y="174"/>
                </a:lnTo>
                <a:lnTo>
                  <a:pt x="2660" y="142"/>
                </a:lnTo>
                <a:lnTo>
                  <a:pt x="2608" y="114"/>
                </a:lnTo>
                <a:lnTo>
                  <a:pt x="2554" y="88"/>
                </a:lnTo>
                <a:lnTo>
                  <a:pt x="2500" y="66"/>
                </a:lnTo>
                <a:lnTo>
                  <a:pt x="2442" y="46"/>
                </a:lnTo>
                <a:lnTo>
                  <a:pt x="2384" y="30"/>
                </a:lnTo>
                <a:lnTo>
                  <a:pt x="2326" y="16"/>
                </a:lnTo>
                <a:lnTo>
                  <a:pt x="2264" y="8"/>
                </a:lnTo>
                <a:lnTo>
                  <a:pt x="2204" y="2"/>
                </a:lnTo>
                <a:lnTo>
                  <a:pt x="2140" y="0"/>
                </a:lnTo>
                <a:lnTo>
                  <a:pt x="2140" y="0"/>
                </a:lnTo>
                <a:lnTo>
                  <a:pt x="2078" y="2"/>
                </a:lnTo>
                <a:lnTo>
                  <a:pt x="2016" y="8"/>
                </a:lnTo>
                <a:lnTo>
                  <a:pt x="1954" y="16"/>
                </a:lnTo>
                <a:lnTo>
                  <a:pt x="1896" y="30"/>
                </a:lnTo>
                <a:lnTo>
                  <a:pt x="1838" y="46"/>
                </a:lnTo>
                <a:lnTo>
                  <a:pt x="1780" y="66"/>
                </a:lnTo>
                <a:lnTo>
                  <a:pt x="1726" y="88"/>
                </a:lnTo>
                <a:lnTo>
                  <a:pt x="1672" y="114"/>
                </a:lnTo>
                <a:lnTo>
                  <a:pt x="1620" y="142"/>
                </a:lnTo>
                <a:lnTo>
                  <a:pt x="1570" y="174"/>
                </a:lnTo>
                <a:lnTo>
                  <a:pt x="1522" y="208"/>
                </a:lnTo>
                <a:lnTo>
                  <a:pt x="1476" y="244"/>
                </a:lnTo>
                <a:lnTo>
                  <a:pt x="1432" y="284"/>
                </a:lnTo>
                <a:lnTo>
                  <a:pt x="1392" y="326"/>
                </a:lnTo>
                <a:lnTo>
                  <a:pt x="1352" y="370"/>
                </a:lnTo>
                <a:lnTo>
                  <a:pt x="1316" y="416"/>
                </a:lnTo>
                <a:lnTo>
                  <a:pt x="1316" y="38"/>
                </a:lnTo>
                <a:lnTo>
                  <a:pt x="0" y="38"/>
                </a:lnTo>
                <a:lnTo>
                  <a:pt x="0" y="616"/>
                </a:lnTo>
                <a:lnTo>
                  <a:pt x="262" y="616"/>
                </a:lnTo>
                <a:lnTo>
                  <a:pt x="262" y="2016"/>
                </a:lnTo>
                <a:lnTo>
                  <a:pt x="1316" y="2016"/>
                </a:lnTo>
                <a:lnTo>
                  <a:pt x="1316" y="1640"/>
                </a:lnTo>
                <a:lnTo>
                  <a:pt x="1316" y="1640"/>
                </a:lnTo>
                <a:lnTo>
                  <a:pt x="1352" y="1686"/>
                </a:lnTo>
                <a:lnTo>
                  <a:pt x="1392" y="1730"/>
                </a:lnTo>
                <a:lnTo>
                  <a:pt x="1432" y="1772"/>
                </a:lnTo>
                <a:lnTo>
                  <a:pt x="1476" y="1810"/>
                </a:lnTo>
                <a:lnTo>
                  <a:pt x="1522" y="1848"/>
                </a:lnTo>
                <a:lnTo>
                  <a:pt x="1570" y="1882"/>
                </a:lnTo>
                <a:lnTo>
                  <a:pt x="1620" y="1914"/>
                </a:lnTo>
                <a:lnTo>
                  <a:pt x="1672" y="1942"/>
                </a:lnTo>
                <a:lnTo>
                  <a:pt x="1726" y="1968"/>
                </a:lnTo>
                <a:lnTo>
                  <a:pt x="1780" y="1990"/>
                </a:lnTo>
                <a:lnTo>
                  <a:pt x="1838" y="2008"/>
                </a:lnTo>
                <a:lnTo>
                  <a:pt x="1896" y="2024"/>
                </a:lnTo>
                <a:lnTo>
                  <a:pt x="1954" y="2038"/>
                </a:lnTo>
                <a:lnTo>
                  <a:pt x="2016" y="2046"/>
                </a:lnTo>
                <a:lnTo>
                  <a:pt x="2078" y="2052"/>
                </a:lnTo>
                <a:lnTo>
                  <a:pt x="2140" y="2054"/>
                </a:lnTo>
                <a:lnTo>
                  <a:pt x="2140" y="2054"/>
                </a:lnTo>
                <a:lnTo>
                  <a:pt x="2204" y="2052"/>
                </a:lnTo>
                <a:lnTo>
                  <a:pt x="2264" y="2046"/>
                </a:lnTo>
                <a:lnTo>
                  <a:pt x="2326" y="2038"/>
                </a:lnTo>
                <a:lnTo>
                  <a:pt x="2384" y="2024"/>
                </a:lnTo>
                <a:lnTo>
                  <a:pt x="2442" y="2008"/>
                </a:lnTo>
                <a:lnTo>
                  <a:pt x="2500" y="1990"/>
                </a:lnTo>
                <a:lnTo>
                  <a:pt x="2554" y="1968"/>
                </a:lnTo>
                <a:lnTo>
                  <a:pt x="2608" y="1942"/>
                </a:lnTo>
                <a:lnTo>
                  <a:pt x="2660" y="1914"/>
                </a:lnTo>
                <a:lnTo>
                  <a:pt x="2710" y="1882"/>
                </a:lnTo>
                <a:lnTo>
                  <a:pt x="2758" y="1848"/>
                </a:lnTo>
                <a:lnTo>
                  <a:pt x="2804" y="1810"/>
                </a:lnTo>
                <a:lnTo>
                  <a:pt x="2848" y="1772"/>
                </a:lnTo>
                <a:lnTo>
                  <a:pt x="2890" y="1730"/>
                </a:lnTo>
                <a:lnTo>
                  <a:pt x="2928" y="1686"/>
                </a:lnTo>
                <a:lnTo>
                  <a:pt x="2964" y="1640"/>
                </a:lnTo>
                <a:lnTo>
                  <a:pt x="2964" y="1640"/>
                </a:lnTo>
                <a:lnTo>
                  <a:pt x="3000" y="1686"/>
                </a:lnTo>
                <a:lnTo>
                  <a:pt x="3040" y="1730"/>
                </a:lnTo>
                <a:lnTo>
                  <a:pt x="3082" y="1772"/>
                </a:lnTo>
                <a:lnTo>
                  <a:pt x="3124" y="1810"/>
                </a:lnTo>
                <a:lnTo>
                  <a:pt x="3170" y="1848"/>
                </a:lnTo>
                <a:lnTo>
                  <a:pt x="3218" y="1882"/>
                </a:lnTo>
                <a:lnTo>
                  <a:pt x="3268" y="1914"/>
                </a:lnTo>
                <a:lnTo>
                  <a:pt x="3320" y="1942"/>
                </a:lnTo>
                <a:lnTo>
                  <a:pt x="3374" y="1968"/>
                </a:lnTo>
                <a:lnTo>
                  <a:pt x="3428" y="1990"/>
                </a:lnTo>
                <a:lnTo>
                  <a:pt x="3486" y="2008"/>
                </a:lnTo>
                <a:lnTo>
                  <a:pt x="3544" y="2024"/>
                </a:lnTo>
                <a:lnTo>
                  <a:pt x="3604" y="2038"/>
                </a:lnTo>
                <a:lnTo>
                  <a:pt x="3664" y="2046"/>
                </a:lnTo>
                <a:lnTo>
                  <a:pt x="3726" y="2052"/>
                </a:lnTo>
                <a:lnTo>
                  <a:pt x="3788" y="2054"/>
                </a:lnTo>
                <a:lnTo>
                  <a:pt x="3788" y="2054"/>
                </a:lnTo>
                <a:lnTo>
                  <a:pt x="3842" y="2052"/>
                </a:lnTo>
                <a:lnTo>
                  <a:pt x="3894" y="2048"/>
                </a:lnTo>
                <a:lnTo>
                  <a:pt x="3946" y="2042"/>
                </a:lnTo>
                <a:lnTo>
                  <a:pt x="3996" y="2034"/>
                </a:lnTo>
                <a:lnTo>
                  <a:pt x="4046" y="2022"/>
                </a:lnTo>
                <a:lnTo>
                  <a:pt x="4094" y="2008"/>
                </a:lnTo>
                <a:lnTo>
                  <a:pt x="4142" y="1992"/>
                </a:lnTo>
                <a:lnTo>
                  <a:pt x="4188" y="1974"/>
                </a:lnTo>
                <a:lnTo>
                  <a:pt x="4234" y="1954"/>
                </a:lnTo>
                <a:lnTo>
                  <a:pt x="4278" y="1930"/>
                </a:lnTo>
                <a:lnTo>
                  <a:pt x="4322" y="1906"/>
                </a:lnTo>
                <a:lnTo>
                  <a:pt x="4364" y="1878"/>
                </a:lnTo>
                <a:lnTo>
                  <a:pt x="4404" y="1850"/>
                </a:lnTo>
                <a:lnTo>
                  <a:pt x="4442" y="1820"/>
                </a:lnTo>
                <a:lnTo>
                  <a:pt x="4480" y="1788"/>
                </a:lnTo>
                <a:lnTo>
                  <a:pt x="4516" y="1754"/>
                </a:lnTo>
                <a:lnTo>
                  <a:pt x="4550" y="1718"/>
                </a:lnTo>
                <a:lnTo>
                  <a:pt x="4582" y="1680"/>
                </a:lnTo>
                <a:lnTo>
                  <a:pt x="4612" y="1642"/>
                </a:lnTo>
                <a:lnTo>
                  <a:pt x="4640" y="1602"/>
                </a:lnTo>
                <a:lnTo>
                  <a:pt x="4668" y="1560"/>
                </a:lnTo>
                <a:lnTo>
                  <a:pt x="4692" y="1518"/>
                </a:lnTo>
                <a:lnTo>
                  <a:pt x="4716" y="1472"/>
                </a:lnTo>
                <a:lnTo>
                  <a:pt x="4736" y="1428"/>
                </a:lnTo>
                <a:lnTo>
                  <a:pt x="4754" y="1380"/>
                </a:lnTo>
                <a:lnTo>
                  <a:pt x="4770" y="1334"/>
                </a:lnTo>
                <a:lnTo>
                  <a:pt x="4784" y="1284"/>
                </a:lnTo>
                <a:lnTo>
                  <a:pt x="4796" y="1234"/>
                </a:lnTo>
                <a:lnTo>
                  <a:pt x="4804" y="1184"/>
                </a:lnTo>
                <a:lnTo>
                  <a:pt x="4812" y="1132"/>
                </a:lnTo>
                <a:lnTo>
                  <a:pt x="4816" y="1080"/>
                </a:lnTo>
                <a:lnTo>
                  <a:pt x="4816" y="1028"/>
                </a:lnTo>
                <a:lnTo>
                  <a:pt x="4816" y="1028"/>
                </a:lnTo>
                <a:lnTo>
                  <a:pt x="4816" y="976"/>
                </a:lnTo>
                <a:lnTo>
                  <a:pt x="4812" y="922"/>
                </a:lnTo>
                <a:lnTo>
                  <a:pt x="4804" y="872"/>
                </a:lnTo>
                <a:lnTo>
                  <a:pt x="4796" y="820"/>
                </a:lnTo>
                <a:lnTo>
                  <a:pt x="4784" y="772"/>
                </a:lnTo>
                <a:lnTo>
                  <a:pt x="4770" y="722"/>
                </a:lnTo>
                <a:lnTo>
                  <a:pt x="4754" y="674"/>
                </a:lnTo>
                <a:lnTo>
                  <a:pt x="4736" y="628"/>
                </a:lnTo>
                <a:lnTo>
                  <a:pt x="4716" y="582"/>
                </a:lnTo>
                <a:lnTo>
                  <a:pt x="4692" y="538"/>
                </a:lnTo>
                <a:lnTo>
                  <a:pt x="4668" y="496"/>
                </a:lnTo>
                <a:lnTo>
                  <a:pt x="4640" y="454"/>
                </a:lnTo>
                <a:lnTo>
                  <a:pt x="4612" y="414"/>
                </a:lnTo>
                <a:lnTo>
                  <a:pt x="4582" y="374"/>
                </a:lnTo>
                <a:lnTo>
                  <a:pt x="4550" y="338"/>
                </a:lnTo>
                <a:lnTo>
                  <a:pt x="4516" y="302"/>
                </a:lnTo>
                <a:lnTo>
                  <a:pt x="4480" y="268"/>
                </a:lnTo>
                <a:lnTo>
                  <a:pt x="4442" y="236"/>
                </a:lnTo>
                <a:lnTo>
                  <a:pt x="4404" y="204"/>
                </a:lnTo>
                <a:lnTo>
                  <a:pt x="4364" y="176"/>
                </a:lnTo>
                <a:lnTo>
                  <a:pt x="4322" y="150"/>
                </a:lnTo>
                <a:lnTo>
                  <a:pt x="4278" y="124"/>
                </a:lnTo>
                <a:lnTo>
                  <a:pt x="4234" y="102"/>
                </a:lnTo>
                <a:lnTo>
                  <a:pt x="4188" y="80"/>
                </a:lnTo>
                <a:lnTo>
                  <a:pt x="4142" y="62"/>
                </a:lnTo>
                <a:lnTo>
                  <a:pt x="4094" y="46"/>
                </a:lnTo>
                <a:lnTo>
                  <a:pt x="4046" y="32"/>
                </a:lnTo>
                <a:lnTo>
                  <a:pt x="3996" y="20"/>
                </a:lnTo>
                <a:lnTo>
                  <a:pt x="3946" y="12"/>
                </a:lnTo>
                <a:lnTo>
                  <a:pt x="3894" y="6"/>
                </a:lnTo>
                <a:lnTo>
                  <a:pt x="3842" y="2"/>
                </a:lnTo>
                <a:lnTo>
                  <a:pt x="3788" y="0"/>
                </a:lnTo>
                <a:lnTo>
                  <a:pt x="3788" y="0"/>
                </a:lnTo>
                <a:close/>
                <a:moveTo>
                  <a:pt x="1830" y="706"/>
                </a:moveTo>
                <a:lnTo>
                  <a:pt x="1506" y="1110"/>
                </a:lnTo>
                <a:lnTo>
                  <a:pt x="1506" y="1348"/>
                </a:lnTo>
                <a:lnTo>
                  <a:pt x="1506" y="1348"/>
                </a:lnTo>
                <a:lnTo>
                  <a:pt x="1506" y="1372"/>
                </a:lnTo>
                <a:lnTo>
                  <a:pt x="1510" y="1390"/>
                </a:lnTo>
                <a:lnTo>
                  <a:pt x="1514" y="1406"/>
                </a:lnTo>
                <a:lnTo>
                  <a:pt x="1518" y="1418"/>
                </a:lnTo>
                <a:lnTo>
                  <a:pt x="1526" y="1436"/>
                </a:lnTo>
                <a:lnTo>
                  <a:pt x="1530" y="1440"/>
                </a:lnTo>
                <a:lnTo>
                  <a:pt x="1130" y="1440"/>
                </a:lnTo>
                <a:lnTo>
                  <a:pt x="1130" y="1440"/>
                </a:lnTo>
                <a:lnTo>
                  <a:pt x="1134" y="1436"/>
                </a:lnTo>
                <a:lnTo>
                  <a:pt x="1142" y="1418"/>
                </a:lnTo>
                <a:lnTo>
                  <a:pt x="1146" y="1406"/>
                </a:lnTo>
                <a:lnTo>
                  <a:pt x="1152" y="1390"/>
                </a:lnTo>
                <a:lnTo>
                  <a:pt x="1154" y="1372"/>
                </a:lnTo>
                <a:lnTo>
                  <a:pt x="1156" y="1348"/>
                </a:lnTo>
                <a:lnTo>
                  <a:pt x="1156" y="1110"/>
                </a:lnTo>
                <a:lnTo>
                  <a:pt x="834" y="708"/>
                </a:lnTo>
                <a:lnTo>
                  <a:pt x="834" y="708"/>
                </a:lnTo>
                <a:lnTo>
                  <a:pt x="814" y="684"/>
                </a:lnTo>
                <a:lnTo>
                  <a:pt x="794" y="664"/>
                </a:lnTo>
                <a:lnTo>
                  <a:pt x="776" y="648"/>
                </a:lnTo>
                <a:lnTo>
                  <a:pt x="762" y="636"/>
                </a:lnTo>
                <a:lnTo>
                  <a:pt x="740" y="620"/>
                </a:lnTo>
                <a:lnTo>
                  <a:pt x="732" y="616"/>
                </a:lnTo>
                <a:lnTo>
                  <a:pt x="1138" y="616"/>
                </a:lnTo>
                <a:lnTo>
                  <a:pt x="1138" y="616"/>
                </a:lnTo>
                <a:lnTo>
                  <a:pt x="1150" y="644"/>
                </a:lnTo>
                <a:lnTo>
                  <a:pt x="1168" y="678"/>
                </a:lnTo>
                <a:lnTo>
                  <a:pt x="1194" y="722"/>
                </a:lnTo>
                <a:lnTo>
                  <a:pt x="1328" y="930"/>
                </a:lnTo>
                <a:lnTo>
                  <a:pt x="1332" y="930"/>
                </a:lnTo>
                <a:lnTo>
                  <a:pt x="1468" y="722"/>
                </a:lnTo>
                <a:lnTo>
                  <a:pt x="1468" y="722"/>
                </a:lnTo>
                <a:lnTo>
                  <a:pt x="1494" y="678"/>
                </a:lnTo>
                <a:lnTo>
                  <a:pt x="1512" y="644"/>
                </a:lnTo>
                <a:lnTo>
                  <a:pt x="1522" y="624"/>
                </a:lnTo>
                <a:lnTo>
                  <a:pt x="1524" y="616"/>
                </a:lnTo>
                <a:lnTo>
                  <a:pt x="1932" y="616"/>
                </a:lnTo>
                <a:lnTo>
                  <a:pt x="1932" y="616"/>
                </a:lnTo>
                <a:lnTo>
                  <a:pt x="1924" y="620"/>
                </a:lnTo>
                <a:lnTo>
                  <a:pt x="1902" y="634"/>
                </a:lnTo>
                <a:lnTo>
                  <a:pt x="1888" y="646"/>
                </a:lnTo>
                <a:lnTo>
                  <a:pt x="1870" y="662"/>
                </a:lnTo>
                <a:lnTo>
                  <a:pt x="1850" y="682"/>
                </a:lnTo>
                <a:lnTo>
                  <a:pt x="1830" y="706"/>
                </a:lnTo>
                <a:lnTo>
                  <a:pt x="1830" y="706"/>
                </a:lnTo>
                <a:close/>
                <a:moveTo>
                  <a:pt x="2734" y="1150"/>
                </a:moveTo>
                <a:lnTo>
                  <a:pt x="2444" y="1150"/>
                </a:lnTo>
                <a:lnTo>
                  <a:pt x="2444" y="1348"/>
                </a:lnTo>
                <a:lnTo>
                  <a:pt x="2444" y="1348"/>
                </a:lnTo>
                <a:lnTo>
                  <a:pt x="2446" y="1372"/>
                </a:lnTo>
                <a:lnTo>
                  <a:pt x="2448" y="1390"/>
                </a:lnTo>
                <a:lnTo>
                  <a:pt x="2452" y="1406"/>
                </a:lnTo>
                <a:lnTo>
                  <a:pt x="2456" y="1418"/>
                </a:lnTo>
                <a:lnTo>
                  <a:pt x="2464" y="1436"/>
                </a:lnTo>
                <a:lnTo>
                  <a:pt x="2468" y="1440"/>
                </a:lnTo>
                <a:lnTo>
                  <a:pt x="2070" y="1440"/>
                </a:lnTo>
                <a:lnTo>
                  <a:pt x="2070" y="1440"/>
                </a:lnTo>
                <a:lnTo>
                  <a:pt x="2074" y="1436"/>
                </a:lnTo>
                <a:lnTo>
                  <a:pt x="2082" y="1420"/>
                </a:lnTo>
                <a:lnTo>
                  <a:pt x="2086" y="1406"/>
                </a:lnTo>
                <a:lnTo>
                  <a:pt x="2088" y="1390"/>
                </a:lnTo>
                <a:lnTo>
                  <a:pt x="2092" y="1372"/>
                </a:lnTo>
                <a:lnTo>
                  <a:pt x="2092" y="1348"/>
                </a:lnTo>
                <a:lnTo>
                  <a:pt x="2092" y="706"/>
                </a:lnTo>
                <a:lnTo>
                  <a:pt x="2092" y="706"/>
                </a:lnTo>
                <a:lnTo>
                  <a:pt x="2092" y="686"/>
                </a:lnTo>
                <a:lnTo>
                  <a:pt x="2088" y="666"/>
                </a:lnTo>
                <a:lnTo>
                  <a:pt x="2086" y="650"/>
                </a:lnTo>
                <a:lnTo>
                  <a:pt x="2082" y="638"/>
                </a:lnTo>
                <a:lnTo>
                  <a:pt x="2074" y="622"/>
                </a:lnTo>
                <a:lnTo>
                  <a:pt x="2070" y="616"/>
                </a:lnTo>
                <a:lnTo>
                  <a:pt x="2734" y="616"/>
                </a:lnTo>
                <a:lnTo>
                  <a:pt x="2734" y="616"/>
                </a:lnTo>
                <a:lnTo>
                  <a:pt x="2770" y="618"/>
                </a:lnTo>
                <a:lnTo>
                  <a:pt x="2802" y="620"/>
                </a:lnTo>
                <a:lnTo>
                  <a:pt x="2834" y="626"/>
                </a:lnTo>
                <a:lnTo>
                  <a:pt x="2864" y="634"/>
                </a:lnTo>
                <a:lnTo>
                  <a:pt x="2894" y="644"/>
                </a:lnTo>
                <a:lnTo>
                  <a:pt x="2920" y="656"/>
                </a:lnTo>
                <a:lnTo>
                  <a:pt x="2944" y="668"/>
                </a:lnTo>
                <a:lnTo>
                  <a:pt x="2966" y="684"/>
                </a:lnTo>
                <a:lnTo>
                  <a:pt x="2986" y="702"/>
                </a:lnTo>
                <a:lnTo>
                  <a:pt x="3004" y="722"/>
                </a:lnTo>
                <a:lnTo>
                  <a:pt x="3020" y="744"/>
                </a:lnTo>
                <a:lnTo>
                  <a:pt x="3032" y="768"/>
                </a:lnTo>
                <a:lnTo>
                  <a:pt x="3042" y="794"/>
                </a:lnTo>
                <a:lnTo>
                  <a:pt x="3050" y="822"/>
                </a:lnTo>
                <a:lnTo>
                  <a:pt x="3054" y="852"/>
                </a:lnTo>
                <a:lnTo>
                  <a:pt x="3056" y="884"/>
                </a:lnTo>
                <a:lnTo>
                  <a:pt x="3056" y="884"/>
                </a:lnTo>
                <a:lnTo>
                  <a:pt x="3054" y="916"/>
                </a:lnTo>
                <a:lnTo>
                  <a:pt x="3048" y="944"/>
                </a:lnTo>
                <a:lnTo>
                  <a:pt x="3042" y="972"/>
                </a:lnTo>
                <a:lnTo>
                  <a:pt x="3030" y="998"/>
                </a:lnTo>
                <a:lnTo>
                  <a:pt x="3018" y="1022"/>
                </a:lnTo>
                <a:lnTo>
                  <a:pt x="3002" y="1044"/>
                </a:lnTo>
                <a:lnTo>
                  <a:pt x="2984" y="1064"/>
                </a:lnTo>
                <a:lnTo>
                  <a:pt x="2964" y="1082"/>
                </a:lnTo>
                <a:lnTo>
                  <a:pt x="2942" y="1098"/>
                </a:lnTo>
                <a:lnTo>
                  <a:pt x="2916" y="1112"/>
                </a:lnTo>
                <a:lnTo>
                  <a:pt x="2890" y="1124"/>
                </a:lnTo>
                <a:lnTo>
                  <a:pt x="2862" y="1134"/>
                </a:lnTo>
                <a:lnTo>
                  <a:pt x="2832" y="1140"/>
                </a:lnTo>
                <a:lnTo>
                  <a:pt x="2800" y="1146"/>
                </a:lnTo>
                <a:lnTo>
                  <a:pt x="2768" y="1150"/>
                </a:lnTo>
                <a:lnTo>
                  <a:pt x="2734" y="1150"/>
                </a:lnTo>
                <a:lnTo>
                  <a:pt x="2734" y="1150"/>
                </a:lnTo>
                <a:close/>
                <a:moveTo>
                  <a:pt x="4092" y="808"/>
                </a:moveTo>
                <a:lnTo>
                  <a:pt x="4092" y="808"/>
                </a:lnTo>
                <a:lnTo>
                  <a:pt x="4084" y="804"/>
                </a:lnTo>
                <a:lnTo>
                  <a:pt x="4066" y="796"/>
                </a:lnTo>
                <a:lnTo>
                  <a:pt x="4052" y="792"/>
                </a:lnTo>
                <a:lnTo>
                  <a:pt x="4034" y="788"/>
                </a:lnTo>
                <a:lnTo>
                  <a:pt x="4014" y="786"/>
                </a:lnTo>
                <a:lnTo>
                  <a:pt x="3992" y="784"/>
                </a:lnTo>
                <a:lnTo>
                  <a:pt x="3594" y="784"/>
                </a:lnTo>
                <a:lnTo>
                  <a:pt x="3594" y="984"/>
                </a:lnTo>
                <a:lnTo>
                  <a:pt x="3914" y="984"/>
                </a:lnTo>
                <a:lnTo>
                  <a:pt x="3914" y="984"/>
                </a:lnTo>
                <a:lnTo>
                  <a:pt x="3956" y="982"/>
                </a:lnTo>
                <a:lnTo>
                  <a:pt x="3990" y="978"/>
                </a:lnTo>
                <a:lnTo>
                  <a:pt x="4020" y="972"/>
                </a:lnTo>
                <a:lnTo>
                  <a:pt x="4020" y="1168"/>
                </a:lnTo>
                <a:lnTo>
                  <a:pt x="4020" y="1168"/>
                </a:lnTo>
                <a:lnTo>
                  <a:pt x="4012" y="1166"/>
                </a:lnTo>
                <a:lnTo>
                  <a:pt x="3990" y="1160"/>
                </a:lnTo>
                <a:lnTo>
                  <a:pt x="3956" y="1154"/>
                </a:lnTo>
                <a:lnTo>
                  <a:pt x="3934" y="1152"/>
                </a:lnTo>
                <a:lnTo>
                  <a:pt x="3914" y="1150"/>
                </a:lnTo>
                <a:lnTo>
                  <a:pt x="3594" y="1150"/>
                </a:lnTo>
                <a:lnTo>
                  <a:pt x="3594" y="1348"/>
                </a:lnTo>
                <a:lnTo>
                  <a:pt x="3594" y="1348"/>
                </a:lnTo>
                <a:lnTo>
                  <a:pt x="3594" y="1370"/>
                </a:lnTo>
                <a:lnTo>
                  <a:pt x="3598" y="1390"/>
                </a:lnTo>
                <a:lnTo>
                  <a:pt x="3602" y="1406"/>
                </a:lnTo>
                <a:lnTo>
                  <a:pt x="3606" y="1418"/>
                </a:lnTo>
                <a:lnTo>
                  <a:pt x="3614" y="1434"/>
                </a:lnTo>
                <a:lnTo>
                  <a:pt x="3618" y="1440"/>
                </a:lnTo>
                <a:lnTo>
                  <a:pt x="3216" y="1440"/>
                </a:lnTo>
                <a:lnTo>
                  <a:pt x="3216" y="1440"/>
                </a:lnTo>
                <a:lnTo>
                  <a:pt x="3220" y="1434"/>
                </a:lnTo>
                <a:lnTo>
                  <a:pt x="3228" y="1418"/>
                </a:lnTo>
                <a:lnTo>
                  <a:pt x="3234" y="1406"/>
                </a:lnTo>
                <a:lnTo>
                  <a:pt x="3238" y="1390"/>
                </a:lnTo>
                <a:lnTo>
                  <a:pt x="3240" y="1370"/>
                </a:lnTo>
                <a:lnTo>
                  <a:pt x="3242" y="1348"/>
                </a:lnTo>
                <a:lnTo>
                  <a:pt x="3242" y="706"/>
                </a:lnTo>
                <a:lnTo>
                  <a:pt x="3242" y="706"/>
                </a:lnTo>
                <a:lnTo>
                  <a:pt x="3240" y="684"/>
                </a:lnTo>
                <a:lnTo>
                  <a:pt x="3238" y="666"/>
                </a:lnTo>
                <a:lnTo>
                  <a:pt x="3234" y="650"/>
                </a:lnTo>
                <a:lnTo>
                  <a:pt x="3228" y="638"/>
                </a:lnTo>
                <a:lnTo>
                  <a:pt x="3220" y="622"/>
                </a:lnTo>
                <a:lnTo>
                  <a:pt x="3216" y="616"/>
                </a:lnTo>
                <a:lnTo>
                  <a:pt x="4092" y="616"/>
                </a:lnTo>
                <a:lnTo>
                  <a:pt x="4092" y="8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232E4B1-F263-FF43-AA18-ACE62BC651A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-4572" y="-21951"/>
            <a:ext cx="9148148" cy="2580683"/>
          </a:xfrm>
          <a:custGeom>
            <a:avLst/>
            <a:gdLst>
              <a:gd name="connsiteX0" fmla="*/ 0 w 9143576"/>
              <a:gd name="connsiteY0" fmla="*/ 243416 h 2595333"/>
              <a:gd name="connsiteX1" fmla="*/ 243416 w 9143576"/>
              <a:gd name="connsiteY1" fmla="*/ 0 h 2595333"/>
              <a:gd name="connsiteX2" fmla="*/ 8900160 w 9143576"/>
              <a:gd name="connsiteY2" fmla="*/ 0 h 2595333"/>
              <a:gd name="connsiteX3" fmla="*/ 9143576 w 9143576"/>
              <a:gd name="connsiteY3" fmla="*/ 243416 h 2595333"/>
              <a:gd name="connsiteX4" fmla="*/ 9143576 w 9143576"/>
              <a:gd name="connsiteY4" fmla="*/ 2351917 h 2595333"/>
              <a:gd name="connsiteX5" fmla="*/ 8900160 w 9143576"/>
              <a:gd name="connsiteY5" fmla="*/ 2595333 h 2595333"/>
              <a:gd name="connsiteX6" fmla="*/ 243416 w 9143576"/>
              <a:gd name="connsiteY6" fmla="*/ 2595333 h 2595333"/>
              <a:gd name="connsiteX7" fmla="*/ 0 w 9143576"/>
              <a:gd name="connsiteY7" fmla="*/ 2351917 h 2595333"/>
              <a:gd name="connsiteX8" fmla="*/ 0 w 9143576"/>
              <a:gd name="connsiteY8" fmla="*/ 243416 h 2595333"/>
              <a:gd name="connsiteX0" fmla="*/ 0 w 9143576"/>
              <a:gd name="connsiteY0" fmla="*/ 271038 h 2622955"/>
              <a:gd name="connsiteX1" fmla="*/ 8900160 w 9143576"/>
              <a:gd name="connsiteY1" fmla="*/ 27622 h 2622955"/>
              <a:gd name="connsiteX2" fmla="*/ 9143576 w 9143576"/>
              <a:gd name="connsiteY2" fmla="*/ 271038 h 2622955"/>
              <a:gd name="connsiteX3" fmla="*/ 9143576 w 9143576"/>
              <a:gd name="connsiteY3" fmla="*/ 2379539 h 2622955"/>
              <a:gd name="connsiteX4" fmla="*/ 8900160 w 9143576"/>
              <a:gd name="connsiteY4" fmla="*/ 2622955 h 2622955"/>
              <a:gd name="connsiteX5" fmla="*/ 243416 w 9143576"/>
              <a:gd name="connsiteY5" fmla="*/ 2622955 h 2622955"/>
              <a:gd name="connsiteX6" fmla="*/ 0 w 9143576"/>
              <a:gd name="connsiteY6" fmla="*/ 2379539 h 2622955"/>
              <a:gd name="connsiteX7" fmla="*/ 0 w 9143576"/>
              <a:gd name="connsiteY7" fmla="*/ 271038 h 2622955"/>
              <a:gd name="connsiteX0" fmla="*/ 0 w 9148148"/>
              <a:gd name="connsiteY0" fmla="*/ 172154 h 2775531"/>
              <a:gd name="connsiteX1" fmla="*/ 8904732 w 9148148"/>
              <a:gd name="connsiteY1" fmla="*/ 180198 h 2775531"/>
              <a:gd name="connsiteX2" fmla="*/ 9148148 w 9148148"/>
              <a:gd name="connsiteY2" fmla="*/ 423614 h 2775531"/>
              <a:gd name="connsiteX3" fmla="*/ 9148148 w 9148148"/>
              <a:gd name="connsiteY3" fmla="*/ 2532115 h 2775531"/>
              <a:gd name="connsiteX4" fmla="*/ 8904732 w 9148148"/>
              <a:gd name="connsiteY4" fmla="*/ 2775531 h 2775531"/>
              <a:gd name="connsiteX5" fmla="*/ 247988 w 9148148"/>
              <a:gd name="connsiteY5" fmla="*/ 2775531 h 2775531"/>
              <a:gd name="connsiteX6" fmla="*/ 4572 w 9148148"/>
              <a:gd name="connsiteY6" fmla="*/ 2532115 h 2775531"/>
              <a:gd name="connsiteX7" fmla="*/ 0 w 9148148"/>
              <a:gd name="connsiteY7" fmla="*/ 172154 h 2775531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179047 h 2782424"/>
              <a:gd name="connsiteX1" fmla="*/ 9148148 w 9148148"/>
              <a:gd name="connsiteY1" fmla="*/ 430507 h 2782424"/>
              <a:gd name="connsiteX2" fmla="*/ 9148148 w 9148148"/>
              <a:gd name="connsiteY2" fmla="*/ 2539008 h 2782424"/>
              <a:gd name="connsiteX3" fmla="*/ 8904732 w 9148148"/>
              <a:gd name="connsiteY3" fmla="*/ 2782424 h 2782424"/>
              <a:gd name="connsiteX4" fmla="*/ 247988 w 9148148"/>
              <a:gd name="connsiteY4" fmla="*/ 2782424 h 2782424"/>
              <a:gd name="connsiteX5" fmla="*/ 4572 w 9148148"/>
              <a:gd name="connsiteY5" fmla="*/ 2539008 h 2782424"/>
              <a:gd name="connsiteX6" fmla="*/ 0 w 9148148"/>
              <a:gd name="connsiteY6" fmla="*/ 179047 h 2782424"/>
              <a:gd name="connsiteX0" fmla="*/ 0 w 9148148"/>
              <a:gd name="connsiteY0" fmla="*/ 284305 h 2887682"/>
              <a:gd name="connsiteX1" fmla="*/ 9148148 w 9148148"/>
              <a:gd name="connsiteY1" fmla="*/ 275161 h 2887682"/>
              <a:gd name="connsiteX2" fmla="*/ 9148148 w 9148148"/>
              <a:gd name="connsiteY2" fmla="*/ 2644266 h 2887682"/>
              <a:gd name="connsiteX3" fmla="*/ 8904732 w 9148148"/>
              <a:gd name="connsiteY3" fmla="*/ 2887682 h 2887682"/>
              <a:gd name="connsiteX4" fmla="*/ 247988 w 9148148"/>
              <a:gd name="connsiteY4" fmla="*/ 2887682 h 2887682"/>
              <a:gd name="connsiteX5" fmla="*/ 4572 w 9148148"/>
              <a:gd name="connsiteY5" fmla="*/ 2644266 h 2887682"/>
              <a:gd name="connsiteX6" fmla="*/ 0 w 9148148"/>
              <a:gd name="connsiteY6" fmla="*/ 284305 h 2887682"/>
              <a:gd name="connsiteX0" fmla="*/ 0 w 9148148"/>
              <a:gd name="connsiteY0" fmla="*/ 156557 h 2759934"/>
              <a:gd name="connsiteX1" fmla="*/ 9148148 w 9148148"/>
              <a:gd name="connsiteY1" fmla="*/ 147413 h 2759934"/>
              <a:gd name="connsiteX2" fmla="*/ 9148148 w 9148148"/>
              <a:gd name="connsiteY2" fmla="*/ 2516518 h 2759934"/>
              <a:gd name="connsiteX3" fmla="*/ 8904732 w 9148148"/>
              <a:gd name="connsiteY3" fmla="*/ 2759934 h 2759934"/>
              <a:gd name="connsiteX4" fmla="*/ 247988 w 9148148"/>
              <a:gd name="connsiteY4" fmla="*/ 2759934 h 2759934"/>
              <a:gd name="connsiteX5" fmla="*/ 4572 w 9148148"/>
              <a:gd name="connsiteY5" fmla="*/ 2516518 h 2759934"/>
              <a:gd name="connsiteX6" fmla="*/ 0 w 9148148"/>
              <a:gd name="connsiteY6" fmla="*/ 156557 h 2759934"/>
              <a:gd name="connsiteX0" fmla="*/ 0 w 9148148"/>
              <a:gd name="connsiteY0" fmla="*/ 9144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9144 h 2612521"/>
              <a:gd name="connsiteX0" fmla="*/ 0 w 9148148"/>
              <a:gd name="connsiteY0" fmla="*/ 9144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9144 h 261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8148" h="2612521">
                <a:moveTo>
                  <a:pt x="0" y="9144"/>
                </a:moveTo>
                <a:cubicBezTo>
                  <a:pt x="-3119" y="14343"/>
                  <a:pt x="9150505" y="9009"/>
                  <a:pt x="9148148" y="0"/>
                </a:cubicBezTo>
                <a:lnTo>
                  <a:pt x="9148148" y="2369105"/>
                </a:lnTo>
                <a:cubicBezTo>
                  <a:pt x="9148148" y="2503540"/>
                  <a:pt x="9039167" y="2612521"/>
                  <a:pt x="8904732" y="2612521"/>
                </a:cubicBezTo>
                <a:lnTo>
                  <a:pt x="247988" y="2612521"/>
                </a:lnTo>
                <a:cubicBezTo>
                  <a:pt x="113553" y="2612521"/>
                  <a:pt x="2191" y="2522825"/>
                  <a:pt x="4572" y="2369105"/>
                </a:cubicBezTo>
                <a:lnTo>
                  <a:pt x="0" y="914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x-none" dirty="0"/>
              <a:t>Haga click en el ícono para incluir una imagen</a:t>
            </a:r>
          </a:p>
        </p:txBody>
      </p:sp>
    </p:spTree>
    <p:extLst>
      <p:ext uri="{BB962C8B-B14F-4D97-AF65-F5344CB8AC3E}">
        <p14:creationId xmlns:p14="http://schemas.microsoft.com/office/powerpoint/2010/main" val="1350654903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CERA GRIS IMAGEN ÁNGULOS REDONDEAD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208C32C0-64EA-4B08-876A-769A3654FD66}"/>
              </a:ext>
            </a:extLst>
          </p:cNvPr>
          <p:cNvSpPr/>
          <p:nvPr userDrawn="1"/>
        </p:nvSpPr>
        <p:spPr>
          <a:xfrm>
            <a:off x="-4572" y="0"/>
            <a:ext cx="91485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1" name="Round Same Side Corner Rectangle 26">
            <a:extLst>
              <a:ext uri="{FF2B5EF4-FFF2-40B4-BE49-F238E27FC236}">
                <a16:creationId xmlns:a16="http://schemas.microsoft.com/office/drawing/2014/main" id="{8EE0BF9B-876D-444B-804C-11C2AE01B8CF}"/>
              </a:ext>
            </a:extLst>
          </p:cNvPr>
          <p:cNvSpPr/>
          <p:nvPr userDrawn="1"/>
        </p:nvSpPr>
        <p:spPr>
          <a:xfrm rot="10800000">
            <a:off x="0" y="-2"/>
            <a:ext cx="9153030" cy="566868"/>
          </a:xfrm>
          <a:prstGeom prst="round2Same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Picture Placeholder 6">
            <a:extLst>
              <a:ext uri="{FF2B5EF4-FFF2-40B4-BE49-F238E27FC236}">
                <a16:creationId xmlns:a16="http://schemas.microsoft.com/office/drawing/2014/main" id="{829DE305-387E-DC4D-BAD0-86234F0CEF0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-1419" y="411510"/>
            <a:ext cx="9148187" cy="1867793"/>
          </a:xfrm>
          <a:custGeom>
            <a:avLst/>
            <a:gdLst>
              <a:gd name="connsiteX0" fmla="*/ 0 w 9143576"/>
              <a:gd name="connsiteY0" fmla="*/ 243416 h 2595333"/>
              <a:gd name="connsiteX1" fmla="*/ 243416 w 9143576"/>
              <a:gd name="connsiteY1" fmla="*/ 0 h 2595333"/>
              <a:gd name="connsiteX2" fmla="*/ 8900160 w 9143576"/>
              <a:gd name="connsiteY2" fmla="*/ 0 h 2595333"/>
              <a:gd name="connsiteX3" fmla="*/ 9143576 w 9143576"/>
              <a:gd name="connsiteY3" fmla="*/ 243416 h 2595333"/>
              <a:gd name="connsiteX4" fmla="*/ 9143576 w 9143576"/>
              <a:gd name="connsiteY4" fmla="*/ 2351917 h 2595333"/>
              <a:gd name="connsiteX5" fmla="*/ 8900160 w 9143576"/>
              <a:gd name="connsiteY5" fmla="*/ 2595333 h 2595333"/>
              <a:gd name="connsiteX6" fmla="*/ 243416 w 9143576"/>
              <a:gd name="connsiteY6" fmla="*/ 2595333 h 2595333"/>
              <a:gd name="connsiteX7" fmla="*/ 0 w 9143576"/>
              <a:gd name="connsiteY7" fmla="*/ 2351917 h 2595333"/>
              <a:gd name="connsiteX8" fmla="*/ 0 w 9143576"/>
              <a:gd name="connsiteY8" fmla="*/ 243416 h 2595333"/>
              <a:gd name="connsiteX0" fmla="*/ 0 w 9143576"/>
              <a:gd name="connsiteY0" fmla="*/ 271038 h 2622955"/>
              <a:gd name="connsiteX1" fmla="*/ 8900160 w 9143576"/>
              <a:gd name="connsiteY1" fmla="*/ 27622 h 2622955"/>
              <a:gd name="connsiteX2" fmla="*/ 9143576 w 9143576"/>
              <a:gd name="connsiteY2" fmla="*/ 271038 h 2622955"/>
              <a:gd name="connsiteX3" fmla="*/ 9143576 w 9143576"/>
              <a:gd name="connsiteY3" fmla="*/ 2379539 h 2622955"/>
              <a:gd name="connsiteX4" fmla="*/ 8900160 w 9143576"/>
              <a:gd name="connsiteY4" fmla="*/ 2622955 h 2622955"/>
              <a:gd name="connsiteX5" fmla="*/ 243416 w 9143576"/>
              <a:gd name="connsiteY5" fmla="*/ 2622955 h 2622955"/>
              <a:gd name="connsiteX6" fmla="*/ 0 w 9143576"/>
              <a:gd name="connsiteY6" fmla="*/ 2379539 h 2622955"/>
              <a:gd name="connsiteX7" fmla="*/ 0 w 9143576"/>
              <a:gd name="connsiteY7" fmla="*/ 271038 h 2622955"/>
              <a:gd name="connsiteX0" fmla="*/ 0 w 9148148"/>
              <a:gd name="connsiteY0" fmla="*/ 172154 h 2775531"/>
              <a:gd name="connsiteX1" fmla="*/ 8904732 w 9148148"/>
              <a:gd name="connsiteY1" fmla="*/ 180198 h 2775531"/>
              <a:gd name="connsiteX2" fmla="*/ 9148148 w 9148148"/>
              <a:gd name="connsiteY2" fmla="*/ 423614 h 2775531"/>
              <a:gd name="connsiteX3" fmla="*/ 9148148 w 9148148"/>
              <a:gd name="connsiteY3" fmla="*/ 2532115 h 2775531"/>
              <a:gd name="connsiteX4" fmla="*/ 8904732 w 9148148"/>
              <a:gd name="connsiteY4" fmla="*/ 2775531 h 2775531"/>
              <a:gd name="connsiteX5" fmla="*/ 247988 w 9148148"/>
              <a:gd name="connsiteY5" fmla="*/ 2775531 h 2775531"/>
              <a:gd name="connsiteX6" fmla="*/ 4572 w 9148148"/>
              <a:gd name="connsiteY6" fmla="*/ 2532115 h 2775531"/>
              <a:gd name="connsiteX7" fmla="*/ 0 w 9148148"/>
              <a:gd name="connsiteY7" fmla="*/ 172154 h 2775531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179047 h 2782424"/>
              <a:gd name="connsiteX1" fmla="*/ 9148148 w 9148148"/>
              <a:gd name="connsiteY1" fmla="*/ 430507 h 2782424"/>
              <a:gd name="connsiteX2" fmla="*/ 9148148 w 9148148"/>
              <a:gd name="connsiteY2" fmla="*/ 2539008 h 2782424"/>
              <a:gd name="connsiteX3" fmla="*/ 8904732 w 9148148"/>
              <a:gd name="connsiteY3" fmla="*/ 2782424 h 2782424"/>
              <a:gd name="connsiteX4" fmla="*/ 247988 w 9148148"/>
              <a:gd name="connsiteY4" fmla="*/ 2782424 h 2782424"/>
              <a:gd name="connsiteX5" fmla="*/ 4572 w 9148148"/>
              <a:gd name="connsiteY5" fmla="*/ 2539008 h 2782424"/>
              <a:gd name="connsiteX6" fmla="*/ 0 w 9148148"/>
              <a:gd name="connsiteY6" fmla="*/ 179047 h 2782424"/>
              <a:gd name="connsiteX0" fmla="*/ 0 w 9148148"/>
              <a:gd name="connsiteY0" fmla="*/ 284305 h 2887682"/>
              <a:gd name="connsiteX1" fmla="*/ 9148148 w 9148148"/>
              <a:gd name="connsiteY1" fmla="*/ 275161 h 2887682"/>
              <a:gd name="connsiteX2" fmla="*/ 9148148 w 9148148"/>
              <a:gd name="connsiteY2" fmla="*/ 2644266 h 2887682"/>
              <a:gd name="connsiteX3" fmla="*/ 8904732 w 9148148"/>
              <a:gd name="connsiteY3" fmla="*/ 2887682 h 2887682"/>
              <a:gd name="connsiteX4" fmla="*/ 247988 w 9148148"/>
              <a:gd name="connsiteY4" fmla="*/ 2887682 h 2887682"/>
              <a:gd name="connsiteX5" fmla="*/ 4572 w 9148148"/>
              <a:gd name="connsiteY5" fmla="*/ 2644266 h 2887682"/>
              <a:gd name="connsiteX6" fmla="*/ 0 w 9148148"/>
              <a:gd name="connsiteY6" fmla="*/ 284305 h 2887682"/>
              <a:gd name="connsiteX0" fmla="*/ 0 w 9148148"/>
              <a:gd name="connsiteY0" fmla="*/ 156557 h 2759934"/>
              <a:gd name="connsiteX1" fmla="*/ 9148148 w 9148148"/>
              <a:gd name="connsiteY1" fmla="*/ 147413 h 2759934"/>
              <a:gd name="connsiteX2" fmla="*/ 9148148 w 9148148"/>
              <a:gd name="connsiteY2" fmla="*/ 2516518 h 2759934"/>
              <a:gd name="connsiteX3" fmla="*/ 8904732 w 9148148"/>
              <a:gd name="connsiteY3" fmla="*/ 2759934 h 2759934"/>
              <a:gd name="connsiteX4" fmla="*/ 247988 w 9148148"/>
              <a:gd name="connsiteY4" fmla="*/ 2759934 h 2759934"/>
              <a:gd name="connsiteX5" fmla="*/ 4572 w 9148148"/>
              <a:gd name="connsiteY5" fmla="*/ 2516518 h 2759934"/>
              <a:gd name="connsiteX6" fmla="*/ 0 w 9148148"/>
              <a:gd name="connsiteY6" fmla="*/ 156557 h 2759934"/>
              <a:gd name="connsiteX0" fmla="*/ 0 w 9148148"/>
              <a:gd name="connsiteY0" fmla="*/ 9144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9144 h 2612521"/>
              <a:gd name="connsiteX0" fmla="*/ 0 w 9148148"/>
              <a:gd name="connsiteY0" fmla="*/ 795528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795528 h 2612521"/>
              <a:gd name="connsiteX0" fmla="*/ 0 w 9148148"/>
              <a:gd name="connsiteY0" fmla="*/ 4572 h 1821565"/>
              <a:gd name="connsiteX1" fmla="*/ 9148148 w 9148148"/>
              <a:gd name="connsiteY1" fmla="*/ 0 h 1821565"/>
              <a:gd name="connsiteX2" fmla="*/ 9148148 w 9148148"/>
              <a:gd name="connsiteY2" fmla="*/ 1578149 h 1821565"/>
              <a:gd name="connsiteX3" fmla="*/ 8904732 w 9148148"/>
              <a:gd name="connsiteY3" fmla="*/ 1821565 h 1821565"/>
              <a:gd name="connsiteX4" fmla="*/ 247988 w 9148148"/>
              <a:gd name="connsiteY4" fmla="*/ 1821565 h 1821565"/>
              <a:gd name="connsiteX5" fmla="*/ 4572 w 9148148"/>
              <a:gd name="connsiteY5" fmla="*/ 1578149 h 1821565"/>
              <a:gd name="connsiteX6" fmla="*/ 0 w 9148148"/>
              <a:gd name="connsiteY6" fmla="*/ 4572 h 1821565"/>
              <a:gd name="connsiteX0" fmla="*/ 596886 w 9745034"/>
              <a:gd name="connsiteY0" fmla="*/ 119540 h 1936533"/>
              <a:gd name="connsiteX1" fmla="*/ 702042 w 9745034"/>
              <a:gd name="connsiteY1" fmla="*/ 121325 h 1936533"/>
              <a:gd name="connsiteX2" fmla="*/ 9745034 w 9745034"/>
              <a:gd name="connsiteY2" fmla="*/ 114968 h 1936533"/>
              <a:gd name="connsiteX3" fmla="*/ 9745034 w 9745034"/>
              <a:gd name="connsiteY3" fmla="*/ 1693117 h 1936533"/>
              <a:gd name="connsiteX4" fmla="*/ 9501618 w 9745034"/>
              <a:gd name="connsiteY4" fmla="*/ 1936533 h 1936533"/>
              <a:gd name="connsiteX5" fmla="*/ 844874 w 9745034"/>
              <a:gd name="connsiteY5" fmla="*/ 1936533 h 1936533"/>
              <a:gd name="connsiteX6" fmla="*/ 601458 w 9745034"/>
              <a:gd name="connsiteY6" fmla="*/ 1693117 h 1936533"/>
              <a:gd name="connsiteX7" fmla="*/ 596886 w 9745034"/>
              <a:gd name="connsiteY7" fmla="*/ 119540 h 1936533"/>
              <a:gd name="connsiteX0" fmla="*/ 0 w 9148148"/>
              <a:gd name="connsiteY0" fmla="*/ 75203 h 1892196"/>
              <a:gd name="connsiteX1" fmla="*/ 1842516 w 9148148"/>
              <a:gd name="connsiteY1" fmla="*/ 360452 h 1892196"/>
              <a:gd name="connsiteX2" fmla="*/ 9148148 w 9148148"/>
              <a:gd name="connsiteY2" fmla="*/ 70631 h 1892196"/>
              <a:gd name="connsiteX3" fmla="*/ 9148148 w 9148148"/>
              <a:gd name="connsiteY3" fmla="*/ 1648780 h 1892196"/>
              <a:gd name="connsiteX4" fmla="*/ 8904732 w 9148148"/>
              <a:gd name="connsiteY4" fmla="*/ 1892196 h 1892196"/>
              <a:gd name="connsiteX5" fmla="*/ 247988 w 9148148"/>
              <a:gd name="connsiteY5" fmla="*/ 1892196 h 1892196"/>
              <a:gd name="connsiteX6" fmla="*/ 4572 w 9148148"/>
              <a:gd name="connsiteY6" fmla="*/ 1648780 h 1892196"/>
              <a:gd name="connsiteX7" fmla="*/ 0 w 9148148"/>
              <a:gd name="connsiteY7" fmla="*/ 75203 h 1892196"/>
              <a:gd name="connsiteX0" fmla="*/ 570634 w 9718782"/>
              <a:gd name="connsiteY0" fmla="*/ 97884 h 1914877"/>
              <a:gd name="connsiteX1" fmla="*/ 712366 w 9718782"/>
              <a:gd name="connsiteY1" fmla="*/ 204825 h 1914877"/>
              <a:gd name="connsiteX2" fmla="*/ 9718782 w 9718782"/>
              <a:gd name="connsiteY2" fmla="*/ 93312 h 1914877"/>
              <a:gd name="connsiteX3" fmla="*/ 9718782 w 9718782"/>
              <a:gd name="connsiteY3" fmla="*/ 1671461 h 1914877"/>
              <a:gd name="connsiteX4" fmla="*/ 9475366 w 9718782"/>
              <a:gd name="connsiteY4" fmla="*/ 1914877 h 1914877"/>
              <a:gd name="connsiteX5" fmla="*/ 818622 w 9718782"/>
              <a:gd name="connsiteY5" fmla="*/ 1914877 h 1914877"/>
              <a:gd name="connsiteX6" fmla="*/ 575206 w 9718782"/>
              <a:gd name="connsiteY6" fmla="*/ 1671461 h 1914877"/>
              <a:gd name="connsiteX7" fmla="*/ 570634 w 9718782"/>
              <a:gd name="connsiteY7" fmla="*/ 97884 h 1914877"/>
              <a:gd name="connsiteX0" fmla="*/ 0 w 9148148"/>
              <a:gd name="connsiteY0" fmla="*/ 97884 h 1914877"/>
              <a:gd name="connsiteX1" fmla="*/ 141732 w 9148148"/>
              <a:gd name="connsiteY1" fmla="*/ 204825 h 1914877"/>
              <a:gd name="connsiteX2" fmla="*/ 9148148 w 9148148"/>
              <a:gd name="connsiteY2" fmla="*/ 93312 h 1914877"/>
              <a:gd name="connsiteX3" fmla="*/ 9148148 w 9148148"/>
              <a:gd name="connsiteY3" fmla="*/ 1671461 h 1914877"/>
              <a:gd name="connsiteX4" fmla="*/ 8904732 w 9148148"/>
              <a:gd name="connsiteY4" fmla="*/ 1914877 h 1914877"/>
              <a:gd name="connsiteX5" fmla="*/ 247988 w 9148148"/>
              <a:gd name="connsiteY5" fmla="*/ 1914877 h 1914877"/>
              <a:gd name="connsiteX6" fmla="*/ 4572 w 9148148"/>
              <a:gd name="connsiteY6" fmla="*/ 1671461 h 1914877"/>
              <a:gd name="connsiteX7" fmla="*/ 0 w 9148148"/>
              <a:gd name="connsiteY7" fmla="*/ 97884 h 1914877"/>
              <a:gd name="connsiteX0" fmla="*/ 12 w 9148160"/>
              <a:gd name="connsiteY0" fmla="*/ 97884 h 1914877"/>
              <a:gd name="connsiteX1" fmla="*/ 141744 w 9148160"/>
              <a:gd name="connsiteY1" fmla="*/ 204825 h 1914877"/>
              <a:gd name="connsiteX2" fmla="*/ 9148160 w 9148160"/>
              <a:gd name="connsiteY2" fmla="*/ 93312 h 1914877"/>
              <a:gd name="connsiteX3" fmla="*/ 9148160 w 9148160"/>
              <a:gd name="connsiteY3" fmla="*/ 1671461 h 1914877"/>
              <a:gd name="connsiteX4" fmla="*/ 8904744 w 9148160"/>
              <a:gd name="connsiteY4" fmla="*/ 1914877 h 1914877"/>
              <a:gd name="connsiteX5" fmla="*/ 248000 w 9148160"/>
              <a:gd name="connsiteY5" fmla="*/ 1914877 h 1914877"/>
              <a:gd name="connsiteX6" fmla="*/ 4584 w 9148160"/>
              <a:gd name="connsiteY6" fmla="*/ 1671461 h 1914877"/>
              <a:gd name="connsiteX7" fmla="*/ 12 w 9148160"/>
              <a:gd name="connsiteY7" fmla="*/ 97884 h 1914877"/>
              <a:gd name="connsiteX0" fmla="*/ 5 w 9148153"/>
              <a:gd name="connsiteY0" fmla="*/ 98656 h 1915649"/>
              <a:gd name="connsiteX1" fmla="*/ 393197 w 9148153"/>
              <a:gd name="connsiteY1" fmla="*/ 201025 h 1915649"/>
              <a:gd name="connsiteX2" fmla="*/ 9148153 w 9148153"/>
              <a:gd name="connsiteY2" fmla="*/ 94084 h 1915649"/>
              <a:gd name="connsiteX3" fmla="*/ 9148153 w 9148153"/>
              <a:gd name="connsiteY3" fmla="*/ 1672233 h 1915649"/>
              <a:gd name="connsiteX4" fmla="*/ 8904737 w 9148153"/>
              <a:gd name="connsiteY4" fmla="*/ 1915649 h 1915649"/>
              <a:gd name="connsiteX5" fmla="*/ 247993 w 9148153"/>
              <a:gd name="connsiteY5" fmla="*/ 1915649 h 1915649"/>
              <a:gd name="connsiteX6" fmla="*/ 4577 w 9148153"/>
              <a:gd name="connsiteY6" fmla="*/ 1672233 h 1915649"/>
              <a:gd name="connsiteX7" fmla="*/ 5 w 9148153"/>
              <a:gd name="connsiteY7" fmla="*/ 98656 h 1915649"/>
              <a:gd name="connsiteX0" fmla="*/ 17 w 9148165"/>
              <a:gd name="connsiteY0" fmla="*/ 98656 h 1915649"/>
              <a:gd name="connsiteX1" fmla="*/ 393209 w 9148165"/>
              <a:gd name="connsiteY1" fmla="*/ 201025 h 1915649"/>
              <a:gd name="connsiteX2" fmla="*/ 9148165 w 9148165"/>
              <a:gd name="connsiteY2" fmla="*/ 94084 h 1915649"/>
              <a:gd name="connsiteX3" fmla="*/ 9148165 w 9148165"/>
              <a:gd name="connsiteY3" fmla="*/ 1672233 h 1915649"/>
              <a:gd name="connsiteX4" fmla="*/ 8904749 w 9148165"/>
              <a:gd name="connsiteY4" fmla="*/ 1915649 h 1915649"/>
              <a:gd name="connsiteX5" fmla="*/ 248005 w 9148165"/>
              <a:gd name="connsiteY5" fmla="*/ 1915649 h 1915649"/>
              <a:gd name="connsiteX6" fmla="*/ 4589 w 9148165"/>
              <a:gd name="connsiteY6" fmla="*/ 1672233 h 1915649"/>
              <a:gd name="connsiteX7" fmla="*/ 17 w 9148165"/>
              <a:gd name="connsiteY7" fmla="*/ 98656 h 1915649"/>
              <a:gd name="connsiteX0" fmla="*/ 62103 w 9143576"/>
              <a:gd name="connsiteY0" fmla="*/ 422506 h 1915649"/>
              <a:gd name="connsiteX1" fmla="*/ 388620 w 9143576"/>
              <a:gd name="connsiteY1" fmla="*/ 201025 h 1915649"/>
              <a:gd name="connsiteX2" fmla="*/ 9143576 w 9143576"/>
              <a:gd name="connsiteY2" fmla="*/ 94084 h 1915649"/>
              <a:gd name="connsiteX3" fmla="*/ 9143576 w 9143576"/>
              <a:gd name="connsiteY3" fmla="*/ 1672233 h 1915649"/>
              <a:gd name="connsiteX4" fmla="*/ 8900160 w 9143576"/>
              <a:gd name="connsiteY4" fmla="*/ 1915649 h 1915649"/>
              <a:gd name="connsiteX5" fmla="*/ 243416 w 9143576"/>
              <a:gd name="connsiteY5" fmla="*/ 1915649 h 1915649"/>
              <a:gd name="connsiteX6" fmla="*/ 0 w 9143576"/>
              <a:gd name="connsiteY6" fmla="*/ 1672233 h 1915649"/>
              <a:gd name="connsiteX7" fmla="*/ 62103 w 9143576"/>
              <a:gd name="connsiteY7" fmla="*/ 422506 h 1915649"/>
              <a:gd name="connsiteX0" fmla="*/ 17 w 9144990"/>
              <a:gd name="connsiteY0" fmla="*/ 1113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111356 h 1915649"/>
              <a:gd name="connsiteX0" fmla="*/ 17 w 9144990"/>
              <a:gd name="connsiteY0" fmla="*/ 478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47856 h 1915649"/>
              <a:gd name="connsiteX0" fmla="*/ 17 w 9144990"/>
              <a:gd name="connsiteY0" fmla="*/ 478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47856 h 1915649"/>
              <a:gd name="connsiteX0" fmla="*/ 7 w 9144980"/>
              <a:gd name="connsiteY0" fmla="*/ 47856 h 1915649"/>
              <a:gd name="connsiteX1" fmla="*/ 390024 w 9144980"/>
              <a:gd name="connsiteY1" fmla="*/ 201025 h 1915649"/>
              <a:gd name="connsiteX2" fmla="*/ 9144980 w 9144980"/>
              <a:gd name="connsiteY2" fmla="*/ 94084 h 1915649"/>
              <a:gd name="connsiteX3" fmla="*/ 9144980 w 9144980"/>
              <a:gd name="connsiteY3" fmla="*/ 1672233 h 1915649"/>
              <a:gd name="connsiteX4" fmla="*/ 8901564 w 9144980"/>
              <a:gd name="connsiteY4" fmla="*/ 1915649 h 1915649"/>
              <a:gd name="connsiteX5" fmla="*/ 244820 w 9144980"/>
              <a:gd name="connsiteY5" fmla="*/ 1915649 h 1915649"/>
              <a:gd name="connsiteX6" fmla="*/ 1404 w 9144980"/>
              <a:gd name="connsiteY6" fmla="*/ 1672233 h 1915649"/>
              <a:gd name="connsiteX7" fmla="*/ 7 w 9144980"/>
              <a:gd name="connsiteY7" fmla="*/ 47856 h 1915649"/>
              <a:gd name="connsiteX0" fmla="*/ 23 w 9144996"/>
              <a:gd name="connsiteY0" fmla="*/ 46787 h 1914580"/>
              <a:gd name="connsiteX1" fmla="*/ 180490 w 9144996"/>
              <a:gd name="connsiteY1" fmla="*/ 206306 h 1914580"/>
              <a:gd name="connsiteX2" fmla="*/ 9144996 w 9144996"/>
              <a:gd name="connsiteY2" fmla="*/ 93015 h 1914580"/>
              <a:gd name="connsiteX3" fmla="*/ 9144996 w 9144996"/>
              <a:gd name="connsiteY3" fmla="*/ 1671164 h 1914580"/>
              <a:gd name="connsiteX4" fmla="*/ 8901580 w 9144996"/>
              <a:gd name="connsiteY4" fmla="*/ 1914580 h 1914580"/>
              <a:gd name="connsiteX5" fmla="*/ 244836 w 9144996"/>
              <a:gd name="connsiteY5" fmla="*/ 1914580 h 1914580"/>
              <a:gd name="connsiteX6" fmla="*/ 1420 w 9144996"/>
              <a:gd name="connsiteY6" fmla="*/ 1671164 h 1914580"/>
              <a:gd name="connsiteX7" fmla="*/ 23 w 9144996"/>
              <a:gd name="connsiteY7" fmla="*/ 46787 h 1914580"/>
              <a:gd name="connsiteX0" fmla="*/ 23 w 9144996"/>
              <a:gd name="connsiteY0" fmla="*/ 0 h 1867793"/>
              <a:gd name="connsiteX1" fmla="*/ 180490 w 9144996"/>
              <a:gd name="connsiteY1" fmla="*/ 159519 h 1867793"/>
              <a:gd name="connsiteX2" fmla="*/ 9024346 w 9144996"/>
              <a:gd name="connsiteY2" fmla="*/ 589153 h 1867793"/>
              <a:gd name="connsiteX3" fmla="*/ 9144996 w 9144996"/>
              <a:gd name="connsiteY3" fmla="*/ 1624377 h 1867793"/>
              <a:gd name="connsiteX4" fmla="*/ 8901580 w 9144996"/>
              <a:gd name="connsiteY4" fmla="*/ 1867793 h 1867793"/>
              <a:gd name="connsiteX5" fmla="*/ 244836 w 9144996"/>
              <a:gd name="connsiteY5" fmla="*/ 1867793 h 1867793"/>
              <a:gd name="connsiteX6" fmla="*/ 1420 w 9144996"/>
              <a:gd name="connsiteY6" fmla="*/ 1624377 h 1867793"/>
              <a:gd name="connsiteX7" fmla="*/ 23 w 9144996"/>
              <a:gd name="connsiteY7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148171 w 9148171"/>
              <a:gd name="connsiteY2" fmla="*/ 179578 h 1867793"/>
              <a:gd name="connsiteX3" fmla="*/ 9144996 w 9148171"/>
              <a:gd name="connsiteY3" fmla="*/ 1624377 h 1867793"/>
              <a:gd name="connsiteX4" fmla="*/ 8901580 w 9148171"/>
              <a:gd name="connsiteY4" fmla="*/ 1867793 h 1867793"/>
              <a:gd name="connsiteX5" fmla="*/ 244836 w 9148171"/>
              <a:gd name="connsiteY5" fmla="*/ 1867793 h 1867793"/>
              <a:gd name="connsiteX6" fmla="*/ 1420 w 9148171"/>
              <a:gd name="connsiteY6" fmla="*/ 1624377 h 1867793"/>
              <a:gd name="connsiteX7" fmla="*/ 23 w 9148171"/>
              <a:gd name="connsiteY7" fmla="*/ 0 h 1867793"/>
              <a:gd name="connsiteX0" fmla="*/ 23 w 9670045"/>
              <a:gd name="connsiteY0" fmla="*/ 0 h 1867793"/>
              <a:gd name="connsiteX1" fmla="*/ 180490 w 9670045"/>
              <a:gd name="connsiteY1" fmla="*/ 159519 h 1867793"/>
              <a:gd name="connsiteX2" fmla="*/ 8961269 w 9670045"/>
              <a:gd name="connsiteY2" fmla="*/ 152787 h 1867793"/>
              <a:gd name="connsiteX3" fmla="*/ 9148171 w 9670045"/>
              <a:gd name="connsiteY3" fmla="*/ 179578 h 1867793"/>
              <a:gd name="connsiteX4" fmla="*/ 9144996 w 9670045"/>
              <a:gd name="connsiteY4" fmla="*/ 1624377 h 1867793"/>
              <a:gd name="connsiteX5" fmla="*/ 8901580 w 9670045"/>
              <a:gd name="connsiteY5" fmla="*/ 1867793 h 1867793"/>
              <a:gd name="connsiteX6" fmla="*/ 244836 w 9670045"/>
              <a:gd name="connsiteY6" fmla="*/ 1867793 h 1867793"/>
              <a:gd name="connsiteX7" fmla="*/ 1420 w 9670045"/>
              <a:gd name="connsiteY7" fmla="*/ 1624377 h 1867793"/>
              <a:gd name="connsiteX8" fmla="*/ 23 w 9670045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002544 w 9148171"/>
              <a:gd name="connsiteY2" fmla="*/ 1559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002544 w 9148171"/>
              <a:gd name="connsiteY2" fmla="*/ 1559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8846969 w 9148171"/>
              <a:gd name="connsiteY2" fmla="*/ 159137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8846969 w 9148171"/>
              <a:gd name="connsiteY2" fmla="*/ 159137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9519 h 1867793"/>
              <a:gd name="connsiteX2" fmla="*/ 8846969 w 9148187"/>
              <a:gd name="connsiteY2" fmla="*/ 159137 h 1867793"/>
              <a:gd name="connsiteX3" fmla="*/ 9148171 w 9148187"/>
              <a:gd name="connsiteY3" fmla="*/ 179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9519 h 1867793"/>
              <a:gd name="connsiteX2" fmla="*/ 8846969 w 9148187"/>
              <a:gd name="connsiteY2" fmla="*/ 159137 h 1867793"/>
              <a:gd name="connsiteX3" fmla="*/ 9148171 w 9148187"/>
              <a:gd name="connsiteY3" fmla="*/ 52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3169 h 1867793"/>
              <a:gd name="connsiteX2" fmla="*/ 8846969 w 9148187"/>
              <a:gd name="connsiteY2" fmla="*/ 159137 h 1867793"/>
              <a:gd name="connsiteX3" fmla="*/ 9148171 w 9148187"/>
              <a:gd name="connsiteY3" fmla="*/ 52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8187" h="1867793">
                <a:moveTo>
                  <a:pt x="23" y="0"/>
                </a:moveTo>
                <a:cubicBezTo>
                  <a:pt x="-1501" y="169327"/>
                  <a:pt x="69817" y="150756"/>
                  <a:pt x="180490" y="153169"/>
                </a:cubicBezTo>
                <a:cubicBezTo>
                  <a:pt x="178606" y="156409"/>
                  <a:pt x="7352356" y="155794"/>
                  <a:pt x="8846969" y="159137"/>
                </a:cubicBezTo>
                <a:cubicBezTo>
                  <a:pt x="9087070" y="156426"/>
                  <a:pt x="9149370" y="182289"/>
                  <a:pt x="9148171" y="52578"/>
                </a:cubicBezTo>
                <a:cubicBezTo>
                  <a:pt x="9147113" y="534178"/>
                  <a:pt x="9146054" y="1142777"/>
                  <a:pt x="9144996" y="1624377"/>
                </a:cubicBezTo>
                <a:cubicBezTo>
                  <a:pt x="9144996" y="1758812"/>
                  <a:pt x="9036015" y="1867793"/>
                  <a:pt x="8901580" y="1867793"/>
                </a:cubicBezTo>
                <a:lnTo>
                  <a:pt x="244836" y="1867793"/>
                </a:lnTo>
                <a:cubicBezTo>
                  <a:pt x="110401" y="1867793"/>
                  <a:pt x="1420" y="1758812"/>
                  <a:pt x="1420" y="1624377"/>
                </a:cubicBezTo>
                <a:cubicBezTo>
                  <a:pt x="954" y="1104085"/>
                  <a:pt x="489" y="520292"/>
                  <a:pt x="2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900"/>
            </a:lvl1pPr>
          </a:lstStyle>
          <a:p>
            <a:endParaRPr lang="x-none" dirty="0"/>
          </a:p>
          <a:p>
            <a:endParaRPr lang="x-none" dirty="0"/>
          </a:p>
          <a:p>
            <a:r>
              <a:rPr lang="x-none" dirty="0"/>
              <a:t>Haga click en el ícono para incluir una imagen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sp>
        <p:nvSpPr>
          <p:cNvPr id="40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grpSp>
        <p:nvGrpSpPr>
          <p:cNvPr id="9" name="8 Grupo"/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10" name="Freeform 43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" name="Freeform 44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12" name="Freeform 45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3" name="Freeform 46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" name="Freeform 47"/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6" name="Freeform 49"/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7" name="Freeform 50"/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14D5135-9A13-5D47-81A7-7D546AB8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70700" y="2486200"/>
            <a:ext cx="8807356" cy="28855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 b="1">
                <a:solidFill>
                  <a:srgbClr val="0451E4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TÍTULO SIMULADO 01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8E3C32D-4FBE-914F-ABE8-34600C3F044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70700" y="2823901"/>
            <a:ext cx="8807356" cy="82796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>
                <a:solidFill>
                  <a:schemeClr val="tx1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lang="es-ES" sz="1200" dirty="0" err="1"/>
              <a:t>Lorem</a:t>
            </a:r>
            <a:r>
              <a:rPr lang="es-ES" sz="1200" dirty="0"/>
              <a:t> </a:t>
            </a:r>
            <a:r>
              <a:rPr lang="es-ES" sz="1200" dirty="0" err="1"/>
              <a:t>ipsum</a:t>
            </a:r>
            <a:r>
              <a:rPr lang="es-ES" sz="1200" dirty="0"/>
              <a:t> dolor </a:t>
            </a:r>
            <a:r>
              <a:rPr lang="es-ES" sz="1200" dirty="0" err="1"/>
              <a:t>sit</a:t>
            </a:r>
            <a:r>
              <a:rPr lang="es-ES" sz="1200" dirty="0"/>
              <a:t> </a:t>
            </a:r>
            <a:r>
              <a:rPr lang="es-ES" sz="1200" dirty="0" err="1"/>
              <a:t>amet</a:t>
            </a:r>
            <a:r>
              <a:rPr lang="es-ES" sz="1200" dirty="0"/>
              <a:t>. </a:t>
            </a:r>
            <a:r>
              <a:rPr lang="es-ES" sz="1200" dirty="0" err="1"/>
              <a:t>consectetur</a:t>
            </a:r>
            <a:r>
              <a:rPr lang="es-ES" sz="1200" dirty="0"/>
              <a:t> </a:t>
            </a:r>
            <a:r>
              <a:rPr lang="es-ES" sz="1200" dirty="0" err="1"/>
              <a:t>adipiscing</a:t>
            </a:r>
            <a:r>
              <a:rPr lang="es-ES" sz="1200" dirty="0"/>
              <a:t> </a:t>
            </a:r>
            <a:r>
              <a:rPr lang="es-ES" sz="1200" dirty="0" err="1"/>
              <a:t>elit</a:t>
            </a:r>
            <a:r>
              <a:rPr lang="es-ES" sz="1200" dirty="0"/>
              <a:t>. </a:t>
            </a:r>
            <a:r>
              <a:rPr lang="es-ES" sz="1200" dirty="0" err="1"/>
              <a:t>Etiam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in </a:t>
            </a:r>
            <a:r>
              <a:rPr lang="es-ES" sz="1200" dirty="0" err="1"/>
              <a:t>iaculis</a:t>
            </a:r>
            <a:r>
              <a:rPr lang="es-ES" sz="1200" dirty="0"/>
              <a:t> </a:t>
            </a:r>
            <a:r>
              <a:rPr lang="es-ES" sz="1200" dirty="0" err="1"/>
              <a:t>gravida</a:t>
            </a:r>
            <a:r>
              <a:rPr lang="es-ES" sz="1200" dirty="0"/>
              <a:t>, </a:t>
            </a:r>
            <a:r>
              <a:rPr lang="es-ES" sz="1200" dirty="0" err="1"/>
              <a:t>purus</a:t>
            </a:r>
            <a:r>
              <a:rPr lang="es-ES" sz="1200" dirty="0"/>
              <a:t> </a:t>
            </a:r>
            <a:r>
              <a:rPr lang="es-ES" sz="1200" dirty="0" err="1"/>
              <a:t>massa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 mi, et </a:t>
            </a:r>
            <a:br>
              <a:rPr lang="es-ES" sz="1200" dirty="0"/>
            </a:br>
            <a:r>
              <a:rPr lang="es-ES" sz="1200" dirty="0" err="1"/>
              <a:t>feugiat</a:t>
            </a:r>
            <a:r>
              <a:rPr lang="es-ES" sz="1200" dirty="0"/>
              <a:t>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diam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est</a:t>
            </a:r>
            <a:r>
              <a:rPr lang="es-ES" sz="1200" dirty="0"/>
              <a:t>. </a:t>
            </a:r>
            <a:r>
              <a:rPr lang="es-ES" sz="1200" dirty="0" err="1"/>
              <a:t>Duis</a:t>
            </a:r>
            <a:r>
              <a:rPr lang="es-ES" sz="1200" dirty="0"/>
              <a:t> </a:t>
            </a:r>
            <a:r>
              <a:rPr lang="es-ES" sz="1200" dirty="0" err="1"/>
              <a:t>pulvinar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a </a:t>
            </a:r>
            <a:r>
              <a:rPr lang="es-ES" sz="1200" dirty="0" err="1"/>
              <a:t>ullamcorper</a:t>
            </a:r>
            <a:r>
              <a:rPr lang="es-ES" sz="1200" dirty="0"/>
              <a:t> </a:t>
            </a:r>
            <a:r>
              <a:rPr lang="es-ES" sz="1200" dirty="0" err="1"/>
              <a:t>rhoncus</a:t>
            </a:r>
            <a:r>
              <a:rPr lang="es-ES" sz="1200" dirty="0"/>
              <a:t>,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augue</a:t>
            </a:r>
            <a:r>
              <a:rPr lang="es-ES" sz="1200" dirty="0"/>
              <a:t> </a:t>
            </a:r>
            <a:r>
              <a:rPr lang="es-ES" sz="1200" dirty="0" err="1"/>
              <a:t>elementum</a:t>
            </a:r>
            <a:r>
              <a:rPr lang="es-ES" sz="1200" dirty="0"/>
              <a:t> </a:t>
            </a:r>
            <a:r>
              <a:rPr lang="es-ES" sz="1200" dirty="0" err="1"/>
              <a:t>arcu</a:t>
            </a:r>
            <a:r>
              <a:rPr lang="es-ES" sz="1200" dirty="0"/>
              <a:t>, id </a:t>
            </a:r>
            <a:r>
              <a:rPr lang="es-ES" sz="1200" dirty="0" err="1"/>
              <a:t>posuere</a:t>
            </a:r>
            <a:r>
              <a:rPr lang="es-ES" sz="1200" dirty="0"/>
              <a:t> </a:t>
            </a:r>
            <a:r>
              <a:rPr lang="es-ES" sz="1200" dirty="0" err="1"/>
              <a:t>erat</a:t>
            </a:r>
            <a:r>
              <a:rPr lang="es-ES" sz="1200" dirty="0"/>
              <a:t> </a:t>
            </a:r>
            <a:r>
              <a:rPr lang="es-ES" sz="1200" dirty="0" err="1"/>
              <a:t>neque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lorem</a:t>
            </a:r>
            <a:r>
              <a:rPr lang="es-ES" sz="1200" dirty="0"/>
              <a:t>. </a:t>
            </a:r>
            <a:r>
              <a:rPr lang="es-ES" sz="1200" dirty="0" err="1"/>
              <a:t>Maecenas</a:t>
            </a:r>
            <a:r>
              <a:rPr lang="es-ES" sz="1200" dirty="0"/>
              <a:t> </a:t>
            </a:r>
            <a:r>
              <a:rPr lang="es-ES" sz="1200" dirty="0" err="1"/>
              <a:t>finibus</a:t>
            </a:r>
            <a:r>
              <a:rPr lang="es-ES" sz="1200" dirty="0"/>
              <a:t> </a:t>
            </a:r>
            <a:r>
              <a:rPr lang="es-ES" sz="1200" dirty="0" err="1"/>
              <a:t>tristique</a:t>
            </a:r>
            <a:r>
              <a:rPr lang="es-ES" sz="1200" dirty="0"/>
              <a:t> </a:t>
            </a:r>
            <a:r>
              <a:rPr lang="es-ES" sz="1200" dirty="0" err="1"/>
              <a:t>felis</a:t>
            </a:r>
            <a:r>
              <a:rPr lang="es-ES" sz="1200" dirty="0"/>
              <a:t> </a:t>
            </a:r>
            <a:r>
              <a:rPr lang="es-ES" sz="1200" dirty="0" err="1"/>
              <a:t>ac</a:t>
            </a:r>
            <a:r>
              <a:rPr lang="es-ES" sz="1200" dirty="0"/>
              <a:t>.</a:t>
            </a: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578CD80C-6D27-4AF3-9D53-270FA436D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09142"/>
      </p:ext>
    </p:extLst>
  </p:cSld>
  <p:clrMapOvr>
    <a:masterClrMapping/>
  </p:clrMapOvr>
  <p:hf sldNum="0"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 INTERNA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C2B02A2D-C1F9-4298-A340-F2F41F2ADB55}"/>
              </a:ext>
            </a:extLst>
          </p:cNvPr>
          <p:cNvSpPr/>
          <p:nvPr userDrawn="1"/>
        </p:nvSpPr>
        <p:spPr>
          <a:xfrm>
            <a:off x="-4572" y="-17188"/>
            <a:ext cx="9148572" cy="5160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829DE305-387E-DC4D-BAD0-86234F0CEF0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-9597" y="-17188"/>
            <a:ext cx="9162699" cy="3405419"/>
          </a:xfrm>
          <a:custGeom>
            <a:avLst/>
            <a:gdLst>
              <a:gd name="connsiteX0" fmla="*/ 0 w 9143576"/>
              <a:gd name="connsiteY0" fmla="*/ 243416 h 2595333"/>
              <a:gd name="connsiteX1" fmla="*/ 243416 w 9143576"/>
              <a:gd name="connsiteY1" fmla="*/ 0 h 2595333"/>
              <a:gd name="connsiteX2" fmla="*/ 8900160 w 9143576"/>
              <a:gd name="connsiteY2" fmla="*/ 0 h 2595333"/>
              <a:gd name="connsiteX3" fmla="*/ 9143576 w 9143576"/>
              <a:gd name="connsiteY3" fmla="*/ 243416 h 2595333"/>
              <a:gd name="connsiteX4" fmla="*/ 9143576 w 9143576"/>
              <a:gd name="connsiteY4" fmla="*/ 2351917 h 2595333"/>
              <a:gd name="connsiteX5" fmla="*/ 8900160 w 9143576"/>
              <a:gd name="connsiteY5" fmla="*/ 2595333 h 2595333"/>
              <a:gd name="connsiteX6" fmla="*/ 243416 w 9143576"/>
              <a:gd name="connsiteY6" fmla="*/ 2595333 h 2595333"/>
              <a:gd name="connsiteX7" fmla="*/ 0 w 9143576"/>
              <a:gd name="connsiteY7" fmla="*/ 2351917 h 2595333"/>
              <a:gd name="connsiteX8" fmla="*/ 0 w 9143576"/>
              <a:gd name="connsiteY8" fmla="*/ 243416 h 2595333"/>
              <a:gd name="connsiteX0" fmla="*/ 0 w 9143576"/>
              <a:gd name="connsiteY0" fmla="*/ 271038 h 2622955"/>
              <a:gd name="connsiteX1" fmla="*/ 8900160 w 9143576"/>
              <a:gd name="connsiteY1" fmla="*/ 27622 h 2622955"/>
              <a:gd name="connsiteX2" fmla="*/ 9143576 w 9143576"/>
              <a:gd name="connsiteY2" fmla="*/ 271038 h 2622955"/>
              <a:gd name="connsiteX3" fmla="*/ 9143576 w 9143576"/>
              <a:gd name="connsiteY3" fmla="*/ 2379539 h 2622955"/>
              <a:gd name="connsiteX4" fmla="*/ 8900160 w 9143576"/>
              <a:gd name="connsiteY4" fmla="*/ 2622955 h 2622955"/>
              <a:gd name="connsiteX5" fmla="*/ 243416 w 9143576"/>
              <a:gd name="connsiteY5" fmla="*/ 2622955 h 2622955"/>
              <a:gd name="connsiteX6" fmla="*/ 0 w 9143576"/>
              <a:gd name="connsiteY6" fmla="*/ 2379539 h 2622955"/>
              <a:gd name="connsiteX7" fmla="*/ 0 w 9143576"/>
              <a:gd name="connsiteY7" fmla="*/ 271038 h 2622955"/>
              <a:gd name="connsiteX0" fmla="*/ 0 w 9148148"/>
              <a:gd name="connsiteY0" fmla="*/ 172154 h 2775531"/>
              <a:gd name="connsiteX1" fmla="*/ 8904732 w 9148148"/>
              <a:gd name="connsiteY1" fmla="*/ 180198 h 2775531"/>
              <a:gd name="connsiteX2" fmla="*/ 9148148 w 9148148"/>
              <a:gd name="connsiteY2" fmla="*/ 423614 h 2775531"/>
              <a:gd name="connsiteX3" fmla="*/ 9148148 w 9148148"/>
              <a:gd name="connsiteY3" fmla="*/ 2532115 h 2775531"/>
              <a:gd name="connsiteX4" fmla="*/ 8904732 w 9148148"/>
              <a:gd name="connsiteY4" fmla="*/ 2775531 h 2775531"/>
              <a:gd name="connsiteX5" fmla="*/ 247988 w 9148148"/>
              <a:gd name="connsiteY5" fmla="*/ 2775531 h 2775531"/>
              <a:gd name="connsiteX6" fmla="*/ 4572 w 9148148"/>
              <a:gd name="connsiteY6" fmla="*/ 2532115 h 2775531"/>
              <a:gd name="connsiteX7" fmla="*/ 0 w 9148148"/>
              <a:gd name="connsiteY7" fmla="*/ 172154 h 2775531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179047 h 2782424"/>
              <a:gd name="connsiteX1" fmla="*/ 9148148 w 9148148"/>
              <a:gd name="connsiteY1" fmla="*/ 430507 h 2782424"/>
              <a:gd name="connsiteX2" fmla="*/ 9148148 w 9148148"/>
              <a:gd name="connsiteY2" fmla="*/ 2539008 h 2782424"/>
              <a:gd name="connsiteX3" fmla="*/ 8904732 w 9148148"/>
              <a:gd name="connsiteY3" fmla="*/ 2782424 h 2782424"/>
              <a:gd name="connsiteX4" fmla="*/ 247988 w 9148148"/>
              <a:gd name="connsiteY4" fmla="*/ 2782424 h 2782424"/>
              <a:gd name="connsiteX5" fmla="*/ 4572 w 9148148"/>
              <a:gd name="connsiteY5" fmla="*/ 2539008 h 2782424"/>
              <a:gd name="connsiteX6" fmla="*/ 0 w 9148148"/>
              <a:gd name="connsiteY6" fmla="*/ 179047 h 2782424"/>
              <a:gd name="connsiteX0" fmla="*/ 0 w 9148148"/>
              <a:gd name="connsiteY0" fmla="*/ 284305 h 2887682"/>
              <a:gd name="connsiteX1" fmla="*/ 9148148 w 9148148"/>
              <a:gd name="connsiteY1" fmla="*/ 275161 h 2887682"/>
              <a:gd name="connsiteX2" fmla="*/ 9148148 w 9148148"/>
              <a:gd name="connsiteY2" fmla="*/ 2644266 h 2887682"/>
              <a:gd name="connsiteX3" fmla="*/ 8904732 w 9148148"/>
              <a:gd name="connsiteY3" fmla="*/ 2887682 h 2887682"/>
              <a:gd name="connsiteX4" fmla="*/ 247988 w 9148148"/>
              <a:gd name="connsiteY4" fmla="*/ 2887682 h 2887682"/>
              <a:gd name="connsiteX5" fmla="*/ 4572 w 9148148"/>
              <a:gd name="connsiteY5" fmla="*/ 2644266 h 2887682"/>
              <a:gd name="connsiteX6" fmla="*/ 0 w 9148148"/>
              <a:gd name="connsiteY6" fmla="*/ 284305 h 2887682"/>
              <a:gd name="connsiteX0" fmla="*/ 0 w 9148148"/>
              <a:gd name="connsiteY0" fmla="*/ 156557 h 2759934"/>
              <a:gd name="connsiteX1" fmla="*/ 9148148 w 9148148"/>
              <a:gd name="connsiteY1" fmla="*/ 147413 h 2759934"/>
              <a:gd name="connsiteX2" fmla="*/ 9148148 w 9148148"/>
              <a:gd name="connsiteY2" fmla="*/ 2516518 h 2759934"/>
              <a:gd name="connsiteX3" fmla="*/ 8904732 w 9148148"/>
              <a:gd name="connsiteY3" fmla="*/ 2759934 h 2759934"/>
              <a:gd name="connsiteX4" fmla="*/ 247988 w 9148148"/>
              <a:gd name="connsiteY4" fmla="*/ 2759934 h 2759934"/>
              <a:gd name="connsiteX5" fmla="*/ 4572 w 9148148"/>
              <a:gd name="connsiteY5" fmla="*/ 2516518 h 2759934"/>
              <a:gd name="connsiteX6" fmla="*/ 0 w 9148148"/>
              <a:gd name="connsiteY6" fmla="*/ 156557 h 2759934"/>
              <a:gd name="connsiteX0" fmla="*/ 0 w 9148148"/>
              <a:gd name="connsiteY0" fmla="*/ 9144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9144 h 2612521"/>
              <a:gd name="connsiteX0" fmla="*/ 0 w 9148148"/>
              <a:gd name="connsiteY0" fmla="*/ 795528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795528 h 2612521"/>
              <a:gd name="connsiteX0" fmla="*/ 0 w 9148148"/>
              <a:gd name="connsiteY0" fmla="*/ 4572 h 1821565"/>
              <a:gd name="connsiteX1" fmla="*/ 9148148 w 9148148"/>
              <a:gd name="connsiteY1" fmla="*/ 0 h 1821565"/>
              <a:gd name="connsiteX2" fmla="*/ 9148148 w 9148148"/>
              <a:gd name="connsiteY2" fmla="*/ 1578149 h 1821565"/>
              <a:gd name="connsiteX3" fmla="*/ 8904732 w 9148148"/>
              <a:gd name="connsiteY3" fmla="*/ 1821565 h 1821565"/>
              <a:gd name="connsiteX4" fmla="*/ 247988 w 9148148"/>
              <a:gd name="connsiteY4" fmla="*/ 1821565 h 1821565"/>
              <a:gd name="connsiteX5" fmla="*/ 4572 w 9148148"/>
              <a:gd name="connsiteY5" fmla="*/ 1578149 h 1821565"/>
              <a:gd name="connsiteX6" fmla="*/ 0 w 9148148"/>
              <a:gd name="connsiteY6" fmla="*/ 4572 h 1821565"/>
              <a:gd name="connsiteX0" fmla="*/ 596886 w 9745034"/>
              <a:gd name="connsiteY0" fmla="*/ 119540 h 1936533"/>
              <a:gd name="connsiteX1" fmla="*/ 702042 w 9745034"/>
              <a:gd name="connsiteY1" fmla="*/ 121325 h 1936533"/>
              <a:gd name="connsiteX2" fmla="*/ 9745034 w 9745034"/>
              <a:gd name="connsiteY2" fmla="*/ 114968 h 1936533"/>
              <a:gd name="connsiteX3" fmla="*/ 9745034 w 9745034"/>
              <a:gd name="connsiteY3" fmla="*/ 1693117 h 1936533"/>
              <a:gd name="connsiteX4" fmla="*/ 9501618 w 9745034"/>
              <a:gd name="connsiteY4" fmla="*/ 1936533 h 1936533"/>
              <a:gd name="connsiteX5" fmla="*/ 844874 w 9745034"/>
              <a:gd name="connsiteY5" fmla="*/ 1936533 h 1936533"/>
              <a:gd name="connsiteX6" fmla="*/ 601458 w 9745034"/>
              <a:gd name="connsiteY6" fmla="*/ 1693117 h 1936533"/>
              <a:gd name="connsiteX7" fmla="*/ 596886 w 9745034"/>
              <a:gd name="connsiteY7" fmla="*/ 119540 h 1936533"/>
              <a:gd name="connsiteX0" fmla="*/ 0 w 9148148"/>
              <a:gd name="connsiteY0" fmla="*/ 75203 h 1892196"/>
              <a:gd name="connsiteX1" fmla="*/ 1842516 w 9148148"/>
              <a:gd name="connsiteY1" fmla="*/ 360452 h 1892196"/>
              <a:gd name="connsiteX2" fmla="*/ 9148148 w 9148148"/>
              <a:gd name="connsiteY2" fmla="*/ 70631 h 1892196"/>
              <a:gd name="connsiteX3" fmla="*/ 9148148 w 9148148"/>
              <a:gd name="connsiteY3" fmla="*/ 1648780 h 1892196"/>
              <a:gd name="connsiteX4" fmla="*/ 8904732 w 9148148"/>
              <a:gd name="connsiteY4" fmla="*/ 1892196 h 1892196"/>
              <a:gd name="connsiteX5" fmla="*/ 247988 w 9148148"/>
              <a:gd name="connsiteY5" fmla="*/ 1892196 h 1892196"/>
              <a:gd name="connsiteX6" fmla="*/ 4572 w 9148148"/>
              <a:gd name="connsiteY6" fmla="*/ 1648780 h 1892196"/>
              <a:gd name="connsiteX7" fmla="*/ 0 w 9148148"/>
              <a:gd name="connsiteY7" fmla="*/ 75203 h 1892196"/>
              <a:gd name="connsiteX0" fmla="*/ 570634 w 9718782"/>
              <a:gd name="connsiteY0" fmla="*/ 97884 h 1914877"/>
              <a:gd name="connsiteX1" fmla="*/ 712366 w 9718782"/>
              <a:gd name="connsiteY1" fmla="*/ 204825 h 1914877"/>
              <a:gd name="connsiteX2" fmla="*/ 9718782 w 9718782"/>
              <a:gd name="connsiteY2" fmla="*/ 93312 h 1914877"/>
              <a:gd name="connsiteX3" fmla="*/ 9718782 w 9718782"/>
              <a:gd name="connsiteY3" fmla="*/ 1671461 h 1914877"/>
              <a:gd name="connsiteX4" fmla="*/ 9475366 w 9718782"/>
              <a:gd name="connsiteY4" fmla="*/ 1914877 h 1914877"/>
              <a:gd name="connsiteX5" fmla="*/ 818622 w 9718782"/>
              <a:gd name="connsiteY5" fmla="*/ 1914877 h 1914877"/>
              <a:gd name="connsiteX6" fmla="*/ 575206 w 9718782"/>
              <a:gd name="connsiteY6" fmla="*/ 1671461 h 1914877"/>
              <a:gd name="connsiteX7" fmla="*/ 570634 w 9718782"/>
              <a:gd name="connsiteY7" fmla="*/ 97884 h 1914877"/>
              <a:gd name="connsiteX0" fmla="*/ 0 w 9148148"/>
              <a:gd name="connsiteY0" fmla="*/ 97884 h 1914877"/>
              <a:gd name="connsiteX1" fmla="*/ 141732 w 9148148"/>
              <a:gd name="connsiteY1" fmla="*/ 204825 h 1914877"/>
              <a:gd name="connsiteX2" fmla="*/ 9148148 w 9148148"/>
              <a:gd name="connsiteY2" fmla="*/ 93312 h 1914877"/>
              <a:gd name="connsiteX3" fmla="*/ 9148148 w 9148148"/>
              <a:gd name="connsiteY3" fmla="*/ 1671461 h 1914877"/>
              <a:gd name="connsiteX4" fmla="*/ 8904732 w 9148148"/>
              <a:gd name="connsiteY4" fmla="*/ 1914877 h 1914877"/>
              <a:gd name="connsiteX5" fmla="*/ 247988 w 9148148"/>
              <a:gd name="connsiteY5" fmla="*/ 1914877 h 1914877"/>
              <a:gd name="connsiteX6" fmla="*/ 4572 w 9148148"/>
              <a:gd name="connsiteY6" fmla="*/ 1671461 h 1914877"/>
              <a:gd name="connsiteX7" fmla="*/ 0 w 9148148"/>
              <a:gd name="connsiteY7" fmla="*/ 97884 h 1914877"/>
              <a:gd name="connsiteX0" fmla="*/ 12 w 9148160"/>
              <a:gd name="connsiteY0" fmla="*/ 97884 h 1914877"/>
              <a:gd name="connsiteX1" fmla="*/ 141744 w 9148160"/>
              <a:gd name="connsiteY1" fmla="*/ 204825 h 1914877"/>
              <a:gd name="connsiteX2" fmla="*/ 9148160 w 9148160"/>
              <a:gd name="connsiteY2" fmla="*/ 93312 h 1914877"/>
              <a:gd name="connsiteX3" fmla="*/ 9148160 w 9148160"/>
              <a:gd name="connsiteY3" fmla="*/ 1671461 h 1914877"/>
              <a:gd name="connsiteX4" fmla="*/ 8904744 w 9148160"/>
              <a:gd name="connsiteY4" fmla="*/ 1914877 h 1914877"/>
              <a:gd name="connsiteX5" fmla="*/ 248000 w 9148160"/>
              <a:gd name="connsiteY5" fmla="*/ 1914877 h 1914877"/>
              <a:gd name="connsiteX6" fmla="*/ 4584 w 9148160"/>
              <a:gd name="connsiteY6" fmla="*/ 1671461 h 1914877"/>
              <a:gd name="connsiteX7" fmla="*/ 12 w 9148160"/>
              <a:gd name="connsiteY7" fmla="*/ 97884 h 1914877"/>
              <a:gd name="connsiteX0" fmla="*/ 5 w 9148153"/>
              <a:gd name="connsiteY0" fmla="*/ 98656 h 1915649"/>
              <a:gd name="connsiteX1" fmla="*/ 393197 w 9148153"/>
              <a:gd name="connsiteY1" fmla="*/ 201025 h 1915649"/>
              <a:gd name="connsiteX2" fmla="*/ 9148153 w 9148153"/>
              <a:gd name="connsiteY2" fmla="*/ 94084 h 1915649"/>
              <a:gd name="connsiteX3" fmla="*/ 9148153 w 9148153"/>
              <a:gd name="connsiteY3" fmla="*/ 1672233 h 1915649"/>
              <a:gd name="connsiteX4" fmla="*/ 8904737 w 9148153"/>
              <a:gd name="connsiteY4" fmla="*/ 1915649 h 1915649"/>
              <a:gd name="connsiteX5" fmla="*/ 247993 w 9148153"/>
              <a:gd name="connsiteY5" fmla="*/ 1915649 h 1915649"/>
              <a:gd name="connsiteX6" fmla="*/ 4577 w 9148153"/>
              <a:gd name="connsiteY6" fmla="*/ 1672233 h 1915649"/>
              <a:gd name="connsiteX7" fmla="*/ 5 w 9148153"/>
              <a:gd name="connsiteY7" fmla="*/ 98656 h 1915649"/>
              <a:gd name="connsiteX0" fmla="*/ 17 w 9148165"/>
              <a:gd name="connsiteY0" fmla="*/ 98656 h 1915649"/>
              <a:gd name="connsiteX1" fmla="*/ 393209 w 9148165"/>
              <a:gd name="connsiteY1" fmla="*/ 201025 h 1915649"/>
              <a:gd name="connsiteX2" fmla="*/ 9148165 w 9148165"/>
              <a:gd name="connsiteY2" fmla="*/ 94084 h 1915649"/>
              <a:gd name="connsiteX3" fmla="*/ 9148165 w 9148165"/>
              <a:gd name="connsiteY3" fmla="*/ 1672233 h 1915649"/>
              <a:gd name="connsiteX4" fmla="*/ 8904749 w 9148165"/>
              <a:gd name="connsiteY4" fmla="*/ 1915649 h 1915649"/>
              <a:gd name="connsiteX5" fmla="*/ 248005 w 9148165"/>
              <a:gd name="connsiteY5" fmla="*/ 1915649 h 1915649"/>
              <a:gd name="connsiteX6" fmla="*/ 4589 w 9148165"/>
              <a:gd name="connsiteY6" fmla="*/ 1672233 h 1915649"/>
              <a:gd name="connsiteX7" fmla="*/ 17 w 9148165"/>
              <a:gd name="connsiteY7" fmla="*/ 98656 h 1915649"/>
              <a:gd name="connsiteX0" fmla="*/ 62103 w 9143576"/>
              <a:gd name="connsiteY0" fmla="*/ 422506 h 1915649"/>
              <a:gd name="connsiteX1" fmla="*/ 388620 w 9143576"/>
              <a:gd name="connsiteY1" fmla="*/ 201025 h 1915649"/>
              <a:gd name="connsiteX2" fmla="*/ 9143576 w 9143576"/>
              <a:gd name="connsiteY2" fmla="*/ 94084 h 1915649"/>
              <a:gd name="connsiteX3" fmla="*/ 9143576 w 9143576"/>
              <a:gd name="connsiteY3" fmla="*/ 1672233 h 1915649"/>
              <a:gd name="connsiteX4" fmla="*/ 8900160 w 9143576"/>
              <a:gd name="connsiteY4" fmla="*/ 1915649 h 1915649"/>
              <a:gd name="connsiteX5" fmla="*/ 243416 w 9143576"/>
              <a:gd name="connsiteY5" fmla="*/ 1915649 h 1915649"/>
              <a:gd name="connsiteX6" fmla="*/ 0 w 9143576"/>
              <a:gd name="connsiteY6" fmla="*/ 1672233 h 1915649"/>
              <a:gd name="connsiteX7" fmla="*/ 62103 w 9143576"/>
              <a:gd name="connsiteY7" fmla="*/ 422506 h 1915649"/>
              <a:gd name="connsiteX0" fmla="*/ 17 w 9144990"/>
              <a:gd name="connsiteY0" fmla="*/ 1113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111356 h 1915649"/>
              <a:gd name="connsiteX0" fmla="*/ 17 w 9144990"/>
              <a:gd name="connsiteY0" fmla="*/ 478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47856 h 1915649"/>
              <a:gd name="connsiteX0" fmla="*/ 17 w 9144990"/>
              <a:gd name="connsiteY0" fmla="*/ 478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47856 h 1915649"/>
              <a:gd name="connsiteX0" fmla="*/ 7 w 9144980"/>
              <a:gd name="connsiteY0" fmla="*/ 47856 h 1915649"/>
              <a:gd name="connsiteX1" fmla="*/ 390024 w 9144980"/>
              <a:gd name="connsiteY1" fmla="*/ 201025 h 1915649"/>
              <a:gd name="connsiteX2" fmla="*/ 9144980 w 9144980"/>
              <a:gd name="connsiteY2" fmla="*/ 94084 h 1915649"/>
              <a:gd name="connsiteX3" fmla="*/ 9144980 w 9144980"/>
              <a:gd name="connsiteY3" fmla="*/ 1672233 h 1915649"/>
              <a:gd name="connsiteX4" fmla="*/ 8901564 w 9144980"/>
              <a:gd name="connsiteY4" fmla="*/ 1915649 h 1915649"/>
              <a:gd name="connsiteX5" fmla="*/ 244820 w 9144980"/>
              <a:gd name="connsiteY5" fmla="*/ 1915649 h 1915649"/>
              <a:gd name="connsiteX6" fmla="*/ 1404 w 9144980"/>
              <a:gd name="connsiteY6" fmla="*/ 1672233 h 1915649"/>
              <a:gd name="connsiteX7" fmla="*/ 7 w 9144980"/>
              <a:gd name="connsiteY7" fmla="*/ 47856 h 1915649"/>
              <a:gd name="connsiteX0" fmla="*/ 23 w 9144996"/>
              <a:gd name="connsiteY0" fmla="*/ 46787 h 1914580"/>
              <a:gd name="connsiteX1" fmla="*/ 180490 w 9144996"/>
              <a:gd name="connsiteY1" fmla="*/ 206306 h 1914580"/>
              <a:gd name="connsiteX2" fmla="*/ 9144996 w 9144996"/>
              <a:gd name="connsiteY2" fmla="*/ 93015 h 1914580"/>
              <a:gd name="connsiteX3" fmla="*/ 9144996 w 9144996"/>
              <a:gd name="connsiteY3" fmla="*/ 1671164 h 1914580"/>
              <a:gd name="connsiteX4" fmla="*/ 8901580 w 9144996"/>
              <a:gd name="connsiteY4" fmla="*/ 1914580 h 1914580"/>
              <a:gd name="connsiteX5" fmla="*/ 244836 w 9144996"/>
              <a:gd name="connsiteY5" fmla="*/ 1914580 h 1914580"/>
              <a:gd name="connsiteX6" fmla="*/ 1420 w 9144996"/>
              <a:gd name="connsiteY6" fmla="*/ 1671164 h 1914580"/>
              <a:gd name="connsiteX7" fmla="*/ 23 w 9144996"/>
              <a:gd name="connsiteY7" fmla="*/ 46787 h 1914580"/>
              <a:gd name="connsiteX0" fmla="*/ 23 w 9144996"/>
              <a:gd name="connsiteY0" fmla="*/ 0 h 1867793"/>
              <a:gd name="connsiteX1" fmla="*/ 180490 w 9144996"/>
              <a:gd name="connsiteY1" fmla="*/ 159519 h 1867793"/>
              <a:gd name="connsiteX2" fmla="*/ 9024346 w 9144996"/>
              <a:gd name="connsiteY2" fmla="*/ 589153 h 1867793"/>
              <a:gd name="connsiteX3" fmla="*/ 9144996 w 9144996"/>
              <a:gd name="connsiteY3" fmla="*/ 1624377 h 1867793"/>
              <a:gd name="connsiteX4" fmla="*/ 8901580 w 9144996"/>
              <a:gd name="connsiteY4" fmla="*/ 1867793 h 1867793"/>
              <a:gd name="connsiteX5" fmla="*/ 244836 w 9144996"/>
              <a:gd name="connsiteY5" fmla="*/ 1867793 h 1867793"/>
              <a:gd name="connsiteX6" fmla="*/ 1420 w 9144996"/>
              <a:gd name="connsiteY6" fmla="*/ 1624377 h 1867793"/>
              <a:gd name="connsiteX7" fmla="*/ 23 w 9144996"/>
              <a:gd name="connsiteY7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148171 w 9148171"/>
              <a:gd name="connsiteY2" fmla="*/ 179578 h 1867793"/>
              <a:gd name="connsiteX3" fmla="*/ 9144996 w 9148171"/>
              <a:gd name="connsiteY3" fmla="*/ 1624377 h 1867793"/>
              <a:gd name="connsiteX4" fmla="*/ 8901580 w 9148171"/>
              <a:gd name="connsiteY4" fmla="*/ 1867793 h 1867793"/>
              <a:gd name="connsiteX5" fmla="*/ 244836 w 9148171"/>
              <a:gd name="connsiteY5" fmla="*/ 1867793 h 1867793"/>
              <a:gd name="connsiteX6" fmla="*/ 1420 w 9148171"/>
              <a:gd name="connsiteY6" fmla="*/ 1624377 h 1867793"/>
              <a:gd name="connsiteX7" fmla="*/ 23 w 9148171"/>
              <a:gd name="connsiteY7" fmla="*/ 0 h 1867793"/>
              <a:gd name="connsiteX0" fmla="*/ 23 w 9670045"/>
              <a:gd name="connsiteY0" fmla="*/ 0 h 1867793"/>
              <a:gd name="connsiteX1" fmla="*/ 180490 w 9670045"/>
              <a:gd name="connsiteY1" fmla="*/ 159519 h 1867793"/>
              <a:gd name="connsiteX2" fmla="*/ 8961269 w 9670045"/>
              <a:gd name="connsiteY2" fmla="*/ 152787 h 1867793"/>
              <a:gd name="connsiteX3" fmla="*/ 9148171 w 9670045"/>
              <a:gd name="connsiteY3" fmla="*/ 179578 h 1867793"/>
              <a:gd name="connsiteX4" fmla="*/ 9144996 w 9670045"/>
              <a:gd name="connsiteY4" fmla="*/ 1624377 h 1867793"/>
              <a:gd name="connsiteX5" fmla="*/ 8901580 w 9670045"/>
              <a:gd name="connsiteY5" fmla="*/ 1867793 h 1867793"/>
              <a:gd name="connsiteX6" fmla="*/ 244836 w 9670045"/>
              <a:gd name="connsiteY6" fmla="*/ 1867793 h 1867793"/>
              <a:gd name="connsiteX7" fmla="*/ 1420 w 9670045"/>
              <a:gd name="connsiteY7" fmla="*/ 1624377 h 1867793"/>
              <a:gd name="connsiteX8" fmla="*/ 23 w 9670045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002544 w 9148171"/>
              <a:gd name="connsiteY2" fmla="*/ 1559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002544 w 9148171"/>
              <a:gd name="connsiteY2" fmla="*/ 1559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8846969 w 9148171"/>
              <a:gd name="connsiteY2" fmla="*/ 159137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8846969 w 9148171"/>
              <a:gd name="connsiteY2" fmla="*/ 159137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9519 h 1867793"/>
              <a:gd name="connsiteX2" fmla="*/ 8846969 w 9148187"/>
              <a:gd name="connsiteY2" fmla="*/ 159137 h 1867793"/>
              <a:gd name="connsiteX3" fmla="*/ 9148171 w 9148187"/>
              <a:gd name="connsiteY3" fmla="*/ 179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9519 h 1867793"/>
              <a:gd name="connsiteX2" fmla="*/ 8846969 w 9148187"/>
              <a:gd name="connsiteY2" fmla="*/ 159137 h 1867793"/>
              <a:gd name="connsiteX3" fmla="*/ 9148171 w 9148187"/>
              <a:gd name="connsiteY3" fmla="*/ 52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  <a:gd name="connsiteX0" fmla="*/ 23 w 9148187"/>
              <a:gd name="connsiteY0" fmla="*/ 0 h 2972693"/>
              <a:gd name="connsiteX1" fmla="*/ 180490 w 9148187"/>
              <a:gd name="connsiteY1" fmla="*/ 159519 h 2972693"/>
              <a:gd name="connsiteX2" fmla="*/ 8846969 w 9148187"/>
              <a:gd name="connsiteY2" fmla="*/ 159137 h 2972693"/>
              <a:gd name="connsiteX3" fmla="*/ 9148171 w 9148187"/>
              <a:gd name="connsiteY3" fmla="*/ 52578 h 2972693"/>
              <a:gd name="connsiteX4" fmla="*/ 9144996 w 9148187"/>
              <a:gd name="connsiteY4" fmla="*/ 1624377 h 2972693"/>
              <a:gd name="connsiteX5" fmla="*/ 8920630 w 9148187"/>
              <a:gd name="connsiteY5" fmla="*/ 2972693 h 2972693"/>
              <a:gd name="connsiteX6" fmla="*/ 244836 w 9148187"/>
              <a:gd name="connsiteY6" fmla="*/ 1867793 h 2972693"/>
              <a:gd name="connsiteX7" fmla="*/ 1420 w 9148187"/>
              <a:gd name="connsiteY7" fmla="*/ 1624377 h 2972693"/>
              <a:gd name="connsiteX8" fmla="*/ 23 w 9148187"/>
              <a:gd name="connsiteY8" fmla="*/ 0 h 2972693"/>
              <a:gd name="connsiteX0" fmla="*/ 23 w 9148187"/>
              <a:gd name="connsiteY0" fmla="*/ 0 h 2972693"/>
              <a:gd name="connsiteX1" fmla="*/ 180490 w 9148187"/>
              <a:gd name="connsiteY1" fmla="*/ 159519 h 2972693"/>
              <a:gd name="connsiteX2" fmla="*/ 8846969 w 9148187"/>
              <a:gd name="connsiteY2" fmla="*/ 159137 h 2972693"/>
              <a:gd name="connsiteX3" fmla="*/ 9148171 w 9148187"/>
              <a:gd name="connsiteY3" fmla="*/ 52578 h 2972693"/>
              <a:gd name="connsiteX4" fmla="*/ 9144996 w 9148187"/>
              <a:gd name="connsiteY4" fmla="*/ 2754677 h 2972693"/>
              <a:gd name="connsiteX5" fmla="*/ 8920630 w 9148187"/>
              <a:gd name="connsiteY5" fmla="*/ 2972693 h 2972693"/>
              <a:gd name="connsiteX6" fmla="*/ 244836 w 9148187"/>
              <a:gd name="connsiteY6" fmla="*/ 1867793 h 2972693"/>
              <a:gd name="connsiteX7" fmla="*/ 1420 w 9148187"/>
              <a:gd name="connsiteY7" fmla="*/ 1624377 h 2972693"/>
              <a:gd name="connsiteX8" fmla="*/ 23 w 9148187"/>
              <a:gd name="connsiteY8" fmla="*/ 0 h 2972693"/>
              <a:gd name="connsiteX0" fmla="*/ 23 w 9148187"/>
              <a:gd name="connsiteY0" fmla="*/ 0 h 2979043"/>
              <a:gd name="connsiteX1" fmla="*/ 180490 w 9148187"/>
              <a:gd name="connsiteY1" fmla="*/ 159519 h 2979043"/>
              <a:gd name="connsiteX2" fmla="*/ 8846969 w 9148187"/>
              <a:gd name="connsiteY2" fmla="*/ 159137 h 2979043"/>
              <a:gd name="connsiteX3" fmla="*/ 9148171 w 9148187"/>
              <a:gd name="connsiteY3" fmla="*/ 52578 h 2979043"/>
              <a:gd name="connsiteX4" fmla="*/ 9144996 w 9148187"/>
              <a:gd name="connsiteY4" fmla="*/ 2754677 h 2979043"/>
              <a:gd name="connsiteX5" fmla="*/ 8920630 w 9148187"/>
              <a:gd name="connsiteY5" fmla="*/ 2972693 h 2979043"/>
              <a:gd name="connsiteX6" fmla="*/ 206736 w 9148187"/>
              <a:gd name="connsiteY6" fmla="*/ 2979043 h 2979043"/>
              <a:gd name="connsiteX7" fmla="*/ 1420 w 9148187"/>
              <a:gd name="connsiteY7" fmla="*/ 1624377 h 2979043"/>
              <a:gd name="connsiteX8" fmla="*/ 23 w 9148187"/>
              <a:gd name="connsiteY8" fmla="*/ 0 h 2979043"/>
              <a:gd name="connsiteX0" fmla="*/ 23 w 9148187"/>
              <a:gd name="connsiteY0" fmla="*/ 0 h 2979043"/>
              <a:gd name="connsiteX1" fmla="*/ 180490 w 9148187"/>
              <a:gd name="connsiteY1" fmla="*/ 159519 h 2979043"/>
              <a:gd name="connsiteX2" fmla="*/ 8846969 w 9148187"/>
              <a:gd name="connsiteY2" fmla="*/ 159137 h 2979043"/>
              <a:gd name="connsiteX3" fmla="*/ 9148171 w 9148187"/>
              <a:gd name="connsiteY3" fmla="*/ 52578 h 2979043"/>
              <a:gd name="connsiteX4" fmla="*/ 9144996 w 9148187"/>
              <a:gd name="connsiteY4" fmla="*/ 2754677 h 2979043"/>
              <a:gd name="connsiteX5" fmla="*/ 8920630 w 9148187"/>
              <a:gd name="connsiteY5" fmla="*/ 2972693 h 2979043"/>
              <a:gd name="connsiteX6" fmla="*/ 206736 w 9148187"/>
              <a:gd name="connsiteY6" fmla="*/ 2979043 h 2979043"/>
              <a:gd name="connsiteX7" fmla="*/ 1420 w 9148187"/>
              <a:gd name="connsiteY7" fmla="*/ 2780077 h 2979043"/>
              <a:gd name="connsiteX8" fmla="*/ 23 w 9148187"/>
              <a:gd name="connsiteY8" fmla="*/ 0 h 2979043"/>
              <a:gd name="connsiteX0" fmla="*/ 23 w 9148187"/>
              <a:gd name="connsiteY0" fmla="*/ 0 h 3436243"/>
              <a:gd name="connsiteX1" fmla="*/ 180490 w 9148187"/>
              <a:gd name="connsiteY1" fmla="*/ 616719 h 3436243"/>
              <a:gd name="connsiteX2" fmla="*/ 8846969 w 9148187"/>
              <a:gd name="connsiteY2" fmla="*/ 616337 h 3436243"/>
              <a:gd name="connsiteX3" fmla="*/ 9148171 w 9148187"/>
              <a:gd name="connsiteY3" fmla="*/ 509778 h 3436243"/>
              <a:gd name="connsiteX4" fmla="*/ 9144996 w 9148187"/>
              <a:gd name="connsiteY4" fmla="*/ 3211877 h 3436243"/>
              <a:gd name="connsiteX5" fmla="*/ 8920630 w 9148187"/>
              <a:gd name="connsiteY5" fmla="*/ 3429893 h 3436243"/>
              <a:gd name="connsiteX6" fmla="*/ 206736 w 9148187"/>
              <a:gd name="connsiteY6" fmla="*/ 3436243 h 3436243"/>
              <a:gd name="connsiteX7" fmla="*/ 1420 w 9148187"/>
              <a:gd name="connsiteY7" fmla="*/ 3237277 h 3436243"/>
              <a:gd name="connsiteX8" fmla="*/ 23 w 9148187"/>
              <a:gd name="connsiteY8" fmla="*/ 0 h 3436243"/>
              <a:gd name="connsiteX0" fmla="*/ 0 w 9148164"/>
              <a:gd name="connsiteY0" fmla="*/ 112681 h 3548924"/>
              <a:gd name="connsiteX1" fmla="*/ 8846946 w 9148164"/>
              <a:gd name="connsiteY1" fmla="*/ 729018 h 3548924"/>
              <a:gd name="connsiteX2" fmla="*/ 9148148 w 9148164"/>
              <a:gd name="connsiteY2" fmla="*/ 622459 h 3548924"/>
              <a:gd name="connsiteX3" fmla="*/ 9144973 w 9148164"/>
              <a:gd name="connsiteY3" fmla="*/ 3324558 h 3548924"/>
              <a:gd name="connsiteX4" fmla="*/ 8920607 w 9148164"/>
              <a:gd name="connsiteY4" fmla="*/ 3542574 h 3548924"/>
              <a:gd name="connsiteX5" fmla="*/ 206713 w 9148164"/>
              <a:gd name="connsiteY5" fmla="*/ 3548924 h 3548924"/>
              <a:gd name="connsiteX6" fmla="*/ 1397 w 9148164"/>
              <a:gd name="connsiteY6" fmla="*/ 3349958 h 3548924"/>
              <a:gd name="connsiteX7" fmla="*/ 0 w 9148164"/>
              <a:gd name="connsiteY7" fmla="*/ 112681 h 3548924"/>
              <a:gd name="connsiteX0" fmla="*/ 0 w 9154513"/>
              <a:gd name="connsiteY0" fmla="*/ 112681 h 3548924"/>
              <a:gd name="connsiteX1" fmla="*/ 8846946 w 9154513"/>
              <a:gd name="connsiteY1" fmla="*/ 729018 h 3548924"/>
              <a:gd name="connsiteX2" fmla="*/ 9154498 w 9154513"/>
              <a:gd name="connsiteY2" fmla="*/ 139859 h 3548924"/>
              <a:gd name="connsiteX3" fmla="*/ 9144973 w 9154513"/>
              <a:gd name="connsiteY3" fmla="*/ 3324558 h 3548924"/>
              <a:gd name="connsiteX4" fmla="*/ 8920607 w 9154513"/>
              <a:gd name="connsiteY4" fmla="*/ 3542574 h 3548924"/>
              <a:gd name="connsiteX5" fmla="*/ 206713 w 9154513"/>
              <a:gd name="connsiteY5" fmla="*/ 3548924 h 3548924"/>
              <a:gd name="connsiteX6" fmla="*/ 1397 w 9154513"/>
              <a:gd name="connsiteY6" fmla="*/ 3349958 h 3548924"/>
              <a:gd name="connsiteX7" fmla="*/ 0 w 9154513"/>
              <a:gd name="connsiteY7" fmla="*/ 112681 h 3548924"/>
              <a:gd name="connsiteX0" fmla="*/ 0 w 9154498"/>
              <a:gd name="connsiteY0" fmla="*/ 388040 h 3824283"/>
              <a:gd name="connsiteX1" fmla="*/ 9154498 w 9154498"/>
              <a:gd name="connsiteY1" fmla="*/ 415218 h 3824283"/>
              <a:gd name="connsiteX2" fmla="*/ 9144973 w 9154498"/>
              <a:gd name="connsiteY2" fmla="*/ 3599917 h 3824283"/>
              <a:gd name="connsiteX3" fmla="*/ 8920607 w 9154498"/>
              <a:gd name="connsiteY3" fmla="*/ 3817933 h 3824283"/>
              <a:gd name="connsiteX4" fmla="*/ 206713 w 9154498"/>
              <a:gd name="connsiteY4" fmla="*/ 3824283 h 3824283"/>
              <a:gd name="connsiteX5" fmla="*/ 1397 w 9154498"/>
              <a:gd name="connsiteY5" fmla="*/ 3625317 h 3824283"/>
              <a:gd name="connsiteX6" fmla="*/ 0 w 9154498"/>
              <a:gd name="connsiteY6" fmla="*/ 388040 h 3824283"/>
              <a:gd name="connsiteX0" fmla="*/ 0 w 9154498"/>
              <a:gd name="connsiteY0" fmla="*/ 218374 h 3654617"/>
              <a:gd name="connsiteX1" fmla="*/ 9154498 w 9154498"/>
              <a:gd name="connsiteY1" fmla="*/ 245552 h 3654617"/>
              <a:gd name="connsiteX2" fmla="*/ 9144973 w 9154498"/>
              <a:gd name="connsiteY2" fmla="*/ 3430251 h 3654617"/>
              <a:gd name="connsiteX3" fmla="*/ 8920607 w 9154498"/>
              <a:gd name="connsiteY3" fmla="*/ 3648267 h 3654617"/>
              <a:gd name="connsiteX4" fmla="*/ 206713 w 9154498"/>
              <a:gd name="connsiteY4" fmla="*/ 3654617 h 3654617"/>
              <a:gd name="connsiteX5" fmla="*/ 1397 w 9154498"/>
              <a:gd name="connsiteY5" fmla="*/ 3455651 h 3654617"/>
              <a:gd name="connsiteX6" fmla="*/ 0 w 9154498"/>
              <a:gd name="connsiteY6" fmla="*/ 218374 h 3654617"/>
              <a:gd name="connsiteX0" fmla="*/ 0 w 9154498"/>
              <a:gd name="connsiteY0" fmla="*/ 15 h 3436258"/>
              <a:gd name="connsiteX1" fmla="*/ 9154498 w 9154498"/>
              <a:gd name="connsiteY1" fmla="*/ 27193 h 3436258"/>
              <a:gd name="connsiteX2" fmla="*/ 9144973 w 9154498"/>
              <a:gd name="connsiteY2" fmla="*/ 3211892 h 3436258"/>
              <a:gd name="connsiteX3" fmla="*/ 8920607 w 9154498"/>
              <a:gd name="connsiteY3" fmla="*/ 3429908 h 3436258"/>
              <a:gd name="connsiteX4" fmla="*/ 206713 w 9154498"/>
              <a:gd name="connsiteY4" fmla="*/ 3436258 h 3436258"/>
              <a:gd name="connsiteX5" fmla="*/ 1397 w 9154498"/>
              <a:gd name="connsiteY5" fmla="*/ 3237292 h 3436258"/>
              <a:gd name="connsiteX6" fmla="*/ 0 w 9154498"/>
              <a:gd name="connsiteY6" fmla="*/ 15 h 3436258"/>
              <a:gd name="connsiteX0" fmla="*/ 0 w 9154498"/>
              <a:gd name="connsiteY0" fmla="*/ 0 h 3436243"/>
              <a:gd name="connsiteX1" fmla="*/ 9154498 w 9154498"/>
              <a:gd name="connsiteY1" fmla="*/ 27178 h 3436243"/>
              <a:gd name="connsiteX2" fmla="*/ 9144973 w 9154498"/>
              <a:gd name="connsiteY2" fmla="*/ 3211877 h 3436243"/>
              <a:gd name="connsiteX3" fmla="*/ 8920607 w 9154498"/>
              <a:gd name="connsiteY3" fmla="*/ 3429893 h 3436243"/>
              <a:gd name="connsiteX4" fmla="*/ 206713 w 9154498"/>
              <a:gd name="connsiteY4" fmla="*/ 3436243 h 3436243"/>
              <a:gd name="connsiteX5" fmla="*/ 1397 w 9154498"/>
              <a:gd name="connsiteY5" fmla="*/ 3237277 h 3436243"/>
              <a:gd name="connsiteX6" fmla="*/ 0 w 9154498"/>
              <a:gd name="connsiteY6" fmla="*/ 0 h 3436243"/>
              <a:gd name="connsiteX0" fmla="*/ 0 w 9154498"/>
              <a:gd name="connsiteY0" fmla="*/ 0 h 3436243"/>
              <a:gd name="connsiteX1" fmla="*/ 9154498 w 9154498"/>
              <a:gd name="connsiteY1" fmla="*/ 27178 h 3436243"/>
              <a:gd name="connsiteX2" fmla="*/ 9144973 w 9154498"/>
              <a:gd name="connsiteY2" fmla="*/ 3211877 h 3436243"/>
              <a:gd name="connsiteX3" fmla="*/ 8920607 w 9154498"/>
              <a:gd name="connsiteY3" fmla="*/ 3429893 h 3436243"/>
              <a:gd name="connsiteX4" fmla="*/ 206713 w 9154498"/>
              <a:gd name="connsiteY4" fmla="*/ 3436243 h 3436243"/>
              <a:gd name="connsiteX5" fmla="*/ 1397 w 9154498"/>
              <a:gd name="connsiteY5" fmla="*/ 3237277 h 3436243"/>
              <a:gd name="connsiteX6" fmla="*/ 0 w 9154498"/>
              <a:gd name="connsiteY6" fmla="*/ 0 h 3436243"/>
              <a:gd name="connsiteX0" fmla="*/ 0 w 9154498"/>
              <a:gd name="connsiteY0" fmla="*/ 0 h 3436243"/>
              <a:gd name="connsiteX1" fmla="*/ 9154498 w 9154498"/>
              <a:gd name="connsiteY1" fmla="*/ 29 h 3436243"/>
              <a:gd name="connsiteX2" fmla="*/ 9144973 w 9154498"/>
              <a:gd name="connsiteY2" fmla="*/ 3211877 h 3436243"/>
              <a:gd name="connsiteX3" fmla="*/ 8920607 w 9154498"/>
              <a:gd name="connsiteY3" fmla="*/ 3429893 h 3436243"/>
              <a:gd name="connsiteX4" fmla="*/ 206713 w 9154498"/>
              <a:gd name="connsiteY4" fmla="*/ 3436243 h 3436243"/>
              <a:gd name="connsiteX5" fmla="*/ 1397 w 9154498"/>
              <a:gd name="connsiteY5" fmla="*/ 3237277 h 3436243"/>
              <a:gd name="connsiteX6" fmla="*/ 0 w 9154498"/>
              <a:gd name="connsiteY6" fmla="*/ 0 h 3436243"/>
              <a:gd name="connsiteX0" fmla="*/ 0 w 9161642"/>
              <a:gd name="connsiteY0" fmla="*/ 0 h 3436243"/>
              <a:gd name="connsiteX1" fmla="*/ 9161642 w 9161642"/>
              <a:gd name="connsiteY1" fmla="*/ 29 h 3436243"/>
              <a:gd name="connsiteX2" fmla="*/ 9152117 w 9161642"/>
              <a:gd name="connsiteY2" fmla="*/ 3211877 h 3436243"/>
              <a:gd name="connsiteX3" fmla="*/ 8927751 w 9161642"/>
              <a:gd name="connsiteY3" fmla="*/ 3429893 h 3436243"/>
              <a:gd name="connsiteX4" fmla="*/ 213857 w 9161642"/>
              <a:gd name="connsiteY4" fmla="*/ 3436243 h 3436243"/>
              <a:gd name="connsiteX5" fmla="*/ 8541 w 9161642"/>
              <a:gd name="connsiteY5" fmla="*/ 3237277 h 3436243"/>
              <a:gd name="connsiteX6" fmla="*/ 0 w 9161642"/>
              <a:gd name="connsiteY6" fmla="*/ 0 h 3436243"/>
              <a:gd name="connsiteX0" fmla="*/ 0 w 9161642"/>
              <a:gd name="connsiteY0" fmla="*/ 0 h 3436243"/>
              <a:gd name="connsiteX1" fmla="*/ 9161642 w 9161642"/>
              <a:gd name="connsiteY1" fmla="*/ 29 h 3436243"/>
              <a:gd name="connsiteX2" fmla="*/ 9152117 w 9161642"/>
              <a:gd name="connsiteY2" fmla="*/ 3211877 h 3436243"/>
              <a:gd name="connsiteX3" fmla="*/ 8927751 w 9161642"/>
              <a:gd name="connsiteY3" fmla="*/ 3429893 h 3436243"/>
              <a:gd name="connsiteX4" fmla="*/ 213857 w 9161642"/>
              <a:gd name="connsiteY4" fmla="*/ 3436243 h 3436243"/>
              <a:gd name="connsiteX5" fmla="*/ 8541 w 9161642"/>
              <a:gd name="connsiteY5" fmla="*/ 3237277 h 3436243"/>
              <a:gd name="connsiteX6" fmla="*/ 0 w 9161642"/>
              <a:gd name="connsiteY6" fmla="*/ 0 h 3436243"/>
              <a:gd name="connsiteX0" fmla="*/ 1057 w 9162699"/>
              <a:gd name="connsiteY0" fmla="*/ 0 h 3436243"/>
              <a:gd name="connsiteX1" fmla="*/ 9162699 w 9162699"/>
              <a:gd name="connsiteY1" fmla="*/ 29 h 3436243"/>
              <a:gd name="connsiteX2" fmla="*/ 9153174 w 9162699"/>
              <a:gd name="connsiteY2" fmla="*/ 3211877 h 3436243"/>
              <a:gd name="connsiteX3" fmla="*/ 8928808 w 9162699"/>
              <a:gd name="connsiteY3" fmla="*/ 3429893 h 3436243"/>
              <a:gd name="connsiteX4" fmla="*/ 214914 w 9162699"/>
              <a:gd name="connsiteY4" fmla="*/ 3436243 h 3436243"/>
              <a:gd name="connsiteX5" fmla="*/ 73 w 9162699"/>
              <a:gd name="connsiteY5" fmla="*/ 3237277 h 3436243"/>
              <a:gd name="connsiteX6" fmla="*/ 1057 w 9162699"/>
              <a:gd name="connsiteY6" fmla="*/ 0 h 343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2699" h="3436243">
                <a:moveTo>
                  <a:pt x="1057" y="0"/>
                </a:moveTo>
                <a:lnTo>
                  <a:pt x="9162699" y="29"/>
                </a:lnTo>
                <a:cubicBezTo>
                  <a:pt x="9161641" y="481629"/>
                  <a:pt x="9154232" y="2730277"/>
                  <a:pt x="9153174" y="3211877"/>
                </a:cubicBezTo>
                <a:cubicBezTo>
                  <a:pt x="9153174" y="3346312"/>
                  <a:pt x="9063243" y="3429893"/>
                  <a:pt x="8928808" y="3429893"/>
                </a:cubicBezTo>
                <a:lnTo>
                  <a:pt x="214914" y="3436243"/>
                </a:lnTo>
                <a:cubicBezTo>
                  <a:pt x="80479" y="3436243"/>
                  <a:pt x="73" y="3371712"/>
                  <a:pt x="73" y="3237277"/>
                </a:cubicBezTo>
                <a:cubicBezTo>
                  <a:pt x="-393" y="2716985"/>
                  <a:pt x="1523" y="520292"/>
                  <a:pt x="105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900"/>
            </a:lvl1pPr>
          </a:lstStyle>
          <a:p>
            <a:endParaRPr lang="x-none" dirty="0"/>
          </a:p>
          <a:p>
            <a:endParaRPr lang="x-none" dirty="0"/>
          </a:p>
          <a:p>
            <a:r>
              <a:rPr lang="x-none" dirty="0"/>
              <a:t>Haga click en el ícono para incluir una imagen</a:t>
            </a:r>
          </a:p>
        </p:txBody>
      </p:sp>
      <p:sp>
        <p:nvSpPr>
          <p:cNvPr id="20" name="Freeform 5"/>
          <p:cNvSpPr>
            <a:spLocks noEditPoints="1"/>
          </p:cNvSpPr>
          <p:nvPr userDrawn="1"/>
        </p:nvSpPr>
        <p:spPr bwMode="auto">
          <a:xfrm>
            <a:off x="8436617" y="3683620"/>
            <a:ext cx="552254" cy="235534"/>
          </a:xfrm>
          <a:custGeom>
            <a:avLst/>
            <a:gdLst>
              <a:gd name="T0" fmla="*/ 2588 w 4816"/>
              <a:gd name="T1" fmla="*/ 996 h 2054"/>
              <a:gd name="T2" fmla="*/ 2680 w 4816"/>
              <a:gd name="T3" fmla="*/ 956 h 2054"/>
              <a:gd name="T4" fmla="*/ 2706 w 4816"/>
              <a:gd name="T5" fmla="*/ 884 h 2054"/>
              <a:gd name="T6" fmla="*/ 2688 w 4816"/>
              <a:gd name="T7" fmla="*/ 822 h 2054"/>
              <a:gd name="T8" fmla="*/ 2616 w 4816"/>
              <a:gd name="T9" fmla="*/ 776 h 2054"/>
              <a:gd name="T10" fmla="*/ 3726 w 4816"/>
              <a:gd name="T11" fmla="*/ 2 h 2054"/>
              <a:gd name="T12" fmla="*/ 3374 w 4816"/>
              <a:gd name="T13" fmla="*/ 88 h 2054"/>
              <a:gd name="T14" fmla="*/ 3082 w 4816"/>
              <a:gd name="T15" fmla="*/ 284 h 2054"/>
              <a:gd name="T16" fmla="*/ 2890 w 4816"/>
              <a:gd name="T17" fmla="*/ 326 h 2054"/>
              <a:gd name="T18" fmla="*/ 2608 w 4816"/>
              <a:gd name="T19" fmla="*/ 114 h 2054"/>
              <a:gd name="T20" fmla="*/ 2264 w 4816"/>
              <a:gd name="T21" fmla="*/ 8 h 2054"/>
              <a:gd name="T22" fmla="*/ 1954 w 4816"/>
              <a:gd name="T23" fmla="*/ 16 h 2054"/>
              <a:gd name="T24" fmla="*/ 1620 w 4816"/>
              <a:gd name="T25" fmla="*/ 142 h 2054"/>
              <a:gd name="T26" fmla="*/ 1352 w 4816"/>
              <a:gd name="T27" fmla="*/ 370 h 2054"/>
              <a:gd name="T28" fmla="*/ 262 w 4816"/>
              <a:gd name="T29" fmla="*/ 2016 h 2054"/>
              <a:gd name="T30" fmla="*/ 1432 w 4816"/>
              <a:gd name="T31" fmla="*/ 1772 h 2054"/>
              <a:gd name="T32" fmla="*/ 1726 w 4816"/>
              <a:gd name="T33" fmla="*/ 1968 h 2054"/>
              <a:gd name="T34" fmla="*/ 2078 w 4816"/>
              <a:gd name="T35" fmla="*/ 2052 h 2054"/>
              <a:gd name="T36" fmla="*/ 2384 w 4816"/>
              <a:gd name="T37" fmla="*/ 2024 h 2054"/>
              <a:gd name="T38" fmla="*/ 2710 w 4816"/>
              <a:gd name="T39" fmla="*/ 1882 h 2054"/>
              <a:gd name="T40" fmla="*/ 2964 w 4816"/>
              <a:gd name="T41" fmla="*/ 1640 h 2054"/>
              <a:gd name="T42" fmla="*/ 3170 w 4816"/>
              <a:gd name="T43" fmla="*/ 1848 h 2054"/>
              <a:gd name="T44" fmla="*/ 3486 w 4816"/>
              <a:gd name="T45" fmla="*/ 2008 h 2054"/>
              <a:gd name="T46" fmla="*/ 3788 w 4816"/>
              <a:gd name="T47" fmla="*/ 2054 h 2054"/>
              <a:gd name="T48" fmla="*/ 4094 w 4816"/>
              <a:gd name="T49" fmla="*/ 2008 h 2054"/>
              <a:gd name="T50" fmla="*/ 4364 w 4816"/>
              <a:gd name="T51" fmla="*/ 1878 h 2054"/>
              <a:gd name="T52" fmla="*/ 4582 w 4816"/>
              <a:gd name="T53" fmla="*/ 1680 h 2054"/>
              <a:gd name="T54" fmla="*/ 4736 w 4816"/>
              <a:gd name="T55" fmla="*/ 1428 h 2054"/>
              <a:gd name="T56" fmla="*/ 4812 w 4816"/>
              <a:gd name="T57" fmla="*/ 1132 h 2054"/>
              <a:gd name="T58" fmla="*/ 4804 w 4816"/>
              <a:gd name="T59" fmla="*/ 872 h 2054"/>
              <a:gd name="T60" fmla="*/ 4716 w 4816"/>
              <a:gd name="T61" fmla="*/ 582 h 2054"/>
              <a:gd name="T62" fmla="*/ 4550 w 4816"/>
              <a:gd name="T63" fmla="*/ 338 h 2054"/>
              <a:gd name="T64" fmla="*/ 4322 w 4816"/>
              <a:gd name="T65" fmla="*/ 150 h 2054"/>
              <a:gd name="T66" fmla="*/ 4046 w 4816"/>
              <a:gd name="T67" fmla="*/ 32 h 2054"/>
              <a:gd name="T68" fmla="*/ 3788 w 4816"/>
              <a:gd name="T69" fmla="*/ 0 h 2054"/>
              <a:gd name="T70" fmla="*/ 1510 w 4816"/>
              <a:gd name="T71" fmla="*/ 1390 h 2054"/>
              <a:gd name="T72" fmla="*/ 1130 w 4816"/>
              <a:gd name="T73" fmla="*/ 1440 h 2054"/>
              <a:gd name="T74" fmla="*/ 1156 w 4816"/>
              <a:gd name="T75" fmla="*/ 1348 h 2054"/>
              <a:gd name="T76" fmla="*/ 776 w 4816"/>
              <a:gd name="T77" fmla="*/ 648 h 2054"/>
              <a:gd name="T78" fmla="*/ 1150 w 4816"/>
              <a:gd name="T79" fmla="*/ 644 h 2054"/>
              <a:gd name="T80" fmla="*/ 1468 w 4816"/>
              <a:gd name="T81" fmla="*/ 722 h 2054"/>
              <a:gd name="T82" fmla="*/ 1932 w 4816"/>
              <a:gd name="T83" fmla="*/ 616 h 2054"/>
              <a:gd name="T84" fmla="*/ 1830 w 4816"/>
              <a:gd name="T85" fmla="*/ 706 h 2054"/>
              <a:gd name="T86" fmla="*/ 2446 w 4816"/>
              <a:gd name="T87" fmla="*/ 1372 h 2054"/>
              <a:gd name="T88" fmla="*/ 2070 w 4816"/>
              <a:gd name="T89" fmla="*/ 1440 h 2054"/>
              <a:gd name="T90" fmla="*/ 2092 w 4816"/>
              <a:gd name="T91" fmla="*/ 1372 h 2054"/>
              <a:gd name="T92" fmla="*/ 2086 w 4816"/>
              <a:gd name="T93" fmla="*/ 650 h 2054"/>
              <a:gd name="T94" fmla="*/ 2770 w 4816"/>
              <a:gd name="T95" fmla="*/ 618 h 2054"/>
              <a:gd name="T96" fmla="*/ 2944 w 4816"/>
              <a:gd name="T97" fmla="*/ 668 h 2054"/>
              <a:gd name="T98" fmla="*/ 3042 w 4816"/>
              <a:gd name="T99" fmla="*/ 794 h 2054"/>
              <a:gd name="T100" fmla="*/ 3048 w 4816"/>
              <a:gd name="T101" fmla="*/ 944 h 2054"/>
              <a:gd name="T102" fmla="*/ 2964 w 4816"/>
              <a:gd name="T103" fmla="*/ 1082 h 2054"/>
              <a:gd name="T104" fmla="*/ 2800 w 4816"/>
              <a:gd name="T105" fmla="*/ 1146 h 2054"/>
              <a:gd name="T106" fmla="*/ 4084 w 4816"/>
              <a:gd name="T107" fmla="*/ 804 h 2054"/>
              <a:gd name="T108" fmla="*/ 3594 w 4816"/>
              <a:gd name="T109" fmla="*/ 784 h 2054"/>
              <a:gd name="T110" fmla="*/ 4020 w 4816"/>
              <a:gd name="T111" fmla="*/ 972 h 2054"/>
              <a:gd name="T112" fmla="*/ 3934 w 4816"/>
              <a:gd name="T113" fmla="*/ 1152 h 2054"/>
              <a:gd name="T114" fmla="*/ 3598 w 4816"/>
              <a:gd name="T115" fmla="*/ 1390 h 2054"/>
              <a:gd name="T116" fmla="*/ 3216 w 4816"/>
              <a:gd name="T117" fmla="*/ 1440 h 2054"/>
              <a:gd name="T118" fmla="*/ 3242 w 4816"/>
              <a:gd name="T119" fmla="*/ 1348 h 2054"/>
              <a:gd name="T120" fmla="*/ 3228 w 4816"/>
              <a:gd name="T121" fmla="*/ 638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6" h="2054">
                <a:moveTo>
                  <a:pt x="2560" y="770"/>
                </a:moveTo>
                <a:lnTo>
                  <a:pt x="2446" y="770"/>
                </a:lnTo>
                <a:lnTo>
                  <a:pt x="2446" y="998"/>
                </a:lnTo>
                <a:lnTo>
                  <a:pt x="2558" y="998"/>
                </a:lnTo>
                <a:lnTo>
                  <a:pt x="2558" y="998"/>
                </a:lnTo>
                <a:lnTo>
                  <a:pt x="2588" y="996"/>
                </a:lnTo>
                <a:lnTo>
                  <a:pt x="2616" y="992"/>
                </a:lnTo>
                <a:lnTo>
                  <a:pt x="2640" y="984"/>
                </a:lnTo>
                <a:lnTo>
                  <a:pt x="2652" y="978"/>
                </a:lnTo>
                <a:lnTo>
                  <a:pt x="2662" y="972"/>
                </a:lnTo>
                <a:lnTo>
                  <a:pt x="2672" y="964"/>
                </a:lnTo>
                <a:lnTo>
                  <a:pt x="2680" y="956"/>
                </a:lnTo>
                <a:lnTo>
                  <a:pt x="2688" y="948"/>
                </a:lnTo>
                <a:lnTo>
                  <a:pt x="2694" y="936"/>
                </a:lnTo>
                <a:lnTo>
                  <a:pt x="2700" y="926"/>
                </a:lnTo>
                <a:lnTo>
                  <a:pt x="2702" y="912"/>
                </a:lnTo>
                <a:lnTo>
                  <a:pt x="2706" y="898"/>
                </a:lnTo>
                <a:lnTo>
                  <a:pt x="2706" y="884"/>
                </a:lnTo>
                <a:lnTo>
                  <a:pt x="2706" y="884"/>
                </a:lnTo>
                <a:lnTo>
                  <a:pt x="2706" y="868"/>
                </a:lnTo>
                <a:lnTo>
                  <a:pt x="2702" y="856"/>
                </a:lnTo>
                <a:lnTo>
                  <a:pt x="2700" y="842"/>
                </a:lnTo>
                <a:lnTo>
                  <a:pt x="2694" y="832"/>
                </a:lnTo>
                <a:lnTo>
                  <a:pt x="2688" y="822"/>
                </a:lnTo>
                <a:lnTo>
                  <a:pt x="2680" y="812"/>
                </a:lnTo>
                <a:lnTo>
                  <a:pt x="2672" y="804"/>
                </a:lnTo>
                <a:lnTo>
                  <a:pt x="2662" y="796"/>
                </a:lnTo>
                <a:lnTo>
                  <a:pt x="2652" y="790"/>
                </a:lnTo>
                <a:lnTo>
                  <a:pt x="2642" y="784"/>
                </a:lnTo>
                <a:lnTo>
                  <a:pt x="2616" y="776"/>
                </a:lnTo>
                <a:lnTo>
                  <a:pt x="2590" y="772"/>
                </a:lnTo>
                <a:lnTo>
                  <a:pt x="2560" y="770"/>
                </a:lnTo>
                <a:lnTo>
                  <a:pt x="2560" y="770"/>
                </a:lnTo>
                <a:close/>
                <a:moveTo>
                  <a:pt x="3788" y="0"/>
                </a:moveTo>
                <a:lnTo>
                  <a:pt x="3788" y="0"/>
                </a:lnTo>
                <a:lnTo>
                  <a:pt x="3726" y="2"/>
                </a:lnTo>
                <a:lnTo>
                  <a:pt x="3664" y="8"/>
                </a:lnTo>
                <a:lnTo>
                  <a:pt x="3604" y="16"/>
                </a:lnTo>
                <a:lnTo>
                  <a:pt x="3544" y="30"/>
                </a:lnTo>
                <a:lnTo>
                  <a:pt x="3486" y="46"/>
                </a:lnTo>
                <a:lnTo>
                  <a:pt x="3428" y="66"/>
                </a:lnTo>
                <a:lnTo>
                  <a:pt x="3374" y="88"/>
                </a:lnTo>
                <a:lnTo>
                  <a:pt x="3320" y="114"/>
                </a:lnTo>
                <a:lnTo>
                  <a:pt x="3268" y="142"/>
                </a:lnTo>
                <a:lnTo>
                  <a:pt x="3218" y="174"/>
                </a:lnTo>
                <a:lnTo>
                  <a:pt x="3170" y="208"/>
                </a:lnTo>
                <a:lnTo>
                  <a:pt x="3124" y="244"/>
                </a:lnTo>
                <a:lnTo>
                  <a:pt x="3082" y="284"/>
                </a:lnTo>
                <a:lnTo>
                  <a:pt x="3040" y="326"/>
                </a:lnTo>
                <a:lnTo>
                  <a:pt x="3000" y="370"/>
                </a:lnTo>
                <a:lnTo>
                  <a:pt x="2964" y="416"/>
                </a:lnTo>
                <a:lnTo>
                  <a:pt x="2964" y="416"/>
                </a:lnTo>
                <a:lnTo>
                  <a:pt x="2928" y="370"/>
                </a:lnTo>
                <a:lnTo>
                  <a:pt x="2890" y="326"/>
                </a:lnTo>
                <a:lnTo>
                  <a:pt x="2848" y="284"/>
                </a:lnTo>
                <a:lnTo>
                  <a:pt x="2804" y="244"/>
                </a:lnTo>
                <a:lnTo>
                  <a:pt x="2758" y="208"/>
                </a:lnTo>
                <a:lnTo>
                  <a:pt x="2710" y="174"/>
                </a:lnTo>
                <a:lnTo>
                  <a:pt x="2660" y="142"/>
                </a:lnTo>
                <a:lnTo>
                  <a:pt x="2608" y="114"/>
                </a:lnTo>
                <a:lnTo>
                  <a:pt x="2554" y="88"/>
                </a:lnTo>
                <a:lnTo>
                  <a:pt x="2500" y="66"/>
                </a:lnTo>
                <a:lnTo>
                  <a:pt x="2442" y="46"/>
                </a:lnTo>
                <a:lnTo>
                  <a:pt x="2384" y="30"/>
                </a:lnTo>
                <a:lnTo>
                  <a:pt x="2326" y="16"/>
                </a:lnTo>
                <a:lnTo>
                  <a:pt x="2264" y="8"/>
                </a:lnTo>
                <a:lnTo>
                  <a:pt x="2204" y="2"/>
                </a:lnTo>
                <a:lnTo>
                  <a:pt x="2140" y="0"/>
                </a:lnTo>
                <a:lnTo>
                  <a:pt x="2140" y="0"/>
                </a:lnTo>
                <a:lnTo>
                  <a:pt x="2078" y="2"/>
                </a:lnTo>
                <a:lnTo>
                  <a:pt x="2016" y="8"/>
                </a:lnTo>
                <a:lnTo>
                  <a:pt x="1954" y="16"/>
                </a:lnTo>
                <a:lnTo>
                  <a:pt x="1896" y="30"/>
                </a:lnTo>
                <a:lnTo>
                  <a:pt x="1838" y="46"/>
                </a:lnTo>
                <a:lnTo>
                  <a:pt x="1780" y="66"/>
                </a:lnTo>
                <a:lnTo>
                  <a:pt x="1726" y="88"/>
                </a:lnTo>
                <a:lnTo>
                  <a:pt x="1672" y="114"/>
                </a:lnTo>
                <a:lnTo>
                  <a:pt x="1620" y="142"/>
                </a:lnTo>
                <a:lnTo>
                  <a:pt x="1570" y="174"/>
                </a:lnTo>
                <a:lnTo>
                  <a:pt x="1522" y="208"/>
                </a:lnTo>
                <a:lnTo>
                  <a:pt x="1476" y="244"/>
                </a:lnTo>
                <a:lnTo>
                  <a:pt x="1432" y="284"/>
                </a:lnTo>
                <a:lnTo>
                  <a:pt x="1392" y="326"/>
                </a:lnTo>
                <a:lnTo>
                  <a:pt x="1352" y="370"/>
                </a:lnTo>
                <a:lnTo>
                  <a:pt x="1316" y="416"/>
                </a:lnTo>
                <a:lnTo>
                  <a:pt x="1316" y="38"/>
                </a:lnTo>
                <a:lnTo>
                  <a:pt x="0" y="38"/>
                </a:lnTo>
                <a:lnTo>
                  <a:pt x="0" y="616"/>
                </a:lnTo>
                <a:lnTo>
                  <a:pt x="262" y="616"/>
                </a:lnTo>
                <a:lnTo>
                  <a:pt x="262" y="2016"/>
                </a:lnTo>
                <a:lnTo>
                  <a:pt x="1316" y="2016"/>
                </a:lnTo>
                <a:lnTo>
                  <a:pt x="1316" y="1640"/>
                </a:lnTo>
                <a:lnTo>
                  <a:pt x="1316" y="1640"/>
                </a:lnTo>
                <a:lnTo>
                  <a:pt x="1352" y="1686"/>
                </a:lnTo>
                <a:lnTo>
                  <a:pt x="1392" y="1730"/>
                </a:lnTo>
                <a:lnTo>
                  <a:pt x="1432" y="1772"/>
                </a:lnTo>
                <a:lnTo>
                  <a:pt x="1476" y="1810"/>
                </a:lnTo>
                <a:lnTo>
                  <a:pt x="1522" y="1848"/>
                </a:lnTo>
                <a:lnTo>
                  <a:pt x="1570" y="1882"/>
                </a:lnTo>
                <a:lnTo>
                  <a:pt x="1620" y="1914"/>
                </a:lnTo>
                <a:lnTo>
                  <a:pt x="1672" y="1942"/>
                </a:lnTo>
                <a:lnTo>
                  <a:pt x="1726" y="1968"/>
                </a:lnTo>
                <a:lnTo>
                  <a:pt x="1780" y="1990"/>
                </a:lnTo>
                <a:lnTo>
                  <a:pt x="1838" y="2008"/>
                </a:lnTo>
                <a:lnTo>
                  <a:pt x="1896" y="2024"/>
                </a:lnTo>
                <a:lnTo>
                  <a:pt x="1954" y="2038"/>
                </a:lnTo>
                <a:lnTo>
                  <a:pt x="2016" y="2046"/>
                </a:lnTo>
                <a:lnTo>
                  <a:pt x="2078" y="2052"/>
                </a:lnTo>
                <a:lnTo>
                  <a:pt x="2140" y="2054"/>
                </a:lnTo>
                <a:lnTo>
                  <a:pt x="2140" y="2054"/>
                </a:lnTo>
                <a:lnTo>
                  <a:pt x="2204" y="2052"/>
                </a:lnTo>
                <a:lnTo>
                  <a:pt x="2264" y="2046"/>
                </a:lnTo>
                <a:lnTo>
                  <a:pt x="2326" y="2038"/>
                </a:lnTo>
                <a:lnTo>
                  <a:pt x="2384" y="2024"/>
                </a:lnTo>
                <a:lnTo>
                  <a:pt x="2442" y="2008"/>
                </a:lnTo>
                <a:lnTo>
                  <a:pt x="2500" y="1990"/>
                </a:lnTo>
                <a:lnTo>
                  <a:pt x="2554" y="1968"/>
                </a:lnTo>
                <a:lnTo>
                  <a:pt x="2608" y="1942"/>
                </a:lnTo>
                <a:lnTo>
                  <a:pt x="2660" y="1914"/>
                </a:lnTo>
                <a:lnTo>
                  <a:pt x="2710" y="1882"/>
                </a:lnTo>
                <a:lnTo>
                  <a:pt x="2758" y="1848"/>
                </a:lnTo>
                <a:lnTo>
                  <a:pt x="2804" y="1810"/>
                </a:lnTo>
                <a:lnTo>
                  <a:pt x="2848" y="1772"/>
                </a:lnTo>
                <a:lnTo>
                  <a:pt x="2890" y="1730"/>
                </a:lnTo>
                <a:lnTo>
                  <a:pt x="2928" y="1686"/>
                </a:lnTo>
                <a:lnTo>
                  <a:pt x="2964" y="1640"/>
                </a:lnTo>
                <a:lnTo>
                  <a:pt x="2964" y="1640"/>
                </a:lnTo>
                <a:lnTo>
                  <a:pt x="3000" y="1686"/>
                </a:lnTo>
                <a:lnTo>
                  <a:pt x="3040" y="1730"/>
                </a:lnTo>
                <a:lnTo>
                  <a:pt x="3082" y="1772"/>
                </a:lnTo>
                <a:lnTo>
                  <a:pt x="3124" y="1810"/>
                </a:lnTo>
                <a:lnTo>
                  <a:pt x="3170" y="1848"/>
                </a:lnTo>
                <a:lnTo>
                  <a:pt x="3218" y="1882"/>
                </a:lnTo>
                <a:lnTo>
                  <a:pt x="3268" y="1914"/>
                </a:lnTo>
                <a:lnTo>
                  <a:pt x="3320" y="1942"/>
                </a:lnTo>
                <a:lnTo>
                  <a:pt x="3374" y="1968"/>
                </a:lnTo>
                <a:lnTo>
                  <a:pt x="3428" y="1990"/>
                </a:lnTo>
                <a:lnTo>
                  <a:pt x="3486" y="2008"/>
                </a:lnTo>
                <a:lnTo>
                  <a:pt x="3544" y="2024"/>
                </a:lnTo>
                <a:lnTo>
                  <a:pt x="3604" y="2038"/>
                </a:lnTo>
                <a:lnTo>
                  <a:pt x="3664" y="2046"/>
                </a:lnTo>
                <a:lnTo>
                  <a:pt x="3726" y="2052"/>
                </a:lnTo>
                <a:lnTo>
                  <a:pt x="3788" y="2054"/>
                </a:lnTo>
                <a:lnTo>
                  <a:pt x="3788" y="2054"/>
                </a:lnTo>
                <a:lnTo>
                  <a:pt x="3842" y="2052"/>
                </a:lnTo>
                <a:lnTo>
                  <a:pt x="3894" y="2048"/>
                </a:lnTo>
                <a:lnTo>
                  <a:pt x="3946" y="2042"/>
                </a:lnTo>
                <a:lnTo>
                  <a:pt x="3996" y="2034"/>
                </a:lnTo>
                <a:lnTo>
                  <a:pt x="4046" y="2022"/>
                </a:lnTo>
                <a:lnTo>
                  <a:pt x="4094" y="2008"/>
                </a:lnTo>
                <a:lnTo>
                  <a:pt x="4142" y="1992"/>
                </a:lnTo>
                <a:lnTo>
                  <a:pt x="4188" y="1974"/>
                </a:lnTo>
                <a:lnTo>
                  <a:pt x="4234" y="1954"/>
                </a:lnTo>
                <a:lnTo>
                  <a:pt x="4278" y="1930"/>
                </a:lnTo>
                <a:lnTo>
                  <a:pt x="4322" y="1906"/>
                </a:lnTo>
                <a:lnTo>
                  <a:pt x="4364" y="1878"/>
                </a:lnTo>
                <a:lnTo>
                  <a:pt x="4404" y="1850"/>
                </a:lnTo>
                <a:lnTo>
                  <a:pt x="4442" y="1820"/>
                </a:lnTo>
                <a:lnTo>
                  <a:pt x="4480" y="1788"/>
                </a:lnTo>
                <a:lnTo>
                  <a:pt x="4516" y="1754"/>
                </a:lnTo>
                <a:lnTo>
                  <a:pt x="4550" y="1718"/>
                </a:lnTo>
                <a:lnTo>
                  <a:pt x="4582" y="1680"/>
                </a:lnTo>
                <a:lnTo>
                  <a:pt x="4612" y="1642"/>
                </a:lnTo>
                <a:lnTo>
                  <a:pt x="4640" y="1602"/>
                </a:lnTo>
                <a:lnTo>
                  <a:pt x="4668" y="1560"/>
                </a:lnTo>
                <a:lnTo>
                  <a:pt x="4692" y="1518"/>
                </a:lnTo>
                <a:lnTo>
                  <a:pt x="4716" y="1472"/>
                </a:lnTo>
                <a:lnTo>
                  <a:pt x="4736" y="1428"/>
                </a:lnTo>
                <a:lnTo>
                  <a:pt x="4754" y="1380"/>
                </a:lnTo>
                <a:lnTo>
                  <a:pt x="4770" y="1334"/>
                </a:lnTo>
                <a:lnTo>
                  <a:pt x="4784" y="1284"/>
                </a:lnTo>
                <a:lnTo>
                  <a:pt x="4796" y="1234"/>
                </a:lnTo>
                <a:lnTo>
                  <a:pt x="4804" y="1184"/>
                </a:lnTo>
                <a:lnTo>
                  <a:pt x="4812" y="1132"/>
                </a:lnTo>
                <a:lnTo>
                  <a:pt x="4816" y="1080"/>
                </a:lnTo>
                <a:lnTo>
                  <a:pt x="4816" y="1028"/>
                </a:lnTo>
                <a:lnTo>
                  <a:pt x="4816" y="1028"/>
                </a:lnTo>
                <a:lnTo>
                  <a:pt x="4816" y="976"/>
                </a:lnTo>
                <a:lnTo>
                  <a:pt x="4812" y="922"/>
                </a:lnTo>
                <a:lnTo>
                  <a:pt x="4804" y="872"/>
                </a:lnTo>
                <a:lnTo>
                  <a:pt x="4796" y="820"/>
                </a:lnTo>
                <a:lnTo>
                  <a:pt x="4784" y="772"/>
                </a:lnTo>
                <a:lnTo>
                  <a:pt x="4770" y="722"/>
                </a:lnTo>
                <a:lnTo>
                  <a:pt x="4754" y="674"/>
                </a:lnTo>
                <a:lnTo>
                  <a:pt x="4736" y="628"/>
                </a:lnTo>
                <a:lnTo>
                  <a:pt x="4716" y="582"/>
                </a:lnTo>
                <a:lnTo>
                  <a:pt x="4692" y="538"/>
                </a:lnTo>
                <a:lnTo>
                  <a:pt x="4668" y="496"/>
                </a:lnTo>
                <a:lnTo>
                  <a:pt x="4640" y="454"/>
                </a:lnTo>
                <a:lnTo>
                  <a:pt x="4612" y="414"/>
                </a:lnTo>
                <a:lnTo>
                  <a:pt x="4582" y="374"/>
                </a:lnTo>
                <a:lnTo>
                  <a:pt x="4550" y="338"/>
                </a:lnTo>
                <a:lnTo>
                  <a:pt x="4516" y="302"/>
                </a:lnTo>
                <a:lnTo>
                  <a:pt x="4480" y="268"/>
                </a:lnTo>
                <a:lnTo>
                  <a:pt x="4442" y="236"/>
                </a:lnTo>
                <a:lnTo>
                  <a:pt x="4404" y="204"/>
                </a:lnTo>
                <a:lnTo>
                  <a:pt x="4364" y="176"/>
                </a:lnTo>
                <a:lnTo>
                  <a:pt x="4322" y="150"/>
                </a:lnTo>
                <a:lnTo>
                  <a:pt x="4278" y="124"/>
                </a:lnTo>
                <a:lnTo>
                  <a:pt x="4234" y="102"/>
                </a:lnTo>
                <a:lnTo>
                  <a:pt x="4188" y="80"/>
                </a:lnTo>
                <a:lnTo>
                  <a:pt x="4142" y="62"/>
                </a:lnTo>
                <a:lnTo>
                  <a:pt x="4094" y="46"/>
                </a:lnTo>
                <a:lnTo>
                  <a:pt x="4046" y="32"/>
                </a:lnTo>
                <a:lnTo>
                  <a:pt x="3996" y="20"/>
                </a:lnTo>
                <a:lnTo>
                  <a:pt x="3946" y="12"/>
                </a:lnTo>
                <a:lnTo>
                  <a:pt x="3894" y="6"/>
                </a:lnTo>
                <a:lnTo>
                  <a:pt x="3842" y="2"/>
                </a:lnTo>
                <a:lnTo>
                  <a:pt x="3788" y="0"/>
                </a:lnTo>
                <a:lnTo>
                  <a:pt x="3788" y="0"/>
                </a:lnTo>
                <a:close/>
                <a:moveTo>
                  <a:pt x="1830" y="706"/>
                </a:moveTo>
                <a:lnTo>
                  <a:pt x="1506" y="1110"/>
                </a:lnTo>
                <a:lnTo>
                  <a:pt x="1506" y="1348"/>
                </a:lnTo>
                <a:lnTo>
                  <a:pt x="1506" y="1348"/>
                </a:lnTo>
                <a:lnTo>
                  <a:pt x="1506" y="1372"/>
                </a:lnTo>
                <a:lnTo>
                  <a:pt x="1510" y="1390"/>
                </a:lnTo>
                <a:lnTo>
                  <a:pt x="1514" y="1406"/>
                </a:lnTo>
                <a:lnTo>
                  <a:pt x="1518" y="1418"/>
                </a:lnTo>
                <a:lnTo>
                  <a:pt x="1526" y="1436"/>
                </a:lnTo>
                <a:lnTo>
                  <a:pt x="1530" y="1440"/>
                </a:lnTo>
                <a:lnTo>
                  <a:pt x="1130" y="1440"/>
                </a:lnTo>
                <a:lnTo>
                  <a:pt x="1130" y="1440"/>
                </a:lnTo>
                <a:lnTo>
                  <a:pt x="1134" y="1436"/>
                </a:lnTo>
                <a:lnTo>
                  <a:pt x="1142" y="1418"/>
                </a:lnTo>
                <a:lnTo>
                  <a:pt x="1146" y="1406"/>
                </a:lnTo>
                <a:lnTo>
                  <a:pt x="1152" y="1390"/>
                </a:lnTo>
                <a:lnTo>
                  <a:pt x="1154" y="1372"/>
                </a:lnTo>
                <a:lnTo>
                  <a:pt x="1156" y="1348"/>
                </a:lnTo>
                <a:lnTo>
                  <a:pt x="1156" y="1110"/>
                </a:lnTo>
                <a:lnTo>
                  <a:pt x="834" y="708"/>
                </a:lnTo>
                <a:lnTo>
                  <a:pt x="834" y="708"/>
                </a:lnTo>
                <a:lnTo>
                  <a:pt x="814" y="684"/>
                </a:lnTo>
                <a:lnTo>
                  <a:pt x="794" y="664"/>
                </a:lnTo>
                <a:lnTo>
                  <a:pt x="776" y="648"/>
                </a:lnTo>
                <a:lnTo>
                  <a:pt x="762" y="636"/>
                </a:lnTo>
                <a:lnTo>
                  <a:pt x="740" y="620"/>
                </a:lnTo>
                <a:lnTo>
                  <a:pt x="732" y="616"/>
                </a:lnTo>
                <a:lnTo>
                  <a:pt x="1138" y="616"/>
                </a:lnTo>
                <a:lnTo>
                  <a:pt x="1138" y="616"/>
                </a:lnTo>
                <a:lnTo>
                  <a:pt x="1150" y="644"/>
                </a:lnTo>
                <a:lnTo>
                  <a:pt x="1168" y="678"/>
                </a:lnTo>
                <a:lnTo>
                  <a:pt x="1194" y="722"/>
                </a:lnTo>
                <a:lnTo>
                  <a:pt x="1328" y="930"/>
                </a:lnTo>
                <a:lnTo>
                  <a:pt x="1332" y="930"/>
                </a:lnTo>
                <a:lnTo>
                  <a:pt x="1468" y="722"/>
                </a:lnTo>
                <a:lnTo>
                  <a:pt x="1468" y="722"/>
                </a:lnTo>
                <a:lnTo>
                  <a:pt x="1494" y="678"/>
                </a:lnTo>
                <a:lnTo>
                  <a:pt x="1512" y="644"/>
                </a:lnTo>
                <a:lnTo>
                  <a:pt x="1522" y="624"/>
                </a:lnTo>
                <a:lnTo>
                  <a:pt x="1524" y="616"/>
                </a:lnTo>
                <a:lnTo>
                  <a:pt x="1932" y="616"/>
                </a:lnTo>
                <a:lnTo>
                  <a:pt x="1932" y="616"/>
                </a:lnTo>
                <a:lnTo>
                  <a:pt x="1924" y="620"/>
                </a:lnTo>
                <a:lnTo>
                  <a:pt x="1902" y="634"/>
                </a:lnTo>
                <a:lnTo>
                  <a:pt x="1888" y="646"/>
                </a:lnTo>
                <a:lnTo>
                  <a:pt x="1870" y="662"/>
                </a:lnTo>
                <a:lnTo>
                  <a:pt x="1850" y="682"/>
                </a:lnTo>
                <a:lnTo>
                  <a:pt x="1830" y="706"/>
                </a:lnTo>
                <a:lnTo>
                  <a:pt x="1830" y="706"/>
                </a:lnTo>
                <a:close/>
                <a:moveTo>
                  <a:pt x="2734" y="1150"/>
                </a:moveTo>
                <a:lnTo>
                  <a:pt x="2444" y="1150"/>
                </a:lnTo>
                <a:lnTo>
                  <a:pt x="2444" y="1348"/>
                </a:lnTo>
                <a:lnTo>
                  <a:pt x="2444" y="1348"/>
                </a:lnTo>
                <a:lnTo>
                  <a:pt x="2446" y="1372"/>
                </a:lnTo>
                <a:lnTo>
                  <a:pt x="2448" y="1390"/>
                </a:lnTo>
                <a:lnTo>
                  <a:pt x="2452" y="1406"/>
                </a:lnTo>
                <a:lnTo>
                  <a:pt x="2456" y="1418"/>
                </a:lnTo>
                <a:lnTo>
                  <a:pt x="2464" y="1436"/>
                </a:lnTo>
                <a:lnTo>
                  <a:pt x="2468" y="1440"/>
                </a:lnTo>
                <a:lnTo>
                  <a:pt x="2070" y="1440"/>
                </a:lnTo>
                <a:lnTo>
                  <a:pt x="2070" y="1440"/>
                </a:lnTo>
                <a:lnTo>
                  <a:pt x="2074" y="1436"/>
                </a:lnTo>
                <a:lnTo>
                  <a:pt x="2082" y="1420"/>
                </a:lnTo>
                <a:lnTo>
                  <a:pt x="2086" y="1406"/>
                </a:lnTo>
                <a:lnTo>
                  <a:pt x="2088" y="1390"/>
                </a:lnTo>
                <a:lnTo>
                  <a:pt x="2092" y="1372"/>
                </a:lnTo>
                <a:lnTo>
                  <a:pt x="2092" y="1348"/>
                </a:lnTo>
                <a:lnTo>
                  <a:pt x="2092" y="706"/>
                </a:lnTo>
                <a:lnTo>
                  <a:pt x="2092" y="706"/>
                </a:lnTo>
                <a:lnTo>
                  <a:pt x="2092" y="686"/>
                </a:lnTo>
                <a:lnTo>
                  <a:pt x="2088" y="666"/>
                </a:lnTo>
                <a:lnTo>
                  <a:pt x="2086" y="650"/>
                </a:lnTo>
                <a:lnTo>
                  <a:pt x="2082" y="638"/>
                </a:lnTo>
                <a:lnTo>
                  <a:pt x="2074" y="622"/>
                </a:lnTo>
                <a:lnTo>
                  <a:pt x="2070" y="616"/>
                </a:lnTo>
                <a:lnTo>
                  <a:pt x="2734" y="616"/>
                </a:lnTo>
                <a:lnTo>
                  <a:pt x="2734" y="616"/>
                </a:lnTo>
                <a:lnTo>
                  <a:pt x="2770" y="618"/>
                </a:lnTo>
                <a:lnTo>
                  <a:pt x="2802" y="620"/>
                </a:lnTo>
                <a:lnTo>
                  <a:pt x="2834" y="626"/>
                </a:lnTo>
                <a:lnTo>
                  <a:pt x="2864" y="634"/>
                </a:lnTo>
                <a:lnTo>
                  <a:pt x="2894" y="644"/>
                </a:lnTo>
                <a:lnTo>
                  <a:pt x="2920" y="656"/>
                </a:lnTo>
                <a:lnTo>
                  <a:pt x="2944" y="668"/>
                </a:lnTo>
                <a:lnTo>
                  <a:pt x="2966" y="684"/>
                </a:lnTo>
                <a:lnTo>
                  <a:pt x="2986" y="702"/>
                </a:lnTo>
                <a:lnTo>
                  <a:pt x="3004" y="722"/>
                </a:lnTo>
                <a:lnTo>
                  <a:pt x="3020" y="744"/>
                </a:lnTo>
                <a:lnTo>
                  <a:pt x="3032" y="768"/>
                </a:lnTo>
                <a:lnTo>
                  <a:pt x="3042" y="794"/>
                </a:lnTo>
                <a:lnTo>
                  <a:pt x="3050" y="822"/>
                </a:lnTo>
                <a:lnTo>
                  <a:pt x="3054" y="852"/>
                </a:lnTo>
                <a:lnTo>
                  <a:pt x="3056" y="884"/>
                </a:lnTo>
                <a:lnTo>
                  <a:pt x="3056" y="884"/>
                </a:lnTo>
                <a:lnTo>
                  <a:pt x="3054" y="916"/>
                </a:lnTo>
                <a:lnTo>
                  <a:pt x="3048" y="944"/>
                </a:lnTo>
                <a:lnTo>
                  <a:pt x="3042" y="972"/>
                </a:lnTo>
                <a:lnTo>
                  <a:pt x="3030" y="998"/>
                </a:lnTo>
                <a:lnTo>
                  <a:pt x="3018" y="1022"/>
                </a:lnTo>
                <a:lnTo>
                  <a:pt x="3002" y="1044"/>
                </a:lnTo>
                <a:lnTo>
                  <a:pt x="2984" y="1064"/>
                </a:lnTo>
                <a:lnTo>
                  <a:pt x="2964" y="1082"/>
                </a:lnTo>
                <a:lnTo>
                  <a:pt x="2942" y="1098"/>
                </a:lnTo>
                <a:lnTo>
                  <a:pt x="2916" y="1112"/>
                </a:lnTo>
                <a:lnTo>
                  <a:pt x="2890" y="1124"/>
                </a:lnTo>
                <a:lnTo>
                  <a:pt x="2862" y="1134"/>
                </a:lnTo>
                <a:lnTo>
                  <a:pt x="2832" y="1140"/>
                </a:lnTo>
                <a:lnTo>
                  <a:pt x="2800" y="1146"/>
                </a:lnTo>
                <a:lnTo>
                  <a:pt x="2768" y="1150"/>
                </a:lnTo>
                <a:lnTo>
                  <a:pt x="2734" y="1150"/>
                </a:lnTo>
                <a:lnTo>
                  <a:pt x="2734" y="1150"/>
                </a:lnTo>
                <a:close/>
                <a:moveTo>
                  <a:pt x="4092" y="808"/>
                </a:moveTo>
                <a:lnTo>
                  <a:pt x="4092" y="808"/>
                </a:lnTo>
                <a:lnTo>
                  <a:pt x="4084" y="804"/>
                </a:lnTo>
                <a:lnTo>
                  <a:pt x="4066" y="796"/>
                </a:lnTo>
                <a:lnTo>
                  <a:pt x="4052" y="792"/>
                </a:lnTo>
                <a:lnTo>
                  <a:pt x="4034" y="788"/>
                </a:lnTo>
                <a:lnTo>
                  <a:pt x="4014" y="786"/>
                </a:lnTo>
                <a:lnTo>
                  <a:pt x="3992" y="784"/>
                </a:lnTo>
                <a:lnTo>
                  <a:pt x="3594" y="784"/>
                </a:lnTo>
                <a:lnTo>
                  <a:pt x="3594" y="984"/>
                </a:lnTo>
                <a:lnTo>
                  <a:pt x="3914" y="984"/>
                </a:lnTo>
                <a:lnTo>
                  <a:pt x="3914" y="984"/>
                </a:lnTo>
                <a:lnTo>
                  <a:pt x="3956" y="982"/>
                </a:lnTo>
                <a:lnTo>
                  <a:pt x="3990" y="978"/>
                </a:lnTo>
                <a:lnTo>
                  <a:pt x="4020" y="972"/>
                </a:lnTo>
                <a:lnTo>
                  <a:pt x="4020" y="1168"/>
                </a:lnTo>
                <a:lnTo>
                  <a:pt x="4020" y="1168"/>
                </a:lnTo>
                <a:lnTo>
                  <a:pt x="4012" y="1166"/>
                </a:lnTo>
                <a:lnTo>
                  <a:pt x="3990" y="1160"/>
                </a:lnTo>
                <a:lnTo>
                  <a:pt x="3956" y="1154"/>
                </a:lnTo>
                <a:lnTo>
                  <a:pt x="3934" y="1152"/>
                </a:lnTo>
                <a:lnTo>
                  <a:pt x="3914" y="1150"/>
                </a:lnTo>
                <a:lnTo>
                  <a:pt x="3594" y="1150"/>
                </a:lnTo>
                <a:lnTo>
                  <a:pt x="3594" y="1348"/>
                </a:lnTo>
                <a:lnTo>
                  <a:pt x="3594" y="1348"/>
                </a:lnTo>
                <a:lnTo>
                  <a:pt x="3594" y="1370"/>
                </a:lnTo>
                <a:lnTo>
                  <a:pt x="3598" y="1390"/>
                </a:lnTo>
                <a:lnTo>
                  <a:pt x="3602" y="1406"/>
                </a:lnTo>
                <a:lnTo>
                  <a:pt x="3606" y="1418"/>
                </a:lnTo>
                <a:lnTo>
                  <a:pt x="3614" y="1434"/>
                </a:lnTo>
                <a:lnTo>
                  <a:pt x="3618" y="1440"/>
                </a:lnTo>
                <a:lnTo>
                  <a:pt x="3216" y="1440"/>
                </a:lnTo>
                <a:lnTo>
                  <a:pt x="3216" y="1440"/>
                </a:lnTo>
                <a:lnTo>
                  <a:pt x="3220" y="1434"/>
                </a:lnTo>
                <a:lnTo>
                  <a:pt x="3228" y="1418"/>
                </a:lnTo>
                <a:lnTo>
                  <a:pt x="3234" y="1406"/>
                </a:lnTo>
                <a:lnTo>
                  <a:pt x="3238" y="1390"/>
                </a:lnTo>
                <a:lnTo>
                  <a:pt x="3240" y="1370"/>
                </a:lnTo>
                <a:lnTo>
                  <a:pt x="3242" y="1348"/>
                </a:lnTo>
                <a:lnTo>
                  <a:pt x="3242" y="706"/>
                </a:lnTo>
                <a:lnTo>
                  <a:pt x="3242" y="706"/>
                </a:lnTo>
                <a:lnTo>
                  <a:pt x="3240" y="684"/>
                </a:lnTo>
                <a:lnTo>
                  <a:pt x="3238" y="666"/>
                </a:lnTo>
                <a:lnTo>
                  <a:pt x="3234" y="650"/>
                </a:lnTo>
                <a:lnTo>
                  <a:pt x="3228" y="638"/>
                </a:lnTo>
                <a:lnTo>
                  <a:pt x="3220" y="622"/>
                </a:lnTo>
                <a:lnTo>
                  <a:pt x="3216" y="616"/>
                </a:lnTo>
                <a:lnTo>
                  <a:pt x="4092" y="616"/>
                </a:lnTo>
                <a:lnTo>
                  <a:pt x="4092" y="808"/>
                </a:lnTo>
                <a:close/>
              </a:path>
            </a:pathLst>
          </a:custGeom>
          <a:solidFill>
            <a:srgbClr val="0451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3 Marcador de texto">
            <a:extLst>
              <a:ext uri="{FF2B5EF4-FFF2-40B4-BE49-F238E27FC236}">
                <a16:creationId xmlns:a16="http://schemas.microsoft.com/office/drawing/2014/main" id="{23E6A1BB-72B5-C842-88F0-28CB4B7905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94951" y="3925263"/>
            <a:ext cx="794945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CARÁTULA INTERNA</a:t>
            </a:r>
            <a:endParaRPr lang="es-AR" dirty="0"/>
          </a:p>
        </p:txBody>
      </p:sp>
      <p:sp>
        <p:nvSpPr>
          <p:cNvPr id="8" name="3 Marcador de texto">
            <a:extLst>
              <a:ext uri="{FF2B5EF4-FFF2-40B4-BE49-F238E27FC236}">
                <a16:creationId xmlns:a16="http://schemas.microsoft.com/office/drawing/2014/main" id="{68FD51B1-D9B0-4047-925A-AA43501EC5B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4001" y="3664922"/>
            <a:ext cx="7930407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 baseline="0">
                <a:solidFill>
                  <a:srgbClr val="0451E4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LA PRESENTACIÓN</a:t>
            </a:r>
          </a:p>
        </p:txBody>
      </p: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4" t="21075" b="8053"/>
          <a:stretch/>
        </p:blipFill>
        <p:spPr>
          <a:xfrm>
            <a:off x="-4572" y="4645828"/>
            <a:ext cx="491976" cy="494792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t="-5405"/>
          <a:stretch/>
        </p:blipFill>
        <p:spPr>
          <a:xfrm flipH="1">
            <a:off x="8469833" y="4122421"/>
            <a:ext cx="674167" cy="10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18204"/>
      </p:ext>
    </p:extLst>
  </p:cSld>
  <p:clrMapOvr>
    <a:masterClrMapping/>
  </p:clrMapOvr>
  <p:hf sldNum="0"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 INTERNA SIN IMAG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38545EE7-061E-4801-961D-A511EF6E9AA7}"/>
              </a:ext>
            </a:extLst>
          </p:cNvPr>
          <p:cNvSpPr/>
          <p:nvPr userDrawn="1"/>
        </p:nvSpPr>
        <p:spPr>
          <a:xfrm>
            <a:off x="-4572" y="0"/>
            <a:ext cx="91485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6" name="15 Image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96"/>
          <a:stretch/>
        </p:blipFill>
        <p:spPr>
          <a:xfrm>
            <a:off x="1354" y="0"/>
            <a:ext cx="9141292" cy="3482340"/>
          </a:xfrm>
          <a:prstGeom prst="rect">
            <a:avLst/>
          </a:prstGeom>
        </p:spPr>
      </p:pic>
      <p:grpSp>
        <p:nvGrpSpPr>
          <p:cNvPr id="3" name="2 Grupo"/>
          <p:cNvGrpSpPr/>
          <p:nvPr userDrawn="1"/>
        </p:nvGrpSpPr>
        <p:grpSpPr>
          <a:xfrm>
            <a:off x="0" y="3144958"/>
            <a:ext cx="9144000" cy="1998542"/>
            <a:chOff x="0" y="3144958"/>
            <a:chExt cx="9144000" cy="1998542"/>
          </a:xfrm>
        </p:grpSpPr>
        <p:sp>
          <p:nvSpPr>
            <p:cNvPr id="9" name="Graphic 4">
              <a:extLst>
                <a:ext uri="{FF2B5EF4-FFF2-40B4-BE49-F238E27FC236}">
                  <a16:creationId xmlns:a16="http://schemas.microsoft.com/office/drawing/2014/main" id="{4804A3D1-A1CF-5F48-858E-D489C206B603}"/>
                </a:ext>
              </a:extLst>
            </p:cNvPr>
            <p:cNvSpPr/>
            <p:nvPr userDrawn="1"/>
          </p:nvSpPr>
          <p:spPr>
            <a:xfrm>
              <a:off x="212" y="3144958"/>
              <a:ext cx="9143577" cy="1226992"/>
            </a:xfrm>
            <a:custGeom>
              <a:avLst/>
              <a:gdLst>
                <a:gd name="connsiteX0" fmla="*/ 9144000 w 9144000"/>
                <a:gd name="connsiteY0" fmla="*/ 0 h 5133566"/>
                <a:gd name="connsiteX1" fmla="*/ 9144000 w 9144000"/>
                <a:gd name="connsiteY1" fmla="*/ 2686606 h 5133566"/>
                <a:gd name="connsiteX2" fmla="*/ 8890000 w 9144000"/>
                <a:gd name="connsiteY2" fmla="*/ 2940466 h 5133566"/>
                <a:gd name="connsiteX3" fmla="*/ 254423 w 9144000"/>
                <a:gd name="connsiteY3" fmla="*/ 2940466 h 5133566"/>
                <a:gd name="connsiteX4" fmla="*/ 423 w 9144000"/>
                <a:gd name="connsiteY4" fmla="*/ 2686606 h 5133566"/>
                <a:gd name="connsiteX5" fmla="*/ 423 w 9144000"/>
                <a:gd name="connsiteY5" fmla="*/ 0 h 5133566"/>
                <a:gd name="connsiteX6" fmla="*/ 0 w 9144000"/>
                <a:gd name="connsiteY6" fmla="*/ 0 h 5133566"/>
                <a:gd name="connsiteX7" fmla="*/ 0 w 9144000"/>
                <a:gd name="connsiteY7" fmla="*/ 5133567 h 5133566"/>
                <a:gd name="connsiteX8" fmla="*/ 423 w 9144000"/>
                <a:gd name="connsiteY8" fmla="*/ 5133567 h 5133566"/>
                <a:gd name="connsiteX9" fmla="*/ 423 w 9144000"/>
                <a:gd name="connsiteY9" fmla="*/ 3913598 h 5133566"/>
                <a:gd name="connsiteX10" fmla="*/ 254423 w 9144000"/>
                <a:gd name="connsiteY10" fmla="*/ 3659738 h 5133566"/>
                <a:gd name="connsiteX11" fmla="*/ 8890000 w 9144000"/>
                <a:gd name="connsiteY11" fmla="*/ 3659738 h 5133566"/>
                <a:gd name="connsiteX12" fmla="*/ 9144000 w 9144000"/>
                <a:gd name="connsiteY12" fmla="*/ 3913598 h 5133566"/>
                <a:gd name="connsiteX13" fmla="*/ 9144000 w 9144000"/>
                <a:gd name="connsiteY13" fmla="*/ 5133567 h 5133566"/>
                <a:gd name="connsiteX14" fmla="*/ 9144000 w 9144000"/>
                <a:gd name="connsiteY14" fmla="*/ 5133567 h 5133566"/>
                <a:gd name="connsiteX15" fmla="*/ 9144000 w 9144000"/>
                <a:gd name="connsiteY15" fmla="*/ 0 h 5133566"/>
                <a:gd name="connsiteX16" fmla="*/ 9144000 w 9144000"/>
                <a:gd name="connsiteY16" fmla="*/ 0 h 5133566"/>
                <a:gd name="connsiteX0" fmla="*/ 9144000 w 9144000"/>
                <a:gd name="connsiteY0" fmla="*/ 0 h 5133567"/>
                <a:gd name="connsiteX1" fmla="*/ 9144000 w 9144000"/>
                <a:gd name="connsiteY1" fmla="*/ 2686606 h 5133567"/>
                <a:gd name="connsiteX2" fmla="*/ 8890000 w 9144000"/>
                <a:gd name="connsiteY2" fmla="*/ 2940466 h 5133567"/>
                <a:gd name="connsiteX3" fmla="*/ 254423 w 9144000"/>
                <a:gd name="connsiteY3" fmla="*/ 2940466 h 5133567"/>
                <a:gd name="connsiteX4" fmla="*/ 423 w 9144000"/>
                <a:gd name="connsiteY4" fmla="*/ 2686606 h 5133567"/>
                <a:gd name="connsiteX5" fmla="*/ 423 w 9144000"/>
                <a:gd name="connsiteY5" fmla="*/ 0 h 5133567"/>
                <a:gd name="connsiteX6" fmla="*/ 0 w 9144000"/>
                <a:gd name="connsiteY6" fmla="*/ 5133567 h 5133567"/>
                <a:gd name="connsiteX7" fmla="*/ 423 w 9144000"/>
                <a:gd name="connsiteY7" fmla="*/ 5133567 h 5133567"/>
                <a:gd name="connsiteX8" fmla="*/ 423 w 9144000"/>
                <a:gd name="connsiteY8" fmla="*/ 3913598 h 5133567"/>
                <a:gd name="connsiteX9" fmla="*/ 254423 w 9144000"/>
                <a:gd name="connsiteY9" fmla="*/ 3659738 h 5133567"/>
                <a:gd name="connsiteX10" fmla="*/ 8890000 w 9144000"/>
                <a:gd name="connsiteY10" fmla="*/ 3659738 h 5133567"/>
                <a:gd name="connsiteX11" fmla="*/ 9144000 w 9144000"/>
                <a:gd name="connsiteY11" fmla="*/ 3913598 h 5133567"/>
                <a:gd name="connsiteX12" fmla="*/ 9144000 w 9144000"/>
                <a:gd name="connsiteY12" fmla="*/ 5133567 h 5133567"/>
                <a:gd name="connsiteX13" fmla="*/ 9144000 w 9144000"/>
                <a:gd name="connsiteY13" fmla="*/ 5133567 h 5133567"/>
                <a:gd name="connsiteX14" fmla="*/ 9144000 w 9144000"/>
                <a:gd name="connsiteY14" fmla="*/ 0 h 5133567"/>
                <a:gd name="connsiteX15" fmla="*/ 9144000 w 9144000"/>
                <a:gd name="connsiteY15" fmla="*/ 0 h 5133567"/>
                <a:gd name="connsiteX0" fmla="*/ 9144000 w 9144000"/>
                <a:gd name="connsiteY0" fmla="*/ 0 h 5133567"/>
                <a:gd name="connsiteX1" fmla="*/ 9144000 w 9144000"/>
                <a:gd name="connsiteY1" fmla="*/ 2686606 h 5133567"/>
                <a:gd name="connsiteX2" fmla="*/ 8890000 w 9144000"/>
                <a:gd name="connsiteY2" fmla="*/ 2940466 h 5133567"/>
                <a:gd name="connsiteX3" fmla="*/ 254423 w 9144000"/>
                <a:gd name="connsiteY3" fmla="*/ 2940466 h 5133567"/>
                <a:gd name="connsiteX4" fmla="*/ 423 w 9144000"/>
                <a:gd name="connsiteY4" fmla="*/ 2686606 h 5133567"/>
                <a:gd name="connsiteX5" fmla="*/ 0 w 9144000"/>
                <a:gd name="connsiteY5" fmla="*/ 5133567 h 5133567"/>
                <a:gd name="connsiteX6" fmla="*/ 423 w 9144000"/>
                <a:gd name="connsiteY6" fmla="*/ 5133567 h 5133567"/>
                <a:gd name="connsiteX7" fmla="*/ 423 w 9144000"/>
                <a:gd name="connsiteY7" fmla="*/ 3913598 h 5133567"/>
                <a:gd name="connsiteX8" fmla="*/ 254423 w 9144000"/>
                <a:gd name="connsiteY8" fmla="*/ 3659738 h 5133567"/>
                <a:gd name="connsiteX9" fmla="*/ 8890000 w 9144000"/>
                <a:gd name="connsiteY9" fmla="*/ 3659738 h 5133567"/>
                <a:gd name="connsiteX10" fmla="*/ 9144000 w 9144000"/>
                <a:gd name="connsiteY10" fmla="*/ 3913598 h 5133567"/>
                <a:gd name="connsiteX11" fmla="*/ 9144000 w 9144000"/>
                <a:gd name="connsiteY11" fmla="*/ 5133567 h 5133567"/>
                <a:gd name="connsiteX12" fmla="*/ 9144000 w 9144000"/>
                <a:gd name="connsiteY12" fmla="*/ 5133567 h 5133567"/>
                <a:gd name="connsiteX13" fmla="*/ 9144000 w 9144000"/>
                <a:gd name="connsiteY13" fmla="*/ 0 h 5133567"/>
                <a:gd name="connsiteX14" fmla="*/ 9144000 w 9144000"/>
                <a:gd name="connsiteY14" fmla="*/ 0 h 5133567"/>
                <a:gd name="connsiteX0" fmla="*/ 9144000 w 9144000"/>
                <a:gd name="connsiteY0" fmla="*/ 0 h 5133567"/>
                <a:gd name="connsiteX1" fmla="*/ 9144000 w 9144000"/>
                <a:gd name="connsiteY1" fmla="*/ 2686606 h 5133567"/>
                <a:gd name="connsiteX2" fmla="*/ 8890000 w 9144000"/>
                <a:gd name="connsiteY2" fmla="*/ 2940466 h 5133567"/>
                <a:gd name="connsiteX3" fmla="*/ 254423 w 9144000"/>
                <a:gd name="connsiteY3" fmla="*/ 2940466 h 5133567"/>
                <a:gd name="connsiteX4" fmla="*/ 423 w 9144000"/>
                <a:gd name="connsiteY4" fmla="*/ 2686606 h 5133567"/>
                <a:gd name="connsiteX5" fmla="*/ 0 w 9144000"/>
                <a:gd name="connsiteY5" fmla="*/ 5133567 h 5133567"/>
                <a:gd name="connsiteX6" fmla="*/ 423 w 9144000"/>
                <a:gd name="connsiteY6" fmla="*/ 3913598 h 5133567"/>
                <a:gd name="connsiteX7" fmla="*/ 254423 w 9144000"/>
                <a:gd name="connsiteY7" fmla="*/ 3659738 h 5133567"/>
                <a:gd name="connsiteX8" fmla="*/ 8890000 w 9144000"/>
                <a:gd name="connsiteY8" fmla="*/ 3659738 h 5133567"/>
                <a:gd name="connsiteX9" fmla="*/ 9144000 w 9144000"/>
                <a:gd name="connsiteY9" fmla="*/ 3913598 h 5133567"/>
                <a:gd name="connsiteX10" fmla="*/ 9144000 w 9144000"/>
                <a:gd name="connsiteY10" fmla="*/ 5133567 h 5133567"/>
                <a:gd name="connsiteX11" fmla="*/ 9144000 w 9144000"/>
                <a:gd name="connsiteY11" fmla="*/ 5133567 h 5133567"/>
                <a:gd name="connsiteX12" fmla="*/ 9144000 w 9144000"/>
                <a:gd name="connsiteY12" fmla="*/ 0 h 5133567"/>
                <a:gd name="connsiteX13" fmla="*/ 9144000 w 9144000"/>
                <a:gd name="connsiteY13" fmla="*/ 0 h 5133567"/>
                <a:gd name="connsiteX0" fmla="*/ 9143577 w 9143577"/>
                <a:gd name="connsiteY0" fmla="*/ 0 h 5133567"/>
                <a:gd name="connsiteX1" fmla="*/ 9143577 w 9143577"/>
                <a:gd name="connsiteY1" fmla="*/ 2686606 h 5133567"/>
                <a:gd name="connsiteX2" fmla="*/ 8889577 w 9143577"/>
                <a:gd name="connsiteY2" fmla="*/ 2940466 h 5133567"/>
                <a:gd name="connsiteX3" fmla="*/ 254000 w 9143577"/>
                <a:gd name="connsiteY3" fmla="*/ 2940466 h 5133567"/>
                <a:gd name="connsiteX4" fmla="*/ 0 w 9143577"/>
                <a:gd name="connsiteY4" fmla="*/ 2686606 h 5133567"/>
                <a:gd name="connsiteX5" fmla="*/ 0 w 9143577"/>
                <a:gd name="connsiteY5" fmla="*/ 3913598 h 5133567"/>
                <a:gd name="connsiteX6" fmla="*/ 254000 w 9143577"/>
                <a:gd name="connsiteY6" fmla="*/ 3659738 h 5133567"/>
                <a:gd name="connsiteX7" fmla="*/ 8889577 w 9143577"/>
                <a:gd name="connsiteY7" fmla="*/ 3659738 h 5133567"/>
                <a:gd name="connsiteX8" fmla="*/ 9143577 w 9143577"/>
                <a:gd name="connsiteY8" fmla="*/ 3913598 h 5133567"/>
                <a:gd name="connsiteX9" fmla="*/ 9143577 w 9143577"/>
                <a:gd name="connsiteY9" fmla="*/ 5133567 h 5133567"/>
                <a:gd name="connsiteX10" fmla="*/ 9143577 w 9143577"/>
                <a:gd name="connsiteY10" fmla="*/ 5133567 h 5133567"/>
                <a:gd name="connsiteX11" fmla="*/ 9143577 w 9143577"/>
                <a:gd name="connsiteY11" fmla="*/ 0 h 5133567"/>
                <a:gd name="connsiteX12" fmla="*/ 9143577 w 9143577"/>
                <a:gd name="connsiteY12" fmla="*/ 0 h 5133567"/>
                <a:gd name="connsiteX0" fmla="*/ 9143577 w 9143577"/>
                <a:gd name="connsiteY0" fmla="*/ 0 h 5133567"/>
                <a:gd name="connsiteX1" fmla="*/ 9143577 w 9143577"/>
                <a:gd name="connsiteY1" fmla="*/ 2686606 h 5133567"/>
                <a:gd name="connsiteX2" fmla="*/ 8889577 w 9143577"/>
                <a:gd name="connsiteY2" fmla="*/ 2940466 h 5133567"/>
                <a:gd name="connsiteX3" fmla="*/ 254000 w 9143577"/>
                <a:gd name="connsiteY3" fmla="*/ 2940466 h 5133567"/>
                <a:gd name="connsiteX4" fmla="*/ 0 w 9143577"/>
                <a:gd name="connsiteY4" fmla="*/ 2686606 h 5133567"/>
                <a:gd name="connsiteX5" fmla="*/ 0 w 9143577"/>
                <a:gd name="connsiteY5" fmla="*/ 3913598 h 5133567"/>
                <a:gd name="connsiteX6" fmla="*/ 254000 w 9143577"/>
                <a:gd name="connsiteY6" fmla="*/ 3659738 h 5133567"/>
                <a:gd name="connsiteX7" fmla="*/ 8889577 w 9143577"/>
                <a:gd name="connsiteY7" fmla="*/ 3659738 h 5133567"/>
                <a:gd name="connsiteX8" fmla="*/ 9143577 w 9143577"/>
                <a:gd name="connsiteY8" fmla="*/ 3913598 h 5133567"/>
                <a:gd name="connsiteX9" fmla="*/ 9143577 w 9143577"/>
                <a:gd name="connsiteY9" fmla="*/ 5133567 h 5133567"/>
                <a:gd name="connsiteX10" fmla="*/ 9143577 w 9143577"/>
                <a:gd name="connsiteY10" fmla="*/ 5133567 h 5133567"/>
                <a:gd name="connsiteX11" fmla="*/ 9143577 w 9143577"/>
                <a:gd name="connsiteY11" fmla="*/ 0 h 5133567"/>
                <a:gd name="connsiteX0" fmla="*/ 9143577 w 9143577"/>
                <a:gd name="connsiteY0" fmla="*/ 2446961 h 2446961"/>
                <a:gd name="connsiteX1" fmla="*/ 9143577 w 9143577"/>
                <a:gd name="connsiteY1" fmla="*/ 0 h 2446961"/>
                <a:gd name="connsiteX2" fmla="*/ 8889577 w 9143577"/>
                <a:gd name="connsiteY2" fmla="*/ 253860 h 2446961"/>
                <a:gd name="connsiteX3" fmla="*/ 254000 w 9143577"/>
                <a:gd name="connsiteY3" fmla="*/ 253860 h 2446961"/>
                <a:gd name="connsiteX4" fmla="*/ 0 w 9143577"/>
                <a:gd name="connsiteY4" fmla="*/ 0 h 2446961"/>
                <a:gd name="connsiteX5" fmla="*/ 0 w 9143577"/>
                <a:gd name="connsiteY5" fmla="*/ 1226992 h 2446961"/>
                <a:gd name="connsiteX6" fmla="*/ 254000 w 9143577"/>
                <a:gd name="connsiteY6" fmla="*/ 973132 h 2446961"/>
                <a:gd name="connsiteX7" fmla="*/ 8889577 w 9143577"/>
                <a:gd name="connsiteY7" fmla="*/ 973132 h 2446961"/>
                <a:gd name="connsiteX8" fmla="*/ 9143577 w 9143577"/>
                <a:gd name="connsiteY8" fmla="*/ 1226992 h 2446961"/>
                <a:gd name="connsiteX9" fmla="*/ 9143577 w 9143577"/>
                <a:gd name="connsiteY9" fmla="*/ 2446961 h 2446961"/>
                <a:gd name="connsiteX10" fmla="*/ 9143577 w 9143577"/>
                <a:gd name="connsiteY10" fmla="*/ 2446961 h 2446961"/>
                <a:gd name="connsiteX0" fmla="*/ 9143577 w 9143577"/>
                <a:gd name="connsiteY0" fmla="*/ 2446961 h 2446961"/>
                <a:gd name="connsiteX1" fmla="*/ 9143577 w 9143577"/>
                <a:gd name="connsiteY1" fmla="*/ 0 h 2446961"/>
                <a:gd name="connsiteX2" fmla="*/ 8889577 w 9143577"/>
                <a:gd name="connsiteY2" fmla="*/ 253860 h 2446961"/>
                <a:gd name="connsiteX3" fmla="*/ 254000 w 9143577"/>
                <a:gd name="connsiteY3" fmla="*/ 253860 h 2446961"/>
                <a:gd name="connsiteX4" fmla="*/ 0 w 9143577"/>
                <a:gd name="connsiteY4" fmla="*/ 0 h 2446961"/>
                <a:gd name="connsiteX5" fmla="*/ 0 w 9143577"/>
                <a:gd name="connsiteY5" fmla="*/ 1226992 h 2446961"/>
                <a:gd name="connsiteX6" fmla="*/ 254000 w 9143577"/>
                <a:gd name="connsiteY6" fmla="*/ 973132 h 2446961"/>
                <a:gd name="connsiteX7" fmla="*/ 8889577 w 9143577"/>
                <a:gd name="connsiteY7" fmla="*/ 973132 h 2446961"/>
                <a:gd name="connsiteX8" fmla="*/ 9143577 w 9143577"/>
                <a:gd name="connsiteY8" fmla="*/ 1226992 h 2446961"/>
                <a:gd name="connsiteX9" fmla="*/ 9143577 w 9143577"/>
                <a:gd name="connsiteY9" fmla="*/ 2446961 h 2446961"/>
                <a:gd name="connsiteX0" fmla="*/ 9143577 w 9143577"/>
                <a:gd name="connsiteY0" fmla="*/ 1226992 h 1226992"/>
                <a:gd name="connsiteX1" fmla="*/ 9143577 w 9143577"/>
                <a:gd name="connsiteY1" fmla="*/ 0 h 1226992"/>
                <a:gd name="connsiteX2" fmla="*/ 8889577 w 9143577"/>
                <a:gd name="connsiteY2" fmla="*/ 253860 h 1226992"/>
                <a:gd name="connsiteX3" fmla="*/ 254000 w 9143577"/>
                <a:gd name="connsiteY3" fmla="*/ 253860 h 1226992"/>
                <a:gd name="connsiteX4" fmla="*/ 0 w 9143577"/>
                <a:gd name="connsiteY4" fmla="*/ 0 h 1226992"/>
                <a:gd name="connsiteX5" fmla="*/ 0 w 9143577"/>
                <a:gd name="connsiteY5" fmla="*/ 1226992 h 1226992"/>
                <a:gd name="connsiteX6" fmla="*/ 254000 w 9143577"/>
                <a:gd name="connsiteY6" fmla="*/ 973132 h 1226992"/>
                <a:gd name="connsiteX7" fmla="*/ 8889577 w 9143577"/>
                <a:gd name="connsiteY7" fmla="*/ 973132 h 1226992"/>
                <a:gd name="connsiteX8" fmla="*/ 9143577 w 9143577"/>
                <a:gd name="connsiteY8" fmla="*/ 1226992 h 122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3577" h="1226992">
                  <a:moveTo>
                    <a:pt x="9143577" y="1226992"/>
                  </a:moveTo>
                  <a:lnTo>
                    <a:pt x="9143577" y="0"/>
                  </a:lnTo>
                  <a:cubicBezTo>
                    <a:pt x="9143577" y="140215"/>
                    <a:pt x="9029869" y="253860"/>
                    <a:pt x="8889577" y="253860"/>
                  </a:cubicBezTo>
                  <a:lnTo>
                    <a:pt x="254000" y="253860"/>
                  </a:lnTo>
                  <a:cubicBezTo>
                    <a:pt x="113708" y="253860"/>
                    <a:pt x="0" y="140215"/>
                    <a:pt x="0" y="0"/>
                  </a:cubicBezTo>
                  <a:lnTo>
                    <a:pt x="0" y="1226992"/>
                  </a:lnTo>
                  <a:cubicBezTo>
                    <a:pt x="0" y="1086776"/>
                    <a:pt x="113708" y="973132"/>
                    <a:pt x="254000" y="973132"/>
                  </a:cubicBezTo>
                  <a:lnTo>
                    <a:pt x="8889577" y="973132"/>
                  </a:lnTo>
                  <a:cubicBezTo>
                    <a:pt x="9029869" y="973132"/>
                    <a:pt x="9143577" y="1086776"/>
                    <a:pt x="9143577" y="1226992"/>
                  </a:cubicBezTo>
                  <a:close/>
                </a:path>
              </a:pathLst>
            </a:custGeom>
            <a:solidFill>
              <a:schemeClr val="bg1"/>
            </a:solidFill>
            <a:ln w="8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" name="1 Rectángulo"/>
            <p:cNvSpPr/>
            <p:nvPr userDrawn="1"/>
          </p:nvSpPr>
          <p:spPr>
            <a:xfrm>
              <a:off x="0" y="3435846"/>
              <a:ext cx="9144000" cy="1707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8436617" y="3683620"/>
            <a:ext cx="552254" cy="235534"/>
          </a:xfrm>
          <a:custGeom>
            <a:avLst/>
            <a:gdLst>
              <a:gd name="T0" fmla="*/ 2588 w 4816"/>
              <a:gd name="T1" fmla="*/ 996 h 2054"/>
              <a:gd name="T2" fmla="*/ 2680 w 4816"/>
              <a:gd name="T3" fmla="*/ 956 h 2054"/>
              <a:gd name="T4" fmla="*/ 2706 w 4816"/>
              <a:gd name="T5" fmla="*/ 884 h 2054"/>
              <a:gd name="T6" fmla="*/ 2688 w 4816"/>
              <a:gd name="T7" fmla="*/ 822 h 2054"/>
              <a:gd name="T8" fmla="*/ 2616 w 4816"/>
              <a:gd name="T9" fmla="*/ 776 h 2054"/>
              <a:gd name="T10" fmla="*/ 3726 w 4816"/>
              <a:gd name="T11" fmla="*/ 2 h 2054"/>
              <a:gd name="T12" fmla="*/ 3374 w 4816"/>
              <a:gd name="T13" fmla="*/ 88 h 2054"/>
              <a:gd name="T14" fmla="*/ 3082 w 4816"/>
              <a:gd name="T15" fmla="*/ 284 h 2054"/>
              <a:gd name="T16" fmla="*/ 2890 w 4816"/>
              <a:gd name="T17" fmla="*/ 326 h 2054"/>
              <a:gd name="T18" fmla="*/ 2608 w 4816"/>
              <a:gd name="T19" fmla="*/ 114 h 2054"/>
              <a:gd name="T20" fmla="*/ 2264 w 4816"/>
              <a:gd name="T21" fmla="*/ 8 h 2054"/>
              <a:gd name="T22" fmla="*/ 1954 w 4816"/>
              <a:gd name="T23" fmla="*/ 16 h 2054"/>
              <a:gd name="T24" fmla="*/ 1620 w 4816"/>
              <a:gd name="T25" fmla="*/ 142 h 2054"/>
              <a:gd name="T26" fmla="*/ 1352 w 4816"/>
              <a:gd name="T27" fmla="*/ 370 h 2054"/>
              <a:gd name="T28" fmla="*/ 262 w 4816"/>
              <a:gd name="T29" fmla="*/ 2016 h 2054"/>
              <a:gd name="T30" fmla="*/ 1432 w 4816"/>
              <a:gd name="T31" fmla="*/ 1772 h 2054"/>
              <a:gd name="T32" fmla="*/ 1726 w 4816"/>
              <a:gd name="T33" fmla="*/ 1968 h 2054"/>
              <a:gd name="T34" fmla="*/ 2078 w 4816"/>
              <a:gd name="T35" fmla="*/ 2052 h 2054"/>
              <a:gd name="T36" fmla="*/ 2384 w 4816"/>
              <a:gd name="T37" fmla="*/ 2024 h 2054"/>
              <a:gd name="T38" fmla="*/ 2710 w 4816"/>
              <a:gd name="T39" fmla="*/ 1882 h 2054"/>
              <a:gd name="T40" fmla="*/ 2964 w 4816"/>
              <a:gd name="T41" fmla="*/ 1640 h 2054"/>
              <a:gd name="T42" fmla="*/ 3170 w 4816"/>
              <a:gd name="T43" fmla="*/ 1848 h 2054"/>
              <a:gd name="T44" fmla="*/ 3486 w 4816"/>
              <a:gd name="T45" fmla="*/ 2008 h 2054"/>
              <a:gd name="T46" fmla="*/ 3788 w 4816"/>
              <a:gd name="T47" fmla="*/ 2054 h 2054"/>
              <a:gd name="T48" fmla="*/ 4094 w 4816"/>
              <a:gd name="T49" fmla="*/ 2008 h 2054"/>
              <a:gd name="T50" fmla="*/ 4364 w 4816"/>
              <a:gd name="T51" fmla="*/ 1878 h 2054"/>
              <a:gd name="T52" fmla="*/ 4582 w 4816"/>
              <a:gd name="T53" fmla="*/ 1680 h 2054"/>
              <a:gd name="T54" fmla="*/ 4736 w 4816"/>
              <a:gd name="T55" fmla="*/ 1428 h 2054"/>
              <a:gd name="T56" fmla="*/ 4812 w 4816"/>
              <a:gd name="T57" fmla="*/ 1132 h 2054"/>
              <a:gd name="T58" fmla="*/ 4804 w 4816"/>
              <a:gd name="T59" fmla="*/ 872 h 2054"/>
              <a:gd name="T60" fmla="*/ 4716 w 4816"/>
              <a:gd name="T61" fmla="*/ 582 h 2054"/>
              <a:gd name="T62" fmla="*/ 4550 w 4816"/>
              <a:gd name="T63" fmla="*/ 338 h 2054"/>
              <a:gd name="T64" fmla="*/ 4322 w 4816"/>
              <a:gd name="T65" fmla="*/ 150 h 2054"/>
              <a:gd name="T66" fmla="*/ 4046 w 4816"/>
              <a:gd name="T67" fmla="*/ 32 h 2054"/>
              <a:gd name="T68" fmla="*/ 3788 w 4816"/>
              <a:gd name="T69" fmla="*/ 0 h 2054"/>
              <a:gd name="T70" fmla="*/ 1510 w 4816"/>
              <a:gd name="T71" fmla="*/ 1390 h 2054"/>
              <a:gd name="T72" fmla="*/ 1130 w 4816"/>
              <a:gd name="T73" fmla="*/ 1440 h 2054"/>
              <a:gd name="T74" fmla="*/ 1156 w 4816"/>
              <a:gd name="T75" fmla="*/ 1348 h 2054"/>
              <a:gd name="T76" fmla="*/ 776 w 4816"/>
              <a:gd name="T77" fmla="*/ 648 h 2054"/>
              <a:gd name="T78" fmla="*/ 1150 w 4816"/>
              <a:gd name="T79" fmla="*/ 644 h 2054"/>
              <a:gd name="T80" fmla="*/ 1468 w 4816"/>
              <a:gd name="T81" fmla="*/ 722 h 2054"/>
              <a:gd name="T82" fmla="*/ 1932 w 4816"/>
              <a:gd name="T83" fmla="*/ 616 h 2054"/>
              <a:gd name="T84" fmla="*/ 1830 w 4816"/>
              <a:gd name="T85" fmla="*/ 706 h 2054"/>
              <a:gd name="T86" fmla="*/ 2446 w 4816"/>
              <a:gd name="T87" fmla="*/ 1372 h 2054"/>
              <a:gd name="T88" fmla="*/ 2070 w 4816"/>
              <a:gd name="T89" fmla="*/ 1440 h 2054"/>
              <a:gd name="T90" fmla="*/ 2092 w 4816"/>
              <a:gd name="T91" fmla="*/ 1372 h 2054"/>
              <a:gd name="T92" fmla="*/ 2086 w 4816"/>
              <a:gd name="T93" fmla="*/ 650 h 2054"/>
              <a:gd name="T94" fmla="*/ 2770 w 4816"/>
              <a:gd name="T95" fmla="*/ 618 h 2054"/>
              <a:gd name="T96" fmla="*/ 2944 w 4816"/>
              <a:gd name="T97" fmla="*/ 668 h 2054"/>
              <a:gd name="T98" fmla="*/ 3042 w 4816"/>
              <a:gd name="T99" fmla="*/ 794 h 2054"/>
              <a:gd name="T100" fmla="*/ 3048 w 4816"/>
              <a:gd name="T101" fmla="*/ 944 h 2054"/>
              <a:gd name="T102" fmla="*/ 2964 w 4816"/>
              <a:gd name="T103" fmla="*/ 1082 h 2054"/>
              <a:gd name="T104" fmla="*/ 2800 w 4816"/>
              <a:gd name="T105" fmla="*/ 1146 h 2054"/>
              <a:gd name="T106" fmla="*/ 4084 w 4816"/>
              <a:gd name="T107" fmla="*/ 804 h 2054"/>
              <a:gd name="T108" fmla="*/ 3594 w 4816"/>
              <a:gd name="T109" fmla="*/ 784 h 2054"/>
              <a:gd name="T110" fmla="*/ 4020 w 4816"/>
              <a:gd name="T111" fmla="*/ 972 h 2054"/>
              <a:gd name="T112" fmla="*/ 3934 w 4816"/>
              <a:gd name="T113" fmla="*/ 1152 h 2054"/>
              <a:gd name="T114" fmla="*/ 3598 w 4816"/>
              <a:gd name="T115" fmla="*/ 1390 h 2054"/>
              <a:gd name="T116" fmla="*/ 3216 w 4816"/>
              <a:gd name="T117" fmla="*/ 1440 h 2054"/>
              <a:gd name="T118" fmla="*/ 3242 w 4816"/>
              <a:gd name="T119" fmla="*/ 1348 h 2054"/>
              <a:gd name="T120" fmla="*/ 3228 w 4816"/>
              <a:gd name="T121" fmla="*/ 638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6" h="2054">
                <a:moveTo>
                  <a:pt x="2560" y="770"/>
                </a:moveTo>
                <a:lnTo>
                  <a:pt x="2446" y="770"/>
                </a:lnTo>
                <a:lnTo>
                  <a:pt x="2446" y="998"/>
                </a:lnTo>
                <a:lnTo>
                  <a:pt x="2558" y="998"/>
                </a:lnTo>
                <a:lnTo>
                  <a:pt x="2558" y="998"/>
                </a:lnTo>
                <a:lnTo>
                  <a:pt x="2588" y="996"/>
                </a:lnTo>
                <a:lnTo>
                  <a:pt x="2616" y="992"/>
                </a:lnTo>
                <a:lnTo>
                  <a:pt x="2640" y="984"/>
                </a:lnTo>
                <a:lnTo>
                  <a:pt x="2652" y="978"/>
                </a:lnTo>
                <a:lnTo>
                  <a:pt x="2662" y="972"/>
                </a:lnTo>
                <a:lnTo>
                  <a:pt x="2672" y="964"/>
                </a:lnTo>
                <a:lnTo>
                  <a:pt x="2680" y="956"/>
                </a:lnTo>
                <a:lnTo>
                  <a:pt x="2688" y="948"/>
                </a:lnTo>
                <a:lnTo>
                  <a:pt x="2694" y="936"/>
                </a:lnTo>
                <a:lnTo>
                  <a:pt x="2700" y="926"/>
                </a:lnTo>
                <a:lnTo>
                  <a:pt x="2702" y="912"/>
                </a:lnTo>
                <a:lnTo>
                  <a:pt x="2706" y="898"/>
                </a:lnTo>
                <a:lnTo>
                  <a:pt x="2706" y="884"/>
                </a:lnTo>
                <a:lnTo>
                  <a:pt x="2706" y="884"/>
                </a:lnTo>
                <a:lnTo>
                  <a:pt x="2706" y="868"/>
                </a:lnTo>
                <a:lnTo>
                  <a:pt x="2702" y="856"/>
                </a:lnTo>
                <a:lnTo>
                  <a:pt x="2700" y="842"/>
                </a:lnTo>
                <a:lnTo>
                  <a:pt x="2694" y="832"/>
                </a:lnTo>
                <a:lnTo>
                  <a:pt x="2688" y="822"/>
                </a:lnTo>
                <a:lnTo>
                  <a:pt x="2680" y="812"/>
                </a:lnTo>
                <a:lnTo>
                  <a:pt x="2672" y="804"/>
                </a:lnTo>
                <a:lnTo>
                  <a:pt x="2662" y="796"/>
                </a:lnTo>
                <a:lnTo>
                  <a:pt x="2652" y="790"/>
                </a:lnTo>
                <a:lnTo>
                  <a:pt x="2642" y="784"/>
                </a:lnTo>
                <a:lnTo>
                  <a:pt x="2616" y="776"/>
                </a:lnTo>
                <a:lnTo>
                  <a:pt x="2590" y="772"/>
                </a:lnTo>
                <a:lnTo>
                  <a:pt x="2560" y="770"/>
                </a:lnTo>
                <a:lnTo>
                  <a:pt x="2560" y="770"/>
                </a:lnTo>
                <a:close/>
                <a:moveTo>
                  <a:pt x="3788" y="0"/>
                </a:moveTo>
                <a:lnTo>
                  <a:pt x="3788" y="0"/>
                </a:lnTo>
                <a:lnTo>
                  <a:pt x="3726" y="2"/>
                </a:lnTo>
                <a:lnTo>
                  <a:pt x="3664" y="8"/>
                </a:lnTo>
                <a:lnTo>
                  <a:pt x="3604" y="16"/>
                </a:lnTo>
                <a:lnTo>
                  <a:pt x="3544" y="30"/>
                </a:lnTo>
                <a:lnTo>
                  <a:pt x="3486" y="46"/>
                </a:lnTo>
                <a:lnTo>
                  <a:pt x="3428" y="66"/>
                </a:lnTo>
                <a:lnTo>
                  <a:pt x="3374" y="88"/>
                </a:lnTo>
                <a:lnTo>
                  <a:pt x="3320" y="114"/>
                </a:lnTo>
                <a:lnTo>
                  <a:pt x="3268" y="142"/>
                </a:lnTo>
                <a:lnTo>
                  <a:pt x="3218" y="174"/>
                </a:lnTo>
                <a:lnTo>
                  <a:pt x="3170" y="208"/>
                </a:lnTo>
                <a:lnTo>
                  <a:pt x="3124" y="244"/>
                </a:lnTo>
                <a:lnTo>
                  <a:pt x="3082" y="284"/>
                </a:lnTo>
                <a:lnTo>
                  <a:pt x="3040" y="326"/>
                </a:lnTo>
                <a:lnTo>
                  <a:pt x="3000" y="370"/>
                </a:lnTo>
                <a:lnTo>
                  <a:pt x="2964" y="416"/>
                </a:lnTo>
                <a:lnTo>
                  <a:pt x="2964" y="416"/>
                </a:lnTo>
                <a:lnTo>
                  <a:pt x="2928" y="370"/>
                </a:lnTo>
                <a:lnTo>
                  <a:pt x="2890" y="326"/>
                </a:lnTo>
                <a:lnTo>
                  <a:pt x="2848" y="284"/>
                </a:lnTo>
                <a:lnTo>
                  <a:pt x="2804" y="244"/>
                </a:lnTo>
                <a:lnTo>
                  <a:pt x="2758" y="208"/>
                </a:lnTo>
                <a:lnTo>
                  <a:pt x="2710" y="174"/>
                </a:lnTo>
                <a:lnTo>
                  <a:pt x="2660" y="142"/>
                </a:lnTo>
                <a:lnTo>
                  <a:pt x="2608" y="114"/>
                </a:lnTo>
                <a:lnTo>
                  <a:pt x="2554" y="88"/>
                </a:lnTo>
                <a:lnTo>
                  <a:pt x="2500" y="66"/>
                </a:lnTo>
                <a:lnTo>
                  <a:pt x="2442" y="46"/>
                </a:lnTo>
                <a:lnTo>
                  <a:pt x="2384" y="30"/>
                </a:lnTo>
                <a:lnTo>
                  <a:pt x="2326" y="16"/>
                </a:lnTo>
                <a:lnTo>
                  <a:pt x="2264" y="8"/>
                </a:lnTo>
                <a:lnTo>
                  <a:pt x="2204" y="2"/>
                </a:lnTo>
                <a:lnTo>
                  <a:pt x="2140" y="0"/>
                </a:lnTo>
                <a:lnTo>
                  <a:pt x="2140" y="0"/>
                </a:lnTo>
                <a:lnTo>
                  <a:pt x="2078" y="2"/>
                </a:lnTo>
                <a:lnTo>
                  <a:pt x="2016" y="8"/>
                </a:lnTo>
                <a:lnTo>
                  <a:pt x="1954" y="16"/>
                </a:lnTo>
                <a:lnTo>
                  <a:pt x="1896" y="30"/>
                </a:lnTo>
                <a:lnTo>
                  <a:pt x="1838" y="46"/>
                </a:lnTo>
                <a:lnTo>
                  <a:pt x="1780" y="66"/>
                </a:lnTo>
                <a:lnTo>
                  <a:pt x="1726" y="88"/>
                </a:lnTo>
                <a:lnTo>
                  <a:pt x="1672" y="114"/>
                </a:lnTo>
                <a:lnTo>
                  <a:pt x="1620" y="142"/>
                </a:lnTo>
                <a:lnTo>
                  <a:pt x="1570" y="174"/>
                </a:lnTo>
                <a:lnTo>
                  <a:pt x="1522" y="208"/>
                </a:lnTo>
                <a:lnTo>
                  <a:pt x="1476" y="244"/>
                </a:lnTo>
                <a:lnTo>
                  <a:pt x="1432" y="284"/>
                </a:lnTo>
                <a:lnTo>
                  <a:pt x="1392" y="326"/>
                </a:lnTo>
                <a:lnTo>
                  <a:pt x="1352" y="370"/>
                </a:lnTo>
                <a:lnTo>
                  <a:pt x="1316" y="416"/>
                </a:lnTo>
                <a:lnTo>
                  <a:pt x="1316" y="38"/>
                </a:lnTo>
                <a:lnTo>
                  <a:pt x="0" y="38"/>
                </a:lnTo>
                <a:lnTo>
                  <a:pt x="0" y="616"/>
                </a:lnTo>
                <a:lnTo>
                  <a:pt x="262" y="616"/>
                </a:lnTo>
                <a:lnTo>
                  <a:pt x="262" y="2016"/>
                </a:lnTo>
                <a:lnTo>
                  <a:pt x="1316" y="2016"/>
                </a:lnTo>
                <a:lnTo>
                  <a:pt x="1316" y="1640"/>
                </a:lnTo>
                <a:lnTo>
                  <a:pt x="1316" y="1640"/>
                </a:lnTo>
                <a:lnTo>
                  <a:pt x="1352" y="1686"/>
                </a:lnTo>
                <a:lnTo>
                  <a:pt x="1392" y="1730"/>
                </a:lnTo>
                <a:lnTo>
                  <a:pt x="1432" y="1772"/>
                </a:lnTo>
                <a:lnTo>
                  <a:pt x="1476" y="1810"/>
                </a:lnTo>
                <a:lnTo>
                  <a:pt x="1522" y="1848"/>
                </a:lnTo>
                <a:lnTo>
                  <a:pt x="1570" y="1882"/>
                </a:lnTo>
                <a:lnTo>
                  <a:pt x="1620" y="1914"/>
                </a:lnTo>
                <a:lnTo>
                  <a:pt x="1672" y="1942"/>
                </a:lnTo>
                <a:lnTo>
                  <a:pt x="1726" y="1968"/>
                </a:lnTo>
                <a:lnTo>
                  <a:pt x="1780" y="1990"/>
                </a:lnTo>
                <a:lnTo>
                  <a:pt x="1838" y="2008"/>
                </a:lnTo>
                <a:lnTo>
                  <a:pt x="1896" y="2024"/>
                </a:lnTo>
                <a:lnTo>
                  <a:pt x="1954" y="2038"/>
                </a:lnTo>
                <a:lnTo>
                  <a:pt x="2016" y="2046"/>
                </a:lnTo>
                <a:lnTo>
                  <a:pt x="2078" y="2052"/>
                </a:lnTo>
                <a:lnTo>
                  <a:pt x="2140" y="2054"/>
                </a:lnTo>
                <a:lnTo>
                  <a:pt x="2140" y="2054"/>
                </a:lnTo>
                <a:lnTo>
                  <a:pt x="2204" y="2052"/>
                </a:lnTo>
                <a:lnTo>
                  <a:pt x="2264" y="2046"/>
                </a:lnTo>
                <a:lnTo>
                  <a:pt x="2326" y="2038"/>
                </a:lnTo>
                <a:lnTo>
                  <a:pt x="2384" y="2024"/>
                </a:lnTo>
                <a:lnTo>
                  <a:pt x="2442" y="2008"/>
                </a:lnTo>
                <a:lnTo>
                  <a:pt x="2500" y="1990"/>
                </a:lnTo>
                <a:lnTo>
                  <a:pt x="2554" y="1968"/>
                </a:lnTo>
                <a:lnTo>
                  <a:pt x="2608" y="1942"/>
                </a:lnTo>
                <a:lnTo>
                  <a:pt x="2660" y="1914"/>
                </a:lnTo>
                <a:lnTo>
                  <a:pt x="2710" y="1882"/>
                </a:lnTo>
                <a:lnTo>
                  <a:pt x="2758" y="1848"/>
                </a:lnTo>
                <a:lnTo>
                  <a:pt x="2804" y="1810"/>
                </a:lnTo>
                <a:lnTo>
                  <a:pt x="2848" y="1772"/>
                </a:lnTo>
                <a:lnTo>
                  <a:pt x="2890" y="1730"/>
                </a:lnTo>
                <a:lnTo>
                  <a:pt x="2928" y="1686"/>
                </a:lnTo>
                <a:lnTo>
                  <a:pt x="2964" y="1640"/>
                </a:lnTo>
                <a:lnTo>
                  <a:pt x="2964" y="1640"/>
                </a:lnTo>
                <a:lnTo>
                  <a:pt x="3000" y="1686"/>
                </a:lnTo>
                <a:lnTo>
                  <a:pt x="3040" y="1730"/>
                </a:lnTo>
                <a:lnTo>
                  <a:pt x="3082" y="1772"/>
                </a:lnTo>
                <a:lnTo>
                  <a:pt x="3124" y="1810"/>
                </a:lnTo>
                <a:lnTo>
                  <a:pt x="3170" y="1848"/>
                </a:lnTo>
                <a:lnTo>
                  <a:pt x="3218" y="1882"/>
                </a:lnTo>
                <a:lnTo>
                  <a:pt x="3268" y="1914"/>
                </a:lnTo>
                <a:lnTo>
                  <a:pt x="3320" y="1942"/>
                </a:lnTo>
                <a:lnTo>
                  <a:pt x="3374" y="1968"/>
                </a:lnTo>
                <a:lnTo>
                  <a:pt x="3428" y="1990"/>
                </a:lnTo>
                <a:lnTo>
                  <a:pt x="3486" y="2008"/>
                </a:lnTo>
                <a:lnTo>
                  <a:pt x="3544" y="2024"/>
                </a:lnTo>
                <a:lnTo>
                  <a:pt x="3604" y="2038"/>
                </a:lnTo>
                <a:lnTo>
                  <a:pt x="3664" y="2046"/>
                </a:lnTo>
                <a:lnTo>
                  <a:pt x="3726" y="2052"/>
                </a:lnTo>
                <a:lnTo>
                  <a:pt x="3788" y="2054"/>
                </a:lnTo>
                <a:lnTo>
                  <a:pt x="3788" y="2054"/>
                </a:lnTo>
                <a:lnTo>
                  <a:pt x="3842" y="2052"/>
                </a:lnTo>
                <a:lnTo>
                  <a:pt x="3894" y="2048"/>
                </a:lnTo>
                <a:lnTo>
                  <a:pt x="3946" y="2042"/>
                </a:lnTo>
                <a:lnTo>
                  <a:pt x="3996" y="2034"/>
                </a:lnTo>
                <a:lnTo>
                  <a:pt x="4046" y="2022"/>
                </a:lnTo>
                <a:lnTo>
                  <a:pt x="4094" y="2008"/>
                </a:lnTo>
                <a:lnTo>
                  <a:pt x="4142" y="1992"/>
                </a:lnTo>
                <a:lnTo>
                  <a:pt x="4188" y="1974"/>
                </a:lnTo>
                <a:lnTo>
                  <a:pt x="4234" y="1954"/>
                </a:lnTo>
                <a:lnTo>
                  <a:pt x="4278" y="1930"/>
                </a:lnTo>
                <a:lnTo>
                  <a:pt x="4322" y="1906"/>
                </a:lnTo>
                <a:lnTo>
                  <a:pt x="4364" y="1878"/>
                </a:lnTo>
                <a:lnTo>
                  <a:pt x="4404" y="1850"/>
                </a:lnTo>
                <a:lnTo>
                  <a:pt x="4442" y="1820"/>
                </a:lnTo>
                <a:lnTo>
                  <a:pt x="4480" y="1788"/>
                </a:lnTo>
                <a:lnTo>
                  <a:pt x="4516" y="1754"/>
                </a:lnTo>
                <a:lnTo>
                  <a:pt x="4550" y="1718"/>
                </a:lnTo>
                <a:lnTo>
                  <a:pt x="4582" y="1680"/>
                </a:lnTo>
                <a:lnTo>
                  <a:pt x="4612" y="1642"/>
                </a:lnTo>
                <a:lnTo>
                  <a:pt x="4640" y="1602"/>
                </a:lnTo>
                <a:lnTo>
                  <a:pt x="4668" y="1560"/>
                </a:lnTo>
                <a:lnTo>
                  <a:pt x="4692" y="1518"/>
                </a:lnTo>
                <a:lnTo>
                  <a:pt x="4716" y="1472"/>
                </a:lnTo>
                <a:lnTo>
                  <a:pt x="4736" y="1428"/>
                </a:lnTo>
                <a:lnTo>
                  <a:pt x="4754" y="1380"/>
                </a:lnTo>
                <a:lnTo>
                  <a:pt x="4770" y="1334"/>
                </a:lnTo>
                <a:lnTo>
                  <a:pt x="4784" y="1284"/>
                </a:lnTo>
                <a:lnTo>
                  <a:pt x="4796" y="1234"/>
                </a:lnTo>
                <a:lnTo>
                  <a:pt x="4804" y="1184"/>
                </a:lnTo>
                <a:lnTo>
                  <a:pt x="4812" y="1132"/>
                </a:lnTo>
                <a:lnTo>
                  <a:pt x="4816" y="1080"/>
                </a:lnTo>
                <a:lnTo>
                  <a:pt x="4816" y="1028"/>
                </a:lnTo>
                <a:lnTo>
                  <a:pt x="4816" y="1028"/>
                </a:lnTo>
                <a:lnTo>
                  <a:pt x="4816" y="976"/>
                </a:lnTo>
                <a:lnTo>
                  <a:pt x="4812" y="922"/>
                </a:lnTo>
                <a:lnTo>
                  <a:pt x="4804" y="872"/>
                </a:lnTo>
                <a:lnTo>
                  <a:pt x="4796" y="820"/>
                </a:lnTo>
                <a:lnTo>
                  <a:pt x="4784" y="772"/>
                </a:lnTo>
                <a:lnTo>
                  <a:pt x="4770" y="722"/>
                </a:lnTo>
                <a:lnTo>
                  <a:pt x="4754" y="674"/>
                </a:lnTo>
                <a:lnTo>
                  <a:pt x="4736" y="628"/>
                </a:lnTo>
                <a:lnTo>
                  <a:pt x="4716" y="582"/>
                </a:lnTo>
                <a:lnTo>
                  <a:pt x="4692" y="538"/>
                </a:lnTo>
                <a:lnTo>
                  <a:pt x="4668" y="496"/>
                </a:lnTo>
                <a:lnTo>
                  <a:pt x="4640" y="454"/>
                </a:lnTo>
                <a:lnTo>
                  <a:pt x="4612" y="414"/>
                </a:lnTo>
                <a:lnTo>
                  <a:pt x="4582" y="374"/>
                </a:lnTo>
                <a:lnTo>
                  <a:pt x="4550" y="338"/>
                </a:lnTo>
                <a:lnTo>
                  <a:pt x="4516" y="302"/>
                </a:lnTo>
                <a:lnTo>
                  <a:pt x="4480" y="268"/>
                </a:lnTo>
                <a:lnTo>
                  <a:pt x="4442" y="236"/>
                </a:lnTo>
                <a:lnTo>
                  <a:pt x="4404" y="204"/>
                </a:lnTo>
                <a:lnTo>
                  <a:pt x="4364" y="176"/>
                </a:lnTo>
                <a:lnTo>
                  <a:pt x="4322" y="150"/>
                </a:lnTo>
                <a:lnTo>
                  <a:pt x="4278" y="124"/>
                </a:lnTo>
                <a:lnTo>
                  <a:pt x="4234" y="102"/>
                </a:lnTo>
                <a:lnTo>
                  <a:pt x="4188" y="80"/>
                </a:lnTo>
                <a:lnTo>
                  <a:pt x="4142" y="62"/>
                </a:lnTo>
                <a:lnTo>
                  <a:pt x="4094" y="46"/>
                </a:lnTo>
                <a:lnTo>
                  <a:pt x="4046" y="32"/>
                </a:lnTo>
                <a:lnTo>
                  <a:pt x="3996" y="20"/>
                </a:lnTo>
                <a:lnTo>
                  <a:pt x="3946" y="12"/>
                </a:lnTo>
                <a:lnTo>
                  <a:pt x="3894" y="6"/>
                </a:lnTo>
                <a:lnTo>
                  <a:pt x="3842" y="2"/>
                </a:lnTo>
                <a:lnTo>
                  <a:pt x="3788" y="0"/>
                </a:lnTo>
                <a:lnTo>
                  <a:pt x="3788" y="0"/>
                </a:lnTo>
                <a:close/>
                <a:moveTo>
                  <a:pt x="1830" y="706"/>
                </a:moveTo>
                <a:lnTo>
                  <a:pt x="1506" y="1110"/>
                </a:lnTo>
                <a:lnTo>
                  <a:pt x="1506" y="1348"/>
                </a:lnTo>
                <a:lnTo>
                  <a:pt x="1506" y="1348"/>
                </a:lnTo>
                <a:lnTo>
                  <a:pt x="1506" y="1372"/>
                </a:lnTo>
                <a:lnTo>
                  <a:pt x="1510" y="1390"/>
                </a:lnTo>
                <a:lnTo>
                  <a:pt x="1514" y="1406"/>
                </a:lnTo>
                <a:lnTo>
                  <a:pt x="1518" y="1418"/>
                </a:lnTo>
                <a:lnTo>
                  <a:pt x="1526" y="1436"/>
                </a:lnTo>
                <a:lnTo>
                  <a:pt x="1530" y="1440"/>
                </a:lnTo>
                <a:lnTo>
                  <a:pt x="1130" y="1440"/>
                </a:lnTo>
                <a:lnTo>
                  <a:pt x="1130" y="1440"/>
                </a:lnTo>
                <a:lnTo>
                  <a:pt x="1134" y="1436"/>
                </a:lnTo>
                <a:lnTo>
                  <a:pt x="1142" y="1418"/>
                </a:lnTo>
                <a:lnTo>
                  <a:pt x="1146" y="1406"/>
                </a:lnTo>
                <a:lnTo>
                  <a:pt x="1152" y="1390"/>
                </a:lnTo>
                <a:lnTo>
                  <a:pt x="1154" y="1372"/>
                </a:lnTo>
                <a:lnTo>
                  <a:pt x="1156" y="1348"/>
                </a:lnTo>
                <a:lnTo>
                  <a:pt x="1156" y="1110"/>
                </a:lnTo>
                <a:lnTo>
                  <a:pt x="834" y="708"/>
                </a:lnTo>
                <a:lnTo>
                  <a:pt x="834" y="708"/>
                </a:lnTo>
                <a:lnTo>
                  <a:pt x="814" y="684"/>
                </a:lnTo>
                <a:lnTo>
                  <a:pt x="794" y="664"/>
                </a:lnTo>
                <a:lnTo>
                  <a:pt x="776" y="648"/>
                </a:lnTo>
                <a:lnTo>
                  <a:pt x="762" y="636"/>
                </a:lnTo>
                <a:lnTo>
                  <a:pt x="740" y="620"/>
                </a:lnTo>
                <a:lnTo>
                  <a:pt x="732" y="616"/>
                </a:lnTo>
                <a:lnTo>
                  <a:pt x="1138" y="616"/>
                </a:lnTo>
                <a:lnTo>
                  <a:pt x="1138" y="616"/>
                </a:lnTo>
                <a:lnTo>
                  <a:pt x="1150" y="644"/>
                </a:lnTo>
                <a:lnTo>
                  <a:pt x="1168" y="678"/>
                </a:lnTo>
                <a:lnTo>
                  <a:pt x="1194" y="722"/>
                </a:lnTo>
                <a:lnTo>
                  <a:pt x="1328" y="930"/>
                </a:lnTo>
                <a:lnTo>
                  <a:pt x="1332" y="930"/>
                </a:lnTo>
                <a:lnTo>
                  <a:pt x="1468" y="722"/>
                </a:lnTo>
                <a:lnTo>
                  <a:pt x="1468" y="722"/>
                </a:lnTo>
                <a:lnTo>
                  <a:pt x="1494" y="678"/>
                </a:lnTo>
                <a:lnTo>
                  <a:pt x="1512" y="644"/>
                </a:lnTo>
                <a:lnTo>
                  <a:pt x="1522" y="624"/>
                </a:lnTo>
                <a:lnTo>
                  <a:pt x="1524" y="616"/>
                </a:lnTo>
                <a:lnTo>
                  <a:pt x="1932" y="616"/>
                </a:lnTo>
                <a:lnTo>
                  <a:pt x="1932" y="616"/>
                </a:lnTo>
                <a:lnTo>
                  <a:pt x="1924" y="620"/>
                </a:lnTo>
                <a:lnTo>
                  <a:pt x="1902" y="634"/>
                </a:lnTo>
                <a:lnTo>
                  <a:pt x="1888" y="646"/>
                </a:lnTo>
                <a:lnTo>
                  <a:pt x="1870" y="662"/>
                </a:lnTo>
                <a:lnTo>
                  <a:pt x="1850" y="682"/>
                </a:lnTo>
                <a:lnTo>
                  <a:pt x="1830" y="706"/>
                </a:lnTo>
                <a:lnTo>
                  <a:pt x="1830" y="706"/>
                </a:lnTo>
                <a:close/>
                <a:moveTo>
                  <a:pt x="2734" y="1150"/>
                </a:moveTo>
                <a:lnTo>
                  <a:pt x="2444" y="1150"/>
                </a:lnTo>
                <a:lnTo>
                  <a:pt x="2444" y="1348"/>
                </a:lnTo>
                <a:lnTo>
                  <a:pt x="2444" y="1348"/>
                </a:lnTo>
                <a:lnTo>
                  <a:pt x="2446" y="1372"/>
                </a:lnTo>
                <a:lnTo>
                  <a:pt x="2448" y="1390"/>
                </a:lnTo>
                <a:lnTo>
                  <a:pt x="2452" y="1406"/>
                </a:lnTo>
                <a:lnTo>
                  <a:pt x="2456" y="1418"/>
                </a:lnTo>
                <a:lnTo>
                  <a:pt x="2464" y="1436"/>
                </a:lnTo>
                <a:lnTo>
                  <a:pt x="2468" y="1440"/>
                </a:lnTo>
                <a:lnTo>
                  <a:pt x="2070" y="1440"/>
                </a:lnTo>
                <a:lnTo>
                  <a:pt x="2070" y="1440"/>
                </a:lnTo>
                <a:lnTo>
                  <a:pt x="2074" y="1436"/>
                </a:lnTo>
                <a:lnTo>
                  <a:pt x="2082" y="1420"/>
                </a:lnTo>
                <a:lnTo>
                  <a:pt x="2086" y="1406"/>
                </a:lnTo>
                <a:lnTo>
                  <a:pt x="2088" y="1390"/>
                </a:lnTo>
                <a:lnTo>
                  <a:pt x="2092" y="1372"/>
                </a:lnTo>
                <a:lnTo>
                  <a:pt x="2092" y="1348"/>
                </a:lnTo>
                <a:lnTo>
                  <a:pt x="2092" y="706"/>
                </a:lnTo>
                <a:lnTo>
                  <a:pt x="2092" y="706"/>
                </a:lnTo>
                <a:lnTo>
                  <a:pt x="2092" y="686"/>
                </a:lnTo>
                <a:lnTo>
                  <a:pt x="2088" y="666"/>
                </a:lnTo>
                <a:lnTo>
                  <a:pt x="2086" y="650"/>
                </a:lnTo>
                <a:lnTo>
                  <a:pt x="2082" y="638"/>
                </a:lnTo>
                <a:lnTo>
                  <a:pt x="2074" y="622"/>
                </a:lnTo>
                <a:lnTo>
                  <a:pt x="2070" y="616"/>
                </a:lnTo>
                <a:lnTo>
                  <a:pt x="2734" y="616"/>
                </a:lnTo>
                <a:lnTo>
                  <a:pt x="2734" y="616"/>
                </a:lnTo>
                <a:lnTo>
                  <a:pt x="2770" y="618"/>
                </a:lnTo>
                <a:lnTo>
                  <a:pt x="2802" y="620"/>
                </a:lnTo>
                <a:lnTo>
                  <a:pt x="2834" y="626"/>
                </a:lnTo>
                <a:lnTo>
                  <a:pt x="2864" y="634"/>
                </a:lnTo>
                <a:lnTo>
                  <a:pt x="2894" y="644"/>
                </a:lnTo>
                <a:lnTo>
                  <a:pt x="2920" y="656"/>
                </a:lnTo>
                <a:lnTo>
                  <a:pt x="2944" y="668"/>
                </a:lnTo>
                <a:lnTo>
                  <a:pt x="2966" y="684"/>
                </a:lnTo>
                <a:lnTo>
                  <a:pt x="2986" y="702"/>
                </a:lnTo>
                <a:lnTo>
                  <a:pt x="3004" y="722"/>
                </a:lnTo>
                <a:lnTo>
                  <a:pt x="3020" y="744"/>
                </a:lnTo>
                <a:lnTo>
                  <a:pt x="3032" y="768"/>
                </a:lnTo>
                <a:lnTo>
                  <a:pt x="3042" y="794"/>
                </a:lnTo>
                <a:lnTo>
                  <a:pt x="3050" y="822"/>
                </a:lnTo>
                <a:lnTo>
                  <a:pt x="3054" y="852"/>
                </a:lnTo>
                <a:lnTo>
                  <a:pt x="3056" y="884"/>
                </a:lnTo>
                <a:lnTo>
                  <a:pt x="3056" y="884"/>
                </a:lnTo>
                <a:lnTo>
                  <a:pt x="3054" y="916"/>
                </a:lnTo>
                <a:lnTo>
                  <a:pt x="3048" y="944"/>
                </a:lnTo>
                <a:lnTo>
                  <a:pt x="3042" y="972"/>
                </a:lnTo>
                <a:lnTo>
                  <a:pt x="3030" y="998"/>
                </a:lnTo>
                <a:lnTo>
                  <a:pt x="3018" y="1022"/>
                </a:lnTo>
                <a:lnTo>
                  <a:pt x="3002" y="1044"/>
                </a:lnTo>
                <a:lnTo>
                  <a:pt x="2984" y="1064"/>
                </a:lnTo>
                <a:lnTo>
                  <a:pt x="2964" y="1082"/>
                </a:lnTo>
                <a:lnTo>
                  <a:pt x="2942" y="1098"/>
                </a:lnTo>
                <a:lnTo>
                  <a:pt x="2916" y="1112"/>
                </a:lnTo>
                <a:lnTo>
                  <a:pt x="2890" y="1124"/>
                </a:lnTo>
                <a:lnTo>
                  <a:pt x="2862" y="1134"/>
                </a:lnTo>
                <a:lnTo>
                  <a:pt x="2832" y="1140"/>
                </a:lnTo>
                <a:lnTo>
                  <a:pt x="2800" y="1146"/>
                </a:lnTo>
                <a:lnTo>
                  <a:pt x="2768" y="1150"/>
                </a:lnTo>
                <a:lnTo>
                  <a:pt x="2734" y="1150"/>
                </a:lnTo>
                <a:lnTo>
                  <a:pt x="2734" y="1150"/>
                </a:lnTo>
                <a:close/>
                <a:moveTo>
                  <a:pt x="4092" y="808"/>
                </a:moveTo>
                <a:lnTo>
                  <a:pt x="4092" y="808"/>
                </a:lnTo>
                <a:lnTo>
                  <a:pt x="4084" y="804"/>
                </a:lnTo>
                <a:lnTo>
                  <a:pt x="4066" y="796"/>
                </a:lnTo>
                <a:lnTo>
                  <a:pt x="4052" y="792"/>
                </a:lnTo>
                <a:lnTo>
                  <a:pt x="4034" y="788"/>
                </a:lnTo>
                <a:lnTo>
                  <a:pt x="4014" y="786"/>
                </a:lnTo>
                <a:lnTo>
                  <a:pt x="3992" y="784"/>
                </a:lnTo>
                <a:lnTo>
                  <a:pt x="3594" y="784"/>
                </a:lnTo>
                <a:lnTo>
                  <a:pt x="3594" y="984"/>
                </a:lnTo>
                <a:lnTo>
                  <a:pt x="3914" y="984"/>
                </a:lnTo>
                <a:lnTo>
                  <a:pt x="3914" y="984"/>
                </a:lnTo>
                <a:lnTo>
                  <a:pt x="3956" y="982"/>
                </a:lnTo>
                <a:lnTo>
                  <a:pt x="3990" y="978"/>
                </a:lnTo>
                <a:lnTo>
                  <a:pt x="4020" y="972"/>
                </a:lnTo>
                <a:lnTo>
                  <a:pt x="4020" y="1168"/>
                </a:lnTo>
                <a:lnTo>
                  <a:pt x="4020" y="1168"/>
                </a:lnTo>
                <a:lnTo>
                  <a:pt x="4012" y="1166"/>
                </a:lnTo>
                <a:lnTo>
                  <a:pt x="3990" y="1160"/>
                </a:lnTo>
                <a:lnTo>
                  <a:pt x="3956" y="1154"/>
                </a:lnTo>
                <a:lnTo>
                  <a:pt x="3934" y="1152"/>
                </a:lnTo>
                <a:lnTo>
                  <a:pt x="3914" y="1150"/>
                </a:lnTo>
                <a:lnTo>
                  <a:pt x="3594" y="1150"/>
                </a:lnTo>
                <a:lnTo>
                  <a:pt x="3594" y="1348"/>
                </a:lnTo>
                <a:lnTo>
                  <a:pt x="3594" y="1348"/>
                </a:lnTo>
                <a:lnTo>
                  <a:pt x="3594" y="1370"/>
                </a:lnTo>
                <a:lnTo>
                  <a:pt x="3598" y="1390"/>
                </a:lnTo>
                <a:lnTo>
                  <a:pt x="3602" y="1406"/>
                </a:lnTo>
                <a:lnTo>
                  <a:pt x="3606" y="1418"/>
                </a:lnTo>
                <a:lnTo>
                  <a:pt x="3614" y="1434"/>
                </a:lnTo>
                <a:lnTo>
                  <a:pt x="3618" y="1440"/>
                </a:lnTo>
                <a:lnTo>
                  <a:pt x="3216" y="1440"/>
                </a:lnTo>
                <a:lnTo>
                  <a:pt x="3216" y="1440"/>
                </a:lnTo>
                <a:lnTo>
                  <a:pt x="3220" y="1434"/>
                </a:lnTo>
                <a:lnTo>
                  <a:pt x="3228" y="1418"/>
                </a:lnTo>
                <a:lnTo>
                  <a:pt x="3234" y="1406"/>
                </a:lnTo>
                <a:lnTo>
                  <a:pt x="3238" y="1390"/>
                </a:lnTo>
                <a:lnTo>
                  <a:pt x="3240" y="1370"/>
                </a:lnTo>
                <a:lnTo>
                  <a:pt x="3242" y="1348"/>
                </a:lnTo>
                <a:lnTo>
                  <a:pt x="3242" y="706"/>
                </a:lnTo>
                <a:lnTo>
                  <a:pt x="3242" y="706"/>
                </a:lnTo>
                <a:lnTo>
                  <a:pt x="3240" y="684"/>
                </a:lnTo>
                <a:lnTo>
                  <a:pt x="3238" y="666"/>
                </a:lnTo>
                <a:lnTo>
                  <a:pt x="3234" y="650"/>
                </a:lnTo>
                <a:lnTo>
                  <a:pt x="3228" y="638"/>
                </a:lnTo>
                <a:lnTo>
                  <a:pt x="3220" y="622"/>
                </a:lnTo>
                <a:lnTo>
                  <a:pt x="3216" y="616"/>
                </a:lnTo>
                <a:lnTo>
                  <a:pt x="4092" y="616"/>
                </a:lnTo>
                <a:lnTo>
                  <a:pt x="4092" y="808"/>
                </a:lnTo>
                <a:close/>
              </a:path>
            </a:pathLst>
          </a:custGeom>
          <a:solidFill>
            <a:srgbClr val="0451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3 Marcador de texto">
            <a:extLst>
              <a:ext uri="{FF2B5EF4-FFF2-40B4-BE49-F238E27FC236}">
                <a16:creationId xmlns:a16="http://schemas.microsoft.com/office/drawing/2014/main" id="{23E6A1BB-72B5-C842-88F0-28CB4B7905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94951" y="3925263"/>
            <a:ext cx="794945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CARÁTULA INTERNA</a:t>
            </a:r>
            <a:endParaRPr lang="es-AR" dirty="0"/>
          </a:p>
        </p:txBody>
      </p:sp>
      <p:sp>
        <p:nvSpPr>
          <p:cNvPr id="12" name="3 Marcador de texto">
            <a:extLst>
              <a:ext uri="{FF2B5EF4-FFF2-40B4-BE49-F238E27FC236}">
                <a16:creationId xmlns:a16="http://schemas.microsoft.com/office/drawing/2014/main" id="{68FD51B1-D9B0-4047-925A-AA43501EC5B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4001" y="3664922"/>
            <a:ext cx="7930407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 baseline="0">
                <a:solidFill>
                  <a:srgbClr val="0451E4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LA PRESENTACIÓN</a:t>
            </a:r>
          </a:p>
        </p:txBody>
      </p:sp>
      <p:pic>
        <p:nvPicPr>
          <p:cNvPr id="14" name="13 Image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t="-5405"/>
          <a:stretch/>
        </p:blipFill>
        <p:spPr>
          <a:xfrm flipH="1">
            <a:off x="8469833" y="4122421"/>
            <a:ext cx="674167" cy="1018198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4" t="21075" b="8053"/>
          <a:stretch/>
        </p:blipFill>
        <p:spPr>
          <a:xfrm>
            <a:off x="-4572" y="4645828"/>
            <a:ext cx="491976" cy="49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60925"/>
      </p:ext>
    </p:extLst>
  </p:cSld>
  <p:clrMapOvr>
    <a:masterClrMapping/>
  </p:clrMapOvr>
  <p:hf sldNum="0"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 INTERNA SIN IMAG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85413D12-B60A-47F4-8110-1D6279C12998}"/>
              </a:ext>
            </a:extLst>
          </p:cNvPr>
          <p:cNvSpPr/>
          <p:nvPr userDrawn="1"/>
        </p:nvSpPr>
        <p:spPr>
          <a:xfrm>
            <a:off x="-4572" y="-17188"/>
            <a:ext cx="9148572" cy="5160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CA3888-D12B-7E42-BC96-8ECA93C79F6D}"/>
              </a:ext>
            </a:extLst>
          </p:cNvPr>
          <p:cNvSpPr/>
          <p:nvPr userDrawn="1"/>
        </p:nvSpPr>
        <p:spPr>
          <a:xfrm>
            <a:off x="1" y="-17188"/>
            <a:ext cx="9143999" cy="374106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4" name="3 Grupo"/>
          <p:cNvGrpSpPr/>
          <p:nvPr userDrawn="1"/>
        </p:nvGrpSpPr>
        <p:grpSpPr>
          <a:xfrm>
            <a:off x="-4572" y="3144958"/>
            <a:ext cx="9148572" cy="1998542"/>
            <a:chOff x="-4572" y="3144958"/>
            <a:chExt cx="9148572" cy="1998542"/>
          </a:xfrm>
        </p:grpSpPr>
        <p:sp>
          <p:nvSpPr>
            <p:cNvPr id="10" name="Graphic 4">
              <a:extLst>
                <a:ext uri="{FF2B5EF4-FFF2-40B4-BE49-F238E27FC236}">
                  <a16:creationId xmlns:a16="http://schemas.microsoft.com/office/drawing/2014/main" id="{66E548CA-1CB4-DC4C-BBD6-1DCFAE4EF67C}"/>
                </a:ext>
              </a:extLst>
            </p:cNvPr>
            <p:cNvSpPr/>
            <p:nvPr userDrawn="1"/>
          </p:nvSpPr>
          <p:spPr>
            <a:xfrm>
              <a:off x="212" y="3144958"/>
              <a:ext cx="9143577" cy="1226992"/>
            </a:xfrm>
            <a:custGeom>
              <a:avLst/>
              <a:gdLst>
                <a:gd name="connsiteX0" fmla="*/ 9144000 w 9144000"/>
                <a:gd name="connsiteY0" fmla="*/ 0 h 5133566"/>
                <a:gd name="connsiteX1" fmla="*/ 9144000 w 9144000"/>
                <a:gd name="connsiteY1" fmla="*/ 2686606 h 5133566"/>
                <a:gd name="connsiteX2" fmla="*/ 8890000 w 9144000"/>
                <a:gd name="connsiteY2" fmla="*/ 2940466 h 5133566"/>
                <a:gd name="connsiteX3" fmla="*/ 254423 w 9144000"/>
                <a:gd name="connsiteY3" fmla="*/ 2940466 h 5133566"/>
                <a:gd name="connsiteX4" fmla="*/ 423 w 9144000"/>
                <a:gd name="connsiteY4" fmla="*/ 2686606 h 5133566"/>
                <a:gd name="connsiteX5" fmla="*/ 423 w 9144000"/>
                <a:gd name="connsiteY5" fmla="*/ 0 h 5133566"/>
                <a:gd name="connsiteX6" fmla="*/ 0 w 9144000"/>
                <a:gd name="connsiteY6" fmla="*/ 0 h 5133566"/>
                <a:gd name="connsiteX7" fmla="*/ 0 w 9144000"/>
                <a:gd name="connsiteY7" fmla="*/ 5133567 h 5133566"/>
                <a:gd name="connsiteX8" fmla="*/ 423 w 9144000"/>
                <a:gd name="connsiteY8" fmla="*/ 5133567 h 5133566"/>
                <a:gd name="connsiteX9" fmla="*/ 423 w 9144000"/>
                <a:gd name="connsiteY9" fmla="*/ 3913598 h 5133566"/>
                <a:gd name="connsiteX10" fmla="*/ 254423 w 9144000"/>
                <a:gd name="connsiteY10" fmla="*/ 3659738 h 5133566"/>
                <a:gd name="connsiteX11" fmla="*/ 8890000 w 9144000"/>
                <a:gd name="connsiteY11" fmla="*/ 3659738 h 5133566"/>
                <a:gd name="connsiteX12" fmla="*/ 9144000 w 9144000"/>
                <a:gd name="connsiteY12" fmla="*/ 3913598 h 5133566"/>
                <a:gd name="connsiteX13" fmla="*/ 9144000 w 9144000"/>
                <a:gd name="connsiteY13" fmla="*/ 5133567 h 5133566"/>
                <a:gd name="connsiteX14" fmla="*/ 9144000 w 9144000"/>
                <a:gd name="connsiteY14" fmla="*/ 5133567 h 5133566"/>
                <a:gd name="connsiteX15" fmla="*/ 9144000 w 9144000"/>
                <a:gd name="connsiteY15" fmla="*/ 0 h 5133566"/>
                <a:gd name="connsiteX16" fmla="*/ 9144000 w 9144000"/>
                <a:gd name="connsiteY16" fmla="*/ 0 h 5133566"/>
                <a:gd name="connsiteX0" fmla="*/ 9144000 w 9144000"/>
                <a:gd name="connsiteY0" fmla="*/ 0 h 5133567"/>
                <a:gd name="connsiteX1" fmla="*/ 9144000 w 9144000"/>
                <a:gd name="connsiteY1" fmla="*/ 2686606 h 5133567"/>
                <a:gd name="connsiteX2" fmla="*/ 8890000 w 9144000"/>
                <a:gd name="connsiteY2" fmla="*/ 2940466 h 5133567"/>
                <a:gd name="connsiteX3" fmla="*/ 254423 w 9144000"/>
                <a:gd name="connsiteY3" fmla="*/ 2940466 h 5133567"/>
                <a:gd name="connsiteX4" fmla="*/ 423 w 9144000"/>
                <a:gd name="connsiteY4" fmla="*/ 2686606 h 5133567"/>
                <a:gd name="connsiteX5" fmla="*/ 423 w 9144000"/>
                <a:gd name="connsiteY5" fmla="*/ 0 h 5133567"/>
                <a:gd name="connsiteX6" fmla="*/ 0 w 9144000"/>
                <a:gd name="connsiteY6" fmla="*/ 5133567 h 5133567"/>
                <a:gd name="connsiteX7" fmla="*/ 423 w 9144000"/>
                <a:gd name="connsiteY7" fmla="*/ 5133567 h 5133567"/>
                <a:gd name="connsiteX8" fmla="*/ 423 w 9144000"/>
                <a:gd name="connsiteY8" fmla="*/ 3913598 h 5133567"/>
                <a:gd name="connsiteX9" fmla="*/ 254423 w 9144000"/>
                <a:gd name="connsiteY9" fmla="*/ 3659738 h 5133567"/>
                <a:gd name="connsiteX10" fmla="*/ 8890000 w 9144000"/>
                <a:gd name="connsiteY10" fmla="*/ 3659738 h 5133567"/>
                <a:gd name="connsiteX11" fmla="*/ 9144000 w 9144000"/>
                <a:gd name="connsiteY11" fmla="*/ 3913598 h 5133567"/>
                <a:gd name="connsiteX12" fmla="*/ 9144000 w 9144000"/>
                <a:gd name="connsiteY12" fmla="*/ 5133567 h 5133567"/>
                <a:gd name="connsiteX13" fmla="*/ 9144000 w 9144000"/>
                <a:gd name="connsiteY13" fmla="*/ 5133567 h 5133567"/>
                <a:gd name="connsiteX14" fmla="*/ 9144000 w 9144000"/>
                <a:gd name="connsiteY14" fmla="*/ 0 h 5133567"/>
                <a:gd name="connsiteX15" fmla="*/ 9144000 w 9144000"/>
                <a:gd name="connsiteY15" fmla="*/ 0 h 5133567"/>
                <a:gd name="connsiteX0" fmla="*/ 9144000 w 9144000"/>
                <a:gd name="connsiteY0" fmla="*/ 0 h 5133567"/>
                <a:gd name="connsiteX1" fmla="*/ 9144000 w 9144000"/>
                <a:gd name="connsiteY1" fmla="*/ 2686606 h 5133567"/>
                <a:gd name="connsiteX2" fmla="*/ 8890000 w 9144000"/>
                <a:gd name="connsiteY2" fmla="*/ 2940466 h 5133567"/>
                <a:gd name="connsiteX3" fmla="*/ 254423 w 9144000"/>
                <a:gd name="connsiteY3" fmla="*/ 2940466 h 5133567"/>
                <a:gd name="connsiteX4" fmla="*/ 423 w 9144000"/>
                <a:gd name="connsiteY4" fmla="*/ 2686606 h 5133567"/>
                <a:gd name="connsiteX5" fmla="*/ 0 w 9144000"/>
                <a:gd name="connsiteY5" fmla="*/ 5133567 h 5133567"/>
                <a:gd name="connsiteX6" fmla="*/ 423 w 9144000"/>
                <a:gd name="connsiteY6" fmla="*/ 5133567 h 5133567"/>
                <a:gd name="connsiteX7" fmla="*/ 423 w 9144000"/>
                <a:gd name="connsiteY7" fmla="*/ 3913598 h 5133567"/>
                <a:gd name="connsiteX8" fmla="*/ 254423 w 9144000"/>
                <a:gd name="connsiteY8" fmla="*/ 3659738 h 5133567"/>
                <a:gd name="connsiteX9" fmla="*/ 8890000 w 9144000"/>
                <a:gd name="connsiteY9" fmla="*/ 3659738 h 5133567"/>
                <a:gd name="connsiteX10" fmla="*/ 9144000 w 9144000"/>
                <a:gd name="connsiteY10" fmla="*/ 3913598 h 5133567"/>
                <a:gd name="connsiteX11" fmla="*/ 9144000 w 9144000"/>
                <a:gd name="connsiteY11" fmla="*/ 5133567 h 5133567"/>
                <a:gd name="connsiteX12" fmla="*/ 9144000 w 9144000"/>
                <a:gd name="connsiteY12" fmla="*/ 5133567 h 5133567"/>
                <a:gd name="connsiteX13" fmla="*/ 9144000 w 9144000"/>
                <a:gd name="connsiteY13" fmla="*/ 0 h 5133567"/>
                <a:gd name="connsiteX14" fmla="*/ 9144000 w 9144000"/>
                <a:gd name="connsiteY14" fmla="*/ 0 h 5133567"/>
                <a:gd name="connsiteX0" fmla="*/ 9144000 w 9144000"/>
                <a:gd name="connsiteY0" fmla="*/ 0 h 5133567"/>
                <a:gd name="connsiteX1" fmla="*/ 9144000 w 9144000"/>
                <a:gd name="connsiteY1" fmla="*/ 2686606 h 5133567"/>
                <a:gd name="connsiteX2" fmla="*/ 8890000 w 9144000"/>
                <a:gd name="connsiteY2" fmla="*/ 2940466 h 5133567"/>
                <a:gd name="connsiteX3" fmla="*/ 254423 w 9144000"/>
                <a:gd name="connsiteY3" fmla="*/ 2940466 h 5133567"/>
                <a:gd name="connsiteX4" fmla="*/ 423 w 9144000"/>
                <a:gd name="connsiteY4" fmla="*/ 2686606 h 5133567"/>
                <a:gd name="connsiteX5" fmla="*/ 0 w 9144000"/>
                <a:gd name="connsiteY5" fmla="*/ 5133567 h 5133567"/>
                <a:gd name="connsiteX6" fmla="*/ 423 w 9144000"/>
                <a:gd name="connsiteY6" fmla="*/ 3913598 h 5133567"/>
                <a:gd name="connsiteX7" fmla="*/ 254423 w 9144000"/>
                <a:gd name="connsiteY7" fmla="*/ 3659738 h 5133567"/>
                <a:gd name="connsiteX8" fmla="*/ 8890000 w 9144000"/>
                <a:gd name="connsiteY8" fmla="*/ 3659738 h 5133567"/>
                <a:gd name="connsiteX9" fmla="*/ 9144000 w 9144000"/>
                <a:gd name="connsiteY9" fmla="*/ 3913598 h 5133567"/>
                <a:gd name="connsiteX10" fmla="*/ 9144000 w 9144000"/>
                <a:gd name="connsiteY10" fmla="*/ 5133567 h 5133567"/>
                <a:gd name="connsiteX11" fmla="*/ 9144000 w 9144000"/>
                <a:gd name="connsiteY11" fmla="*/ 5133567 h 5133567"/>
                <a:gd name="connsiteX12" fmla="*/ 9144000 w 9144000"/>
                <a:gd name="connsiteY12" fmla="*/ 0 h 5133567"/>
                <a:gd name="connsiteX13" fmla="*/ 9144000 w 9144000"/>
                <a:gd name="connsiteY13" fmla="*/ 0 h 5133567"/>
                <a:gd name="connsiteX0" fmla="*/ 9143577 w 9143577"/>
                <a:gd name="connsiteY0" fmla="*/ 0 h 5133567"/>
                <a:gd name="connsiteX1" fmla="*/ 9143577 w 9143577"/>
                <a:gd name="connsiteY1" fmla="*/ 2686606 h 5133567"/>
                <a:gd name="connsiteX2" fmla="*/ 8889577 w 9143577"/>
                <a:gd name="connsiteY2" fmla="*/ 2940466 h 5133567"/>
                <a:gd name="connsiteX3" fmla="*/ 254000 w 9143577"/>
                <a:gd name="connsiteY3" fmla="*/ 2940466 h 5133567"/>
                <a:gd name="connsiteX4" fmla="*/ 0 w 9143577"/>
                <a:gd name="connsiteY4" fmla="*/ 2686606 h 5133567"/>
                <a:gd name="connsiteX5" fmla="*/ 0 w 9143577"/>
                <a:gd name="connsiteY5" fmla="*/ 3913598 h 5133567"/>
                <a:gd name="connsiteX6" fmla="*/ 254000 w 9143577"/>
                <a:gd name="connsiteY6" fmla="*/ 3659738 h 5133567"/>
                <a:gd name="connsiteX7" fmla="*/ 8889577 w 9143577"/>
                <a:gd name="connsiteY7" fmla="*/ 3659738 h 5133567"/>
                <a:gd name="connsiteX8" fmla="*/ 9143577 w 9143577"/>
                <a:gd name="connsiteY8" fmla="*/ 3913598 h 5133567"/>
                <a:gd name="connsiteX9" fmla="*/ 9143577 w 9143577"/>
                <a:gd name="connsiteY9" fmla="*/ 5133567 h 5133567"/>
                <a:gd name="connsiteX10" fmla="*/ 9143577 w 9143577"/>
                <a:gd name="connsiteY10" fmla="*/ 5133567 h 5133567"/>
                <a:gd name="connsiteX11" fmla="*/ 9143577 w 9143577"/>
                <a:gd name="connsiteY11" fmla="*/ 0 h 5133567"/>
                <a:gd name="connsiteX12" fmla="*/ 9143577 w 9143577"/>
                <a:gd name="connsiteY12" fmla="*/ 0 h 5133567"/>
                <a:gd name="connsiteX0" fmla="*/ 9143577 w 9143577"/>
                <a:gd name="connsiteY0" fmla="*/ 0 h 5133567"/>
                <a:gd name="connsiteX1" fmla="*/ 9143577 w 9143577"/>
                <a:gd name="connsiteY1" fmla="*/ 2686606 h 5133567"/>
                <a:gd name="connsiteX2" fmla="*/ 8889577 w 9143577"/>
                <a:gd name="connsiteY2" fmla="*/ 2940466 h 5133567"/>
                <a:gd name="connsiteX3" fmla="*/ 254000 w 9143577"/>
                <a:gd name="connsiteY3" fmla="*/ 2940466 h 5133567"/>
                <a:gd name="connsiteX4" fmla="*/ 0 w 9143577"/>
                <a:gd name="connsiteY4" fmla="*/ 2686606 h 5133567"/>
                <a:gd name="connsiteX5" fmla="*/ 0 w 9143577"/>
                <a:gd name="connsiteY5" fmla="*/ 3913598 h 5133567"/>
                <a:gd name="connsiteX6" fmla="*/ 254000 w 9143577"/>
                <a:gd name="connsiteY6" fmla="*/ 3659738 h 5133567"/>
                <a:gd name="connsiteX7" fmla="*/ 8889577 w 9143577"/>
                <a:gd name="connsiteY7" fmla="*/ 3659738 h 5133567"/>
                <a:gd name="connsiteX8" fmla="*/ 9143577 w 9143577"/>
                <a:gd name="connsiteY8" fmla="*/ 3913598 h 5133567"/>
                <a:gd name="connsiteX9" fmla="*/ 9143577 w 9143577"/>
                <a:gd name="connsiteY9" fmla="*/ 5133567 h 5133567"/>
                <a:gd name="connsiteX10" fmla="*/ 9143577 w 9143577"/>
                <a:gd name="connsiteY10" fmla="*/ 5133567 h 5133567"/>
                <a:gd name="connsiteX11" fmla="*/ 9143577 w 9143577"/>
                <a:gd name="connsiteY11" fmla="*/ 0 h 5133567"/>
                <a:gd name="connsiteX0" fmla="*/ 9143577 w 9143577"/>
                <a:gd name="connsiteY0" fmla="*/ 2446961 h 2446961"/>
                <a:gd name="connsiteX1" fmla="*/ 9143577 w 9143577"/>
                <a:gd name="connsiteY1" fmla="*/ 0 h 2446961"/>
                <a:gd name="connsiteX2" fmla="*/ 8889577 w 9143577"/>
                <a:gd name="connsiteY2" fmla="*/ 253860 h 2446961"/>
                <a:gd name="connsiteX3" fmla="*/ 254000 w 9143577"/>
                <a:gd name="connsiteY3" fmla="*/ 253860 h 2446961"/>
                <a:gd name="connsiteX4" fmla="*/ 0 w 9143577"/>
                <a:gd name="connsiteY4" fmla="*/ 0 h 2446961"/>
                <a:gd name="connsiteX5" fmla="*/ 0 w 9143577"/>
                <a:gd name="connsiteY5" fmla="*/ 1226992 h 2446961"/>
                <a:gd name="connsiteX6" fmla="*/ 254000 w 9143577"/>
                <a:gd name="connsiteY6" fmla="*/ 973132 h 2446961"/>
                <a:gd name="connsiteX7" fmla="*/ 8889577 w 9143577"/>
                <a:gd name="connsiteY7" fmla="*/ 973132 h 2446961"/>
                <a:gd name="connsiteX8" fmla="*/ 9143577 w 9143577"/>
                <a:gd name="connsiteY8" fmla="*/ 1226992 h 2446961"/>
                <a:gd name="connsiteX9" fmla="*/ 9143577 w 9143577"/>
                <a:gd name="connsiteY9" fmla="*/ 2446961 h 2446961"/>
                <a:gd name="connsiteX10" fmla="*/ 9143577 w 9143577"/>
                <a:gd name="connsiteY10" fmla="*/ 2446961 h 2446961"/>
                <a:gd name="connsiteX0" fmla="*/ 9143577 w 9143577"/>
                <a:gd name="connsiteY0" fmla="*/ 2446961 h 2446961"/>
                <a:gd name="connsiteX1" fmla="*/ 9143577 w 9143577"/>
                <a:gd name="connsiteY1" fmla="*/ 0 h 2446961"/>
                <a:gd name="connsiteX2" fmla="*/ 8889577 w 9143577"/>
                <a:gd name="connsiteY2" fmla="*/ 253860 h 2446961"/>
                <a:gd name="connsiteX3" fmla="*/ 254000 w 9143577"/>
                <a:gd name="connsiteY3" fmla="*/ 253860 h 2446961"/>
                <a:gd name="connsiteX4" fmla="*/ 0 w 9143577"/>
                <a:gd name="connsiteY4" fmla="*/ 0 h 2446961"/>
                <a:gd name="connsiteX5" fmla="*/ 0 w 9143577"/>
                <a:gd name="connsiteY5" fmla="*/ 1226992 h 2446961"/>
                <a:gd name="connsiteX6" fmla="*/ 254000 w 9143577"/>
                <a:gd name="connsiteY6" fmla="*/ 973132 h 2446961"/>
                <a:gd name="connsiteX7" fmla="*/ 8889577 w 9143577"/>
                <a:gd name="connsiteY7" fmla="*/ 973132 h 2446961"/>
                <a:gd name="connsiteX8" fmla="*/ 9143577 w 9143577"/>
                <a:gd name="connsiteY8" fmla="*/ 1226992 h 2446961"/>
                <a:gd name="connsiteX9" fmla="*/ 9143577 w 9143577"/>
                <a:gd name="connsiteY9" fmla="*/ 2446961 h 2446961"/>
                <a:gd name="connsiteX0" fmla="*/ 9143577 w 9143577"/>
                <a:gd name="connsiteY0" fmla="*/ 1226992 h 1226992"/>
                <a:gd name="connsiteX1" fmla="*/ 9143577 w 9143577"/>
                <a:gd name="connsiteY1" fmla="*/ 0 h 1226992"/>
                <a:gd name="connsiteX2" fmla="*/ 8889577 w 9143577"/>
                <a:gd name="connsiteY2" fmla="*/ 253860 h 1226992"/>
                <a:gd name="connsiteX3" fmla="*/ 254000 w 9143577"/>
                <a:gd name="connsiteY3" fmla="*/ 253860 h 1226992"/>
                <a:gd name="connsiteX4" fmla="*/ 0 w 9143577"/>
                <a:gd name="connsiteY4" fmla="*/ 0 h 1226992"/>
                <a:gd name="connsiteX5" fmla="*/ 0 w 9143577"/>
                <a:gd name="connsiteY5" fmla="*/ 1226992 h 1226992"/>
                <a:gd name="connsiteX6" fmla="*/ 254000 w 9143577"/>
                <a:gd name="connsiteY6" fmla="*/ 973132 h 1226992"/>
                <a:gd name="connsiteX7" fmla="*/ 8889577 w 9143577"/>
                <a:gd name="connsiteY7" fmla="*/ 973132 h 1226992"/>
                <a:gd name="connsiteX8" fmla="*/ 9143577 w 9143577"/>
                <a:gd name="connsiteY8" fmla="*/ 1226992 h 122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3577" h="1226992">
                  <a:moveTo>
                    <a:pt x="9143577" y="1226992"/>
                  </a:moveTo>
                  <a:lnTo>
                    <a:pt x="9143577" y="0"/>
                  </a:lnTo>
                  <a:cubicBezTo>
                    <a:pt x="9143577" y="140215"/>
                    <a:pt x="9029869" y="253860"/>
                    <a:pt x="8889577" y="253860"/>
                  </a:cubicBezTo>
                  <a:lnTo>
                    <a:pt x="254000" y="253860"/>
                  </a:lnTo>
                  <a:cubicBezTo>
                    <a:pt x="113708" y="253860"/>
                    <a:pt x="0" y="140215"/>
                    <a:pt x="0" y="0"/>
                  </a:cubicBezTo>
                  <a:lnTo>
                    <a:pt x="0" y="1226992"/>
                  </a:lnTo>
                  <a:cubicBezTo>
                    <a:pt x="0" y="1086776"/>
                    <a:pt x="113708" y="973132"/>
                    <a:pt x="254000" y="973132"/>
                  </a:cubicBezTo>
                  <a:lnTo>
                    <a:pt x="8889577" y="973132"/>
                  </a:lnTo>
                  <a:cubicBezTo>
                    <a:pt x="9029869" y="973132"/>
                    <a:pt x="9143577" y="1086776"/>
                    <a:pt x="9143577" y="1226992"/>
                  </a:cubicBezTo>
                  <a:close/>
                </a:path>
              </a:pathLst>
            </a:custGeom>
            <a:solidFill>
              <a:schemeClr val="bg1"/>
            </a:solidFill>
            <a:ln w="8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" name="2 Rectángulo"/>
            <p:cNvSpPr/>
            <p:nvPr userDrawn="1"/>
          </p:nvSpPr>
          <p:spPr>
            <a:xfrm>
              <a:off x="-4572" y="3683620"/>
              <a:ext cx="9148572" cy="1459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8436617" y="3683620"/>
            <a:ext cx="552254" cy="235534"/>
          </a:xfrm>
          <a:custGeom>
            <a:avLst/>
            <a:gdLst>
              <a:gd name="T0" fmla="*/ 2588 w 4816"/>
              <a:gd name="T1" fmla="*/ 996 h 2054"/>
              <a:gd name="T2" fmla="*/ 2680 w 4816"/>
              <a:gd name="T3" fmla="*/ 956 h 2054"/>
              <a:gd name="T4" fmla="*/ 2706 w 4816"/>
              <a:gd name="T5" fmla="*/ 884 h 2054"/>
              <a:gd name="T6" fmla="*/ 2688 w 4816"/>
              <a:gd name="T7" fmla="*/ 822 h 2054"/>
              <a:gd name="T8" fmla="*/ 2616 w 4816"/>
              <a:gd name="T9" fmla="*/ 776 h 2054"/>
              <a:gd name="T10" fmla="*/ 3726 w 4816"/>
              <a:gd name="T11" fmla="*/ 2 h 2054"/>
              <a:gd name="T12" fmla="*/ 3374 w 4816"/>
              <a:gd name="T13" fmla="*/ 88 h 2054"/>
              <a:gd name="T14" fmla="*/ 3082 w 4816"/>
              <a:gd name="T15" fmla="*/ 284 h 2054"/>
              <a:gd name="T16" fmla="*/ 2890 w 4816"/>
              <a:gd name="T17" fmla="*/ 326 h 2054"/>
              <a:gd name="T18" fmla="*/ 2608 w 4816"/>
              <a:gd name="T19" fmla="*/ 114 h 2054"/>
              <a:gd name="T20" fmla="*/ 2264 w 4816"/>
              <a:gd name="T21" fmla="*/ 8 h 2054"/>
              <a:gd name="T22" fmla="*/ 1954 w 4816"/>
              <a:gd name="T23" fmla="*/ 16 h 2054"/>
              <a:gd name="T24" fmla="*/ 1620 w 4816"/>
              <a:gd name="T25" fmla="*/ 142 h 2054"/>
              <a:gd name="T26" fmla="*/ 1352 w 4816"/>
              <a:gd name="T27" fmla="*/ 370 h 2054"/>
              <a:gd name="T28" fmla="*/ 262 w 4816"/>
              <a:gd name="T29" fmla="*/ 2016 h 2054"/>
              <a:gd name="T30" fmla="*/ 1432 w 4816"/>
              <a:gd name="T31" fmla="*/ 1772 h 2054"/>
              <a:gd name="T32" fmla="*/ 1726 w 4816"/>
              <a:gd name="T33" fmla="*/ 1968 h 2054"/>
              <a:gd name="T34" fmla="*/ 2078 w 4816"/>
              <a:gd name="T35" fmla="*/ 2052 h 2054"/>
              <a:gd name="T36" fmla="*/ 2384 w 4816"/>
              <a:gd name="T37" fmla="*/ 2024 h 2054"/>
              <a:gd name="T38" fmla="*/ 2710 w 4816"/>
              <a:gd name="T39" fmla="*/ 1882 h 2054"/>
              <a:gd name="T40" fmla="*/ 2964 w 4816"/>
              <a:gd name="T41" fmla="*/ 1640 h 2054"/>
              <a:gd name="T42" fmla="*/ 3170 w 4816"/>
              <a:gd name="T43" fmla="*/ 1848 h 2054"/>
              <a:gd name="T44" fmla="*/ 3486 w 4816"/>
              <a:gd name="T45" fmla="*/ 2008 h 2054"/>
              <a:gd name="T46" fmla="*/ 3788 w 4816"/>
              <a:gd name="T47" fmla="*/ 2054 h 2054"/>
              <a:gd name="T48" fmla="*/ 4094 w 4816"/>
              <a:gd name="T49" fmla="*/ 2008 h 2054"/>
              <a:gd name="T50" fmla="*/ 4364 w 4816"/>
              <a:gd name="T51" fmla="*/ 1878 h 2054"/>
              <a:gd name="T52" fmla="*/ 4582 w 4816"/>
              <a:gd name="T53" fmla="*/ 1680 h 2054"/>
              <a:gd name="T54" fmla="*/ 4736 w 4816"/>
              <a:gd name="T55" fmla="*/ 1428 h 2054"/>
              <a:gd name="T56" fmla="*/ 4812 w 4816"/>
              <a:gd name="T57" fmla="*/ 1132 h 2054"/>
              <a:gd name="T58" fmla="*/ 4804 w 4816"/>
              <a:gd name="T59" fmla="*/ 872 h 2054"/>
              <a:gd name="T60" fmla="*/ 4716 w 4816"/>
              <a:gd name="T61" fmla="*/ 582 h 2054"/>
              <a:gd name="T62" fmla="*/ 4550 w 4816"/>
              <a:gd name="T63" fmla="*/ 338 h 2054"/>
              <a:gd name="T64" fmla="*/ 4322 w 4816"/>
              <a:gd name="T65" fmla="*/ 150 h 2054"/>
              <a:gd name="T66" fmla="*/ 4046 w 4816"/>
              <a:gd name="T67" fmla="*/ 32 h 2054"/>
              <a:gd name="T68" fmla="*/ 3788 w 4816"/>
              <a:gd name="T69" fmla="*/ 0 h 2054"/>
              <a:gd name="T70" fmla="*/ 1510 w 4816"/>
              <a:gd name="T71" fmla="*/ 1390 h 2054"/>
              <a:gd name="T72" fmla="*/ 1130 w 4816"/>
              <a:gd name="T73" fmla="*/ 1440 h 2054"/>
              <a:gd name="T74" fmla="*/ 1156 w 4816"/>
              <a:gd name="T75" fmla="*/ 1348 h 2054"/>
              <a:gd name="T76" fmla="*/ 776 w 4816"/>
              <a:gd name="T77" fmla="*/ 648 h 2054"/>
              <a:gd name="T78" fmla="*/ 1150 w 4816"/>
              <a:gd name="T79" fmla="*/ 644 h 2054"/>
              <a:gd name="T80" fmla="*/ 1468 w 4816"/>
              <a:gd name="T81" fmla="*/ 722 h 2054"/>
              <a:gd name="T82" fmla="*/ 1932 w 4816"/>
              <a:gd name="T83" fmla="*/ 616 h 2054"/>
              <a:gd name="T84" fmla="*/ 1830 w 4816"/>
              <a:gd name="T85" fmla="*/ 706 h 2054"/>
              <a:gd name="T86" fmla="*/ 2446 w 4816"/>
              <a:gd name="T87" fmla="*/ 1372 h 2054"/>
              <a:gd name="T88" fmla="*/ 2070 w 4816"/>
              <a:gd name="T89" fmla="*/ 1440 h 2054"/>
              <a:gd name="T90" fmla="*/ 2092 w 4816"/>
              <a:gd name="T91" fmla="*/ 1372 h 2054"/>
              <a:gd name="T92" fmla="*/ 2086 w 4816"/>
              <a:gd name="T93" fmla="*/ 650 h 2054"/>
              <a:gd name="T94" fmla="*/ 2770 w 4816"/>
              <a:gd name="T95" fmla="*/ 618 h 2054"/>
              <a:gd name="T96" fmla="*/ 2944 w 4816"/>
              <a:gd name="T97" fmla="*/ 668 h 2054"/>
              <a:gd name="T98" fmla="*/ 3042 w 4816"/>
              <a:gd name="T99" fmla="*/ 794 h 2054"/>
              <a:gd name="T100" fmla="*/ 3048 w 4816"/>
              <a:gd name="T101" fmla="*/ 944 h 2054"/>
              <a:gd name="T102" fmla="*/ 2964 w 4816"/>
              <a:gd name="T103" fmla="*/ 1082 h 2054"/>
              <a:gd name="T104" fmla="*/ 2800 w 4816"/>
              <a:gd name="T105" fmla="*/ 1146 h 2054"/>
              <a:gd name="T106" fmla="*/ 4084 w 4816"/>
              <a:gd name="T107" fmla="*/ 804 h 2054"/>
              <a:gd name="T108" fmla="*/ 3594 w 4816"/>
              <a:gd name="T109" fmla="*/ 784 h 2054"/>
              <a:gd name="T110" fmla="*/ 4020 w 4816"/>
              <a:gd name="T111" fmla="*/ 972 h 2054"/>
              <a:gd name="T112" fmla="*/ 3934 w 4816"/>
              <a:gd name="T113" fmla="*/ 1152 h 2054"/>
              <a:gd name="T114" fmla="*/ 3598 w 4816"/>
              <a:gd name="T115" fmla="*/ 1390 h 2054"/>
              <a:gd name="T116" fmla="*/ 3216 w 4816"/>
              <a:gd name="T117" fmla="*/ 1440 h 2054"/>
              <a:gd name="T118" fmla="*/ 3242 w 4816"/>
              <a:gd name="T119" fmla="*/ 1348 h 2054"/>
              <a:gd name="T120" fmla="*/ 3228 w 4816"/>
              <a:gd name="T121" fmla="*/ 638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6" h="2054">
                <a:moveTo>
                  <a:pt x="2560" y="770"/>
                </a:moveTo>
                <a:lnTo>
                  <a:pt x="2446" y="770"/>
                </a:lnTo>
                <a:lnTo>
                  <a:pt x="2446" y="998"/>
                </a:lnTo>
                <a:lnTo>
                  <a:pt x="2558" y="998"/>
                </a:lnTo>
                <a:lnTo>
                  <a:pt x="2558" y="998"/>
                </a:lnTo>
                <a:lnTo>
                  <a:pt x="2588" y="996"/>
                </a:lnTo>
                <a:lnTo>
                  <a:pt x="2616" y="992"/>
                </a:lnTo>
                <a:lnTo>
                  <a:pt x="2640" y="984"/>
                </a:lnTo>
                <a:lnTo>
                  <a:pt x="2652" y="978"/>
                </a:lnTo>
                <a:lnTo>
                  <a:pt x="2662" y="972"/>
                </a:lnTo>
                <a:lnTo>
                  <a:pt x="2672" y="964"/>
                </a:lnTo>
                <a:lnTo>
                  <a:pt x="2680" y="956"/>
                </a:lnTo>
                <a:lnTo>
                  <a:pt x="2688" y="948"/>
                </a:lnTo>
                <a:lnTo>
                  <a:pt x="2694" y="936"/>
                </a:lnTo>
                <a:lnTo>
                  <a:pt x="2700" y="926"/>
                </a:lnTo>
                <a:lnTo>
                  <a:pt x="2702" y="912"/>
                </a:lnTo>
                <a:lnTo>
                  <a:pt x="2706" y="898"/>
                </a:lnTo>
                <a:lnTo>
                  <a:pt x="2706" y="884"/>
                </a:lnTo>
                <a:lnTo>
                  <a:pt x="2706" y="884"/>
                </a:lnTo>
                <a:lnTo>
                  <a:pt x="2706" y="868"/>
                </a:lnTo>
                <a:lnTo>
                  <a:pt x="2702" y="856"/>
                </a:lnTo>
                <a:lnTo>
                  <a:pt x="2700" y="842"/>
                </a:lnTo>
                <a:lnTo>
                  <a:pt x="2694" y="832"/>
                </a:lnTo>
                <a:lnTo>
                  <a:pt x="2688" y="822"/>
                </a:lnTo>
                <a:lnTo>
                  <a:pt x="2680" y="812"/>
                </a:lnTo>
                <a:lnTo>
                  <a:pt x="2672" y="804"/>
                </a:lnTo>
                <a:lnTo>
                  <a:pt x="2662" y="796"/>
                </a:lnTo>
                <a:lnTo>
                  <a:pt x="2652" y="790"/>
                </a:lnTo>
                <a:lnTo>
                  <a:pt x="2642" y="784"/>
                </a:lnTo>
                <a:lnTo>
                  <a:pt x="2616" y="776"/>
                </a:lnTo>
                <a:lnTo>
                  <a:pt x="2590" y="772"/>
                </a:lnTo>
                <a:lnTo>
                  <a:pt x="2560" y="770"/>
                </a:lnTo>
                <a:lnTo>
                  <a:pt x="2560" y="770"/>
                </a:lnTo>
                <a:close/>
                <a:moveTo>
                  <a:pt x="3788" y="0"/>
                </a:moveTo>
                <a:lnTo>
                  <a:pt x="3788" y="0"/>
                </a:lnTo>
                <a:lnTo>
                  <a:pt x="3726" y="2"/>
                </a:lnTo>
                <a:lnTo>
                  <a:pt x="3664" y="8"/>
                </a:lnTo>
                <a:lnTo>
                  <a:pt x="3604" y="16"/>
                </a:lnTo>
                <a:lnTo>
                  <a:pt x="3544" y="30"/>
                </a:lnTo>
                <a:lnTo>
                  <a:pt x="3486" y="46"/>
                </a:lnTo>
                <a:lnTo>
                  <a:pt x="3428" y="66"/>
                </a:lnTo>
                <a:lnTo>
                  <a:pt x="3374" y="88"/>
                </a:lnTo>
                <a:lnTo>
                  <a:pt x="3320" y="114"/>
                </a:lnTo>
                <a:lnTo>
                  <a:pt x="3268" y="142"/>
                </a:lnTo>
                <a:lnTo>
                  <a:pt x="3218" y="174"/>
                </a:lnTo>
                <a:lnTo>
                  <a:pt x="3170" y="208"/>
                </a:lnTo>
                <a:lnTo>
                  <a:pt x="3124" y="244"/>
                </a:lnTo>
                <a:lnTo>
                  <a:pt x="3082" y="284"/>
                </a:lnTo>
                <a:lnTo>
                  <a:pt x="3040" y="326"/>
                </a:lnTo>
                <a:lnTo>
                  <a:pt x="3000" y="370"/>
                </a:lnTo>
                <a:lnTo>
                  <a:pt x="2964" y="416"/>
                </a:lnTo>
                <a:lnTo>
                  <a:pt x="2964" y="416"/>
                </a:lnTo>
                <a:lnTo>
                  <a:pt x="2928" y="370"/>
                </a:lnTo>
                <a:lnTo>
                  <a:pt x="2890" y="326"/>
                </a:lnTo>
                <a:lnTo>
                  <a:pt x="2848" y="284"/>
                </a:lnTo>
                <a:lnTo>
                  <a:pt x="2804" y="244"/>
                </a:lnTo>
                <a:lnTo>
                  <a:pt x="2758" y="208"/>
                </a:lnTo>
                <a:lnTo>
                  <a:pt x="2710" y="174"/>
                </a:lnTo>
                <a:lnTo>
                  <a:pt x="2660" y="142"/>
                </a:lnTo>
                <a:lnTo>
                  <a:pt x="2608" y="114"/>
                </a:lnTo>
                <a:lnTo>
                  <a:pt x="2554" y="88"/>
                </a:lnTo>
                <a:lnTo>
                  <a:pt x="2500" y="66"/>
                </a:lnTo>
                <a:lnTo>
                  <a:pt x="2442" y="46"/>
                </a:lnTo>
                <a:lnTo>
                  <a:pt x="2384" y="30"/>
                </a:lnTo>
                <a:lnTo>
                  <a:pt x="2326" y="16"/>
                </a:lnTo>
                <a:lnTo>
                  <a:pt x="2264" y="8"/>
                </a:lnTo>
                <a:lnTo>
                  <a:pt x="2204" y="2"/>
                </a:lnTo>
                <a:lnTo>
                  <a:pt x="2140" y="0"/>
                </a:lnTo>
                <a:lnTo>
                  <a:pt x="2140" y="0"/>
                </a:lnTo>
                <a:lnTo>
                  <a:pt x="2078" y="2"/>
                </a:lnTo>
                <a:lnTo>
                  <a:pt x="2016" y="8"/>
                </a:lnTo>
                <a:lnTo>
                  <a:pt x="1954" y="16"/>
                </a:lnTo>
                <a:lnTo>
                  <a:pt x="1896" y="30"/>
                </a:lnTo>
                <a:lnTo>
                  <a:pt x="1838" y="46"/>
                </a:lnTo>
                <a:lnTo>
                  <a:pt x="1780" y="66"/>
                </a:lnTo>
                <a:lnTo>
                  <a:pt x="1726" y="88"/>
                </a:lnTo>
                <a:lnTo>
                  <a:pt x="1672" y="114"/>
                </a:lnTo>
                <a:lnTo>
                  <a:pt x="1620" y="142"/>
                </a:lnTo>
                <a:lnTo>
                  <a:pt x="1570" y="174"/>
                </a:lnTo>
                <a:lnTo>
                  <a:pt x="1522" y="208"/>
                </a:lnTo>
                <a:lnTo>
                  <a:pt x="1476" y="244"/>
                </a:lnTo>
                <a:lnTo>
                  <a:pt x="1432" y="284"/>
                </a:lnTo>
                <a:lnTo>
                  <a:pt x="1392" y="326"/>
                </a:lnTo>
                <a:lnTo>
                  <a:pt x="1352" y="370"/>
                </a:lnTo>
                <a:lnTo>
                  <a:pt x="1316" y="416"/>
                </a:lnTo>
                <a:lnTo>
                  <a:pt x="1316" y="38"/>
                </a:lnTo>
                <a:lnTo>
                  <a:pt x="0" y="38"/>
                </a:lnTo>
                <a:lnTo>
                  <a:pt x="0" y="616"/>
                </a:lnTo>
                <a:lnTo>
                  <a:pt x="262" y="616"/>
                </a:lnTo>
                <a:lnTo>
                  <a:pt x="262" y="2016"/>
                </a:lnTo>
                <a:lnTo>
                  <a:pt x="1316" y="2016"/>
                </a:lnTo>
                <a:lnTo>
                  <a:pt x="1316" y="1640"/>
                </a:lnTo>
                <a:lnTo>
                  <a:pt x="1316" y="1640"/>
                </a:lnTo>
                <a:lnTo>
                  <a:pt x="1352" y="1686"/>
                </a:lnTo>
                <a:lnTo>
                  <a:pt x="1392" y="1730"/>
                </a:lnTo>
                <a:lnTo>
                  <a:pt x="1432" y="1772"/>
                </a:lnTo>
                <a:lnTo>
                  <a:pt x="1476" y="1810"/>
                </a:lnTo>
                <a:lnTo>
                  <a:pt x="1522" y="1848"/>
                </a:lnTo>
                <a:lnTo>
                  <a:pt x="1570" y="1882"/>
                </a:lnTo>
                <a:lnTo>
                  <a:pt x="1620" y="1914"/>
                </a:lnTo>
                <a:lnTo>
                  <a:pt x="1672" y="1942"/>
                </a:lnTo>
                <a:lnTo>
                  <a:pt x="1726" y="1968"/>
                </a:lnTo>
                <a:lnTo>
                  <a:pt x="1780" y="1990"/>
                </a:lnTo>
                <a:lnTo>
                  <a:pt x="1838" y="2008"/>
                </a:lnTo>
                <a:lnTo>
                  <a:pt x="1896" y="2024"/>
                </a:lnTo>
                <a:lnTo>
                  <a:pt x="1954" y="2038"/>
                </a:lnTo>
                <a:lnTo>
                  <a:pt x="2016" y="2046"/>
                </a:lnTo>
                <a:lnTo>
                  <a:pt x="2078" y="2052"/>
                </a:lnTo>
                <a:lnTo>
                  <a:pt x="2140" y="2054"/>
                </a:lnTo>
                <a:lnTo>
                  <a:pt x="2140" y="2054"/>
                </a:lnTo>
                <a:lnTo>
                  <a:pt x="2204" y="2052"/>
                </a:lnTo>
                <a:lnTo>
                  <a:pt x="2264" y="2046"/>
                </a:lnTo>
                <a:lnTo>
                  <a:pt x="2326" y="2038"/>
                </a:lnTo>
                <a:lnTo>
                  <a:pt x="2384" y="2024"/>
                </a:lnTo>
                <a:lnTo>
                  <a:pt x="2442" y="2008"/>
                </a:lnTo>
                <a:lnTo>
                  <a:pt x="2500" y="1990"/>
                </a:lnTo>
                <a:lnTo>
                  <a:pt x="2554" y="1968"/>
                </a:lnTo>
                <a:lnTo>
                  <a:pt x="2608" y="1942"/>
                </a:lnTo>
                <a:lnTo>
                  <a:pt x="2660" y="1914"/>
                </a:lnTo>
                <a:lnTo>
                  <a:pt x="2710" y="1882"/>
                </a:lnTo>
                <a:lnTo>
                  <a:pt x="2758" y="1848"/>
                </a:lnTo>
                <a:lnTo>
                  <a:pt x="2804" y="1810"/>
                </a:lnTo>
                <a:lnTo>
                  <a:pt x="2848" y="1772"/>
                </a:lnTo>
                <a:lnTo>
                  <a:pt x="2890" y="1730"/>
                </a:lnTo>
                <a:lnTo>
                  <a:pt x="2928" y="1686"/>
                </a:lnTo>
                <a:lnTo>
                  <a:pt x="2964" y="1640"/>
                </a:lnTo>
                <a:lnTo>
                  <a:pt x="2964" y="1640"/>
                </a:lnTo>
                <a:lnTo>
                  <a:pt x="3000" y="1686"/>
                </a:lnTo>
                <a:lnTo>
                  <a:pt x="3040" y="1730"/>
                </a:lnTo>
                <a:lnTo>
                  <a:pt x="3082" y="1772"/>
                </a:lnTo>
                <a:lnTo>
                  <a:pt x="3124" y="1810"/>
                </a:lnTo>
                <a:lnTo>
                  <a:pt x="3170" y="1848"/>
                </a:lnTo>
                <a:lnTo>
                  <a:pt x="3218" y="1882"/>
                </a:lnTo>
                <a:lnTo>
                  <a:pt x="3268" y="1914"/>
                </a:lnTo>
                <a:lnTo>
                  <a:pt x="3320" y="1942"/>
                </a:lnTo>
                <a:lnTo>
                  <a:pt x="3374" y="1968"/>
                </a:lnTo>
                <a:lnTo>
                  <a:pt x="3428" y="1990"/>
                </a:lnTo>
                <a:lnTo>
                  <a:pt x="3486" y="2008"/>
                </a:lnTo>
                <a:lnTo>
                  <a:pt x="3544" y="2024"/>
                </a:lnTo>
                <a:lnTo>
                  <a:pt x="3604" y="2038"/>
                </a:lnTo>
                <a:lnTo>
                  <a:pt x="3664" y="2046"/>
                </a:lnTo>
                <a:lnTo>
                  <a:pt x="3726" y="2052"/>
                </a:lnTo>
                <a:lnTo>
                  <a:pt x="3788" y="2054"/>
                </a:lnTo>
                <a:lnTo>
                  <a:pt x="3788" y="2054"/>
                </a:lnTo>
                <a:lnTo>
                  <a:pt x="3842" y="2052"/>
                </a:lnTo>
                <a:lnTo>
                  <a:pt x="3894" y="2048"/>
                </a:lnTo>
                <a:lnTo>
                  <a:pt x="3946" y="2042"/>
                </a:lnTo>
                <a:lnTo>
                  <a:pt x="3996" y="2034"/>
                </a:lnTo>
                <a:lnTo>
                  <a:pt x="4046" y="2022"/>
                </a:lnTo>
                <a:lnTo>
                  <a:pt x="4094" y="2008"/>
                </a:lnTo>
                <a:lnTo>
                  <a:pt x="4142" y="1992"/>
                </a:lnTo>
                <a:lnTo>
                  <a:pt x="4188" y="1974"/>
                </a:lnTo>
                <a:lnTo>
                  <a:pt x="4234" y="1954"/>
                </a:lnTo>
                <a:lnTo>
                  <a:pt x="4278" y="1930"/>
                </a:lnTo>
                <a:lnTo>
                  <a:pt x="4322" y="1906"/>
                </a:lnTo>
                <a:lnTo>
                  <a:pt x="4364" y="1878"/>
                </a:lnTo>
                <a:lnTo>
                  <a:pt x="4404" y="1850"/>
                </a:lnTo>
                <a:lnTo>
                  <a:pt x="4442" y="1820"/>
                </a:lnTo>
                <a:lnTo>
                  <a:pt x="4480" y="1788"/>
                </a:lnTo>
                <a:lnTo>
                  <a:pt x="4516" y="1754"/>
                </a:lnTo>
                <a:lnTo>
                  <a:pt x="4550" y="1718"/>
                </a:lnTo>
                <a:lnTo>
                  <a:pt x="4582" y="1680"/>
                </a:lnTo>
                <a:lnTo>
                  <a:pt x="4612" y="1642"/>
                </a:lnTo>
                <a:lnTo>
                  <a:pt x="4640" y="1602"/>
                </a:lnTo>
                <a:lnTo>
                  <a:pt x="4668" y="1560"/>
                </a:lnTo>
                <a:lnTo>
                  <a:pt x="4692" y="1518"/>
                </a:lnTo>
                <a:lnTo>
                  <a:pt x="4716" y="1472"/>
                </a:lnTo>
                <a:lnTo>
                  <a:pt x="4736" y="1428"/>
                </a:lnTo>
                <a:lnTo>
                  <a:pt x="4754" y="1380"/>
                </a:lnTo>
                <a:lnTo>
                  <a:pt x="4770" y="1334"/>
                </a:lnTo>
                <a:lnTo>
                  <a:pt x="4784" y="1284"/>
                </a:lnTo>
                <a:lnTo>
                  <a:pt x="4796" y="1234"/>
                </a:lnTo>
                <a:lnTo>
                  <a:pt x="4804" y="1184"/>
                </a:lnTo>
                <a:lnTo>
                  <a:pt x="4812" y="1132"/>
                </a:lnTo>
                <a:lnTo>
                  <a:pt x="4816" y="1080"/>
                </a:lnTo>
                <a:lnTo>
                  <a:pt x="4816" y="1028"/>
                </a:lnTo>
                <a:lnTo>
                  <a:pt x="4816" y="1028"/>
                </a:lnTo>
                <a:lnTo>
                  <a:pt x="4816" y="976"/>
                </a:lnTo>
                <a:lnTo>
                  <a:pt x="4812" y="922"/>
                </a:lnTo>
                <a:lnTo>
                  <a:pt x="4804" y="872"/>
                </a:lnTo>
                <a:lnTo>
                  <a:pt x="4796" y="820"/>
                </a:lnTo>
                <a:lnTo>
                  <a:pt x="4784" y="772"/>
                </a:lnTo>
                <a:lnTo>
                  <a:pt x="4770" y="722"/>
                </a:lnTo>
                <a:lnTo>
                  <a:pt x="4754" y="674"/>
                </a:lnTo>
                <a:lnTo>
                  <a:pt x="4736" y="628"/>
                </a:lnTo>
                <a:lnTo>
                  <a:pt x="4716" y="582"/>
                </a:lnTo>
                <a:lnTo>
                  <a:pt x="4692" y="538"/>
                </a:lnTo>
                <a:lnTo>
                  <a:pt x="4668" y="496"/>
                </a:lnTo>
                <a:lnTo>
                  <a:pt x="4640" y="454"/>
                </a:lnTo>
                <a:lnTo>
                  <a:pt x="4612" y="414"/>
                </a:lnTo>
                <a:lnTo>
                  <a:pt x="4582" y="374"/>
                </a:lnTo>
                <a:lnTo>
                  <a:pt x="4550" y="338"/>
                </a:lnTo>
                <a:lnTo>
                  <a:pt x="4516" y="302"/>
                </a:lnTo>
                <a:lnTo>
                  <a:pt x="4480" y="268"/>
                </a:lnTo>
                <a:lnTo>
                  <a:pt x="4442" y="236"/>
                </a:lnTo>
                <a:lnTo>
                  <a:pt x="4404" y="204"/>
                </a:lnTo>
                <a:lnTo>
                  <a:pt x="4364" y="176"/>
                </a:lnTo>
                <a:lnTo>
                  <a:pt x="4322" y="150"/>
                </a:lnTo>
                <a:lnTo>
                  <a:pt x="4278" y="124"/>
                </a:lnTo>
                <a:lnTo>
                  <a:pt x="4234" y="102"/>
                </a:lnTo>
                <a:lnTo>
                  <a:pt x="4188" y="80"/>
                </a:lnTo>
                <a:lnTo>
                  <a:pt x="4142" y="62"/>
                </a:lnTo>
                <a:lnTo>
                  <a:pt x="4094" y="46"/>
                </a:lnTo>
                <a:lnTo>
                  <a:pt x="4046" y="32"/>
                </a:lnTo>
                <a:lnTo>
                  <a:pt x="3996" y="20"/>
                </a:lnTo>
                <a:lnTo>
                  <a:pt x="3946" y="12"/>
                </a:lnTo>
                <a:lnTo>
                  <a:pt x="3894" y="6"/>
                </a:lnTo>
                <a:lnTo>
                  <a:pt x="3842" y="2"/>
                </a:lnTo>
                <a:lnTo>
                  <a:pt x="3788" y="0"/>
                </a:lnTo>
                <a:lnTo>
                  <a:pt x="3788" y="0"/>
                </a:lnTo>
                <a:close/>
                <a:moveTo>
                  <a:pt x="1830" y="706"/>
                </a:moveTo>
                <a:lnTo>
                  <a:pt x="1506" y="1110"/>
                </a:lnTo>
                <a:lnTo>
                  <a:pt x="1506" y="1348"/>
                </a:lnTo>
                <a:lnTo>
                  <a:pt x="1506" y="1348"/>
                </a:lnTo>
                <a:lnTo>
                  <a:pt x="1506" y="1372"/>
                </a:lnTo>
                <a:lnTo>
                  <a:pt x="1510" y="1390"/>
                </a:lnTo>
                <a:lnTo>
                  <a:pt x="1514" y="1406"/>
                </a:lnTo>
                <a:lnTo>
                  <a:pt x="1518" y="1418"/>
                </a:lnTo>
                <a:lnTo>
                  <a:pt x="1526" y="1436"/>
                </a:lnTo>
                <a:lnTo>
                  <a:pt x="1530" y="1440"/>
                </a:lnTo>
                <a:lnTo>
                  <a:pt x="1130" y="1440"/>
                </a:lnTo>
                <a:lnTo>
                  <a:pt x="1130" y="1440"/>
                </a:lnTo>
                <a:lnTo>
                  <a:pt x="1134" y="1436"/>
                </a:lnTo>
                <a:lnTo>
                  <a:pt x="1142" y="1418"/>
                </a:lnTo>
                <a:lnTo>
                  <a:pt x="1146" y="1406"/>
                </a:lnTo>
                <a:lnTo>
                  <a:pt x="1152" y="1390"/>
                </a:lnTo>
                <a:lnTo>
                  <a:pt x="1154" y="1372"/>
                </a:lnTo>
                <a:lnTo>
                  <a:pt x="1156" y="1348"/>
                </a:lnTo>
                <a:lnTo>
                  <a:pt x="1156" y="1110"/>
                </a:lnTo>
                <a:lnTo>
                  <a:pt x="834" y="708"/>
                </a:lnTo>
                <a:lnTo>
                  <a:pt x="834" y="708"/>
                </a:lnTo>
                <a:lnTo>
                  <a:pt x="814" y="684"/>
                </a:lnTo>
                <a:lnTo>
                  <a:pt x="794" y="664"/>
                </a:lnTo>
                <a:lnTo>
                  <a:pt x="776" y="648"/>
                </a:lnTo>
                <a:lnTo>
                  <a:pt x="762" y="636"/>
                </a:lnTo>
                <a:lnTo>
                  <a:pt x="740" y="620"/>
                </a:lnTo>
                <a:lnTo>
                  <a:pt x="732" y="616"/>
                </a:lnTo>
                <a:lnTo>
                  <a:pt x="1138" y="616"/>
                </a:lnTo>
                <a:lnTo>
                  <a:pt x="1138" y="616"/>
                </a:lnTo>
                <a:lnTo>
                  <a:pt x="1150" y="644"/>
                </a:lnTo>
                <a:lnTo>
                  <a:pt x="1168" y="678"/>
                </a:lnTo>
                <a:lnTo>
                  <a:pt x="1194" y="722"/>
                </a:lnTo>
                <a:lnTo>
                  <a:pt x="1328" y="930"/>
                </a:lnTo>
                <a:lnTo>
                  <a:pt x="1332" y="930"/>
                </a:lnTo>
                <a:lnTo>
                  <a:pt x="1468" y="722"/>
                </a:lnTo>
                <a:lnTo>
                  <a:pt x="1468" y="722"/>
                </a:lnTo>
                <a:lnTo>
                  <a:pt x="1494" y="678"/>
                </a:lnTo>
                <a:lnTo>
                  <a:pt x="1512" y="644"/>
                </a:lnTo>
                <a:lnTo>
                  <a:pt x="1522" y="624"/>
                </a:lnTo>
                <a:lnTo>
                  <a:pt x="1524" y="616"/>
                </a:lnTo>
                <a:lnTo>
                  <a:pt x="1932" y="616"/>
                </a:lnTo>
                <a:lnTo>
                  <a:pt x="1932" y="616"/>
                </a:lnTo>
                <a:lnTo>
                  <a:pt x="1924" y="620"/>
                </a:lnTo>
                <a:lnTo>
                  <a:pt x="1902" y="634"/>
                </a:lnTo>
                <a:lnTo>
                  <a:pt x="1888" y="646"/>
                </a:lnTo>
                <a:lnTo>
                  <a:pt x="1870" y="662"/>
                </a:lnTo>
                <a:lnTo>
                  <a:pt x="1850" y="682"/>
                </a:lnTo>
                <a:lnTo>
                  <a:pt x="1830" y="706"/>
                </a:lnTo>
                <a:lnTo>
                  <a:pt x="1830" y="706"/>
                </a:lnTo>
                <a:close/>
                <a:moveTo>
                  <a:pt x="2734" y="1150"/>
                </a:moveTo>
                <a:lnTo>
                  <a:pt x="2444" y="1150"/>
                </a:lnTo>
                <a:lnTo>
                  <a:pt x="2444" y="1348"/>
                </a:lnTo>
                <a:lnTo>
                  <a:pt x="2444" y="1348"/>
                </a:lnTo>
                <a:lnTo>
                  <a:pt x="2446" y="1372"/>
                </a:lnTo>
                <a:lnTo>
                  <a:pt x="2448" y="1390"/>
                </a:lnTo>
                <a:lnTo>
                  <a:pt x="2452" y="1406"/>
                </a:lnTo>
                <a:lnTo>
                  <a:pt x="2456" y="1418"/>
                </a:lnTo>
                <a:lnTo>
                  <a:pt x="2464" y="1436"/>
                </a:lnTo>
                <a:lnTo>
                  <a:pt x="2468" y="1440"/>
                </a:lnTo>
                <a:lnTo>
                  <a:pt x="2070" y="1440"/>
                </a:lnTo>
                <a:lnTo>
                  <a:pt x="2070" y="1440"/>
                </a:lnTo>
                <a:lnTo>
                  <a:pt x="2074" y="1436"/>
                </a:lnTo>
                <a:lnTo>
                  <a:pt x="2082" y="1420"/>
                </a:lnTo>
                <a:lnTo>
                  <a:pt x="2086" y="1406"/>
                </a:lnTo>
                <a:lnTo>
                  <a:pt x="2088" y="1390"/>
                </a:lnTo>
                <a:lnTo>
                  <a:pt x="2092" y="1372"/>
                </a:lnTo>
                <a:lnTo>
                  <a:pt x="2092" y="1348"/>
                </a:lnTo>
                <a:lnTo>
                  <a:pt x="2092" y="706"/>
                </a:lnTo>
                <a:lnTo>
                  <a:pt x="2092" y="706"/>
                </a:lnTo>
                <a:lnTo>
                  <a:pt x="2092" y="686"/>
                </a:lnTo>
                <a:lnTo>
                  <a:pt x="2088" y="666"/>
                </a:lnTo>
                <a:lnTo>
                  <a:pt x="2086" y="650"/>
                </a:lnTo>
                <a:lnTo>
                  <a:pt x="2082" y="638"/>
                </a:lnTo>
                <a:lnTo>
                  <a:pt x="2074" y="622"/>
                </a:lnTo>
                <a:lnTo>
                  <a:pt x="2070" y="616"/>
                </a:lnTo>
                <a:lnTo>
                  <a:pt x="2734" y="616"/>
                </a:lnTo>
                <a:lnTo>
                  <a:pt x="2734" y="616"/>
                </a:lnTo>
                <a:lnTo>
                  <a:pt x="2770" y="618"/>
                </a:lnTo>
                <a:lnTo>
                  <a:pt x="2802" y="620"/>
                </a:lnTo>
                <a:lnTo>
                  <a:pt x="2834" y="626"/>
                </a:lnTo>
                <a:lnTo>
                  <a:pt x="2864" y="634"/>
                </a:lnTo>
                <a:lnTo>
                  <a:pt x="2894" y="644"/>
                </a:lnTo>
                <a:lnTo>
                  <a:pt x="2920" y="656"/>
                </a:lnTo>
                <a:lnTo>
                  <a:pt x="2944" y="668"/>
                </a:lnTo>
                <a:lnTo>
                  <a:pt x="2966" y="684"/>
                </a:lnTo>
                <a:lnTo>
                  <a:pt x="2986" y="702"/>
                </a:lnTo>
                <a:lnTo>
                  <a:pt x="3004" y="722"/>
                </a:lnTo>
                <a:lnTo>
                  <a:pt x="3020" y="744"/>
                </a:lnTo>
                <a:lnTo>
                  <a:pt x="3032" y="768"/>
                </a:lnTo>
                <a:lnTo>
                  <a:pt x="3042" y="794"/>
                </a:lnTo>
                <a:lnTo>
                  <a:pt x="3050" y="822"/>
                </a:lnTo>
                <a:lnTo>
                  <a:pt x="3054" y="852"/>
                </a:lnTo>
                <a:lnTo>
                  <a:pt x="3056" y="884"/>
                </a:lnTo>
                <a:lnTo>
                  <a:pt x="3056" y="884"/>
                </a:lnTo>
                <a:lnTo>
                  <a:pt x="3054" y="916"/>
                </a:lnTo>
                <a:lnTo>
                  <a:pt x="3048" y="944"/>
                </a:lnTo>
                <a:lnTo>
                  <a:pt x="3042" y="972"/>
                </a:lnTo>
                <a:lnTo>
                  <a:pt x="3030" y="998"/>
                </a:lnTo>
                <a:lnTo>
                  <a:pt x="3018" y="1022"/>
                </a:lnTo>
                <a:lnTo>
                  <a:pt x="3002" y="1044"/>
                </a:lnTo>
                <a:lnTo>
                  <a:pt x="2984" y="1064"/>
                </a:lnTo>
                <a:lnTo>
                  <a:pt x="2964" y="1082"/>
                </a:lnTo>
                <a:lnTo>
                  <a:pt x="2942" y="1098"/>
                </a:lnTo>
                <a:lnTo>
                  <a:pt x="2916" y="1112"/>
                </a:lnTo>
                <a:lnTo>
                  <a:pt x="2890" y="1124"/>
                </a:lnTo>
                <a:lnTo>
                  <a:pt x="2862" y="1134"/>
                </a:lnTo>
                <a:lnTo>
                  <a:pt x="2832" y="1140"/>
                </a:lnTo>
                <a:lnTo>
                  <a:pt x="2800" y="1146"/>
                </a:lnTo>
                <a:lnTo>
                  <a:pt x="2768" y="1150"/>
                </a:lnTo>
                <a:lnTo>
                  <a:pt x="2734" y="1150"/>
                </a:lnTo>
                <a:lnTo>
                  <a:pt x="2734" y="1150"/>
                </a:lnTo>
                <a:close/>
                <a:moveTo>
                  <a:pt x="4092" y="808"/>
                </a:moveTo>
                <a:lnTo>
                  <a:pt x="4092" y="808"/>
                </a:lnTo>
                <a:lnTo>
                  <a:pt x="4084" y="804"/>
                </a:lnTo>
                <a:lnTo>
                  <a:pt x="4066" y="796"/>
                </a:lnTo>
                <a:lnTo>
                  <a:pt x="4052" y="792"/>
                </a:lnTo>
                <a:lnTo>
                  <a:pt x="4034" y="788"/>
                </a:lnTo>
                <a:lnTo>
                  <a:pt x="4014" y="786"/>
                </a:lnTo>
                <a:lnTo>
                  <a:pt x="3992" y="784"/>
                </a:lnTo>
                <a:lnTo>
                  <a:pt x="3594" y="784"/>
                </a:lnTo>
                <a:lnTo>
                  <a:pt x="3594" y="984"/>
                </a:lnTo>
                <a:lnTo>
                  <a:pt x="3914" y="984"/>
                </a:lnTo>
                <a:lnTo>
                  <a:pt x="3914" y="984"/>
                </a:lnTo>
                <a:lnTo>
                  <a:pt x="3956" y="982"/>
                </a:lnTo>
                <a:lnTo>
                  <a:pt x="3990" y="978"/>
                </a:lnTo>
                <a:lnTo>
                  <a:pt x="4020" y="972"/>
                </a:lnTo>
                <a:lnTo>
                  <a:pt x="4020" y="1168"/>
                </a:lnTo>
                <a:lnTo>
                  <a:pt x="4020" y="1168"/>
                </a:lnTo>
                <a:lnTo>
                  <a:pt x="4012" y="1166"/>
                </a:lnTo>
                <a:lnTo>
                  <a:pt x="3990" y="1160"/>
                </a:lnTo>
                <a:lnTo>
                  <a:pt x="3956" y="1154"/>
                </a:lnTo>
                <a:lnTo>
                  <a:pt x="3934" y="1152"/>
                </a:lnTo>
                <a:lnTo>
                  <a:pt x="3914" y="1150"/>
                </a:lnTo>
                <a:lnTo>
                  <a:pt x="3594" y="1150"/>
                </a:lnTo>
                <a:lnTo>
                  <a:pt x="3594" y="1348"/>
                </a:lnTo>
                <a:lnTo>
                  <a:pt x="3594" y="1348"/>
                </a:lnTo>
                <a:lnTo>
                  <a:pt x="3594" y="1370"/>
                </a:lnTo>
                <a:lnTo>
                  <a:pt x="3598" y="1390"/>
                </a:lnTo>
                <a:lnTo>
                  <a:pt x="3602" y="1406"/>
                </a:lnTo>
                <a:lnTo>
                  <a:pt x="3606" y="1418"/>
                </a:lnTo>
                <a:lnTo>
                  <a:pt x="3614" y="1434"/>
                </a:lnTo>
                <a:lnTo>
                  <a:pt x="3618" y="1440"/>
                </a:lnTo>
                <a:lnTo>
                  <a:pt x="3216" y="1440"/>
                </a:lnTo>
                <a:lnTo>
                  <a:pt x="3216" y="1440"/>
                </a:lnTo>
                <a:lnTo>
                  <a:pt x="3220" y="1434"/>
                </a:lnTo>
                <a:lnTo>
                  <a:pt x="3228" y="1418"/>
                </a:lnTo>
                <a:lnTo>
                  <a:pt x="3234" y="1406"/>
                </a:lnTo>
                <a:lnTo>
                  <a:pt x="3238" y="1390"/>
                </a:lnTo>
                <a:lnTo>
                  <a:pt x="3240" y="1370"/>
                </a:lnTo>
                <a:lnTo>
                  <a:pt x="3242" y="1348"/>
                </a:lnTo>
                <a:lnTo>
                  <a:pt x="3242" y="706"/>
                </a:lnTo>
                <a:lnTo>
                  <a:pt x="3242" y="706"/>
                </a:lnTo>
                <a:lnTo>
                  <a:pt x="3240" y="684"/>
                </a:lnTo>
                <a:lnTo>
                  <a:pt x="3238" y="666"/>
                </a:lnTo>
                <a:lnTo>
                  <a:pt x="3234" y="650"/>
                </a:lnTo>
                <a:lnTo>
                  <a:pt x="3228" y="638"/>
                </a:lnTo>
                <a:lnTo>
                  <a:pt x="3220" y="622"/>
                </a:lnTo>
                <a:lnTo>
                  <a:pt x="3216" y="616"/>
                </a:lnTo>
                <a:lnTo>
                  <a:pt x="4092" y="616"/>
                </a:lnTo>
                <a:lnTo>
                  <a:pt x="4092" y="808"/>
                </a:lnTo>
                <a:close/>
              </a:path>
            </a:pathLst>
          </a:custGeom>
          <a:solidFill>
            <a:srgbClr val="0451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3 Marcador de texto">
            <a:extLst>
              <a:ext uri="{FF2B5EF4-FFF2-40B4-BE49-F238E27FC236}">
                <a16:creationId xmlns:a16="http://schemas.microsoft.com/office/drawing/2014/main" id="{23E6A1BB-72B5-C842-88F0-28CB4B7905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94951" y="3925263"/>
            <a:ext cx="794945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CARÁTULA INTERNA</a:t>
            </a:r>
            <a:endParaRPr lang="es-AR" dirty="0"/>
          </a:p>
        </p:txBody>
      </p:sp>
      <p:sp>
        <p:nvSpPr>
          <p:cNvPr id="12" name="3 Marcador de texto">
            <a:extLst>
              <a:ext uri="{FF2B5EF4-FFF2-40B4-BE49-F238E27FC236}">
                <a16:creationId xmlns:a16="http://schemas.microsoft.com/office/drawing/2014/main" id="{68FD51B1-D9B0-4047-925A-AA43501EC5B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4001" y="3664922"/>
            <a:ext cx="7930407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 baseline="0">
                <a:solidFill>
                  <a:srgbClr val="0451E4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LA PRESENTACIÓN</a:t>
            </a:r>
          </a:p>
        </p:txBody>
      </p:sp>
      <p:pic>
        <p:nvPicPr>
          <p:cNvPr id="14" name="13 Image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t="-5405"/>
          <a:stretch/>
        </p:blipFill>
        <p:spPr>
          <a:xfrm flipH="1">
            <a:off x="8469833" y="4122421"/>
            <a:ext cx="674167" cy="1018198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4" t="21075" b="8053"/>
          <a:stretch/>
        </p:blipFill>
        <p:spPr>
          <a:xfrm>
            <a:off x="-4572" y="4645828"/>
            <a:ext cx="491976" cy="49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16236"/>
      </p:ext>
    </p:extLst>
  </p:cSld>
  <p:clrMapOvr>
    <a:masterClrMapping/>
  </p:clrMapOvr>
  <p:hf sldNum="0"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CERA GRIS IMAGEN ÁNGULOS REDONDEAD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17">
            <a:extLst>
              <a:ext uri="{FF2B5EF4-FFF2-40B4-BE49-F238E27FC236}">
                <a16:creationId xmlns:a16="http://schemas.microsoft.com/office/drawing/2014/main" id="{4E69C285-1BB7-0645-8F77-A7A61AA0CADD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Round Same Side Corner Rectangle 26">
            <a:extLst>
              <a:ext uri="{FF2B5EF4-FFF2-40B4-BE49-F238E27FC236}">
                <a16:creationId xmlns:a16="http://schemas.microsoft.com/office/drawing/2014/main" id="{8EE0BF9B-876D-444B-804C-11C2AE01B8CF}"/>
              </a:ext>
            </a:extLst>
          </p:cNvPr>
          <p:cNvSpPr/>
          <p:nvPr userDrawn="1"/>
        </p:nvSpPr>
        <p:spPr>
          <a:xfrm rot="10800000">
            <a:off x="0" y="-2"/>
            <a:ext cx="9153030" cy="566868"/>
          </a:xfrm>
          <a:prstGeom prst="round2Same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63" name="3 Marcador de texto">
            <a:extLst>
              <a:ext uri="{FF2B5EF4-FFF2-40B4-BE49-F238E27FC236}">
                <a16:creationId xmlns:a16="http://schemas.microsoft.com/office/drawing/2014/main" id="{E78F7DAB-4F81-734C-BD91-F38A0B8399D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4736" y="2658994"/>
            <a:ext cx="384047" cy="307777"/>
          </a:xfrm>
          <a:prstGeom prst="rect">
            <a:avLst/>
          </a:prstGeom>
          <a:solidFill>
            <a:srgbClr val="0451E4"/>
          </a:solidFill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01</a:t>
            </a:r>
            <a:endParaRPr lang="es-AR" dirty="0"/>
          </a:p>
        </p:txBody>
      </p:sp>
      <p:sp>
        <p:nvSpPr>
          <p:cNvPr id="64" name="3 Marcador de texto">
            <a:extLst>
              <a:ext uri="{FF2B5EF4-FFF2-40B4-BE49-F238E27FC236}">
                <a16:creationId xmlns:a16="http://schemas.microsoft.com/office/drawing/2014/main" id="{41851B7E-E5AE-E14C-A838-7AEF09B002D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06068" y="2658993"/>
            <a:ext cx="3621916" cy="30342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CAPÍTULO CORTO SIMULADO</a:t>
            </a:r>
            <a:endParaRPr lang="es-AR" dirty="0"/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ÍNDICE DE CONTENIDOS</a:t>
            </a:r>
            <a:endParaRPr lang="x-none" dirty="0"/>
          </a:p>
        </p:txBody>
      </p:sp>
      <p:sp>
        <p:nvSpPr>
          <p:cNvPr id="40" name="3 Marcador de texto">
            <a:extLst>
              <a:ext uri="{FF2B5EF4-FFF2-40B4-BE49-F238E27FC236}">
                <a16:creationId xmlns:a16="http://schemas.microsoft.com/office/drawing/2014/main" id="{E78F7DAB-4F81-734C-BD91-F38A0B8399D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24736" y="3037707"/>
            <a:ext cx="384047" cy="307777"/>
          </a:xfrm>
          <a:prstGeom prst="rect">
            <a:avLst/>
          </a:prstGeom>
          <a:solidFill>
            <a:srgbClr val="0451E4"/>
          </a:solidFill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02</a:t>
            </a:r>
            <a:endParaRPr lang="es-AR" dirty="0"/>
          </a:p>
        </p:txBody>
      </p:sp>
      <p:sp>
        <p:nvSpPr>
          <p:cNvPr id="45" name="3 Marcador de texto">
            <a:extLst>
              <a:ext uri="{FF2B5EF4-FFF2-40B4-BE49-F238E27FC236}">
                <a16:creationId xmlns:a16="http://schemas.microsoft.com/office/drawing/2014/main" id="{41851B7E-E5AE-E14C-A838-7AEF09B002D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06068" y="3037706"/>
            <a:ext cx="3621916" cy="30342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CAPÍTULO CORTO SIMULADO</a:t>
            </a:r>
            <a:endParaRPr lang="es-AR" dirty="0"/>
          </a:p>
        </p:txBody>
      </p:sp>
      <p:sp>
        <p:nvSpPr>
          <p:cNvPr id="47" name="3 Marcador de texto">
            <a:extLst>
              <a:ext uri="{FF2B5EF4-FFF2-40B4-BE49-F238E27FC236}">
                <a16:creationId xmlns:a16="http://schemas.microsoft.com/office/drawing/2014/main" id="{E78F7DAB-4F81-734C-BD91-F38A0B8399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24736" y="3405367"/>
            <a:ext cx="384047" cy="307777"/>
          </a:xfrm>
          <a:prstGeom prst="rect">
            <a:avLst/>
          </a:prstGeom>
          <a:solidFill>
            <a:srgbClr val="0451E4"/>
          </a:solidFill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03</a:t>
            </a:r>
            <a:endParaRPr lang="es-AR" dirty="0"/>
          </a:p>
        </p:txBody>
      </p:sp>
      <p:sp>
        <p:nvSpPr>
          <p:cNvPr id="48" name="3 Marcador de texto">
            <a:extLst>
              <a:ext uri="{FF2B5EF4-FFF2-40B4-BE49-F238E27FC236}">
                <a16:creationId xmlns:a16="http://schemas.microsoft.com/office/drawing/2014/main" id="{41851B7E-E5AE-E14C-A838-7AEF09B002D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06068" y="3405366"/>
            <a:ext cx="3621916" cy="30342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CAPÍTULO CORTO SIMULADO</a:t>
            </a:r>
            <a:endParaRPr lang="es-AR" dirty="0"/>
          </a:p>
        </p:txBody>
      </p:sp>
      <p:sp>
        <p:nvSpPr>
          <p:cNvPr id="51" name="3 Marcador de texto">
            <a:extLst>
              <a:ext uri="{FF2B5EF4-FFF2-40B4-BE49-F238E27FC236}">
                <a16:creationId xmlns:a16="http://schemas.microsoft.com/office/drawing/2014/main" id="{E78F7DAB-4F81-734C-BD91-F38A0B8399D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4736" y="3784080"/>
            <a:ext cx="384047" cy="307777"/>
          </a:xfrm>
          <a:prstGeom prst="rect">
            <a:avLst/>
          </a:prstGeom>
          <a:solidFill>
            <a:srgbClr val="0451E4"/>
          </a:solidFill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04</a:t>
            </a:r>
            <a:endParaRPr lang="es-AR" dirty="0"/>
          </a:p>
        </p:txBody>
      </p:sp>
      <p:sp>
        <p:nvSpPr>
          <p:cNvPr id="52" name="3 Marcador de texto">
            <a:extLst>
              <a:ext uri="{FF2B5EF4-FFF2-40B4-BE49-F238E27FC236}">
                <a16:creationId xmlns:a16="http://schemas.microsoft.com/office/drawing/2014/main" id="{41851B7E-E5AE-E14C-A838-7AEF09B002D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06068" y="3784079"/>
            <a:ext cx="3621916" cy="30342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CAPÍTULO CORTO SIMULADO</a:t>
            </a:r>
            <a:endParaRPr lang="es-AR" dirty="0"/>
          </a:p>
        </p:txBody>
      </p:sp>
      <p:sp>
        <p:nvSpPr>
          <p:cNvPr id="54" name="3 Marcador de texto">
            <a:extLst>
              <a:ext uri="{FF2B5EF4-FFF2-40B4-BE49-F238E27FC236}">
                <a16:creationId xmlns:a16="http://schemas.microsoft.com/office/drawing/2014/main" id="{E78F7DAB-4F81-734C-BD91-F38A0B8399D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24736" y="4163547"/>
            <a:ext cx="384047" cy="307777"/>
          </a:xfrm>
          <a:prstGeom prst="rect">
            <a:avLst/>
          </a:prstGeom>
          <a:solidFill>
            <a:srgbClr val="0451E4"/>
          </a:solidFill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05</a:t>
            </a:r>
            <a:endParaRPr lang="es-AR" dirty="0"/>
          </a:p>
        </p:txBody>
      </p:sp>
      <p:sp>
        <p:nvSpPr>
          <p:cNvPr id="55" name="3 Marcador de texto">
            <a:extLst>
              <a:ext uri="{FF2B5EF4-FFF2-40B4-BE49-F238E27FC236}">
                <a16:creationId xmlns:a16="http://schemas.microsoft.com/office/drawing/2014/main" id="{41851B7E-E5AE-E14C-A838-7AEF09B002D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06068" y="4163546"/>
            <a:ext cx="3621916" cy="30342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CAPÍTULO CORTO SIMULADO</a:t>
            </a:r>
            <a:endParaRPr lang="es-AR" dirty="0"/>
          </a:p>
        </p:txBody>
      </p:sp>
      <p:sp>
        <p:nvSpPr>
          <p:cNvPr id="58" name="3 Marcador de texto">
            <a:extLst>
              <a:ext uri="{FF2B5EF4-FFF2-40B4-BE49-F238E27FC236}">
                <a16:creationId xmlns:a16="http://schemas.microsoft.com/office/drawing/2014/main" id="{E78F7DAB-4F81-734C-BD91-F38A0B8399D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720172" y="2658994"/>
            <a:ext cx="384047" cy="307777"/>
          </a:xfrm>
          <a:prstGeom prst="rect">
            <a:avLst/>
          </a:prstGeom>
          <a:solidFill>
            <a:srgbClr val="0451E4"/>
          </a:solidFill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06</a:t>
            </a:r>
            <a:endParaRPr lang="es-AR" dirty="0"/>
          </a:p>
        </p:txBody>
      </p:sp>
      <p:sp>
        <p:nvSpPr>
          <p:cNvPr id="60" name="3 Marcador de texto">
            <a:extLst>
              <a:ext uri="{FF2B5EF4-FFF2-40B4-BE49-F238E27FC236}">
                <a16:creationId xmlns:a16="http://schemas.microsoft.com/office/drawing/2014/main" id="{41851B7E-E5AE-E14C-A838-7AEF09B002DD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101504" y="2658993"/>
            <a:ext cx="3621916" cy="30342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CAPÍTULO CORTO SIMULADO</a:t>
            </a:r>
            <a:endParaRPr lang="es-AR" dirty="0"/>
          </a:p>
        </p:txBody>
      </p:sp>
      <p:sp>
        <p:nvSpPr>
          <p:cNvPr id="61" name="3 Marcador de texto">
            <a:extLst>
              <a:ext uri="{FF2B5EF4-FFF2-40B4-BE49-F238E27FC236}">
                <a16:creationId xmlns:a16="http://schemas.microsoft.com/office/drawing/2014/main" id="{E78F7DAB-4F81-734C-BD91-F38A0B8399D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720172" y="3037707"/>
            <a:ext cx="384047" cy="307777"/>
          </a:xfrm>
          <a:prstGeom prst="rect">
            <a:avLst/>
          </a:prstGeom>
          <a:solidFill>
            <a:srgbClr val="0451E4"/>
          </a:solidFill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07</a:t>
            </a:r>
            <a:endParaRPr lang="es-AR" dirty="0"/>
          </a:p>
        </p:txBody>
      </p:sp>
      <p:sp>
        <p:nvSpPr>
          <p:cNvPr id="83" name="3 Marcador de texto">
            <a:extLst>
              <a:ext uri="{FF2B5EF4-FFF2-40B4-BE49-F238E27FC236}">
                <a16:creationId xmlns:a16="http://schemas.microsoft.com/office/drawing/2014/main" id="{41851B7E-E5AE-E14C-A838-7AEF09B002DD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101504" y="3037706"/>
            <a:ext cx="3621916" cy="30342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CAPÍTULO CORTO SIMULADO</a:t>
            </a:r>
            <a:endParaRPr lang="es-AR" dirty="0"/>
          </a:p>
        </p:txBody>
      </p:sp>
      <p:sp>
        <p:nvSpPr>
          <p:cNvPr id="84" name="3 Marcador de texto">
            <a:extLst>
              <a:ext uri="{FF2B5EF4-FFF2-40B4-BE49-F238E27FC236}">
                <a16:creationId xmlns:a16="http://schemas.microsoft.com/office/drawing/2014/main" id="{E78F7DAB-4F81-734C-BD91-F38A0B8399D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720172" y="3405367"/>
            <a:ext cx="384047" cy="307777"/>
          </a:xfrm>
          <a:prstGeom prst="rect">
            <a:avLst/>
          </a:prstGeom>
          <a:solidFill>
            <a:srgbClr val="0451E4"/>
          </a:solidFill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08</a:t>
            </a:r>
            <a:endParaRPr lang="es-AR" dirty="0"/>
          </a:p>
        </p:txBody>
      </p:sp>
      <p:sp>
        <p:nvSpPr>
          <p:cNvPr id="85" name="3 Marcador de texto">
            <a:extLst>
              <a:ext uri="{FF2B5EF4-FFF2-40B4-BE49-F238E27FC236}">
                <a16:creationId xmlns:a16="http://schemas.microsoft.com/office/drawing/2014/main" id="{41851B7E-E5AE-E14C-A838-7AEF09B002D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101504" y="3405366"/>
            <a:ext cx="3621916" cy="30342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CAPÍTULO CORTO SIMULADO</a:t>
            </a:r>
            <a:endParaRPr lang="es-AR" dirty="0"/>
          </a:p>
        </p:txBody>
      </p:sp>
      <p:sp>
        <p:nvSpPr>
          <p:cNvPr id="87" name="3 Marcador de texto">
            <a:extLst>
              <a:ext uri="{FF2B5EF4-FFF2-40B4-BE49-F238E27FC236}">
                <a16:creationId xmlns:a16="http://schemas.microsoft.com/office/drawing/2014/main" id="{E78F7DAB-4F81-734C-BD91-F38A0B8399D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720172" y="3784080"/>
            <a:ext cx="384047" cy="307777"/>
          </a:xfrm>
          <a:prstGeom prst="rect">
            <a:avLst/>
          </a:prstGeom>
          <a:solidFill>
            <a:srgbClr val="0451E4"/>
          </a:solidFill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09</a:t>
            </a:r>
            <a:endParaRPr lang="es-AR" dirty="0"/>
          </a:p>
        </p:txBody>
      </p:sp>
      <p:sp>
        <p:nvSpPr>
          <p:cNvPr id="88" name="3 Marcador de texto">
            <a:extLst>
              <a:ext uri="{FF2B5EF4-FFF2-40B4-BE49-F238E27FC236}">
                <a16:creationId xmlns:a16="http://schemas.microsoft.com/office/drawing/2014/main" id="{41851B7E-E5AE-E14C-A838-7AEF09B002D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101504" y="3784079"/>
            <a:ext cx="3621916" cy="30342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CAPÍTULO CORTO SIMULADO</a:t>
            </a:r>
            <a:endParaRPr lang="es-AR" dirty="0"/>
          </a:p>
        </p:txBody>
      </p:sp>
      <p:sp>
        <p:nvSpPr>
          <p:cNvPr id="89" name="3 Marcador de texto">
            <a:extLst>
              <a:ext uri="{FF2B5EF4-FFF2-40B4-BE49-F238E27FC236}">
                <a16:creationId xmlns:a16="http://schemas.microsoft.com/office/drawing/2014/main" id="{E78F7DAB-4F81-734C-BD91-F38A0B8399D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4720172" y="4163547"/>
            <a:ext cx="384047" cy="307777"/>
          </a:xfrm>
          <a:prstGeom prst="rect">
            <a:avLst/>
          </a:prstGeom>
          <a:solidFill>
            <a:srgbClr val="0451E4"/>
          </a:solidFill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10</a:t>
            </a:r>
            <a:endParaRPr lang="es-AR" dirty="0"/>
          </a:p>
        </p:txBody>
      </p:sp>
      <p:sp>
        <p:nvSpPr>
          <p:cNvPr id="90" name="3 Marcador de texto">
            <a:extLst>
              <a:ext uri="{FF2B5EF4-FFF2-40B4-BE49-F238E27FC236}">
                <a16:creationId xmlns:a16="http://schemas.microsoft.com/office/drawing/2014/main" id="{41851B7E-E5AE-E14C-A838-7AEF09B002DD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101504" y="4163546"/>
            <a:ext cx="3621916" cy="30342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DE CAPÍTULO CORTO SIMULADO</a:t>
            </a:r>
            <a:endParaRPr lang="es-AR" dirty="0"/>
          </a:p>
        </p:txBody>
      </p:sp>
      <p:grpSp>
        <p:nvGrpSpPr>
          <p:cNvPr id="91" name="90 Grupo"/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92" name="Freeform 43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93" name="Freeform 44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4" name="Freeform 45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5" name="Freeform 46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6" name="Freeform 47"/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7" name="Freeform 48"/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8" name="Freeform 49"/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9" name="Freeform 50"/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36" name="Slide Number Placeholder 2">
            <a:extLst>
              <a:ext uri="{FF2B5EF4-FFF2-40B4-BE49-F238E27FC236}">
                <a16:creationId xmlns:a16="http://schemas.microsoft.com/office/drawing/2014/main" id="{6E216EF1-2B73-4E03-8217-5DE88A8B9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829DE305-387E-DC4D-BAD0-86234F0CEF0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-1419" y="411510"/>
            <a:ext cx="9148187" cy="1867793"/>
          </a:xfrm>
          <a:custGeom>
            <a:avLst/>
            <a:gdLst>
              <a:gd name="connsiteX0" fmla="*/ 0 w 9143576"/>
              <a:gd name="connsiteY0" fmla="*/ 243416 h 2595333"/>
              <a:gd name="connsiteX1" fmla="*/ 243416 w 9143576"/>
              <a:gd name="connsiteY1" fmla="*/ 0 h 2595333"/>
              <a:gd name="connsiteX2" fmla="*/ 8900160 w 9143576"/>
              <a:gd name="connsiteY2" fmla="*/ 0 h 2595333"/>
              <a:gd name="connsiteX3" fmla="*/ 9143576 w 9143576"/>
              <a:gd name="connsiteY3" fmla="*/ 243416 h 2595333"/>
              <a:gd name="connsiteX4" fmla="*/ 9143576 w 9143576"/>
              <a:gd name="connsiteY4" fmla="*/ 2351917 h 2595333"/>
              <a:gd name="connsiteX5" fmla="*/ 8900160 w 9143576"/>
              <a:gd name="connsiteY5" fmla="*/ 2595333 h 2595333"/>
              <a:gd name="connsiteX6" fmla="*/ 243416 w 9143576"/>
              <a:gd name="connsiteY6" fmla="*/ 2595333 h 2595333"/>
              <a:gd name="connsiteX7" fmla="*/ 0 w 9143576"/>
              <a:gd name="connsiteY7" fmla="*/ 2351917 h 2595333"/>
              <a:gd name="connsiteX8" fmla="*/ 0 w 9143576"/>
              <a:gd name="connsiteY8" fmla="*/ 243416 h 2595333"/>
              <a:gd name="connsiteX0" fmla="*/ 0 w 9143576"/>
              <a:gd name="connsiteY0" fmla="*/ 271038 h 2622955"/>
              <a:gd name="connsiteX1" fmla="*/ 8900160 w 9143576"/>
              <a:gd name="connsiteY1" fmla="*/ 27622 h 2622955"/>
              <a:gd name="connsiteX2" fmla="*/ 9143576 w 9143576"/>
              <a:gd name="connsiteY2" fmla="*/ 271038 h 2622955"/>
              <a:gd name="connsiteX3" fmla="*/ 9143576 w 9143576"/>
              <a:gd name="connsiteY3" fmla="*/ 2379539 h 2622955"/>
              <a:gd name="connsiteX4" fmla="*/ 8900160 w 9143576"/>
              <a:gd name="connsiteY4" fmla="*/ 2622955 h 2622955"/>
              <a:gd name="connsiteX5" fmla="*/ 243416 w 9143576"/>
              <a:gd name="connsiteY5" fmla="*/ 2622955 h 2622955"/>
              <a:gd name="connsiteX6" fmla="*/ 0 w 9143576"/>
              <a:gd name="connsiteY6" fmla="*/ 2379539 h 2622955"/>
              <a:gd name="connsiteX7" fmla="*/ 0 w 9143576"/>
              <a:gd name="connsiteY7" fmla="*/ 271038 h 2622955"/>
              <a:gd name="connsiteX0" fmla="*/ 0 w 9148148"/>
              <a:gd name="connsiteY0" fmla="*/ 172154 h 2775531"/>
              <a:gd name="connsiteX1" fmla="*/ 8904732 w 9148148"/>
              <a:gd name="connsiteY1" fmla="*/ 180198 h 2775531"/>
              <a:gd name="connsiteX2" fmla="*/ 9148148 w 9148148"/>
              <a:gd name="connsiteY2" fmla="*/ 423614 h 2775531"/>
              <a:gd name="connsiteX3" fmla="*/ 9148148 w 9148148"/>
              <a:gd name="connsiteY3" fmla="*/ 2532115 h 2775531"/>
              <a:gd name="connsiteX4" fmla="*/ 8904732 w 9148148"/>
              <a:gd name="connsiteY4" fmla="*/ 2775531 h 2775531"/>
              <a:gd name="connsiteX5" fmla="*/ 247988 w 9148148"/>
              <a:gd name="connsiteY5" fmla="*/ 2775531 h 2775531"/>
              <a:gd name="connsiteX6" fmla="*/ 4572 w 9148148"/>
              <a:gd name="connsiteY6" fmla="*/ 2532115 h 2775531"/>
              <a:gd name="connsiteX7" fmla="*/ 0 w 9148148"/>
              <a:gd name="connsiteY7" fmla="*/ 172154 h 2775531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179047 h 2782424"/>
              <a:gd name="connsiteX1" fmla="*/ 9148148 w 9148148"/>
              <a:gd name="connsiteY1" fmla="*/ 430507 h 2782424"/>
              <a:gd name="connsiteX2" fmla="*/ 9148148 w 9148148"/>
              <a:gd name="connsiteY2" fmla="*/ 2539008 h 2782424"/>
              <a:gd name="connsiteX3" fmla="*/ 8904732 w 9148148"/>
              <a:gd name="connsiteY3" fmla="*/ 2782424 h 2782424"/>
              <a:gd name="connsiteX4" fmla="*/ 247988 w 9148148"/>
              <a:gd name="connsiteY4" fmla="*/ 2782424 h 2782424"/>
              <a:gd name="connsiteX5" fmla="*/ 4572 w 9148148"/>
              <a:gd name="connsiteY5" fmla="*/ 2539008 h 2782424"/>
              <a:gd name="connsiteX6" fmla="*/ 0 w 9148148"/>
              <a:gd name="connsiteY6" fmla="*/ 179047 h 2782424"/>
              <a:gd name="connsiteX0" fmla="*/ 0 w 9148148"/>
              <a:gd name="connsiteY0" fmla="*/ 284305 h 2887682"/>
              <a:gd name="connsiteX1" fmla="*/ 9148148 w 9148148"/>
              <a:gd name="connsiteY1" fmla="*/ 275161 h 2887682"/>
              <a:gd name="connsiteX2" fmla="*/ 9148148 w 9148148"/>
              <a:gd name="connsiteY2" fmla="*/ 2644266 h 2887682"/>
              <a:gd name="connsiteX3" fmla="*/ 8904732 w 9148148"/>
              <a:gd name="connsiteY3" fmla="*/ 2887682 h 2887682"/>
              <a:gd name="connsiteX4" fmla="*/ 247988 w 9148148"/>
              <a:gd name="connsiteY4" fmla="*/ 2887682 h 2887682"/>
              <a:gd name="connsiteX5" fmla="*/ 4572 w 9148148"/>
              <a:gd name="connsiteY5" fmla="*/ 2644266 h 2887682"/>
              <a:gd name="connsiteX6" fmla="*/ 0 w 9148148"/>
              <a:gd name="connsiteY6" fmla="*/ 284305 h 2887682"/>
              <a:gd name="connsiteX0" fmla="*/ 0 w 9148148"/>
              <a:gd name="connsiteY0" fmla="*/ 156557 h 2759934"/>
              <a:gd name="connsiteX1" fmla="*/ 9148148 w 9148148"/>
              <a:gd name="connsiteY1" fmla="*/ 147413 h 2759934"/>
              <a:gd name="connsiteX2" fmla="*/ 9148148 w 9148148"/>
              <a:gd name="connsiteY2" fmla="*/ 2516518 h 2759934"/>
              <a:gd name="connsiteX3" fmla="*/ 8904732 w 9148148"/>
              <a:gd name="connsiteY3" fmla="*/ 2759934 h 2759934"/>
              <a:gd name="connsiteX4" fmla="*/ 247988 w 9148148"/>
              <a:gd name="connsiteY4" fmla="*/ 2759934 h 2759934"/>
              <a:gd name="connsiteX5" fmla="*/ 4572 w 9148148"/>
              <a:gd name="connsiteY5" fmla="*/ 2516518 h 2759934"/>
              <a:gd name="connsiteX6" fmla="*/ 0 w 9148148"/>
              <a:gd name="connsiteY6" fmla="*/ 156557 h 2759934"/>
              <a:gd name="connsiteX0" fmla="*/ 0 w 9148148"/>
              <a:gd name="connsiteY0" fmla="*/ 9144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9144 h 2612521"/>
              <a:gd name="connsiteX0" fmla="*/ 0 w 9148148"/>
              <a:gd name="connsiteY0" fmla="*/ 795528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795528 h 2612521"/>
              <a:gd name="connsiteX0" fmla="*/ 0 w 9148148"/>
              <a:gd name="connsiteY0" fmla="*/ 4572 h 1821565"/>
              <a:gd name="connsiteX1" fmla="*/ 9148148 w 9148148"/>
              <a:gd name="connsiteY1" fmla="*/ 0 h 1821565"/>
              <a:gd name="connsiteX2" fmla="*/ 9148148 w 9148148"/>
              <a:gd name="connsiteY2" fmla="*/ 1578149 h 1821565"/>
              <a:gd name="connsiteX3" fmla="*/ 8904732 w 9148148"/>
              <a:gd name="connsiteY3" fmla="*/ 1821565 h 1821565"/>
              <a:gd name="connsiteX4" fmla="*/ 247988 w 9148148"/>
              <a:gd name="connsiteY4" fmla="*/ 1821565 h 1821565"/>
              <a:gd name="connsiteX5" fmla="*/ 4572 w 9148148"/>
              <a:gd name="connsiteY5" fmla="*/ 1578149 h 1821565"/>
              <a:gd name="connsiteX6" fmla="*/ 0 w 9148148"/>
              <a:gd name="connsiteY6" fmla="*/ 4572 h 1821565"/>
              <a:gd name="connsiteX0" fmla="*/ 596886 w 9745034"/>
              <a:gd name="connsiteY0" fmla="*/ 119540 h 1936533"/>
              <a:gd name="connsiteX1" fmla="*/ 702042 w 9745034"/>
              <a:gd name="connsiteY1" fmla="*/ 121325 h 1936533"/>
              <a:gd name="connsiteX2" fmla="*/ 9745034 w 9745034"/>
              <a:gd name="connsiteY2" fmla="*/ 114968 h 1936533"/>
              <a:gd name="connsiteX3" fmla="*/ 9745034 w 9745034"/>
              <a:gd name="connsiteY3" fmla="*/ 1693117 h 1936533"/>
              <a:gd name="connsiteX4" fmla="*/ 9501618 w 9745034"/>
              <a:gd name="connsiteY4" fmla="*/ 1936533 h 1936533"/>
              <a:gd name="connsiteX5" fmla="*/ 844874 w 9745034"/>
              <a:gd name="connsiteY5" fmla="*/ 1936533 h 1936533"/>
              <a:gd name="connsiteX6" fmla="*/ 601458 w 9745034"/>
              <a:gd name="connsiteY6" fmla="*/ 1693117 h 1936533"/>
              <a:gd name="connsiteX7" fmla="*/ 596886 w 9745034"/>
              <a:gd name="connsiteY7" fmla="*/ 119540 h 1936533"/>
              <a:gd name="connsiteX0" fmla="*/ 0 w 9148148"/>
              <a:gd name="connsiteY0" fmla="*/ 75203 h 1892196"/>
              <a:gd name="connsiteX1" fmla="*/ 1842516 w 9148148"/>
              <a:gd name="connsiteY1" fmla="*/ 360452 h 1892196"/>
              <a:gd name="connsiteX2" fmla="*/ 9148148 w 9148148"/>
              <a:gd name="connsiteY2" fmla="*/ 70631 h 1892196"/>
              <a:gd name="connsiteX3" fmla="*/ 9148148 w 9148148"/>
              <a:gd name="connsiteY3" fmla="*/ 1648780 h 1892196"/>
              <a:gd name="connsiteX4" fmla="*/ 8904732 w 9148148"/>
              <a:gd name="connsiteY4" fmla="*/ 1892196 h 1892196"/>
              <a:gd name="connsiteX5" fmla="*/ 247988 w 9148148"/>
              <a:gd name="connsiteY5" fmla="*/ 1892196 h 1892196"/>
              <a:gd name="connsiteX6" fmla="*/ 4572 w 9148148"/>
              <a:gd name="connsiteY6" fmla="*/ 1648780 h 1892196"/>
              <a:gd name="connsiteX7" fmla="*/ 0 w 9148148"/>
              <a:gd name="connsiteY7" fmla="*/ 75203 h 1892196"/>
              <a:gd name="connsiteX0" fmla="*/ 570634 w 9718782"/>
              <a:gd name="connsiteY0" fmla="*/ 97884 h 1914877"/>
              <a:gd name="connsiteX1" fmla="*/ 712366 w 9718782"/>
              <a:gd name="connsiteY1" fmla="*/ 204825 h 1914877"/>
              <a:gd name="connsiteX2" fmla="*/ 9718782 w 9718782"/>
              <a:gd name="connsiteY2" fmla="*/ 93312 h 1914877"/>
              <a:gd name="connsiteX3" fmla="*/ 9718782 w 9718782"/>
              <a:gd name="connsiteY3" fmla="*/ 1671461 h 1914877"/>
              <a:gd name="connsiteX4" fmla="*/ 9475366 w 9718782"/>
              <a:gd name="connsiteY4" fmla="*/ 1914877 h 1914877"/>
              <a:gd name="connsiteX5" fmla="*/ 818622 w 9718782"/>
              <a:gd name="connsiteY5" fmla="*/ 1914877 h 1914877"/>
              <a:gd name="connsiteX6" fmla="*/ 575206 w 9718782"/>
              <a:gd name="connsiteY6" fmla="*/ 1671461 h 1914877"/>
              <a:gd name="connsiteX7" fmla="*/ 570634 w 9718782"/>
              <a:gd name="connsiteY7" fmla="*/ 97884 h 1914877"/>
              <a:gd name="connsiteX0" fmla="*/ 0 w 9148148"/>
              <a:gd name="connsiteY0" fmla="*/ 97884 h 1914877"/>
              <a:gd name="connsiteX1" fmla="*/ 141732 w 9148148"/>
              <a:gd name="connsiteY1" fmla="*/ 204825 h 1914877"/>
              <a:gd name="connsiteX2" fmla="*/ 9148148 w 9148148"/>
              <a:gd name="connsiteY2" fmla="*/ 93312 h 1914877"/>
              <a:gd name="connsiteX3" fmla="*/ 9148148 w 9148148"/>
              <a:gd name="connsiteY3" fmla="*/ 1671461 h 1914877"/>
              <a:gd name="connsiteX4" fmla="*/ 8904732 w 9148148"/>
              <a:gd name="connsiteY4" fmla="*/ 1914877 h 1914877"/>
              <a:gd name="connsiteX5" fmla="*/ 247988 w 9148148"/>
              <a:gd name="connsiteY5" fmla="*/ 1914877 h 1914877"/>
              <a:gd name="connsiteX6" fmla="*/ 4572 w 9148148"/>
              <a:gd name="connsiteY6" fmla="*/ 1671461 h 1914877"/>
              <a:gd name="connsiteX7" fmla="*/ 0 w 9148148"/>
              <a:gd name="connsiteY7" fmla="*/ 97884 h 1914877"/>
              <a:gd name="connsiteX0" fmla="*/ 12 w 9148160"/>
              <a:gd name="connsiteY0" fmla="*/ 97884 h 1914877"/>
              <a:gd name="connsiteX1" fmla="*/ 141744 w 9148160"/>
              <a:gd name="connsiteY1" fmla="*/ 204825 h 1914877"/>
              <a:gd name="connsiteX2" fmla="*/ 9148160 w 9148160"/>
              <a:gd name="connsiteY2" fmla="*/ 93312 h 1914877"/>
              <a:gd name="connsiteX3" fmla="*/ 9148160 w 9148160"/>
              <a:gd name="connsiteY3" fmla="*/ 1671461 h 1914877"/>
              <a:gd name="connsiteX4" fmla="*/ 8904744 w 9148160"/>
              <a:gd name="connsiteY4" fmla="*/ 1914877 h 1914877"/>
              <a:gd name="connsiteX5" fmla="*/ 248000 w 9148160"/>
              <a:gd name="connsiteY5" fmla="*/ 1914877 h 1914877"/>
              <a:gd name="connsiteX6" fmla="*/ 4584 w 9148160"/>
              <a:gd name="connsiteY6" fmla="*/ 1671461 h 1914877"/>
              <a:gd name="connsiteX7" fmla="*/ 12 w 9148160"/>
              <a:gd name="connsiteY7" fmla="*/ 97884 h 1914877"/>
              <a:gd name="connsiteX0" fmla="*/ 5 w 9148153"/>
              <a:gd name="connsiteY0" fmla="*/ 98656 h 1915649"/>
              <a:gd name="connsiteX1" fmla="*/ 393197 w 9148153"/>
              <a:gd name="connsiteY1" fmla="*/ 201025 h 1915649"/>
              <a:gd name="connsiteX2" fmla="*/ 9148153 w 9148153"/>
              <a:gd name="connsiteY2" fmla="*/ 94084 h 1915649"/>
              <a:gd name="connsiteX3" fmla="*/ 9148153 w 9148153"/>
              <a:gd name="connsiteY3" fmla="*/ 1672233 h 1915649"/>
              <a:gd name="connsiteX4" fmla="*/ 8904737 w 9148153"/>
              <a:gd name="connsiteY4" fmla="*/ 1915649 h 1915649"/>
              <a:gd name="connsiteX5" fmla="*/ 247993 w 9148153"/>
              <a:gd name="connsiteY5" fmla="*/ 1915649 h 1915649"/>
              <a:gd name="connsiteX6" fmla="*/ 4577 w 9148153"/>
              <a:gd name="connsiteY6" fmla="*/ 1672233 h 1915649"/>
              <a:gd name="connsiteX7" fmla="*/ 5 w 9148153"/>
              <a:gd name="connsiteY7" fmla="*/ 98656 h 1915649"/>
              <a:gd name="connsiteX0" fmla="*/ 17 w 9148165"/>
              <a:gd name="connsiteY0" fmla="*/ 98656 h 1915649"/>
              <a:gd name="connsiteX1" fmla="*/ 393209 w 9148165"/>
              <a:gd name="connsiteY1" fmla="*/ 201025 h 1915649"/>
              <a:gd name="connsiteX2" fmla="*/ 9148165 w 9148165"/>
              <a:gd name="connsiteY2" fmla="*/ 94084 h 1915649"/>
              <a:gd name="connsiteX3" fmla="*/ 9148165 w 9148165"/>
              <a:gd name="connsiteY3" fmla="*/ 1672233 h 1915649"/>
              <a:gd name="connsiteX4" fmla="*/ 8904749 w 9148165"/>
              <a:gd name="connsiteY4" fmla="*/ 1915649 h 1915649"/>
              <a:gd name="connsiteX5" fmla="*/ 248005 w 9148165"/>
              <a:gd name="connsiteY5" fmla="*/ 1915649 h 1915649"/>
              <a:gd name="connsiteX6" fmla="*/ 4589 w 9148165"/>
              <a:gd name="connsiteY6" fmla="*/ 1672233 h 1915649"/>
              <a:gd name="connsiteX7" fmla="*/ 17 w 9148165"/>
              <a:gd name="connsiteY7" fmla="*/ 98656 h 1915649"/>
              <a:gd name="connsiteX0" fmla="*/ 62103 w 9143576"/>
              <a:gd name="connsiteY0" fmla="*/ 422506 h 1915649"/>
              <a:gd name="connsiteX1" fmla="*/ 388620 w 9143576"/>
              <a:gd name="connsiteY1" fmla="*/ 201025 h 1915649"/>
              <a:gd name="connsiteX2" fmla="*/ 9143576 w 9143576"/>
              <a:gd name="connsiteY2" fmla="*/ 94084 h 1915649"/>
              <a:gd name="connsiteX3" fmla="*/ 9143576 w 9143576"/>
              <a:gd name="connsiteY3" fmla="*/ 1672233 h 1915649"/>
              <a:gd name="connsiteX4" fmla="*/ 8900160 w 9143576"/>
              <a:gd name="connsiteY4" fmla="*/ 1915649 h 1915649"/>
              <a:gd name="connsiteX5" fmla="*/ 243416 w 9143576"/>
              <a:gd name="connsiteY5" fmla="*/ 1915649 h 1915649"/>
              <a:gd name="connsiteX6" fmla="*/ 0 w 9143576"/>
              <a:gd name="connsiteY6" fmla="*/ 1672233 h 1915649"/>
              <a:gd name="connsiteX7" fmla="*/ 62103 w 9143576"/>
              <a:gd name="connsiteY7" fmla="*/ 422506 h 1915649"/>
              <a:gd name="connsiteX0" fmla="*/ 17 w 9144990"/>
              <a:gd name="connsiteY0" fmla="*/ 1113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111356 h 1915649"/>
              <a:gd name="connsiteX0" fmla="*/ 17 w 9144990"/>
              <a:gd name="connsiteY0" fmla="*/ 478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47856 h 1915649"/>
              <a:gd name="connsiteX0" fmla="*/ 17 w 9144990"/>
              <a:gd name="connsiteY0" fmla="*/ 478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47856 h 1915649"/>
              <a:gd name="connsiteX0" fmla="*/ 7 w 9144980"/>
              <a:gd name="connsiteY0" fmla="*/ 47856 h 1915649"/>
              <a:gd name="connsiteX1" fmla="*/ 390024 w 9144980"/>
              <a:gd name="connsiteY1" fmla="*/ 201025 h 1915649"/>
              <a:gd name="connsiteX2" fmla="*/ 9144980 w 9144980"/>
              <a:gd name="connsiteY2" fmla="*/ 94084 h 1915649"/>
              <a:gd name="connsiteX3" fmla="*/ 9144980 w 9144980"/>
              <a:gd name="connsiteY3" fmla="*/ 1672233 h 1915649"/>
              <a:gd name="connsiteX4" fmla="*/ 8901564 w 9144980"/>
              <a:gd name="connsiteY4" fmla="*/ 1915649 h 1915649"/>
              <a:gd name="connsiteX5" fmla="*/ 244820 w 9144980"/>
              <a:gd name="connsiteY5" fmla="*/ 1915649 h 1915649"/>
              <a:gd name="connsiteX6" fmla="*/ 1404 w 9144980"/>
              <a:gd name="connsiteY6" fmla="*/ 1672233 h 1915649"/>
              <a:gd name="connsiteX7" fmla="*/ 7 w 9144980"/>
              <a:gd name="connsiteY7" fmla="*/ 47856 h 1915649"/>
              <a:gd name="connsiteX0" fmla="*/ 23 w 9144996"/>
              <a:gd name="connsiteY0" fmla="*/ 46787 h 1914580"/>
              <a:gd name="connsiteX1" fmla="*/ 180490 w 9144996"/>
              <a:gd name="connsiteY1" fmla="*/ 206306 h 1914580"/>
              <a:gd name="connsiteX2" fmla="*/ 9144996 w 9144996"/>
              <a:gd name="connsiteY2" fmla="*/ 93015 h 1914580"/>
              <a:gd name="connsiteX3" fmla="*/ 9144996 w 9144996"/>
              <a:gd name="connsiteY3" fmla="*/ 1671164 h 1914580"/>
              <a:gd name="connsiteX4" fmla="*/ 8901580 w 9144996"/>
              <a:gd name="connsiteY4" fmla="*/ 1914580 h 1914580"/>
              <a:gd name="connsiteX5" fmla="*/ 244836 w 9144996"/>
              <a:gd name="connsiteY5" fmla="*/ 1914580 h 1914580"/>
              <a:gd name="connsiteX6" fmla="*/ 1420 w 9144996"/>
              <a:gd name="connsiteY6" fmla="*/ 1671164 h 1914580"/>
              <a:gd name="connsiteX7" fmla="*/ 23 w 9144996"/>
              <a:gd name="connsiteY7" fmla="*/ 46787 h 1914580"/>
              <a:gd name="connsiteX0" fmla="*/ 23 w 9144996"/>
              <a:gd name="connsiteY0" fmla="*/ 0 h 1867793"/>
              <a:gd name="connsiteX1" fmla="*/ 180490 w 9144996"/>
              <a:gd name="connsiteY1" fmla="*/ 159519 h 1867793"/>
              <a:gd name="connsiteX2" fmla="*/ 9024346 w 9144996"/>
              <a:gd name="connsiteY2" fmla="*/ 589153 h 1867793"/>
              <a:gd name="connsiteX3" fmla="*/ 9144996 w 9144996"/>
              <a:gd name="connsiteY3" fmla="*/ 1624377 h 1867793"/>
              <a:gd name="connsiteX4" fmla="*/ 8901580 w 9144996"/>
              <a:gd name="connsiteY4" fmla="*/ 1867793 h 1867793"/>
              <a:gd name="connsiteX5" fmla="*/ 244836 w 9144996"/>
              <a:gd name="connsiteY5" fmla="*/ 1867793 h 1867793"/>
              <a:gd name="connsiteX6" fmla="*/ 1420 w 9144996"/>
              <a:gd name="connsiteY6" fmla="*/ 1624377 h 1867793"/>
              <a:gd name="connsiteX7" fmla="*/ 23 w 9144996"/>
              <a:gd name="connsiteY7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148171 w 9148171"/>
              <a:gd name="connsiteY2" fmla="*/ 179578 h 1867793"/>
              <a:gd name="connsiteX3" fmla="*/ 9144996 w 9148171"/>
              <a:gd name="connsiteY3" fmla="*/ 1624377 h 1867793"/>
              <a:gd name="connsiteX4" fmla="*/ 8901580 w 9148171"/>
              <a:gd name="connsiteY4" fmla="*/ 1867793 h 1867793"/>
              <a:gd name="connsiteX5" fmla="*/ 244836 w 9148171"/>
              <a:gd name="connsiteY5" fmla="*/ 1867793 h 1867793"/>
              <a:gd name="connsiteX6" fmla="*/ 1420 w 9148171"/>
              <a:gd name="connsiteY6" fmla="*/ 1624377 h 1867793"/>
              <a:gd name="connsiteX7" fmla="*/ 23 w 9148171"/>
              <a:gd name="connsiteY7" fmla="*/ 0 h 1867793"/>
              <a:gd name="connsiteX0" fmla="*/ 23 w 9670045"/>
              <a:gd name="connsiteY0" fmla="*/ 0 h 1867793"/>
              <a:gd name="connsiteX1" fmla="*/ 180490 w 9670045"/>
              <a:gd name="connsiteY1" fmla="*/ 159519 h 1867793"/>
              <a:gd name="connsiteX2" fmla="*/ 8961269 w 9670045"/>
              <a:gd name="connsiteY2" fmla="*/ 152787 h 1867793"/>
              <a:gd name="connsiteX3" fmla="*/ 9148171 w 9670045"/>
              <a:gd name="connsiteY3" fmla="*/ 179578 h 1867793"/>
              <a:gd name="connsiteX4" fmla="*/ 9144996 w 9670045"/>
              <a:gd name="connsiteY4" fmla="*/ 1624377 h 1867793"/>
              <a:gd name="connsiteX5" fmla="*/ 8901580 w 9670045"/>
              <a:gd name="connsiteY5" fmla="*/ 1867793 h 1867793"/>
              <a:gd name="connsiteX6" fmla="*/ 244836 w 9670045"/>
              <a:gd name="connsiteY6" fmla="*/ 1867793 h 1867793"/>
              <a:gd name="connsiteX7" fmla="*/ 1420 w 9670045"/>
              <a:gd name="connsiteY7" fmla="*/ 1624377 h 1867793"/>
              <a:gd name="connsiteX8" fmla="*/ 23 w 9670045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002544 w 9148171"/>
              <a:gd name="connsiteY2" fmla="*/ 1559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002544 w 9148171"/>
              <a:gd name="connsiteY2" fmla="*/ 1559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8846969 w 9148171"/>
              <a:gd name="connsiteY2" fmla="*/ 159137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8846969 w 9148171"/>
              <a:gd name="connsiteY2" fmla="*/ 159137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9519 h 1867793"/>
              <a:gd name="connsiteX2" fmla="*/ 8846969 w 9148187"/>
              <a:gd name="connsiteY2" fmla="*/ 159137 h 1867793"/>
              <a:gd name="connsiteX3" fmla="*/ 9148171 w 9148187"/>
              <a:gd name="connsiteY3" fmla="*/ 179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9519 h 1867793"/>
              <a:gd name="connsiteX2" fmla="*/ 8846969 w 9148187"/>
              <a:gd name="connsiteY2" fmla="*/ 159137 h 1867793"/>
              <a:gd name="connsiteX3" fmla="*/ 9148171 w 9148187"/>
              <a:gd name="connsiteY3" fmla="*/ 52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3169 h 1867793"/>
              <a:gd name="connsiteX2" fmla="*/ 8846969 w 9148187"/>
              <a:gd name="connsiteY2" fmla="*/ 159137 h 1867793"/>
              <a:gd name="connsiteX3" fmla="*/ 9148171 w 9148187"/>
              <a:gd name="connsiteY3" fmla="*/ 52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8187" h="1867793">
                <a:moveTo>
                  <a:pt x="23" y="0"/>
                </a:moveTo>
                <a:cubicBezTo>
                  <a:pt x="-1501" y="169327"/>
                  <a:pt x="69817" y="150756"/>
                  <a:pt x="180490" y="153169"/>
                </a:cubicBezTo>
                <a:cubicBezTo>
                  <a:pt x="178606" y="156409"/>
                  <a:pt x="7352356" y="155794"/>
                  <a:pt x="8846969" y="159137"/>
                </a:cubicBezTo>
                <a:cubicBezTo>
                  <a:pt x="9087070" y="156426"/>
                  <a:pt x="9149370" y="182289"/>
                  <a:pt x="9148171" y="52578"/>
                </a:cubicBezTo>
                <a:cubicBezTo>
                  <a:pt x="9147113" y="534178"/>
                  <a:pt x="9146054" y="1142777"/>
                  <a:pt x="9144996" y="1624377"/>
                </a:cubicBezTo>
                <a:cubicBezTo>
                  <a:pt x="9144996" y="1758812"/>
                  <a:pt x="9036015" y="1867793"/>
                  <a:pt x="8901580" y="1867793"/>
                </a:cubicBezTo>
                <a:lnTo>
                  <a:pt x="244836" y="1867793"/>
                </a:lnTo>
                <a:cubicBezTo>
                  <a:pt x="110401" y="1867793"/>
                  <a:pt x="1420" y="1758812"/>
                  <a:pt x="1420" y="1624377"/>
                </a:cubicBezTo>
                <a:cubicBezTo>
                  <a:pt x="954" y="1104085"/>
                  <a:pt x="489" y="520292"/>
                  <a:pt x="2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900"/>
            </a:lvl1pPr>
          </a:lstStyle>
          <a:p>
            <a:endParaRPr lang="x-none" dirty="0"/>
          </a:p>
          <a:p>
            <a:endParaRPr lang="x-none" dirty="0"/>
          </a:p>
          <a:p>
            <a:r>
              <a:rPr lang="x-none" dirty="0"/>
              <a:t>Haga click en el ícono para incluir una imagen</a:t>
            </a:r>
          </a:p>
        </p:txBody>
      </p:sp>
    </p:spTree>
    <p:extLst>
      <p:ext uri="{BB962C8B-B14F-4D97-AF65-F5344CB8AC3E}">
        <p14:creationId xmlns:p14="http://schemas.microsoft.com/office/powerpoint/2010/main" val="4032719693"/>
      </p:ext>
    </p:extLst>
  </p:cSld>
  <p:clrMapOvr>
    <a:masterClrMapping/>
  </p:clrMapOvr>
  <p:hf sldNum="0"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CERA GRIS IMAGEN ÁNGULOS REDONDEAD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208C32C0-64EA-4B08-876A-769A3654FD66}"/>
              </a:ext>
            </a:extLst>
          </p:cNvPr>
          <p:cNvSpPr/>
          <p:nvPr userDrawn="1"/>
        </p:nvSpPr>
        <p:spPr>
          <a:xfrm>
            <a:off x="-4572" y="0"/>
            <a:ext cx="91485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1" name="Round Same Side Corner Rectangle 26">
            <a:extLst>
              <a:ext uri="{FF2B5EF4-FFF2-40B4-BE49-F238E27FC236}">
                <a16:creationId xmlns:a16="http://schemas.microsoft.com/office/drawing/2014/main" id="{8EE0BF9B-876D-444B-804C-11C2AE01B8CF}"/>
              </a:ext>
            </a:extLst>
          </p:cNvPr>
          <p:cNvSpPr/>
          <p:nvPr userDrawn="1"/>
        </p:nvSpPr>
        <p:spPr>
          <a:xfrm rot="10800000">
            <a:off x="0" y="-2"/>
            <a:ext cx="9153030" cy="566868"/>
          </a:xfrm>
          <a:prstGeom prst="round2Same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Picture Placeholder 6">
            <a:extLst>
              <a:ext uri="{FF2B5EF4-FFF2-40B4-BE49-F238E27FC236}">
                <a16:creationId xmlns:a16="http://schemas.microsoft.com/office/drawing/2014/main" id="{829DE305-387E-DC4D-BAD0-86234F0CEF0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-1419" y="411510"/>
            <a:ext cx="9148187" cy="1867793"/>
          </a:xfrm>
          <a:custGeom>
            <a:avLst/>
            <a:gdLst>
              <a:gd name="connsiteX0" fmla="*/ 0 w 9143576"/>
              <a:gd name="connsiteY0" fmla="*/ 243416 h 2595333"/>
              <a:gd name="connsiteX1" fmla="*/ 243416 w 9143576"/>
              <a:gd name="connsiteY1" fmla="*/ 0 h 2595333"/>
              <a:gd name="connsiteX2" fmla="*/ 8900160 w 9143576"/>
              <a:gd name="connsiteY2" fmla="*/ 0 h 2595333"/>
              <a:gd name="connsiteX3" fmla="*/ 9143576 w 9143576"/>
              <a:gd name="connsiteY3" fmla="*/ 243416 h 2595333"/>
              <a:gd name="connsiteX4" fmla="*/ 9143576 w 9143576"/>
              <a:gd name="connsiteY4" fmla="*/ 2351917 h 2595333"/>
              <a:gd name="connsiteX5" fmla="*/ 8900160 w 9143576"/>
              <a:gd name="connsiteY5" fmla="*/ 2595333 h 2595333"/>
              <a:gd name="connsiteX6" fmla="*/ 243416 w 9143576"/>
              <a:gd name="connsiteY6" fmla="*/ 2595333 h 2595333"/>
              <a:gd name="connsiteX7" fmla="*/ 0 w 9143576"/>
              <a:gd name="connsiteY7" fmla="*/ 2351917 h 2595333"/>
              <a:gd name="connsiteX8" fmla="*/ 0 w 9143576"/>
              <a:gd name="connsiteY8" fmla="*/ 243416 h 2595333"/>
              <a:gd name="connsiteX0" fmla="*/ 0 w 9143576"/>
              <a:gd name="connsiteY0" fmla="*/ 271038 h 2622955"/>
              <a:gd name="connsiteX1" fmla="*/ 8900160 w 9143576"/>
              <a:gd name="connsiteY1" fmla="*/ 27622 h 2622955"/>
              <a:gd name="connsiteX2" fmla="*/ 9143576 w 9143576"/>
              <a:gd name="connsiteY2" fmla="*/ 271038 h 2622955"/>
              <a:gd name="connsiteX3" fmla="*/ 9143576 w 9143576"/>
              <a:gd name="connsiteY3" fmla="*/ 2379539 h 2622955"/>
              <a:gd name="connsiteX4" fmla="*/ 8900160 w 9143576"/>
              <a:gd name="connsiteY4" fmla="*/ 2622955 h 2622955"/>
              <a:gd name="connsiteX5" fmla="*/ 243416 w 9143576"/>
              <a:gd name="connsiteY5" fmla="*/ 2622955 h 2622955"/>
              <a:gd name="connsiteX6" fmla="*/ 0 w 9143576"/>
              <a:gd name="connsiteY6" fmla="*/ 2379539 h 2622955"/>
              <a:gd name="connsiteX7" fmla="*/ 0 w 9143576"/>
              <a:gd name="connsiteY7" fmla="*/ 271038 h 2622955"/>
              <a:gd name="connsiteX0" fmla="*/ 0 w 9148148"/>
              <a:gd name="connsiteY0" fmla="*/ 172154 h 2775531"/>
              <a:gd name="connsiteX1" fmla="*/ 8904732 w 9148148"/>
              <a:gd name="connsiteY1" fmla="*/ 180198 h 2775531"/>
              <a:gd name="connsiteX2" fmla="*/ 9148148 w 9148148"/>
              <a:gd name="connsiteY2" fmla="*/ 423614 h 2775531"/>
              <a:gd name="connsiteX3" fmla="*/ 9148148 w 9148148"/>
              <a:gd name="connsiteY3" fmla="*/ 2532115 h 2775531"/>
              <a:gd name="connsiteX4" fmla="*/ 8904732 w 9148148"/>
              <a:gd name="connsiteY4" fmla="*/ 2775531 h 2775531"/>
              <a:gd name="connsiteX5" fmla="*/ 247988 w 9148148"/>
              <a:gd name="connsiteY5" fmla="*/ 2775531 h 2775531"/>
              <a:gd name="connsiteX6" fmla="*/ 4572 w 9148148"/>
              <a:gd name="connsiteY6" fmla="*/ 2532115 h 2775531"/>
              <a:gd name="connsiteX7" fmla="*/ 0 w 9148148"/>
              <a:gd name="connsiteY7" fmla="*/ 172154 h 2775531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179047 h 2782424"/>
              <a:gd name="connsiteX1" fmla="*/ 9148148 w 9148148"/>
              <a:gd name="connsiteY1" fmla="*/ 430507 h 2782424"/>
              <a:gd name="connsiteX2" fmla="*/ 9148148 w 9148148"/>
              <a:gd name="connsiteY2" fmla="*/ 2539008 h 2782424"/>
              <a:gd name="connsiteX3" fmla="*/ 8904732 w 9148148"/>
              <a:gd name="connsiteY3" fmla="*/ 2782424 h 2782424"/>
              <a:gd name="connsiteX4" fmla="*/ 247988 w 9148148"/>
              <a:gd name="connsiteY4" fmla="*/ 2782424 h 2782424"/>
              <a:gd name="connsiteX5" fmla="*/ 4572 w 9148148"/>
              <a:gd name="connsiteY5" fmla="*/ 2539008 h 2782424"/>
              <a:gd name="connsiteX6" fmla="*/ 0 w 9148148"/>
              <a:gd name="connsiteY6" fmla="*/ 179047 h 2782424"/>
              <a:gd name="connsiteX0" fmla="*/ 0 w 9148148"/>
              <a:gd name="connsiteY0" fmla="*/ 284305 h 2887682"/>
              <a:gd name="connsiteX1" fmla="*/ 9148148 w 9148148"/>
              <a:gd name="connsiteY1" fmla="*/ 275161 h 2887682"/>
              <a:gd name="connsiteX2" fmla="*/ 9148148 w 9148148"/>
              <a:gd name="connsiteY2" fmla="*/ 2644266 h 2887682"/>
              <a:gd name="connsiteX3" fmla="*/ 8904732 w 9148148"/>
              <a:gd name="connsiteY3" fmla="*/ 2887682 h 2887682"/>
              <a:gd name="connsiteX4" fmla="*/ 247988 w 9148148"/>
              <a:gd name="connsiteY4" fmla="*/ 2887682 h 2887682"/>
              <a:gd name="connsiteX5" fmla="*/ 4572 w 9148148"/>
              <a:gd name="connsiteY5" fmla="*/ 2644266 h 2887682"/>
              <a:gd name="connsiteX6" fmla="*/ 0 w 9148148"/>
              <a:gd name="connsiteY6" fmla="*/ 284305 h 2887682"/>
              <a:gd name="connsiteX0" fmla="*/ 0 w 9148148"/>
              <a:gd name="connsiteY0" fmla="*/ 156557 h 2759934"/>
              <a:gd name="connsiteX1" fmla="*/ 9148148 w 9148148"/>
              <a:gd name="connsiteY1" fmla="*/ 147413 h 2759934"/>
              <a:gd name="connsiteX2" fmla="*/ 9148148 w 9148148"/>
              <a:gd name="connsiteY2" fmla="*/ 2516518 h 2759934"/>
              <a:gd name="connsiteX3" fmla="*/ 8904732 w 9148148"/>
              <a:gd name="connsiteY3" fmla="*/ 2759934 h 2759934"/>
              <a:gd name="connsiteX4" fmla="*/ 247988 w 9148148"/>
              <a:gd name="connsiteY4" fmla="*/ 2759934 h 2759934"/>
              <a:gd name="connsiteX5" fmla="*/ 4572 w 9148148"/>
              <a:gd name="connsiteY5" fmla="*/ 2516518 h 2759934"/>
              <a:gd name="connsiteX6" fmla="*/ 0 w 9148148"/>
              <a:gd name="connsiteY6" fmla="*/ 156557 h 2759934"/>
              <a:gd name="connsiteX0" fmla="*/ 0 w 9148148"/>
              <a:gd name="connsiteY0" fmla="*/ 9144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9144 h 2612521"/>
              <a:gd name="connsiteX0" fmla="*/ 0 w 9148148"/>
              <a:gd name="connsiteY0" fmla="*/ 795528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795528 h 2612521"/>
              <a:gd name="connsiteX0" fmla="*/ 0 w 9148148"/>
              <a:gd name="connsiteY0" fmla="*/ 4572 h 1821565"/>
              <a:gd name="connsiteX1" fmla="*/ 9148148 w 9148148"/>
              <a:gd name="connsiteY1" fmla="*/ 0 h 1821565"/>
              <a:gd name="connsiteX2" fmla="*/ 9148148 w 9148148"/>
              <a:gd name="connsiteY2" fmla="*/ 1578149 h 1821565"/>
              <a:gd name="connsiteX3" fmla="*/ 8904732 w 9148148"/>
              <a:gd name="connsiteY3" fmla="*/ 1821565 h 1821565"/>
              <a:gd name="connsiteX4" fmla="*/ 247988 w 9148148"/>
              <a:gd name="connsiteY4" fmla="*/ 1821565 h 1821565"/>
              <a:gd name="connsiteX5" fmla="*/ 4572 w 9148148"/>
              <a:gd name="connsiteY5" fmla="*/ 1578149 h 1821565"/>
              <a:gd name="connsiteX6" fmla="*/ 0 w 9148148"/>
              <a:gd name="connsiteY6" fmla="*/ 4572 h 1821565"/>
              <a:gd name="connsiteX0" fmla="*/ 596886 w 9745034"/>
              <a:gd name="connsiteY0" fmla="*/ 119540 h 1936533"/>
              <a:gd name="connsiteX1" fmla="*/ 702042 w 9745034"/>
              <a:gd name="connsiteY1" fmla="*/ 121325 h 1936533"/>
              <a:gd name="connsiteX2" fmla="*/ 9745034 w 9745034"/>
              <a:gd name="connsiteY2" fmla="*/ 114968 h 1936533"/>
              <a:gd name="connsiteX3" fmla="*/ 9745034 w 9745034"/>
              <a:gd name="connsiteY3" fmla="*/ 1693117 h 1936533"/>
              <a:gd name="connsiteX4" fmla="*/ 9501618 w 9745034"/>
              <a:gd name="connsiteY4" fmla="*/ 1936533 h 1936533"/>
              <a:gd name="connsiteX5" fmla="*/ 844874 w 9745034"/>
              <a:gd name="connsiteY5" fmla="*/ 1936533 h 1936533"/>
              <a:gd name="connsiteX6" fmla="*/ 601458 w 9745034"/>
              <a:gd name="connsiteY6" fmla="*/ 1693117 h 1936533"/>
              <a:gd name="connsiteX7" fmla="*/ 596886 w 9745034"/>
              <a:gd name="connsiteY7" fmla="*/ 119540 h 1936533"/>
              <a:gd name="connsiteX0" fmla="*/ 0 w 9148148"/>
              <a:gd name="connsiteY0" fmla="*/ 75203 h 1892196"/>
              <a:gd name="connsiteX1" fmla="*/ 1842516 w 9148148"/>
              <a:gd name="connsiteY1" fmla="*/ 360452 h 1892196"/>
              <a:gd name="connsiteX2" fmla="*/ 9148148 w 9148148"/>
              <a:gd name="connsiteY2" fmla="*/ 70631 h 1892196"/>
              <a:gd name="connsiteX3" fmla="*/ 9148148 w 9148148"/>
              <a:gd name="connsiteY3" fmla="*/ 1648780 h 1892196"/>
              <a:gd name="connsiteX4" fmla="*/ 8904732 w 9148148"/>
              <a:gd name="connsiteY4" fmla="*/ 1892196 h 1892196"/>
              <a:gd name="connsiteX5" fmla="*/ 247988 w 9148148"/>
              <a:gd name="connsiteY5" fmla="*/ 1892196 h 1892196"/>
              <a:gd name="connsiteX6" fmla="*/ 4572 w 9148148"/>
              <a:gd name="connsiteY6" fmla="*/ 1648780 h 1892196"/>
              <a:gd name="connsiteX7" fmla="*/ 0 w 9148148"/>
              <a:gd name="connsiteY7" fmla="*/ 75203 h 1892196"/>
              <a:gd name="connsiteX0" fmla="*/ 570634 w 9718782"/>
              <a:gd name="connsiteY0" fmla="*/ 97884 h 1914877"/>
              <a:gd name="connsiteX1" fmla="*/ 712366 w 9718782"/>
              <a:gd name="connsiteY1" fmla="*/ 204825 h 1914877"/>
              <a:gd name="connsiteX2" fmla="*/ 9718782 w 9718782"/>
              <a:gd name="connsiteY2" fmla="*/ 93312 h 1914877"/>
              <a:gd name="connsiteX3" fmla="*/ 9718782 w 9718782"/>
              <a:gd name="connsiteY3" fmla="*/ 1671461 h 1914877"/>
              <a:gd name="connsiteX4" fmla="*/ 9475366 w 9718782"/>
              <a:gd name="connsiteY4" fmla="*/ 1914877 h 1914877"/>
              <a:gd name="connsiteX5" fmla="*/ 818622 w 9718782"/>
              <a:gd name="connsiteY5" fmla="*/ 1914877 h 1914877"/>
              <a:gd name="connsiteX6" fmla="*/ 575206 w 9718782"/>
              <a:gd name="connsiteY6" fmla="*/ 1671461 h 1914877"/>
              <a:gd name="connsiteX7" fmla="*/ 570634 w 9718782"/>
              <a:gd name="connsiteY7" fmla="*/ 97884 h 1914877"/>
              <a:gd name="connsiteX0" fmla="*/ 0 w 9148148"/>
              <a:gd name="connsiteY0" fmla="*/ 97884 h 1914877"/>
              <a:gd name="connsiteX1" fmla="*/ 141732 w 9148148"/>
              <a:gd name="connsiteY1" fmla="*/ 204825 h 1914877"/>
              <a:gd name="connsiteX2" fmla="*/ 9148148 w 9148148"/>
              <a:gd name="connsiteY2" fmla="*/ 93312 h 1914877"/>
              <a:gd name="connsiteX3" fmla="*/ 9148148 w 9148148"/>
              <a:gd name="connsiteY3" fmla="*/ 1671461 h 1914877"/>
              <a:gd name="connsiteX4" fmla="*/ 8904732 w 9148148"/>
              <a:gd name="connsiteY4" fmla="*/ 1914877 h 1914877"/>
              <a:gd name="connsiteX5" fmla="*/ 247988 w 9148148"/>
              <a:gd name="connsiteY5" fmla="*/ 1914877 h 1914877"/>
              <a:gd name="connsiteX6" fmla="*/ 4572 w 9148148"/>
              <a:gd name="connsiteY6" fmla="*/ 1671461 h 1914877"/>
              <a:gd name="connsiteX7" fmla="*/ 0 w 9148148"/>
              <a:gd name="connsiteY7" fmla="*/ 97884 h 1914877"/>
              <a:gd name="connsiteX0" fmla="*/ 12 w 9148160"/>
              <a:gd name="connsiteY0" fmla="*/ 97884 h 1914877"/>
              <a:gd name="connsiteX1" fmla="*/ 141744 w 9148160"/>
              <a:gd name="connsiteY1" fmla="*/ 204825 h 1914877"/>
              <a:gd name="connsiteX2" fmla="*/ 9148160 w 9148160"/>
              <a:gd name="connsiteY2" fmla="*/ 93312 h 1914877"/>
              <a:gd name="connsiteX3" fmla="*/ 9148160 w 9148160"/>
              <a:gd name="connsiteY3" fmla="*/ 1671461 h 1914877"/>
              <a:gd name="connsiteX4" fmla="*/ 8904744 w 9148160"/>
              <a:gd name="connsiteY4" fmla="*/ 1914877 h 1914877"/>
              <a:gd name="connsiteX5" fmla="*/ 248000 w 9148160"/>
              <a:gd name="connsiteY5" fmla="*/ 1914877 h 1914877"/>
              <a:gd name="connsiteX6" fmla="*/ 4584 w 9148160"/>
              <a:gd name="connsiteY6" fmla="*/ 1671461 h 1914877"/>
              <a:gd name="connsiteX7" fmla="*/ 12 w 9148160"/>
              <a:gd name="connsiteY7" fmla="*/ 97884 h 1914877"/>
              <a:gd name="connsiteX0" fmla="*/ 5 w 9148153"/>
              <a:gd name="connsiteY0" fmla="*/ 98656 h 1915649"/>
              <a:gd name="connsiteX1" fmla="*/ 393197 w 9148153"/>
              <a:gd name="connsiteY1" fmla="*/ 201025 h 1915649"/>
              <a:gd name="connsiteX2" fmla="*/ 9148153 w 9148153"/>
              <a:gd name="connsiteY2" fmla="*/ 94084 h 1915649"/>
              <a:gd name="connsiteX3" fmla="*/ 9148153 w 9148153"/>
              <a:gd name="connsiteY3" fmla="*/ 1672233 h 1915649"/>
              <a:gd name="connsiteX4" fmla="*/ 8904737 w 9148153"/>
              <a:gd name="connsiteY4" fmla="*/ 1915649 h 1915649"/>
              <a:gd name="connsiteX5" fmla="*/ 247993 w 9148153"/>
              <a:gd name="connsiteY5" fmla="*/ 1915649 h 1915649"/>
              <a:gd name="connsiteX6" fmla="*/ 4577 w 9148153"/>
              <a:gd name="connsiteY6" fmla="*/ 1672233 h 1915649"/>
              <a:gd name="connsiteX7" fmla="*/ 5 w 9148153"/>
              <a:gd name="connsiteY7" fmla="*/ 98656 h 1915649"/>
              <a:gd name="connsiteX0" fmla="*/ 17 w 9148165"/>
              <a:gd name="connsiteY0" fmla="*/ 98656 h 1915649"/>
              <a:gd name="connsiteX1" fmla="*/ 393209 w 9148165"/>
              <a:gd name="connsiteY1" fmla="*/ 201025 h 1915649"/>
              <a:gd name="connsiteX2" fmla="*/ 9148165 w 9148165"/>
              <a:gd name="connsiteY2" fmla="*/ 94084 h 1915649"/>
              <a:gd name="connsiteX3" fmla="*/ 9148165 w 9148165"/>
              <a:gd name="connsiteY3" fmla="*/ 1672233 h 1915649"/>
              <a:gd name="connsiteX4" fmla="*/ 8904749 w 9148165"/>
              <a:gd name="connsiteY4" fmla="*/ 1915649 h 1915649"/>
              <a:gd name="connsiteX5" fmla="*/ 248005 w 9148165"/>
              <a:gd name="connsiteY5" fmla="*/ 1915649 h 1915649"/>
              <a:gd name="connsiteX6" fmla="*/ 4589 w 9148165"/>
              <a:gd name="connsiteY6" fmla="*/ 1672233 h 1915649"/>
              <a:gd name="connsiteX7" fmla="*/ 17 w 9148165"/>
              <a:gd name="connsiteY7" fmla="*/ 98656 h 1915649"/>
              <a:gd name="connsiteX0" fmla="*/ 62103 w 9143576"/>
              <a:gd name="connsiteY0" fmla="*/ 422506 h 1915649"/>
              <a:gd name="connsiteX1" fmla="*/ 388620 w 9143576"/>
              <a:gd name="connsiteY1" fmla="*/ 201025 h 1915649"/>
              <a:gd name="connsiteX2" fmla="*/ 9143576 w 9143576"/>
              <a:gd name="connsiteY2" fmla="*/ 94084 h 1915649"/>
              <a:gd name="connsiteX3" fmla="*/ 9143576 w 9143576"/>
              <a:gd name="connsiteY3" fmla="*/ 1672233 h 1915649"/>
              <a:gd name="connsiteX4" fmla="*/ 8900160 w 9143576"/>
              <a:gd name="connsiteY4" fmla="*/ 1915649 h 1915649"/>
              <a:gd name="connsiteX5" fmla="*/ 243416 w 9143576"/>
              <a:gd name="connsiteY5" fmla="*/ 1915649 h 1915649"/>
              <a:gd name="connsiteX6" fmla="*/ 0 w 9143576"/>
              <a:gd name="connsiteY6" fmla="*/ 1672233 h 1915649"/>
              <a:gd name="connsiteX7" fmla="*/ 62103 w 9143576"/>
              <a:gd name="connsiteY7" fmla="*/ 422506 h 1915649"/>
              <a:gd name="connsiteX0" fmla="*/ 17 w 9144990"/>
              <a:gd name="connsiteY0" fmla="*/ 1113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111356 h 1915649"/>
              <a:gd name="connsiteX0" fmla="*/ 17 w 9144990"/>
              <a:gd name="connsiteY0" fmla="*/ 478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47856 h 1915649"/>
              <a:gd name="connsiteX0" fmla="*/ 17 w 9144990"/>
              <a:gd name="connsiteY0" fmla="*/ 478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47856 h 1915649"/>
              <a:gd name="connsiteX0" fmla="*/ 7 w 9144980"/>
              <a:gd name="connsiteY0" fmla="*/ 47856 h 1915649"/>
              <a:gd name="connsiteX1" fmla="*/ 390024 w 9144980"/>
              <a:gd name="connsiteY1" fmla="*/ 201025 h 1915649"/>
              <a:gd name="connsiteX2" fmla="*/ 9144980 w 9144980"/>
              <a:gd name="connsiteY2" fmla="*/ 94084 h 1915649"/>
              <a:gd name="connsiteX3" fmla="*/ 9144980 w 9144980"/>
              <a:gd name="connsiteY3" fmla="*/ 1672233 h 1915649"/>
              <a:gd name="connsiteX4" fmla="*/ 8901564 w 9144980"/>
              <a:gd name="connsiteY4" fmla="*/ 1915649 h 1915649"/>
              <a:gd name="connsiteX5" fmla="*/ 244820 w 9144980"/>
              <a:gd name="connsiteY5" fmla="*/ 1915649 h 1915649"/>
              <a:gd name="connsiteX6" fmla="*/ 1404 w 9144980"/>
              <a:gd name="connsiteY6" fmla="*/ 1672233 h 1915649"/>
              <a:gd name="connsiteX7" fmla="*/ 7 w 9144980"/>
              <a:gd name="connsiteY7" fmla="*/ 47856 h 1915649"/>
              <a:gd name="connsiteX0" fmla="*/ 23 w 9144996"/>
              <a:gd name="connsiteY0" fmla="*/ 46787 h 1914580"/>
              <a:gd name="connsiteX1" fmla="*/ 180490 w 9144996"/>
              <a:gd name="connsiteY1" fmla="*/ 206306 h 1914580"/>
              <a:gd name="connsiteX2" fmla="*/ 9144996 w 9144996"/>
              <a:gd name="connsiteY2" fmla="*/ 93015 h 1914580"/>
              <a:gd name="connsiteX3" fmla="*/ 9144996 w 9144996"/>
              <a:gd name="connsiteY3" fmla="*/ 1671164 h 1914580"/>
              <a:gd name="connsiteX4" fmla="*/ 8901580 w 9144996"/>
              <a:gd name="connsiteY4" fmla="*/ 1914580 h 1914580"/>
              <a:gd name="connsiteX5" fmla="*/ 244836 w 9144996"/>
              <a:gd name="connsiteY5" fmla="*/ 1914580 h 1914580"/>
              <a:gd name="connsiteX6" fmla="*/ 1420 w 9144996"/>
              <a:gd name="connsiteY6" fmla="*/ 1671164 h 1914580"/>
              <a:gd name="connsiteX7" fmla="*/ 23 w 9144996"/>
              <a:gd name="connsiteY7" fmla="*/ 46787 h 1914580"/>
              <a:gd name="connsiteX0" fmla="*/ 23 w 9144996"/>
              <a:gd name="connsiteY0" fmla="*/ 0 h 1867793"/>
              <a:gd name="connsiteX1" fmla="*/ 180490 w 9144996"/>
              <a:gd name="connsiteY1" fmla="*/ 159519 h 1867793"/>
              <a:gd name="connsiteX2" fmla="*/ 9024346 w 9144996"/>
              <a:gd name="connsiteY2" fmla="*/ 589153 h 1867793"/>
              <a:gd name="connsiteX3" fmla="*/ 9144996 w 9144996"/>
              <a:gd name="connsiteY3" fmla="*/ 1624377 h 1867793"/>
              <a:gd name="connsiteX4" fmla="*/ 8901580 w 9144996"/>
              <a:gd name="connsiteY4" fmla="*/ 1867793 h 1867793"/>
              <a:gd name="connsiteX5" fmla="*/ 244836 w 9144996"/>
              <a:gd name="connsiteY5" fmla="*/ 1867793 h 1867793"/>
              <a:gd name="connsiteX6" fmla="*/ 1420 w 9144996"/>
              <a:gd name="connsiteY6" fmla="*/ 1624377 h 1867793"/>
              <a:gd name="connsiteX7" fmla="*/ 23 w 9144996"/>
              <a:gd name="connsiteY7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148171 w 9148171"/>
              <a:gd name="connsiteY2" fmla="*/ 179578 h 1867793"/>
              <a:gd name="connsiteX3" fmla="*/ 9144996 w 9148171"/>
              <a:gd name="connsiteY3" fmla="*/ 1624377 h 1867793"/>
              <a:gd name="connsiteX4" fmla="*/ 8901580 w 9148171"/>
              <a:gd name="connsiteY4" fmla="*/ 1867793 h 1867793"/>
              <a:gd name="connsiteX5" fmla="*/ 244836 w 9148171"/>
              <a:gd name="connsiteY5" fmla="*/ 1867793 h 1867793"/>
              <a:gd name="connsiteX6" fmla="*/ 1420 w 9148171"/>
              <a:gd name="connsiteY6" fmla="*/ 1624377 h 1867793"/>
              <a:gd name="connsiteX7" fmla="*/ 23 w 9148171"/>
              <a:gd name="connsiteY7" fmla="*/ 0 h 1867793"/>
              <a:gd name="connsiteX0" fmla="*/ 23 w 9670045"/>
              <a:gd name="connsiteY0" fmla="*/ 0 h 1867793"/>
              <a:gd name="connsiteX1" fmla="*/ 180490 w 9670045"/>
              <a:gd name="connsiteY1" fmla="*/ 159519 h 1867793"/>
              <a:gd name="connsiteX2" fmla="*/ 8961269 w 9670045"/>
              <a:gd name="connsiteY2" fmla="*/ 152787 h 1867793"/>
              <a:gd name="connsiteX3" fmla="*/ 9148171 w 9670045"/>
              <a:gd name="connsiteY3" fmla="*/ 179578 h 1867793"/>
              <a:gd name="connsiteX4" fmla="*/ 9144996 w 9670045"/>
              <a:gd name="connsiteY4" fmla="*/ 1624377 h 1867793"/>
              <a:gd name="connsiteX5" fmla="*/ 8901580 w 9670045"/>
              <a:gd name="connsiteY5" fmla="*/ 1867793 h 1867793"/>
              <a:gd name="connsiteX6" fmla="*/ 244836 w 9670045"/>
              <a:gd name="connsiteY6" fmla="*/ 1867793 h 1867793"/>
              <a:gd name="connsiteX7" fmla="*/ 1420 w 9670045"/>
              <a:gd name="connsiteY7" fmla="*/ 1624377 h 1867793"/>
              <a:gd name="connsiteX8" fmla="*/ 23 w 9670045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002544 w 9148171"/>
              <a:gd name="connsiteY2" fmla="*/ 1559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002544 w 9148171"/>
              <a:gd name="connsiteY2" fmla="*/ 1559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8846969 w 9148171"/>
              <a:gd name="connsiteY2" fmla="*/ 159137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8846969 w 9148171"/>
              <a:gd name="connsiteY2" fmla="*/ 159137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9519 h 1867793"/>
              <a:gd name="connsiteX2" fmla="*/ 8846969 w 9148187"/>
              <a:gd name="connsiteY2" fmla="*/ 159137 h 1867793"/>
              <a:gd name="connsiteX3" fmla="*/ 9148171 w 9148187"/>
              <a:gd name="connsiteY3" fmla="*/ 179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9519 h 1867793"/>
              <a:gd name="connsiteX2" fmla="*/ 8846969 w 9148187"/>
              <a:gd name="connsiteY2" fmla="*/ 159137 h 1867793"/>
              <a:gd name="connsiteX3" fmla="*/ 9148171 w 9148187"/>
              <a:gd name="connsiteY3" fmla="*/ 52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3169 h 1867793"/>
              <a:gd name="connsiteX2" fmla="*/ 8846969 w 9148187"/>
              <a:gd name="connsiteY2" fmla="*/ 159137 h 1867793"/>
              <a:gd name="connsiteX3" fmla="*/ 9148171 w 9148187"/>
              <a:gd name="connsiteY3" fmla="*/ 52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8187" h="1867793">
                <a:moveTo>
                  <a:pt x="23" y="0"/>
                </a:moveTo>
                <a:cubicBezTo>
                  <a:pt x="-1501" y="169327"/>
                  <a:pt x="69817" y="150756"/>
                  <a:pt x="180490" y="153169"/>
                </a:cubicBezTo>
                <a:cubicBezTo>
                  <a:pt x="178606" y="156409"/>
                  <a:pt x="7352356" y="155794"/>
                  <a:pt x="8846969" y="159137"/>
                </a:cubicBezTo>
                <a:cubicBezTo>
                  <a:pt x="9087070" y="156426"/>
                  <a:pt x="9149370" y="182289"/>
                  <a:pt x="9148171" y="52578"/>
                </a:cubicBezTo>
                <a:cubicBezTo>
                  <a:pt x="9147113" y="534178"/>
                  <a:pt x="9146054" y="1142777"/>
                  <a:pt x="9144996" y="1624377"/>
                </a:cubicBezTo>
                <a:cubicBezTo>
                  <a:pt x="9144996" y="1758812"/>
                  <a:pt x="9036015" y="1867793"/>
                  <a:pt x="8901580" y="1867793"/>
                </a:cubicBezTo>
                <a:lnTo>
                  <a:pt x="244836" y="1867793"/>
                </a:lnTo>
                <a:cubicBezTo>
                  <a:pt x="110401" y="1867793"/>
                  <a:pt x="1420" y="1758812"/>
                  <a:pt x="1420" y="1624377"/>
                </a:cubicBezTo>
                <a:cubicBezTo>
                  <a:pt x="954" y="1104085"/>
                  <a:pt x="489" y="520292"/>
                  <a:pt x="2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900"/>
            </a:lvl1pPr>
          </a:lstStyle>
          <a:p>
            <a:endParaRPr lang="x-none" dirty="0"/>
          </a:p>
          <a:p>
            <a:endParaRPr lang="x-none" dirty="0"/>
          </a:p>
          <a:p>
            <a:r>
              <a:rPr lang="x-none" dirty="0"/>
              <a:t>Haga click en el ícono para incluir una imagen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sp>
        <p:nvSpPr>
          <p:cNvPr id="40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grpSp>
        <p:nvGrpSpPr>
          <p:cNvPr id="9" name="8 Grupo"/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10" name="Freeform 43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" name="Freeform 44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12" name="Freeform 45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3" name="Freeform 46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" name="Freeform 47"/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6" name="Freeform 49"/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7" name="Freeform 50"/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14D5135-9A13-5D47-81A7-7D546AB8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70700" y="2486200"/>
            <a:ext cx="8807356" cy="28855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 b="1">
                <a:solidFill>
                  <a:srgbClr val="0451E4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TÍTULO SIMULADO 01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8E3C32D-4FBE-914F-ABE8-34600C3F044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70700" y="2823901"/>
            <a:ext cx="8807356" cy="82796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>
                <a:solidFill>
                  <a:schemeClr val="tx1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lang="es-ES" sz="1200" dirty="0" err="1"/>
              <a:t>Lorem</a:t>
            </a:r>
            <a:r>
              <a:rPr lang="es-ES" sz="1200" dirty="0"/>
              <a:t> </a:t>
            </a:r>
            <a:r>
              <a:rPr lang="es-ES" sz="1200" dirty="0" err="1"/>
              <a:t>ipsum</a:t>
            </a:r>
            <a:r>
              <a:rPr lang="es-ES" sz="1200" dirty="0"/>
              <a:t> dolor </a:t>
            </a:r>
            <a:r>
              <a:rPr lang="es-ES" sz="1200" dirty="0" err="1"/>
              <a:t>sit</a:t>
            </a:r>
            <a:r>
              <a:rPr lang="es-ES" sz="1200" dirty="0"/>
              <a:t> </a:t>
            </a:r>
            <a:r>
              <a:rPr lang="es-ES" sz="1200" dirty="0" err="1"/>
              <a:t>amet</a:t>
            </a:r>
            <a:r>
              <a:rPr lang="es-ES" sz="1200" dirty="0"/>
              <a:t>. </a:t>
            </a:r>
            <a:r>
              <a:rPr lang="es-ES" sz="1200" dirty="0" err="1"/>
              <a:t>consectetur</a:t>
            </a:r>
            <a:r>
              <a:rPr lang="es-ES" sz="1200" dirty="0"/>
              <a:t> </a:t>
            </a:r>
            <a:r>
              <a:rPr lang="es-ES" sz="1200" dirty="0" err="1"/>
              <a:t>adipiscing</a:t>
            </a:r>
            <a:r>
              <a:rPr lang="es-ES" sz="1200" dirty="0"/>
              <a:t> </a:t>
            </a:r>
            <a:r>
              <a:rPr lang="es-ES" sz="1200" dirty="0" err="1"/>
              <a:t>elit</a:t>
            </a:r>
            <a:r>
              <a:rPr lang="es-ES" sz="1200" dirty="0"/>
              <a:t>. </a:t>
            </a:r>
            <a:r>
              <a:rPr lang="es-ES" sz="1200" dirty="0" err="1"/>
              <a:t>Etiam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in </a:t>
            </a:r>
            <a:r>
              <a:rPr lang="es-ES" sz="1200" dirty="0" err="1"/>
              <a:t>iaculis</a:t>
            </a:r>
            <a:r>
              <a:rPr lang="es-ES" sz="1200" dirty="0"/>
              <a:t> </a:t>
            </a:r>
            <a:r>
              <a:rPr lang="es-ES" sz="1200" dirty="0" err="1"/>
              <a:t>gravida</a:t>
            </a:r>
            <a:r>
              <a:rPr lang="es-ES" sz="1200" dirty="0"/>
              <a:t>, </a:t>
            </a:r>
            <a:r>
              <a:rPr lang="es-ES" sz="1200" dirty="0" err="1"/>
              <a:t>purus</a:t>
            </a:r>
            <a:r>
              <a:rPr lang="es-ES" sz="1200" dirty="0"/>
              <a:t> </a:t>
            </a:r>
            <a:r>
              <a:rPr lang="es-ES" sz="1200" dirty="0" err="1"/>
              <a:t>massa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 mi, et </a:t>
            </a:r>
            <a:br>
              <a:rPr lang="es-ES" sz="1200" dirty="0"/>
            </a:br>
            <a:r>
              <a:rPr lang="es-ES" sz="1200" dirty="0" err="1"/>
              <a:t>feugiat</a:t>
            </a:r>
            <a:r>
              <a:rPr lang="es-ES" sz="1200" dirty="0"/>
              <a:t>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diam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est</a:t>
            </a:r>
            <a:r>
              <a:rPr lang="es-ES" sz="1200" dirty="0"/>
              <a:t>. </a:t>
            </a:r>
            <a:r>
              <a:rPr lang="es-ES" sz="1200" dirty="0" err="1"/>
              <a:t>Duis</a:t>
            </a:r>
            <a:r>
              <a:rPr lang="es-ES" sz="1200" dirty="0"/>
              <a:t> </a:t>
            </a:r>
            <a:r>
              <a:rPr lang="es-ES" sz="1200" dirty="0" err="1"/>
              <a:t>pulvinar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a </a:t>
            </a:r>
            <a:r>
              <a:rPr lang="es-ES" sz="1200" dirty="0" err="1"/>
              <a:t>ullamcorper</a:t>
            </a:r>
            <a:r>
              <a:rPr lang="es-ES" sz="1200" dirty="0"/>
              <a:t> </a:t>
            </a:r>
            <a:r>
              <a:rPr lang="es-ES" sz="1200" dirty="0" err="1"/>
              <a:t>rhoncus</a:t>
            </a:r>
            <a:r>
              <a:rPr lang="es-ES" sz="1200" dirty="0"/>
              <a:t>,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augue</a:t>
            </a:r>
            <a:r>
              <a:rPr lang="es-ES" sz="1200" dirty="0"/>
              <a:t> </a:t>
            </a:r>
            <a:r>
              <a:rPr lang="es-ES" sz="1200" dirty="0" err="1"/>
              <a:t>elementum</a:t>
            </a:r>
            <a:r>
              <a:rPr lang="es-ES" sz="1200" dirty="0"/>
              <a:t> </a:t>
            </a:r>
            <a:r>
              <a:rPr lang="es-ES" sz="1200" dirty="0" err="1"/>
              <a:t>arcu</a:t>
            </a:r>
            <a:r>
              <a:rPr lang="es-ES" sz="1200" dirty="0"/>
              <a:t>, id </a:t>
            </a:r>
            <a:r>
              <a:rPr lang="es-ES" sz="1200" dirty="0" err="1"/>
              <a:t>posuere</a:t>
            </a:r>
            <a:r>
              <a:rPr lang="es-ES" sz="1200" dirty="0"/>
              <a:t> </a:t>
            </a:r>
            <a:r>
              <a:rPr lang="es-ES" sz="1200" dirty="0" err="1"/>
              <a:t>erat</a:t>
            </a:r>
            <a:r>
              <a:rPr lang="es-ES" sz="1200" dirty="0"/>
              <a:t> </a:t>
            </a:r>
            <a:r>
              <a:rPr lang="es-ES" sz="1200" dirty="0" err="1"/>
              <a:t>neque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lorem</a:t>
            </a:r>
            <a:r>
              <a:rPr lang="es-ES" sz="1200" dirty="0"/>
              <a:t>. </a:t>
            </a:r>
            <a:r>
              <a:rPr lang="es-ES" sz="1200" dirty="0" err="1"/>
              <a:t>Maecenas</a:t>
            </a:r>
            <a:r>
              <a:rPr lang="es-ES" sz="1200" dirty="0"/>
              <a:t> </a:t>
            </a:r>
            <a:r>
              <a:rPr lang="es-ES" sz="1200" dirty="0" err="1"/>
              <a:t>finibus</a:t>
            </a:r>
            <a:r>
              <a:rPr lang="es-ES" sz="1200" dirty="0"/>
              <a:t> </a:t>
            </a:r>
            <a:r>
              <a:rPr lang="es-ES" sz="1200" dirty="0" err="1"/>
              <a:t>tristique</a:t>
            </a:r>
            <a:r>
              <a:rPr lang="es-ES" sz="1200" dirty="0"/>
              <a:t> </a:t>
            </a:r>
            <a:r>
              <a:rPr lang="es-ES" sz="1200" dirty="0" err="1"/>
              <a:t>felis</a:t>
            </a:r>
            <a:r>
              <a:rPr lang="es-ES" sz="1200" dirty="0"/>
              <a:t> </a:t>
            </a:r>
            <a:r>
              <a:rPr lang="es-ES" sz="1200" dirty="0" err="1"/>
              <a:t>ac</a:t>
            </a:r>
            <a:r>
              <a:rPr lang="es-ES" sz="1200" dirty="0"/>
              <a:t>.</a:t>
            </a: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578CD80C-6D27-4AF3-9D53-270FA436D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427354"/>
      </p:ext>
    </p:extLst>
  </p:cSld>
  <p:clrMapOvr>
    <a:masterClrMapping/>
  </p:clrMapOvr>
  <p:hf sldNum="0"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CERA GRIS REDONDE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FA758472-50DB-4D63-B045-3DD6C8C79A32}"/>
              </a:ext>
            </a:extLst>
          </p:cNvPr>
          <p:cNvSpPr/>
          <p:nvPr userDrawn="1"/>
        </p:nvSpPr>
        <p:spPr>
          <a:xfrm>
            <a:off x="-4572" y="0"/>
            <a:ext cx="91485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Round Same Side Corner Rectangle 26">
            <a:extLst>
              <a:ext uri="{FF2B5EF4-FFF2-40B4-BE49-F238E27FC236}">
                <a16:creationId xmlns:a16="http://schemas.microsoft.com/office/drawing/2014/main" id="{8EE0BF9B-876D-444B-804C-11C2AE01B8CF}"/>
              </a:ext>
            </a:extLst>
          </p:cNvPr>
          <p:cNvSpPr/>
          <p:nvPr userDrawn="1"/>
        </p:nvSpPr>
        <p:spPr>
          <a:xfrm rot="10800000">
            <a:off x="0" y="-2"/>
            <a:ext cx="9153030" cy="566868"/>
          </a:xfrm>
          <a:prstGeom prst="round2Same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14D5135-9A13-5D47-81A7-7D546AB8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70700" y="735148"/>
            <a:ext cx="8807356" cy="28855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 b="1">
                <a:solidFill>
                  <a:srgbClr val="0451E4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TÍTULO SIMULADO 01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8E3C32D-4FBE-914F-ABE8-34600C3F044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70700" y="1072849"/>
            <a:ext cx="8807356" cy="82796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>
                <a:solidFill>
                  <a:schemeClr val="tx1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lang="es-ES" sz="1200" dirty="0" err="1"/>
              <a:t>Lorem</a:t>
            </a:r>
            <a:r>
              <a:rPr lang="es-ES" sz="1200" dirty="0"/>
              <a:t> </a:t>
            </a:r>
            <a:r>
              <a:rPr lang="es-ES" sz="1200" dirty="0" err="1"/>
              <a:t>ipsum</a:t>
            </a:r>
            <a:r>
              <a:rPr lang="es-ES" sz="1200" dirty="0"/>
              <a:t> dolor </a:t>
            </a:r>
            <a:r>
              <a:rPr lang="es-ES" sz="1200" dirty="0" err="1"/>
              <a:t>sit</a:t>
            </a:r>
            <a:r>
              <a:rPr lang="es-ES" sz="1200" dirty="0"/>
              <a:t> </a:t>
            </a:r>
            <a:r>
              <a:rPr lang="es-ES" sz="1200" dirty="0" err="1"/>
              <a:t>amet</a:t>
            </a:r>
            <a:r>
              <a:rPr lang="es-ES" sz="1200" dirty="0"/>
              <a:t>. </a:t>
            </a:r>
            <a:r>
              <a:rPr lang="es-ES" sz="1200" dirty="0" err="1"/>
              <a:t>consectetur</a:t>
            </a:r>
            <a:r>
              <a:rPr lang="es-ES" sz="1200" dirty="0"/>
              <a:t> </a:t>
            </a:r>
            <a:r>
              <a:rPr lang="es-ES" sz="1200" dirty="0" err="1"/>
              <a:t>adipiscing</a:t>
            </a:r>
            <a:r>
              <a:rPr lang="es-ES" sz="1200" dirty="0"/>
              <a:t> </a:t>
            </a:r>
            <a:r>
              <a:rPr lang="es-ES" sz="1200" dirty="0" err="1"/>
              <a:t>elit</a:t>
            </a:r>
            <a:r>
              <a:rPr lang="es-ES" sz="1200" dirty="0"/>
              <a:t>. </a:t>
            </a:r>
            <a:r>
              <a:rPr lang="es-ES" sz="1200" dirty="0" err="1"/>
              <a:t>Etiam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in </a:t>
            </a:r>
            <a:r>
              <a:rPr lang="es-ES" sz="1200" dirty="0" err="1"/>
              <a:t>iaculis</a:t>
            </a:r>
            <a:r>
              <a:rPr lang="es-ES" sz="1200" dirty="0"/>
              <a:t> </a:t>
            </a:r>
            <a:r>
              <a:rPr lang="es-ES" sz="1200" dirty="0" err="1"/>
              <a:t>gravida</a:t>
            </a:r>
            <a:r>
              <a:rPr lang="es-ES" sz="1200" dirty="0"/>
              <a:t>, </a:t>
            </a:r>
            <a:r>
              <a:rPr lang="es-ES" sz="1200" dirty="0" err="1"/>
              <a:t>purus</a:t>
            </a:r>
            <a:r>
              <a:rPr lang="es-ES" sz="1200" dirty="0"/>
              <a:t> </a:t>
            </a:r>
            <a:r>
              <a:rPr lang="es-ES" sz="1200" dirty="0" err="1"/>
              <a:t>massa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 mi, et </a:t>
            </a:r>
            <a:br>
              <a:rPr lang="es-ES" sz="1200" dirty="0"/>
            </a:br>
            <a:r>
              <a:rPr lang="es-ES" sz="1200" dirty="0" err="1"/>
              <a:t>feugiat</a:t>
            </a:r>
            <a:r>
              <a:rPr lang="es-ES" sz="1200" dirty="0"/>
              <a:t>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diam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est</a:t>
            </a:r>
            <a:r>
              <a:rPr lang="es-ES" sz="1200" dirty="0"/>
              <a:t>. </a:t>
            </a:r>
            <a:r>
              <a:rPr lang="es-ES" sz="1200" dirty="0" err="1"/>
              <a:t>Duis</a:t>
            </a:r>
            <a:r>
              <a:rPr lang="es-ES" sz="1200" dirty="0"/>
              <a:t> </a:t>
            </a:r>
            <a:r>
              <a:rPr lang="es-ES" sz="1200" dirty="0" err="1"/>
              <a:t>pulvinar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a </a:t>
            </a:r>
            <a:r>
              <a:rPr lang="es-ES" sz="1200" dirty="0" err="1"/>
              <a:t>ullamcorper</a:t>
            </a:r>
            <a:r>
              <a:rPr lang="es-ES" sz="1200" dirty="0"/>
              <a:t> </a:t>
            </a:r>
            <a:r>
              <a:rPr lang="es-ES" sz="1200" dirty="0" err="1"/>
              <a:t>rhoncus</a:t>
            </a:r>
            <a:r>
              <a:rPr lang="es-ES" sz="1200" dirty="0"/>
              <a:t>,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augue</a:t>
            </a:r>
            <a:r>
              <a:rPr lang="es-ES" sz="1200" dirty="0"/>
              <a:t> </a:t>
            </a:r>
            <a:r>
              <a:rPr lang="es-ES" sz="1200" dirty="0" err="1"/>
              <a:t>elementum</a:t>
            </a:r>
            <a:r>
              <a:rPr lang="es-ES" sz="1200" dirty="0"/>
              <a:t> </a:t>
            </a:r>
            <a:r>
              <a:rPr lang="es-ES" sz="1200" dirty="0" err="1"/>
              <a:t>arcu</a:t>
            </a:r>
            <a:r>
              <a:rPr lang="es-ES" sz="1200" dirty="0"/>
              <a:t>, id </a:t>
            </a:r>
            <a:r>
              <a:rPr lang="es-ES" sz="1200" dirty="0" err="1"/>
              <a:t>posuere</a:t>
            </a:r>
            <a:r>
              <a:rPr lang="es-ES" sz="1200" dirty="0"/>
              <a:t> </a:t>
            </a:r>
            <a:r>
              <a:rPr lang="es-ES" sz="1200" dirty="0" err="1"/>
              <a:t>erat</a:t>
            </a:r>
            <a:r>
              <a:rPr lang="es-ES" sz="1200" dirty="0"/>
              <a:t> </a:t>
            </a:r>
            <a:r>
              <a:rPr lang="es-ES" sz="1200" dirty="0" err="1"/>
              <a:t>neque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lorem</a:t>
            </a:r>
            <a:r>
              <a:rPr lang="es-ES" sz="1200" dirty="0"/>
              <a:t>. </a:t>
            </a:r>
            <a:r>
              <a:rPr lang="es-ES" sz="1200" dirty="0" err="1"/>
              <a:t>Maecenas</a:t>
            </a:r>
            <a:r>
              <a:rPr lang="es-ES" sz="1200" dirty="0"/>
              <a:t> </a:t>
            </a:r>
            <a:r>
              <a:rPr lang="es-ES" sz="1200" dirty="0" err="1"/>
              <a:t>finibus</a:t>
            </a:r>
            <a:r>
              <a:rPr lang="es-ES" sz="1200" dirty="0"/>
              <a:t> </a:t>
            </a:r>
            <a:r>
              <a:rPr lang="es-ES" sz="1200" dirty="0" err="1"/>
              <a:t>tristique</a:t>
            </a:r>
            <a:r>
              <a:rPr lang="es-ES" sz="1200" dirty="0"/>
              <a:t> </a:t>
            </a:r>
            <a:r>
              <a:rPr lang="es-ES" sz="1200" dirty="0" err="1"/>
              <a:t>felis</a:t>
            </a:r>
            <a:r>
              <a:rPr lang="es-ES" sz="1200" dirty="0"/>
              <a:t> </a:t>
            </a:r>
            <a:r>
              <a:rPr lang="es-ES" sz="1200" dirty="0" err="1"/>
              <a:t>ac</a:t>
            </a:r>
            <a:r>
              <a:rPr lang="es-ES" sz="1200" dirty="0"/>
              <a:t>.</a:t>
            </a: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6F924C03-A102-A946-BBC1-9E1C44366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grpSp>
        <p:nvGrpSpPr>
          <p:cNvPr id="9" name="8 Grupo"/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5" name="Freeform 45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6" name="Freeform 46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7" name="Freeform 47"/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" name="Freeform 48"/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2" name="Freeform 49"/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3" name="Freeform 50"/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599302399"/>
      </p:ext>
    </p:extLst>
  </p:cSld>
  <p:clrMapOvr>
    <a:masterClrMapping/>
  </p:clrMapOvr>
  <p:hf sldNum="0"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CERA GRIS REC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34">
            <a:extLst>
              <a:ext uri="{FF2B5EF4-FFF2-40B4-BE49-F238E27FC236}">
                <a16:creationId xmlns:a16="http://schemas.microsoft.com/office/drawing/2014/main" id="{147B12C0-773D-4C41-A2B6-35BB9004876B}"/>
              </a:ext>
            </a:extLst>
          </p:cNvPr>
          <p:cNvSpPr/>
          <p:nvPr userDrawn="1"/>
        </p:nvSpPr>
        <p:spPr>
          <a:xfrm>
            <a:off x="-4572" y="0"/>
            <a:ext cx="91485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Round Same Side Corner Rectangle 26">
            <a:extLst>
              <a:ext uri="{FF2B5EF4-FFF2-40B4-BE49-F238E27FC236}">
                <a16:creationId xmlns:a16="http://schemas.microsoft.com/office/drawing/2014/main" id="{8EE0BF9B-876D-444B-804C-11C2AE01B8CF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6F924C03-A102-A946-BBC1-9E1C44366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4D5135-9A13-5D47-81A7-7D546AB8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70700" y="735148"/>
            <a:ext cx="8807356" cy="28855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 b="1">
                <a:solidFill>
                  <a:srgbClr val="0451E4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TÍTULO SIMULADO 01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8E3C32D-4FBE-914F-ABE8-34600C3F044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70700" y="1072849"/>
            <a:ext cx="8807356" cy="82796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>
                <a:solidFill>
                  <a:schemeClr val="tx1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lang="es-ES" sz="1200" dirty="0" err="1"/>
              <a:t>Lorem</a:t>
            </a:r>
            <a:r>
              <a:rPr lang="es-ES" sz="1200" dirty="0"/>
              <a:t> </a:t>
            </a:r>
            <a:r>
              <a:rPr lang="es-ES" sz="1200" dirty="0" err="1"/>
              <a:t>ipsum</a:t>
            </a:r>
            <a:r>
              <a:rPr lang="es-ES" sz="1200" dirty="0"/>
              <a:t> dolor </a:t>
            </a:r>
            <a:r>
              <a:rPr lang="es-ES" sz="1200" dirty="0" err="1"/>
              <a:t>sit</a:t>
            </a:r>
            <a:r>
              <a:rPr lang="es-ES" sz="1200" dirty="0"/>
              <a:t> </a:t>
            </a:r>
            <a:r>
              <a:rPr lang="es-ES" sz="1200" dirty="0" err="1"/>
              <a:t>amet</a:t>
            </a:r>
            <a:r>
              <a:rPr lang="es-ES" sz="1200" dirty="0"/>
              <a:t>. </a:t>
            </a:r>
            <a:r>
              <a:rPr lang="es-ES" sz="1200" dirty="0" err="1"/>
              <a:t>consectetur</a:t>
            </a:r>
            <a:r>
              <a:rPr lang="es-ES" sz="1200" dirty="0"/>
              <a:t> </a:t>
            </a:r>
            <a:r>
              <a:rPr lang="es-ES" sz="1200" dirty="0" err="1"/>
              <a:t>adipiscing</a:t>
            </a:r>
            <a:r>
              <a:rPr lang="es-ES" sz="1200" dirty="0"/>
              <a:t> </a:t>
            </a:r>
            <a:r>
              <a:rPr lang="es-ES" sz="1200" dirty="0" err="1"/>
              <a:t>elit</a:t>
            </a:r>
            <a:r>
              <a:rPr lang="es-ES" sz="1200" dirty="0"/>
              <a:t>. </a:t>
            </a:r>
            <a:r>
              <a:rPr lang="es-ES" sz="1200" dirty="0" err="1"/>
              <a:t>Etiam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in </a:t>
            </a:r>
            <a:r>
              <a:rPr lang="es-ES" sz="1200" dirty="0" err="1"/>
              <a:t>iaculis</a:t>
            </a:r>
            <a:r>
              <a:rPr lang="es-ES" sz="1200" dirty="0"/>
              <a:t> </a:t>
            </a:r>
            <a:r>
              <a:rPr lang="es-ES" sz="1200" dirty="0" err="1"/>
              <a:t>gravida</a:t>
            </a:r>
            <a:r>
              <a:rPr lang="es-ES" sz="1200" dirty="0"/>
              <a:t>, </a:t>
            </a:r>
            <a:r>
              <a:rPr lang="es-ES" sz="1200" dirty="0" err="1"/>
              <a:t>purus</a:t>
            </a:r>
            <a:r>
              <a:rPr lang="es-ES" sz="1200" dirty="0"/>
              <a:t> </a:t>
            </a:r>
            <a:r>
              <a:rPr lang="es-ES" sz="1200" dirty="0" err="1"/>
              <a:t>massa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 mi, et </a:t>
            </a:r>
            <a:br>
              <a:rPr lang="es-ES" sz="1200" dirty="0"/>
            </a:br>
            <a:r>
              <a:rPr lang="es-ES" sz="1200" dirty="0" err="1"/>
              <a:t>feugiat</a:t>
            </a:r>
            <a:r>
              <a:rPr lang="es-ES" sz="1200" dirty="0"/>
              <a:t>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diam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est</a:t>
            </a:r>
            <a:r>
              <a:rPr lang="es-ES" sz="1200" dirty="0"/>
              <a:t>. </a:t>
            </a:r>
            <a:r>
              <a:rPr lang="es-ES" sz="1200" dirty="0" err="1"/>
              <a:t>Duis</a:t>
            </a:r>
            <a:r>
              <a:rPr lang="es-ES" sz="1200" dirty="0"/>
              <a:t> </a:t>
            </a:r>
            <a:r>
              <a:rPr lang="es-ES" sz="1200" dirty="0" err="1"/>
              <a:t>pulvinar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a </a:t>
            </a:r>
            <a:r>
              <a:rPr lang="es-ES" sz="1200" dirty="0" err="1"/>
              <a:t>ullamcorper</a:t>
            </a:r>
            <a:r>
              <a:rPr lang="es-ES" sz="1200" dirty="0"/>
              <a:t> </a:t>
            </a:r>
            <a:r>
              <a:rPr lang="es-ES" sz="1200" dirty="0" err="1"/>
              <a:t>rhoncus</a:t>
            </a:r>
            <a:r>
              <a:rPr lang="es-ES" sz="1200" dirty="0"/>
              <a:t>,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augue</a:t>
            </a:r>
            <a:r>
              <a:rPr lang="es-ES" sz="1200" dirty="0"/>
              <a:t> </a:t>
            </a:r>
            <a:r>
              <a:rPr lang="es-ES" sz="1200" dirty="0" err="1"/>
              <a:t>elementum</a:t>
            </a:r>
            <a:r>
              <a:rPr lang="es-ES" sz="1200" dirty="0"/>
              <a:t> </a:t>
            </a:r>
            <a:r>
              <a:rPr lang="es-ES" sz="1200" dirty="0" err="1"/>
              <a:t>arcu</a:t>
            </a:r>
            <a:r>
              <a:rPr lang="es-ES" sz="1200" dirty="0"/>
              <a:t>, id </a:t>
            </a:r>
            <a:r>
              <a:rPr lang="es-ES" sz="1200" dirty="0" err="1"/>
              <a:t>posuere</a:t>
            </a:r>
            <a:r>
              <a:rPr lang="es-ES" sz="1200" dirty="0"/>
              <a:t> </a:t>
            </a:r>
            <a:r>
              <a:rPr lang="es-ES" sz="1200" dirty="0" err="1"/>
              <a:t>erat</a:t>
            </a:r>
            <a:r>
              <a:rPr lang="es-ES" sz="1200" dirty="0"/>
              <a:t> </a:t>
            </a:r>
            <a:r>
              <a:rPr lang="es-ES" sz="1200" dirty="0" err="1"/>
              <a:t>neque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lorem</a:t>
            </a:r>
            <a:r>
              <a:rPr lang="es-ES" sz="1200" dirty="0"/>
              <a:t>. </a:t>
            </a:r>
            <a:r>
              <a:rPr lang="es-ES" sz="1200" dirty="0" err="1"/>
              <a:t>Maecenas</a:t>
            </a:r>
            <a:r>
              <a:rPr lang="es-ES" sz="1200" dirty="0"/>
              <a:t> </a:t>
            </a:r>
            <a:r>
              <a:rPr lang="es-ES" sz="1200" dirty="0" err="1"/>
              <a:t>finibus</a:t>
            </a:r>
            <a:r>
              <a:rPr lang="es-ES" sz="1200" dirty="0"/>
              <a:t> </a:t>
            </a:r>
            <a:r>
              <a:rPr lang="es-ES" sz="1200" dirty="0" err="1"/>
              <a:t>tristique</a:t>
            </a:r>
            <a:r>
              <a:rPr lang="es-ES" sz="1200" dirty="0"/>
              <a:t> </a:t>
            </a:r>
            <a:r>
              <a:rPr lang="es-ES" sz="1200" dirty="0" err="1"/>
              <a:t>felis</a:t>
            </a:r>
            <a:r>
              <a:rPr lang="es-ES" sz="1200" dirty="0"/>
              <a:t> </a:t>
            </a:r>
            <a:r>
              <a:rPr lang="es-ES" sz="1200" dirty="0" err="1"/>
              <a:t>ac</a:t>
            </a:r>
            <a:r>
              <a:rPr lang="es-ES" sz="1200" dirty="0"/>
              <a:t>.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414D5135-9A13-5D47-81A7-7D546AB8F51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70700" y="2931790"/>
            <a:ext cx="8807356" cy="28855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 b="1">
                <a:solidFill>
                  <a:schemeClr val="tx1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TÍTULO SIMULADO 01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8E3C32D-4FBE-914F-ABE8-34600C3F044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70700" y="3269491"/>
            <a:ext cx="8807356" cy="82796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>
                <a:solidFill>
                  <a:schemeClr val="tx1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lang="es-ES" sz="1200" dirty="0" err="1"/>
              <a:t>Lorem</a:t>
            </a:r>
            <a:r>
              <a:rPr lang="es-ES" sz="1200" dirty="0"/>
              <a:t> </a:t>
            </a:r>
            <a:r>
              <a:rPr lang="es-ES" sz="1200" dirty="0" err="1"/>
              <a:t>ipsum</a:t>
            </a:r>
            <a:r>
              <a:rPr lang="es-ES" sz="1200" dirty="0"/>
              <a:t> dolor </a:t>
            </a:r>
            <a:r>
              <a:rPr lang="es-ES" sz="1200" dirty="0" err="1"/>
              <a:t>sit</a:t>
            </a:r>
            <a:r>
              <a:rPr lang="es-ES" sz="1200" dirty="0"/>
              <a:t> </a:t>
            </a:r>
            <a:r>
              <a:rPr lang="es-ES" sz="1200" dirty="0" err="1"/>
              <a:t>amet</a:t>
            </a:r>
            <a:r>
              <a:rPr lang="es-ES" sz="1200" dirty="0"/>
              <a:t>. </a:t>
            </a:r>
            <a:r>
              <a:rPr lang="es-ES" sz="1200" dirty="0" err="1"/>
              <a:t>consectetur</a:t>
            </a:r>
            <a:r>
              <a:rPr lang="es-ES" sz="1200" dirty="0"/>
              <a:t> </a:t>
            </a:r>
            <a:r>
              <a:rPr lang="es-ES" sz="1200" dirty="0" err="1"/>
              <a:t>adipiscing</a:t>
            </a:r>
            <a:r>
              <a:rPr lang="es-ES" sz="1200" dirty="0"/>
              <a:t> </a:t>
            </a:r>
            <a:r>
              <a:rPr lang="es-ES" sz="1200" dirty="0" err="1"/>
              <a:t>elit</a:t>
            </a:r>
            <a:r>
              <a:rPr lang="es-ES" sz="1200" dirty="0"/>
              <a:t>. </a:t>
            </a:r>
            <a:r>
              <a:rPr lang="es-ES" sz="1200" dirty="0" err="1"/>
              <a:t>Etiam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in </a:t>
            </a:r>
            <a:r>
              <a:rPr lang="es-ES" sz="1200" dirty="0" err="1"/>
              <a:t>iaculis</a:t>
            </a:r>
            <a:r>
              <a:rPr lang="es-ES" sz="1200" dirty="0"/>
              <a:t> </a:t>
            </a:r>
            <a:r>
              <a:rPr lang="es-ES" sz="1200" dirty="0" err="1"/>
              <a:t>gravida</a:t>
            </a:r>
            <a:r>
              <a:rPr lang="es-ES" sz="1200" dirty="0"/>
              <a:t>, </a:t>
            </a:r>
            <a:r>
              <a:rPr lang="es-ES" sz="1200" dirty="0" err="1"/>
              <a:t>purus</a:t>
            </a:r>
            <a:r>
              <a:rPr lang="es-ES" sz="1200" dirty="0"/>
              <a:t> </a:t>
            </a:r>
            <a:r>
              <a:rPr lang="es-ES" sz="1200" dirty="0" err="1"/>
              <a:t>massa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 mi, et </a:t>
            </a:r>
            <a:br>
              <a:rPr lang="es-ES" sz="1200" dirty="0"/>
            </a:br>
            <a:r>
              <a:rPr lang="es-ES" sz="1200" dirty="0" err="1"/>
              <a:t>feugiat</a:t>
            </a:r>
            <a:r>
              <a:rPr lang="es-ES" sz="1200" dirty="0"/>
              <a:t>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diam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est</a:t>
            </a:r>
            <a:r>
              <a:rPr lang="es-ES" sz="1200" dirty="0"/>
              <a:t>. </a:t>
            </a:r>
            <a:r>
              <a:rPr lang="es-ES" sz="1200" dirty="0" err="1"/>
              <a:t>Duis</a:t>
            </a:r>
            <a:r>
              <a:rPr lang="es-ES" sz="1200" dirty="0"/>
              <a:t> </a:t>
            </a:r>
            <a:r>
              <a:rPr lang="es-ES" sz="1200" dirty="0" err="1"/>
              <a:t>pulvinar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a </a:t>
            </a:r>
            <a:r>
              <a:rPr lang="es-ES" sz="1200" dirty="0" err="1"/>
              <a:t>ullamcorper</a:t>
            </a:r>
            <a:r>
              <a:rPr lang="es-ES" sz="1200" dirty="0"/>
              <a:t> </a:t>
            </a:r>
            <a:r>
              <a:rPr lang="es-ES" sz="1200" dirty="0" err="1"/>
              <a:t>rhoncus</a:t>
            </a:r>
            <a:r>
              <a:rPr lang="es-ES" sz="1200" dirty="0"/>
              <a:t>,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augue</a:t>
            </a:r>
            <a:r>
              <a:rPr lang="es-ES" sz="1200" dirty="0"/>
              <a:t> </a:t>
            </a:r>
            <a:r>
              <a:rPr lang="es-ES" sz="1200" dirty="0" err="1"/>
              <a:t>elementum</a:t>
            </a:r>
            <a:r>
              <a:rPr lang="es-ES" sz="1200" dirty="0"/>
              <a:t> </a:t>
            </a:r>
            <a:r>
              <a:rPr lang="es-ES" sz="1200" dirty="0" err="1"/>
              <a:t>arcu</a:t>
            </a:r>
            <a:r>
              <a:rPr lang="es-ES" sz="1200" dirty="0"/>
              <a:t>, id </a:t>
            </a:r>
            <a:r>
              <a:rPr lang="es-ES" sz="1200" dirty="0" err="1"/>
              <a:t>posuere</a:t>
            </a:r>
            <a:r>
              <a:rPr lang="es-ES" sz="1200" dirty="0"/>
              <a:t> </a:t>
            </a:r>
            <a:r>
              <a:rPr lang="es-ES" sz="1200" dirty="0" err="1"/>
              <a:t>erat</a:t>
            </a:r>
            <a:r>
              <a:rPr lang="es-ES" sz="1200" dirty="0"/>
              <a:t> </a:t>
            </a:r>
            <a:r>
              <a:rPr lang="es-ES" sz="1200" dirty="0" err="1"/>
              <a:t>neque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lorem</a:t>
            </a:r>
            <a:r>
              <a:rPr lang="es-ES" sz="1200" dirty="0"/>
              <a:t>. </a:t>
            </a:r>
            <a:r>
              <a:rPr lang="es-ES" sz="1200" dirty="0" err="1"/>
              <a:t>Maecenas</a:t>
            </a:r>
            <a:r>
              <a:rPr lang="es-ES" sz="1200" dirty="0"/>
              <a:t> </a:t>
            </a:r>
            <a:r>
              <a:rPr lang="es-ES" sz="1200" dirty="0" err="1"/>
              <a:t>finibus</a:t>
            </a:r>
            <a:r>
              <a:rPr lang="es-ES" sz="1200" dirty="0"/>
              <a:t> </a:t>
            </a:r>
            <a:r>
              <a:rPr lang="es-ES" sz="1200" dirty="0" err="1"/>
              <a:t>tristique</a:t>
            </a:r>
            <a:r>
              <a:rPr lang="es-ES" sz="1200" dirty="0"/>
              <a:t> </a:t>
            </a:r>
            <a:r>
              <a:rPr lang="es-ES" sz="1200" dirty="0" err="1"/>
              <a:t>felis</a:t>
            </a:r>
            <a:r>
              <a:rPr lang="es-ES" sz="1200" dirty="0"/>
              <a:t> </a:t>
            </a:r>
            <a:r>
              <a:rPr lang="es-ES" sz="1200" dirty="0" err="1"/>
              <a:t>ac</a:t>
            </a:r>
            <a:r>
              <a:rPr lang="es-ES" sz="1200" dirty="0"/>
              <a:t>.</a:t>
            </a:r>
          </a:p>
        </p:txBody>
      </p:sp>
      <p:grpSp>
        <p:nvGrpSpPr>
          <p:cNvPr id="36" name="8 Grupo">
            <a:extLst>
              <a:ext uri="{FF2B5EF4-FFF2-40B4-BE49-F238E27FC236}">
                <a16:creationId xmlns:a16="http://schemas.microsoft.com/office/drawing/2014/main" id="{B59BB3CB-FDF3-4A6C-9B2D-7A3CE41951E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37" name="Freeform 43">
              <a:extLst>
                <a:ext uri="{FF2B5EF4-FFF2-40B4-BE49-F238E27FC236}">
                  <a16:creationId xmlns:a16="http://schemas.microsoft.com/office/drawing/2014/main" id="{A11E9B59-4F92-44BE-BD5B-4773920C0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38" name="Freeform 44">
              <a:extLst>
                <a:ext uri="{FF2B5EF4-FFF2-40B4-BE49-F238E27FC236}">
                  <a16:creationId xmlns:a16="http://schemas.microsoft.com/office/drawing/2014/main" id="{6E0BAC48-118B-4FC9-A03A-47430D5D8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9" name="Freeform 45">
              <a:extLst>
                <a:ext uri="{FF2B5EF4-FFF2-40B4-BE49-F238E27FC236}">
                  <a16:creationId xmlns:a16="http://schemas.microsoft.com/office/drawing/2014/main" id="{F7310DA0-EF2A-4C2B-B847-2BF3F1C96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BFFD9F9A-3356-4836-87A6-E75C50DCE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1" name="Freeform 47">
              <a:extLst>
                <a:ext uri="{FF2B5EF4-FFF2-40B4-BE49-F238E27FC236}">
                  <a16:creationId xmlns:a16="http://schemas.microsoft.com/office/drawing/2014/main" id="{E0F9A67C-B253-4954-B163-19A5EF380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9F67B512-B181-46FF-861A-1A35C10788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3" name="Freeform 49">
              <a:extLst>
                <a:ext uri="{FF2B5EF4-FFF2-40B4-BE49-F238E27FC236}">
                  <a16:creationId xmlns:a16="http://schemas.microsoft.com/office/drawing/2014/main" id="{21A6CDE1-8279-4753-91E5-4AEEBB26E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4" name="Freeform 50">
              <a:extLst>
                <a:ext uri="{FF2B5EF4-FFF2-40B4-BE49-F238E27FC236}">
                  <a16:creationId xmlns:a16="http://schemas.microsoft.com/office/drawing/2014/main" id="{29A03D26-E6A3-4C50-9768-FFD43E884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172228684"/>
      </p:ext>
    </p:extLst>
  </p:cSld>
  <p:clrMapOvr>
    <a:masterClrMapping/>
  </p:clrMapOvr>
  <p:hf sldNum="0"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CERA BLANCA REDONDE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E69C285-1BB7-0645-8F77-A7A61AA0CADD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5E06CED5-008B-EC4A-8DFA-7A1DEF50E07A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E06616E9-807D-4C46-80D6-BF20FEDF3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14D5135-9A13-5D47-81A7-7D546AB8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70700" y="735148"/>
            <a:ext cx="8807356" cy="28855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 b="1">
                <a:solidFill>
                  <a:srgbClr val="0451E4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TÍTULO SIMULADO 01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8E3C32D-4FBE-914F-ABE8-34600C3F044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70700" y="1072849"/>
            <a:ext cx="8807356" cy="82796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>
                <a:solidFill>
                  <a:schemeClr val="tx1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lang="es-ES" sz="1200" dirty="0" err="1"/>
              <a:t>Lorem</a:t>
            </a:r>
            <a:r>
              <a:rPr lang="es-ES" sz="1200" dirty="0"/>
              <a:t> </a:t>
            </a:r>
            <a:r>
              <a:rPr lang="es-ES" sz="1200" dirty="0" err="1"/>
              <a:t>ipsum</a:t>
            </a:r>
            <a:r>
              <a:rPr lang="es-ES" sz="1200" dirty="0"/>
              <a:t> dolor </a:t>
            </a:r>
            <a:r>
              <a:rPr lang="es-ES" sz="1200" dirty="0" err="1"/>
              <a:t>sit</a:t>
            </a:r>
            <a:r>
              <a:rPr lang="es-ES" sz="1200" dirty="0"/>
              <a:t> </a:t>
            </a:r>
            <a:r>
              <a:rPr lang="es-ES" sz="1200" dirty="0" err="1"/>
              <a:t>amet</a:t>
            </a:r>
            <a:r>
              <a:rPr lang="es-ES" sz="1200" dirty="0"/>
              <a:t>. </a:t>
            </a:r>
            <a:r>
              <a:rPr lang="es-ES" sz="1200" dirty="0" err="1"/>
              <a:t>consectetur</a:t>
            </a:r>
            <a:r>
              <a:rPr lang="es-ES" sz="1200" dirty="0"/>
              <a:t> </a:t>
            </a:r>
            <a:r>
              <a:rPr lang="es-ES" sz="1200" dirty="0" err="1"/>
              <a:t>adipiscing</a:t>
            </a:r>
            <a:r>
              <a:rPr lang="es-ES" sz="1200" dirty="0"/>
              <a:t> </a:t>
            </a:r>
            <a:r>
              <a:rPr lang="es-ES" sz="1200" dirty="0" err="1"/>
              <a:t>elit</a:t>
            </a:r>
            <a:r>
              <a:rPr lang="es-ES" sz="1200" dirty="0"/>
              <a:t>. </a:t>
            </a:r>
            <a:r>
              <a:rPr lang="es-ES" sz="1200" dirty="0" err="1"/>
              <a:t>Etiam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in </a:t>
            </a:r>
            <a:r>
              <a:rPr lang="es-ES" sz="1200" dirty="0" err="1"/>
              <a:t>iaculis</a:t>
            </a:r>
            <a:r>
              <a:rPr lang="es-ES" sz="1200" dirty="0"/>
              <a:t> </a:t>
            </a:r>
            <a:r>
              <a:rPr lang="es-ES" sz="1200" dirty="0" err="1"/>
              <a:t>gravida</a:t>
            </a:r>
            <a:r>
              <a:rPr lang="es-ES" sz="1200" dirty="0"/>
              <a:t>, </a:t>
            </a:r>
            <a:r>
              <a:rPr lang="es-ES" sz="1200" dirty="0" err="1"/>
              <a:t>purus</a:t>
            </a:r>
            <a:r>
              <a:rPr lang="es-ES" sz="1200" dirty="0"/>
              <a:t> </a:t>
            </a:r>
            <a:r>
              <a:rPr lang="es-ES" sz="1200" dirty="0" err="1"/>
              <a:t>massa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 mi, et </a:t>
            </a:r>
            <a:br>
              <a:rPr lang="es-ES" sz="1200" dirty="0"/>
            </a:br>
            <a:r>
              <a:rPr lang="es-ES" sz="1200" dirty="0" err="1"/>
              <a:t>feugiat</a:t>
            </a:r>
            <a:r>
              <a:rPr lang="es-ES" sz="1200" dirty="0"/>
              <a:t>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diam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est</a:t>
            </a:r>
            <a:r>
              <a:rPr lang="es-ES" sz="1200" dirty="0"/>
              <a:t>. </a:t>
            </a:r>
            <a:r>
              <a:rPr lang="es-ES" sz="1200" dirty="0" err="1"/>
              <a:t>Duis</a:t>
            </a:r>
            <a:r>
              <a:rPr lang="es-ES" sz="1200" dirty="0"/>
              <a:t> </a:t>
            </a:r>
            <a:r>
              <a:rPr lang="es-ES" sz="1200" dirty="0" err="1"/>
              <a:t>pulvinar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a </a:t>
            </a:r>
            <a:r>
              <a:rPr lang="es-ES" sz="1200" dirty="0" err="1"/>
              <a:t>ullamcorper</a:t>
            </a:r>
            <a:r>
              <a:rPr lang="es-ES" sz="1200" dirty="0"/>
              <a:t> </a:t>
            </a:r>
            <a:r>
              <a:rPr lang="es-ES" sz="1200" dirty="0" err="1"/>
              <a:t>rhoncus</a:t>
            </a:r>
            <a:r>
              <a:rPr lang="es-ES" sz="1200" dirty="0"/>
              <a:t>,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augue</a:t>
            </a:r>
            <a:r>
              <a:rPr lang="es-ES" sz="1200" dirty="0"/>
              <a:t> </a:t>
            </a:r>
            <a:r>
              <a:rPr lang="es-ES" sz="1200" dirty="0" err="1"/>
              <a:t>elementum</a:t>
            </a:r>
            <a:r>
              <a:rPr lang="es-ES" sz="1200" dirty="0"/>
              <a:t> </a:t>
            </a:r>
            <a:r>
              <a:rPr lang="es-ES" sz="1200" dirty="0" err="1"/>
              <a:t>arcu</a:t>
            </a:r>
            <a:r>
              <a:rPr lang="es-ES" sz="1200" dirty="0"/>
              <a:t>, id </a:t>
            </a:r>
            <a:r>
              <a:rPr lang="es-ES" sz="1200" dirty="0" err="1"/>
              <a:t>posuere</a:t>
            </a:r>
            <a:r>
              <a:rPr lang="es-ES" sz="1200" dirty="0"/>
              <a:t> </a:t>
            </a:r>
            <a:r>
              <a:rPr lang="es-ES" sz="1200" dirty="0" err="1"/>
              <a:t>erat</a:t>
            </a:r>
            <a:r>
              <a:rPr lang="es-ES" sz="1200" dirty="0"/>
              <a:t> </a:t>
            </a:r>
            <a:r>
              <a:rPr lang="es-ES" sz="1200" dirty="0" err="1"/>
              <a:t>neque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lorem</a:t>
            </a:r>
            <a:r>
              <a:rPr lang="es-ES" sz="1200" dirty="0"/>
              <a:t>. </a:t>
            </a:r>
            <a:r>
              <a:rPr lang="es-ES" sz="1200" dirty="0" err="1"/>
              <a:t>Maecenas</a:t>
            </a:r>
            <a:r>
              <a:rPr lang="es-ES" sz="1200" dirty="0"/>
              <a:t> </a:t>
            </a:r>
            <a:r>
              <a:rPr lang="es-ES" sz="1200" dirty="0" err="1"/>
              <a:t>finibus</a:t>
            </a:r>
            <a:r>
              <a:rPr lang="es-ES" sz="1200" dirty="0"/>
              <a:t> </a:t>
            </a:r>
            <a:r>
              <a:rPr lang="es-ES" sz="1200" dirty="0" err="1"/>
              <a:t>tristique</a:t>
            </a:r>
            <a:r>
              <a:rPr lang="es-ES" sz="1200" dirty="0"/>
              <a:t> </a:t>
            </a:r>
            <a:r>
              <a:rPr lang="es-ES" sz="1200" dirty="0" err="1"/>
              <a:t>felis</a:t>
            </a:r>
            <a:r>
              <a:rPr lang="es-ES" sz="1200" dirty="0"/>
              <a:t> </a:t>
            </a:r>
            <a:r>
              <a:rPr lang="es-ES" sz="1200" dirty="0" err="1"/>
              <a:t>ac</a:t>
            </a:r>
            <a:r>
              <a:rPr lang="es-ES" sz="1200" dirty="0"/>
              <a:t>.</a:t>
            </a:r>
          </a:p>
        </p:txBody>
      </p:sp>
      <p:grpSp>
        <p:nvGrpSpPr>
          <p:cNvPr id="23" name="8 Grupo">
            <a:extLst>
              <a:ext uri="{FF2B5EF4-FFF2-40B4-BE49-F238E27FC236}">
                <a16:creationId xmlns:a16="http://schemas.microsoft.com/office/drawing/2014/main" id="{456B3090-F277-4CB4-9701-D922A736414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0F45BB5A-F4CE-43F9-AE8B-25547E102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29" name="Freeform 44">
              <a:extLst>
                <a:ext uri="{FF2B5EF4-FFF2-40B4-BE49-F238E27FC236}">
                  <a16:creationId xmlns:a16="http://schemas.microsoft.com/office/drawing/2014/main" id="{907F7E92-ECF7-4ED2-A0AC-E1EFB4270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" name="Freeform 45">
              <a:extLst>
                <a:ext uri="{FF2B5EF4-FFF2-40B4-BE49-F238E27FC236}">
                  <a16:creationId xmlns:a16="http://schemas.microsoft.com/office/drawing/2014/main" id="{9353E9E2-3037-4FD3-BC45-0BDB88575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" name="Freeform 46">
              <a:extLst>
                <a:ext uri="{FF2B5EF4-FFF2-40B4-BE49-F238E27FC236}">
                  <a16:creationId xmlns:a16="http://schemas.microsoft.com/office/drawing/2014/main" id="{E897BA53-1B4C-41A8-8EA5-89876D6B4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" name="Freeform 47">
              <a:extLst>
                <a:ext uri="{FF2B5EF4-FFF2-40B4-BE49-F238E27FC236}">
                  <a16:creationId xmlns:a16="http://schemas.microsoft.com/office/drawing/2014/main" id="{CA580985-3C6D-4ABE-97ED-1D706213B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" name="Freeform 48">
              <a:extLst>
                <a:ext uri="{FF2B5EF4-FFF2-40B4-BE49-F238E27FC236}">
                  <a16:creationId xmlns:a16="http://schemas.microsoft.com/office/drawing/2014/main" id="{2B5312ED-C182-4FDA-951A-4C9F6FC51E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" name="Freeform 49">
              <a:extLst>
                <a:ext uri="{FF2B5EF4-FFF2-40B4-BE49-F238E27FC236}">
                  <a16:creationId xmlns:a16="http://schemas.microsoft.com/office/drawing/2014/main" id="{7E9D19A3-77BC-4D03-939F-EF9D2522B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" name="Freeform 50">
              <a:extLst>
                <a:ext uri="{FF2B5EF4-FFF2-40B4-BE49-F238E27FC236}">
                  <a16:creationId xmlns:a16="http://schemas.microsoft.com/office/drawing/2014/main" id="{DE4646B5-EB94-49EB-A999-BF5D62C49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85273524"/>
      </p:ext>
    </p:extLst>
  </p:cSld>
  <p:clrMapOvr>
    <a:masterClrMapping/>
  </p:clrMapOvr>
  <p:hf sldNum="0"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CERA BLANCA REC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E69C285-1BB7-0645-8F77-A7A61AA0CADD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5E06CED5-008B-EC4A-8DFA-7A1DEF50E07A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E06616E9-807D-4C46-80D6-BF20FEDF3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14D5135-9A13-5D47-81A7-7D546AB8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70700" y="735148"/>
            <a:ext cx="8807356" cy="28855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 b="1">
                <a:solidFill>
                  <a:srgbClr val="0451E4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TÍTULO SIMULADO 01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8E3C32D-4FBE-914F-ABE8-34600C3F044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70700" y="1072849"/>
            <a:ext cx="8807356" cy="82796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>
                <a:solidFill>
                  <a:schemeClr val="tx1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lang="es-ES" sz="1200" dirty="0" err="1"/>
              <a:t>Lorem</a:t>
            </a:r>
            <a:r>
              <a:rPr lang="es-ES" sz="1200" dirty="0"/>
              <a:t> </a:t>
            </a:r>
            <a:r>
              <a:rPr lang="es-ES" sz="1200" dirty="0" err="1"/>
              <a:t>ipsum</a:t>
            </a:r>
            <a:r>
              <a:rPr lang="es-ES" sz="1200" dirty="0"/>
              <a:t> dolor </a:t>
            </a:r>
            <a:r>
              <a:rPr lang="es-ES" sz="1200" dirty="0" err="1"/>
              <a:t>sit</a:t>
            </a:r>
            <a:r>
              <a:rPr lang="es-ES" sz="1200" dirty="0"/>
              <a:t> </a:t>
            </a:r>
            <a:r>
              <a:rPr lang="es-ES" sz="1200" dirty="0" err="1"/>
              <a:t>amet</a:t>
            </a:r>
            <a:r>
              <a:rPr lang="es-ES" sz="1200" dirty="0"/>
              <a:t>. </a:t>
            </a:r>
            <a:r>
              <a:rPr lang="es-ES" sz="1200" dirty="0" err="1"/>
              <a:t>consectetur</a:t>
            </a:r>
            <a:r>
              <a:rPr lang="es-ES" sz="1200" dirty="0"/>
              <a:t> </a:t>
            </a:r>
            <a:r>
              <a:rPr lang="es-ES" sz="1200" dirty="0" err="1"/>
              <a:t>adipiscing</a:t>
            </a:r>
            <a:r>
              <a:rPr lang="es-ES" sz="1200" dirty="0"/>
              <a:t> </a:t>
            </a:r>
            <a:r>
              <a:rPr lang="es-ES" sz="1200" dirty="0" err="1"/>
              <a:t>elit</a:t>
            </a:r>
            <a:r>
              <a:rPr lang="es-ES" sz="1200" dirty="0"/>
              <a:t>. </a:t>
            </a:r>
            <a:r>
              <a:rPr lang="es-ES" sz="1200" dirty="0" err="1"/>
              <a:t>Etiam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in </a:t>
            </a:r>
            <a:r>
              <a:rPr lang="es-ES" sz="1200" dirty="0" err="1"/>
              <a:t>iaculis</a:t>
            </a:r>
            <a:r>
              <a:rPr lang="es-ES" sz="1200" dirty="0"/>
              <a:t> </a:t>
            </a:r>
            <a:r>
              <a:rPr lang="es-ES" sz="1200" dirty="0" err="1"/>
              <a:t>gravida</a:t>
            </a:r>
            <a:r>
              <a:rPr lang="es-ES" sz="1200" dirty="0"/>
              <a:t>, </a:t>
            </a:r>
            <a:r>
              <a:rPr lang="es-ES" sz="1200" dirty="0" err="1"/>
              <a:t>purus</a:t>
            </a:r>
            <a:r>
              <a:rPr lang="es-ES" sz="1200" dirty="0"/>
              <a:t> </a:t>
            </a:r>
            <a:r>
              <a:rPr lang="es-ES" sz="1200" dirty="0" err="1"/>
              <a:t>massa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 mi, et </a:t>
            </a:r>
            <a:br>
              <a:rPr lang="es-ES" sz="1200" dirty="0"/>
            </a:br>
            <a:r>
              <a:rPr lang="es-ES" sz="1200" dirty="0" err="1"/>
              <a:t>feugiat</a:t>
            </a:r>
            <a:r>
              <a:rPr lang="es-ES" sz="1200" dirty="0"/>
              <a:t>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diam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est</a:t>
            </a:r>
            <a:r>
              <a:rPr lang="es-ES" sz="1200" dirty="0"/>
              <a:t>. </a:t>
            </a:r>
            <a:r>
              <a:rPr lang="es-ES" sz="1200" dirty="0" err="1"/>
              <a:t>Duis</a:t>
            </a:r>
            <a:r>
              <a:rPr lang="es-ES" sz="1200" dirty="0"/>
              <a:t> </a:t>
            </a:r>
            <a:r>
              <a:rPr lang="es-ES" sz="1200" dirty="0" err="1"/>
              <a:t>pulvinar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a </a:t>
            </a:r>
            <a:r>
              <a:rPr lang="es-ES" sz="1200" dirty="0" err="1"/>
              <a:t>ullamcorper</a:t>
            </a:r>
            <a:r>
              <a:rPr lang="es-ES" sz="1200" dirty="0"/>
              <a:t> </a:t>
            </a:r>
            <a:r>
              <a:rPr lang="es-ES" sz="1200" dirty="0" err="1"/>
              <a:t>rhoncus</a:t>
            </a:r>
            <a:r>
              <a:rPr lang="es-ES" sz="1200" dirty="0"/>
              <a:t>,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augue</a:t>
            </a:r>
            <a:r>
              <a:rPr lang="es-ES" sz="1200" dirty="0"/>
              <a:t> </a:t>
            </a:r>
            <a:r>
              <a:rPr lang="es-ES" sz="1200" dirty="0" err="1"/>
              <a:t>elementum</a:t>
            </a:r>
            <a:r>
              <a:rPr lang="es-ES" sz="1200" dirty="0"/>
              <a:t> </a:t>
            </a:r>
            <a:r>
              <a:rPr lang="es-ES" sz="1200" dirty="0" err="1"/>
              <a:t>arcu</a:t>
            </a:r>
            <a:r>
              <a:rPr lang="es-ES" sz="1200" dirty="0"/>
              <a:t>, id </a:t>
            </a:r>
            <a:r>
              <a:rPr lang="es-ES" sz="1200" dirty="0" err="1"/>
              <a:t>posuere</a:t>
            </a:r>
            <a:r>
              <a:rPr lang="es-ES" sz="1200" dirty="0"/>
              <a:t> </a:t>
            </a:r>
            <a:r>
              <a:rPr lang="es-ES" sz="1200" dirty="0" err="1"/>
              <a:t>erat</a:t>
            </a:r>
            <a:r>
              <a:rPr lang="es-ES" sz="1200" dirty="0"/>
              <a:t> </a:t>
            </a:r>
            <a:r>
              <a:rPr lang="es-ES" sz="1200" dirty="0" err="1"/>
              <a:t>neque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lorem</a:t>
            </a:r>
            <a:r>
              <a:rPr lang="es-ES" sz="1200" dirty="0"/>
              <a:t>. </a:t>
            </a:r>
            <a:r>
              <a:rPr lang="es-ES" sz="1200" dirty="0" err="1"/>
              <a:t>Maecenas</a:t>
            </a:r>
            <a:r>
              <a:rPr lang="es-ES" sz="1200" dirty="0"/>
              <a:t> </a:t>
            </a:r>
            <a:r>
              <a:rPr lang="es-ES" sz="1200" dirty="0" err="1"/>
              <a:t>finibus</a:t>
            </a:r>
            <a:r>
              <a:rPr lang="es-ES" sz="1200" dirty="0"/>
              <a:t> </a:t>
            </a:r>
            <a:r>
              <a:rPr lang="es-ES" sz="1200" dirty="0" err="1"/>
              <a:t>tristique</a:t>
            </a:r>
            <a:r>
              <a:rPr lang="es-ES" sz="1200" dirty="0"/>
              <a:t> </a:t>
            </a:r>
            <a:r>
              <a:rPr lang="es-ES" sz="1200" dirty="0" err="1"/>
              <a:t>felis</a:t>
            </a:r>
            <a:r>
              <a:rPr lang="es-ES" sz="1200" dirty="0"/>
              <a:t> </a:t>
            </a:r>
            <a:r>
              <a:rPr lang="es-ES" sz="1200" dirty="0" err="1"/>
              <a:t>ac</a:t>
            </a:r>
            <a:r>
              <a:rPr lang="es-ES" sz="1200" dirty="0"/>
              <a:t>.</a:t>
            </a:r>
          </a:p>
        </p:txBody>
      </p:sp>
      <p:grpSp>
        <p:nvGrpSpPr>
          <p:cNvPr id="23" name="8 Grupo">
            <a:extLst>
              <a:ext uri="{FF2B5EF4-FFF2-40B4-BE49-F238E27FC236}">
                <a16:creationId xmlns:a16="http://schemas.microsoft.com/office/drawing/2014/main" id="{456B3090-F277-4CB4-9701-D922A736414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0F45BB5A-F4CE-43F9-AE8B-25547E102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29" name="Freeform 44">
              <a:extLst>
                <a:ext uri="{FF2B5EF4-FFF2-40B4-BE49-F238E27FC236}">
                  <a16:creationId xmlns:a16="http://schemas.microsoft.com/office/drawing/2014/main" id="{907F7E92-ECF7-4ED2-A0AC-E1EFB4270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" name="Freeform 45">
              <a:extLst>
                <a:ext uri="{FF2B5EF4-FFF2-40B4-BE49-F238E27FC236}">
                  <a16:creationId xmlns:a16="http://schemas.microsoft.com/office/drawing/2014/main" id="{9353E9E2-3037-4FD3-BC45-0BDB88575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" name="Freeform 46">
              <a:extLst>
                <a:ext uri="{FF2B5EF4-FFF2-40B4-BE49-F238E27FC236}">
                  <a16:creationId xmlns:a16="http://schemas.microsoft.com/office/drawing/2014/main" id="{E897BA53-1B4C-41A8-8EA5-89876D6B4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" name="Freeform 47">
              <a:extLst>
                <a:ext uri="{FF2B5EF4-FFF2-40B4-BE49-F238E27FC236}">
                  <a16:creationId xmlns:a16="http://schemas.microsoft.com/office/drawing/2014/main" id="{CA580985-3C6D-4ABE-97ED-1D706213B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" name="Freeform 48">
              <a:extLst>
                <a:ext uri="{FF2B5EF4-FFF2-40B4-BE49-F238E27FC236}">
                  <a16:creationId xmlns:a16="http://schemas.microsoft.com/office/drawing/2014/main" id="{2B5312ED-C182-4FDA-951A-4C9F6FC51E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" name="Freeform 49">
              <a:extLst>
                <a:ext uri="{FF2B5EF4-FFF2-40B4-BE49-F238E27FC236}">
                  <a16:creationId xmlns:a16="http://schemas.microsoft.com/office/drawing/2014/main" id="{7E9D19A3-77BC-4D03-939F-EF9D2522B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" name="Freeform 50">
              <a:extLst>
                <a:ext uri="{FF2B5EF4-FFF2-40B4-BE49-F238E27FC236}">
                  <a16:creationId xmlns:a16="http://schemas.microsoft.com/office/drawing/2014/main" id="{DE4646B5-EB94-49EB-A999-BF5D62C49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27509015"/>
      </p:ext>
    </p:extLst>
  </p:cSld>
  <p:clrMapOvr>
    <a:masterClrMapping/>
  </p:clrMapOvr>
  <p:hf sldNum="0" hd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CABECERA BLANCA IMAGEN ÁNGULOS REDONDE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208C32C0-64EA-4B08-876A-769A3654FD66}"/>
              </a:ext>
            </a:extLst>
          </p:cNvPr>
          <p:cNvSpPr/>
          <p:nvPr userDrawn="1"/>
        </p:nvSpPr>
        <p:spPr>
          <a:xfrm>
            <a:off x="-4572" y="0"/>
            <a:ext cx="91485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1" name="Round Same Side Corner Rectangle 26">
            <a:extLst>
              <a:ext uri="{FF2B5EF4-FFF2-40B4-BE49-F238E27FC236}">
                <a16:creationId xmlns:a16="http://schemas.microsoft.com/office/drawing/2014/main" id="{8EE0BF9B-876D-444B-804C-11C2AE01B8CF}"/>
              </a:ext>
            </a:extLst>
          </p:cNvPr>
          <p:cNvSpPr/>
          <p:nvPr userDrawn="1"/>
        </p:nvSpPr>
        <p:spPr>
          <a:xfrm rot="10800000">
            <a:off x="0" y="-2"/>
            <a:ext cx="9153030" cy="566868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Picture Placeholder 6">
            <a:extLst>
              <a:ext uri="{FF2B5EF4-FFF2-40B4-BE49-F238E27FC236}">
                <a16:creationId xmlns:a16="http://schemas.microsoft.com/office/drawing/2014/main" id="{829DE305-387E-DC4D-BAD0-86234F0CEF0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-1419" y="411510"/>
            <a:ext cx="9148187" cy="1867793"/>
          </a:xfrm>
          <a:custGeom>
            <a:avLst/>
            <a:gdLst>
              <a:gd name="connsiteX0" fmla="*/ 0 w 9143576"/>
              <a:gd name="connsiteY0" fmla="*/ 243416 h 2595333"/>
              <a:gd name="connsiteX1" fmla="*/ 243416 w 9143576"/>
              <a:gd name="connsiteY1" fmla="*/ 0 h 2595333"/>
              <a:gd name="connsiteX2" fmla="*/ 8900160 w 9143576"/>
              <a:gd name="connsiteY2" fmla="*/ 0 h 2595333"/>
              <a:gd name="connsiteX3" fmla="*/ 9143576 w 9143576"/>
              <a:gd name="connsiteY3" fmla="*/ 243416 h 2595333"/>
              <a:gd name="connsiteX4" fmla="*/ 9143576 w 9143576"/>
              <a:gd name="connsiteY4" fmla="*/ 2351917 h 2595333"/>
              <a:gd name="connsiteX5" fmla="*/ 8900160 w 9143576"/>
              <a:gd name="connsiteY5" fmla="*/ 2595333 h 2595333"/>
              <a:gd name="connsiteX6" fmla="*/ 243416 w 9143576"/>
              <a:gd name="connsiteY6" fmla="*/ 2595333 h 2595333"/>
              <a:gd name="connsiteX7" fmla="*/ 0 w 9143576"/>
              <a:gd name="connsiteY7" fmla="*/ 2351917 h 2595333"/>
              <a:gd name="connsiteX8" fmla="*/ 0 w 9143576"/>
              <a:gd name="connsiteY8" fmla="*/ 243416 h 2595333"/>
              <a:gd name="connsiteX0" fmla="*/ 0 w 9143576"/>
              <a:gd name="connsiteY0" fmla="*/ 271038 h 2622955"/>
              <a:gd name="connsiteX1" fmla="*/ 8900160 w 9143576"/>
              <a:gd name="connsiteY1" fmla="*/ 27622 h 2622955"/>
              <a:gd name="connsiteX2" fmla="*/ 9143576 w 9143576"/>
              <a:gd name="connsiteY2" fmla="*/ 271038 h 2622955"/>
              <a:gd name="connsiteX3" fmla="*/ 9143576 w 9143576"/>
              <a:gd name="connsiteY3" fmla="*/ 2379539 h 2622955"/>
              <a:gd name="connsiteX4" fmla="*/ 8900160 w 9143576"/>
              <a:gd name="connsiteY4" fmla="*/ 2622955 h 2622955"/>
              <a:gd name="connsiteX5" fmla="*/ 243416 w 9143576"/>
              <a:gd name="connsiteY5" fmla="*/ 2622955 h 2622955"/>
              <a:gd name="connsiteX6" fmla="*/ 0 w 9143576"/>
              <a:gd name="connsiteY6" fmla="*/ 2379539 h 2622955"/>
              <a:gd name="connsiteX7" fmla="*/ 0 w 9143576"/>
              <a:gd name="connsiteY7" fmla="*/ 271038 h 2622955"/>
              <a:gd name="connsiteX0" fmla="*/ 0 w 9148148"/>
              <a:gd name="connsiteY0" fmla="*/ 172154 h 2775531"/>
              <a:gd name="connsiteX1" fmla="*/ 8904732 w 9148148"/>
              <a:gd name="connsiteY1" fmla="*/ 180198 h 2775531"/>
              <a:gd name="connsiteX2" fmla="*/ 9148148 w 9148148"/>
              <a:gd name="connsiteY2" fmla="*/ 423614 h 2775531"/>
              <a:gd name="connsiteX3" fmla="*/ 9148148 w 9148148"/>
              <a:gd name="connsiteY3" fmla="*/ 2532115 h 2775531"/>
              <a:gd name="connsiteX4" fmla="*/ 8904732 w 9148148"/>
              <a:gd name="connsiteY4" fmla="*/ 2775531 h 2775531"/>
              <a:gd name="connsiteX5" fmla="*/ 247988 w 9148148"/>
              <a:gd name="connsiteY5" fmla="*/ 2775531 h 2775531"/>
              <a:gd name="connsiteX6" fmla="*/ 4572 w 9148148"/>
              <a:gd name="connsiteY6" fmla="*/ 2532115 h 2775531"/>
              <a:gd name="connsiteX7" fmla="*/ 0 w 9148148"/>
              <a:gd name="connsiteY7" fmla="*/ 172154 h 2775531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0 h 2603377"/>
              <a:gd name="connsiteX1" fmla="*/ 8904732 w 9148148"/>
              <a:gd name="connsiteY1" fmla="*/ 8044 h 2603377"/>
              <a:gd name="connsiteX2" fmla="*/ 9148148 w 9148148"/>
              <a:gd name="connsiteY2" fmla="*/ 251460 h 2603377"/>
              <a:gd name="connsiteX3" fmla="*/ 9148148 w 9148148"/>
              <a:gd name="connsiteY3" fmla="*/ 2359961 h 2603377"/>
              <a:gd name="connsiteX4" fmla="*/ 8904732 w 9148148"/>
              <a:gd name="connsiteY4" fmla="*/ 2603377 h 2603377"/>
              <a:gd name="connsiteX5" fmla="*/ 247988 w 9148148"/>
              <a:gd name="connsiteY5" fmla="*/ 2603377 h 2603377"/>
              <a:gd name="connsiteX6" fmla="*/ 4572 w 9148148"/>
              <a:gd name="connsiteY6" fmla="*/ 2359961 h 2603377"/>
              <a:gd name="connsiteX7" fmla="*/ 0 w 9148148"/>
              <a:gd name="connsiteY7" fmla="*/ 0 h 2603377"/>
              <a:gd name="connsiteX0" fmla="*/ 0 w 9148148"/>
              <a:gd name="connsiteY0" fmla="*/ 179047 h 2782424"/>
              <a:gd name="connsiteX1" fmla="*/ 9148148 w 9148148"/>
              <a:gd name="connsiteY1" fmla="*/ 430507 h 2782424"/>
              <a:gd name="connsiteX2" fmla="*/ 9148148 w 9148148"/>
              <a:gd name="connsiteY2" fmla="*/ 2539008 h 2782424"/>
              <a:gd name="connsiteX3" fmla="*/ 8904732 w 9148148"/>
              <a:gd name="connsiteY3" fmla="*/ 2782424 h 2782424"/>
              <a:gd name="connsiteX4" fmla="*/ 247988 w 9148148"/>
              <a:gd name="connsiteY4" fmla="*/ 2782424 h 2782424"/>
              <a:gd name="connsiteX5" fmla="*/ 4572 w 9148148"/>
              <a:gd name="connsiteY5" fmla="*/ 2539008 h 2782424"/>
              <a:gd name="connsiteX6" fmla="*/ 0 w 9148148"/>
              <a:gd name="connsiteY6" fmla="*/ 179047 h 2782424"/>
              <a:gd name="connsiteX0" fmla="*/ 0 w 9148148"/>
              <a:gd name="connsiteY0" fmla="*/ 284305 h 2887682"/>
              <a:gd name="connsiteX1" fmla="*/ 9148148 w 9148148"/>
              <a:gd name="connsiteY1" fmla="*/ 275161 h 2887682"/>
              <a:gd name="connsiteX2" fmla="*/ 9148148 w 9148148"/>
              <a:gd name="connsiteY2" fmla="*/ 2644266 h 2887682"/>
              <a:gd name="connsiteX3" fmla="*/ 8904732 w 9148148"/>
              <a:gd name="connsiteY3" fmla="*/ 2887682 h 2887682"/>
              <a:gd name="connsiteX4" fmla="*/ 247988 w 9148148"/>
              <a:gd name="connsiteY4" fmla="*/ 2887682 h 2887682"/>
              <a:gd name="connsiteX5" fmla="*/ 4572 w 9148148"/>
              <a:gd name="connsiteY5" fmla="*/ 2644266 h 2887682"/>
              <a:gd name="connsiteX6" fmla="*/ 0 w 9148148"/>
              <a:gd name="connsiteY6" fmla="*/ 284305 h 2887682"/>
              <a:gd name="connsiteX0" fmla="*/ 0 w 9148148"/>
              <a:gd name="connsiteY0" fmla="*/ 156557 h 2759934"/>
              <a:gd name="connsiteX1" fmla="*/ 9148148 w 9148148"/>
              <a:gd name="connsiteY1" fmla="*/ 147413 h 2759934"/>
              <a:gd name="connsiteX2" fmla="*/ 9148148 w 9148148"/>
              <a:gd name="connsiteY2" fmla="*/ 2516518 h 2759934"/>
              <a:gd name="connsiteX3" fmla="*/ 8904732 w 9148148"/>
              <a:gd name="connsiteY3" fmla="*/ 2759934 h 2759934"/>
              <a:gd name="connsiteX4" fmla="*/ 247988 w 9148148"/>
              <a:gd name="connsiteY4" fmla="*/ 2759934 h 2759934"/>
              <a:gd name="connsiteX5" fmla="*/ 4572 w 9148148"/>
              <a:gd name="connsiteY5" fmla="*/ 2516518 h 2759934"/>
              <a:gd name="connsiteX6" fmla="*/ 0 w 9148148"/>
              <a:gd name="connsiteY6" fmla="*/ 156557 h 2759934"/>
              <a:gd name="connsiteX0" fmla="*/ 0 w 9148148"/>
              <a:gd name="connsiteY0" fmla="*/ 9144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9144 h 2612521"/>
              <a:gd name="connsiteX0" fmla="*/ 0 w 9148148"/>
              <a:gd name="connsiteY0" fmla="*/ 795528 h 2612521"/>
              <a:gd name="connsiteX1" fmla="*/ 9148148 w 9148148"/>
              <a:gd name="connsiteY1" fmla="*/ 0 h 2612521"/>
              <a:gd name="connsiteX2" fmla="*/ 9148148 w 9148148"/>
              <a:gd name="connsiteY2" fmla="*/ 2369105 h 2612521"/>
              <a:gd name="connsiteX3" fmla="*/ 8904732 w 9148148"/>
              <a:gd name="connsiteY3" fmla="*/ 2612521 h 2612521"/>
              <a:gd name="connsiteX4" fmla="*/ 247988 w 9148148"/>
              <a:gd name="connsiteY4" fmla="*/ 2612521 h 2612521"/>
              <a:gd name="connsiteX5" fmla="*/ 4572 w 9148148"/>
              <a:gd name="connsiteY5" fmla="*/ 2369105 h 2612521"/>
              <a:gd name="connsiteX6" fmla="*/ 0 w 9148148"/>
              <a:gd name="connsiteY6" fmla="*/ 795528 h 2612521"/>
              <a:gd name="connsiteX0" fmla="*/ 0 w 9148148"/>
              <a:gd name="connsiteY0" fmla="*/ 4572 h 1821565"/>
              <a:gd name="connsiteX1" fmla="*/ 9148148 w 9148148"/>
              <a:gd name="connsiteY1" fmla="*/ 0 h 1821565"/>
              <a:gd name="connsiteX2" fmla="*/ 9148148 w 9148148"/>
              <a:gd name="connsiteY2" fmla="*/ 1578149 h 1821565"/>
              <a:gd name="connsiteX3" fmla="*/ 8904732 w 9148148"/>
              <a:gd name="connsiteY3" fmla="*/ 1821565 h 1821565"/>
              <a:gd name="connsiteX4" fmla="*/ 247988 w 9148148"/>
              <a:gd name="connsiteY4" fmla="*/ 1821565 h 1821565"/>
              <a:gd name="connsiteX5" fmla="*/ 4572 w 9148148"/>
              <a:gd name="connsiteY5" fmla="*/ 1578149 h 1821565"/>
              <a:gd name="connsiteX6" fmla="*/ 0 w 9148148"/>
              <a:gd name="connsiteY6" fmla="*/ 4572 h 1821565"/>
              <a:gd name="connsiteX0" fmla="*/ 596886 w 9745034"/>
              <a:gd name="connsiteY0" fmla="*/ 119540 h 1936533"/>
              <a:gd name="connsiteX1" fmla="*/ 702042 w 9745034"/>
              <a:gd name="connsiteY1" fmla="*/ 121325 h 1936533"/>
              <a:gd name="connsiteX2" fmla="*/ 9745034 w 9745034"/>
              <a:gd name="connsiteY2" fmla="*/ 114968 h 1936533"/>
              <a:gd name="connsiteX3" fmla="*/ 9745034 w 9745034"/>
              <a:gd name="connsiteY3" fmla="*/ 1693117 h 1936533"/>
              <a:gd name="connsiteX4" fmla="*/ 9501618 w 9745034"/>
              <a:gd name="connsiteY4" fmla="*/ 1936533 h 1936533"/>
              <a:gd name="connsiteX5" fmla="*/ 844874 w 9745034"/>
              <a:gd name="connsiteY5" fmla="*/ 1936533 h 1936533"/>
              <a:gd name="connsiteX6" fmla="*/ 601458 w 9745034"/>
              <a:gd name="connsiteY6" fmla="*/ 1693117 h 1936533"/>
              <a:gd name="connsiteX7" fmla="*/ 596886 w 9745034"/>
              <a:gd name="connsiteY7" fmla="*/ 119540 h 1936533"/>
              <a:gd name="connsiteX0" fmla="*/ 0 w 9148148"/>
              <a:gd name="connsiteY0" fmla="*/ 75203 h 1892196"/>
              <a:gd name="connsiteX1" fmla="*/ 1842516 w 9148148"/>
              <a:gd name="connsiteY1" fmla="*/ 360452 h 1892196"/>
              <a:gd name="connsiteX2" fmla="*/ 9148148 w 9148148"/>
              <a:gd name="connsiteY2" fmla="*/ 70631 h 1892196"/>
              <a:gd name="connsiteX3" fmla="*/ 9148148 w 9148148"/>
              <a:gd name="connsiteY3" fmla="*/ 1648780 h 1892196"/>
              <a:gd name="connsiteX4" fmla="*/ 8904732 w 9148148"/>
              <a:gd name="connsiteY4" fmla="*/ 1892196 h 1892196"/>
              <a:gd name="connsiteX5" fmla="*/ 247988 w 9148148"/>
              <a:gd name="connsiteY5" fmla="*/ 1892196 h 1892196"/>
              <a:gd name="connsiteX6" fmla="*/ 4572 w 9148148"/>
              <a:gd name="connsiteY6" fmla="*/ 1648780 h 1892196"/>
              <a:gd name="connsiteX7" fmla="*/ 0 w 9148148"/>
              <a:gd name="connsiteY7" fmla="*/ 75203 h 1892196"/>
              <a:gd name="connsiteX0" fmla="*/ 570634 w 9718782"/>
              <a:gd name="connsiteY0" fmla="*/ 97884 h 1914877"/>
              <a:gd name="connsiteX1" fmla="*/ 712366 w 9718782"/>
              <a:gd name="connsiteY1" fmla="*/ 204825 h 1914877"/>
              <a:gd name="connsiteX2" fmla="*/ 9718782 w 9718782"/>
              <a:gd name="connsiteY2" fmla="*/ 93312 h 1914877"/>
              <a:gd name="connsiteX3" fmla="*/ 9718782 w 9718782"/>
              <a:gd name="connsiteY3" fmla="*/ 1671461 h 1914877"/>
              <a:gd name="connsiteX4" fmla="*/ 9475366 w 9718782"/>
              <a:gd name="connsiteY4" fmla="*/ 1914877 h 1914877"/>
              <a:gd name="connsiteX5" fmla="*/ 818622 w 9718782"/>
              <a:gd name="connsiteY5" fmla="*/ 1914877 h 1914877"/>
              <a:gd name="connsiteX6" fmla="*/ 575206 w 9718782"/>
              <a:gd name="connsiteY6" fmla="*/ 1671461 h 1914877"/>
              <a:gd name="connsiteX7" fmla="*/ 570634 w 9718782"/>
              <a:gd name="connsiteY7" fmla="*/ 97884 h 1914877"/>
              <a:gd name="connsiteX0" fmla="*/ 0 w 9148148"/>
              <a:gd name="connsiteY0" fmla="*/ 97884 h 1914877"/>
              <a:gd name="connsiteX1" fmla="*/ 141732 w 9148148"/>
              <a:gd name="connsiteY1" fmla="*/ 204825 h 1914877"/>
              <a:gd name="connsiteX2" fmla="*/ 9148148 w 9148148"/>
              <a:gd name="connsiteY2" fmla="*/ 93312 h 1914877"/>
              <a:gd name="connsiteX3" fmla="*/ 9148148 w 9148148"/>
              <a:gd name="connsiteY3" fmla="*/ 1671461 h 1914877"/>
              <a:gd name="connsiteX4" fmla="*/ 8904732 w 9148148"/>
              <a:gd name="connsiteY4" fmla="*/ 1914877 h 1914877"/>
              <a:gd name="connsiteX5" fmla="*/ 247988 w 9148148"/>
              <a:gd name="connsiteY5" fmla="*/ 1914877 h 1914877"/>
              <a:gd name="connsiteX6" fmla="*/ 4572 w 9148148"/>
              <a:gd name="connsiteY6" fmla="*/ 1671461 h 1914877"/>
              <a:gd name="connsiteX7" fmla="*/ 0 w 9148148"/>
              <a:gd name="connsiteY7" fmla="*/ 97884 h 1914877"/>
              <a:gd name="connsiteX0" fmla="*/ 12 w 9148160"/>
              <a:gd name="connsiteY0" fmla="*/ 97884 h 1914877"/>
              <a:gd name="connsiteX1" fmla="*/ 141744 w 9148160"/>
              <a:gd name="connsiteY1" fmla="*/ 204825 h 1914877"/>
              <a:gd name="connsiteX2" fmla="*/ 9148160 w 9148160"/>
              <a:gd name="connsiteY2" fmla="*/ 93312 h 1914877"/>
              <a:gd name="connsiteX3" fmla="*/ 9148160 w 9148160"/>
              <a:gd name="connsiteY3" fmla="*/ 1671461 h 1914877"/>
              <a:gd name="connsiteX4" fmla="*/ 8904744 w 9148160"/>
              <a:gd name="connsiteY4" fmla="*/ 1914877 h 1914877"/>
              <a:gd name="connsiteX5" fmla="*/ 248000 w 9148160"/>
              <a:gd name="connsiteY5" fmla="*/ 1914877 h 1914877"/>
              <a:gd name="connsiteX6" fmla="*/ 4584 w 9148160"/>
              <a:gd name="connsiteY6" fmla="*/ 1671461 h 1914877"/>
              <a:gd name="connsiteX7" fmla="*/ 12 w 9148160"/>
              <a:gd name="connsiteY7" fmla="*/ 97884 h 1914877"/>
              <a:gd name="connsiteX0" fmla="*/ 5 w 9148153"/>
              <a:gd name="connsiteY0" fmla="*/ 98656 h 1915649"/>
              <a:gd name="connsiteX1" fmla="*/ 393197 w 9148153"/>
              <a:gd name="connsiteY1" fmla="*/ 201025 h 1915649"/>
              <a:gd name="connsiteX2" fmla="*/ 9148153 w 9148153"/>
              <a:gd name="connsiteY2" fmla="*/ 94084 h 1915649"/>
              <a:gd name="connsiteX3" fmla="*/ 9148153 w 9148153"/>
              <a:gd name="connsiteY3" fmla="*/ 1672233 h 1915649"/>
              <a:gd name="connsiteX4" fmla="*/ 8904737 w 9148153"/>
              <a:gd name="connsiteY4" fmla="*/ 1915649 h 1915649"/>
              <a:gd name="connsiteX5" fmla="*/ 247993 w 9148153"/>
              <a:gd name="connsiteY5" fmla="*/ 1915649 h 1915649"/>
              <a:gd name="connsiteX6" fmla="*/ 4577 w 9148153"/>
              <a:gd name="connsiteY6" fmla="*/ 1672233 h 1915649"/>
              <a:gd name="connsiteX7" fmla="*/ 5 w 9148153"/>
              <a:gd name="connsiteY7" fmla="*/ 98656 h 1915649"/>
              <a:gd name="connsiteX0" fmla="*/ 17 w 9148165"/>
              <a:gd name="connsiteY0" fmla="*/ 98656 h 1915649"/>
              <a:gd name="connsiteX1" fmla="*/ 393209 w 9148165"/>
              <a:gd name="connsiteY1" fmla="*/ 201025 h 1915649"/>
              <a:gd name="connsiteX2" fmla="*/ 9148165 w 9148165"/>
              <a:gd name="connsiteY2" fmla="*/ 94084 h 1915649"/>
              <a:gd name="connsiteX3" fmla="*/ 9148165 w 9148165"/>
              <a:gd name="connsiteY3" fmla="*/ 1672233 h 1915649"/>
              <a:gd name="connsiteX4" fmla="*/ 8904749 w 9148165"/>
              <a:gd name="connsiteY4" fmla="*/ 1915649 h 1915649"/>
              <a:gd name="connsiteX5" fmla="*/ 248005 w 9148165"/>
              <a:gd name="connsiteY5" fmla="*/ 1915649 h 1915649"/>
              <a:gd name="connsiteX6" fmla="*/ 4589 w 9148165"/>
              <a:gd name="connsiteY6" fmla="*/ 1672233 h 1915649"/>
              <a:gd name="connsiteX7" fmla="*/ 17 w 9148165"/>
              <a:gd name="connsiteY7" fmla="*/ 98656 h 1915649"/>
              <a:gd name="connsiteX0" fmla="*/ 62103 w 9143576"/>
              <a:gd name="connsiteY0" fmla="*/ 422506 h 1915649"/>
              <a:gd name="connsiteX1" fmla="*/ 388620 w 9143576"/>
              <a:gd name="connsiteY1" fmla="*/ 201025 h 1915649"/>
              <a:gd name="connsiteX2" fmla="*/ 9143576 w 9143576"/>
              <a:gd name="connsiteY2" fmla="*/ 94084 h 1915649"/>
              <a:gd name="connsiteX3" fmla="*/ 9143576 w 9143576"/>
              <a:gd name="connsiteY3" fmla="*/ 1672233 h 1915649"/>
              <a:gd name="connsiteX4" fmla="*/ 8900160 w 9143576"/>
              <a:gd name="connsiteY4" fmla="*/ 1915649 h 1915649"/>
              <a:gd name="connsiteX5" fmla="*/ 243416 w 9143576"/>
              <a:gd name="connsiteY5" fmla="*/ 1915649 h 1915649"/>
              <a:gd name="connsiteX6" fmla="*/ 0 w 9143576"/>
              <a:gd name="connsiteY6" fmla="*/ 1672233 h 1915649"/>
              <a:gd name="connsiteX7" fmla="*/ 62103 w 9143576"/>
              <a:gd name="connsiteY7" fmla="*/ 422506 h 1915649"/>
              <a:gd name="connsiteX0" fmla="*/ 17 w 9144990"/>
              <a:gd name="connsiteY0" fmla="*/ 1113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111356 h 1915649"/>
              <a:gd name="connsiteX0" fmla="*/ 17 w 9144990"/>
              <a:gd name="connsiteY0" fmla="*/ 478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47856 h 1915649"/>
              <a:gd name="connsiteX0" fmla="*/ 17 w 9144990"/>
              <a:gd name="connsiteY0" fmla="*/ 47856 h 1915649"/>
              <a:gd name="connsiteX1" fmla="*/ 390034 w 9144990"/>
              <a:gd name="connsiteY1" fmla="*/ 201025 h 1915649"/>
              <a:gd name="connsiteX2" fmla="*/ 9144990 w 9144990"/>
              <a:gd name="connsiteY2" fmla="*/ 94084 h 1915649"/>
              <a:gd name="connsiteX3" fmla="*/ 9144990 w 9144990"/>
              <a:gd name="connsiteY3" fmla="*/ 1672233 h 1915649"/>
              <a:gd name="connsiteX4" fmla="*/ 8901574 w 9144990"/>
              <a:gd name="connsiteY4" fmla="*/ 1915649 h 1915649"/>
              <a:gd name="connsiteX5" fmla="*/ 244830 w 9144990"/>
              <a:gd name="connsiteY5" fmla="*/ 1915649 h 1915649"/>
              <a:gd name="connsiteX6" fmla="*/ 1414 w 9144990"/>
              <a:gd name="connsiteY6" fmla="*/ 1672233 h 1915649"/>
              <a:gd name="connsiteX7" fmla="*/ 17 w 9144990"/>
              <a:gd name="connsiteY7" fmla="*/ 47856 h 1915649"/>
              <a:gd name="connsiteX0" fmla="*/ 7 w 9144980"/>
              <a:gd name="connsiteY0" fmla="*/ 47856 h 1915649"/>
              <a:gd name="connsiteX1" fmla="*/ 390024 w 9144980"/>
              <a:gd name="connsiteY1" fmla="*/ 201025 h 1915649"/>
              <a:gd name="connsiteX2" fmla="*/ 9144980 w 9144980"/>
              <a:gd name="connsiteY2" fmla="*/ 94084 h 1915649"/>
              <a:gd name="connsiteX3" fmla="*/ 9144980 w 9144980"/>
              <a:gd name="connsiteY3" fmla="*/ 1672233 h 1915649"/>
              <a:gd name="connsiteX4" fmla="*/ 8901564 w 9144980"/>
              <a:gd name="connsiteY4" fmla="*/ 1915649 h 1915649"/>
              <a:gd name="connsiteX5" fmla="*/ 244820 w 9144980"/>
              <a:gd name="connsiteY5" fmla="*/ 1915649 h 1915649"/>
              <a:gd name="connsiteX6" fmla="*/ 1404 w 9144980"/>
              <a:gd name="connsiteY6" fmla="*/ 1672233 h 1915649"/>
              <a:gd name="connsiteX7" fmla="*/ 7 w 9144980"/>
              <a:gd name="connsiteY7" fmla="*/ 47856 h 1915649"/>
              <a:gd name="connsiteX0" fmla="*/ 23 w 9144996"/>
              <a:gd name="connsiteY0" fmla="*/ 46787 h 1914580"/>
              <a:gd name="connsiteX1" fmla="*/ 180490 w 9144996"/>
              <a:gd name="connsiteY1" fmla="*/ 206306 h 1914580"/>
              <a:gd name="connsiteX2" fmla="*/ 9144996 w 9144996"/>
              <a:gd name="connsiteY2" fmla="*/ 93015 h 1914580"/>
              <a:gd name="connsiteX3" fmla="*/ 9144996 w 9144996"/>
              <a:gd name="connsiteY3" fmla="*/ 1671164 h 1914580"/>
              <a:gd name="connsiteX4" fmla="*/ 8901580 w 9144996"/>
              <a:gd name="connsiteY4" fmla="*/ 1914580 h 1914580"/>
              <a:gd name="connsiteX5" fmla="*/ 244836 w 9144996"/>
              <a:gd name="connsiteY5" fmla="*/ 1914580 h 1914580"/>
              <a:gd name="connsiteX6" fmla="*/ 1420 w 9144996"/>
              <a:gd name="connsiteY6" fmla="*/ 1671164 h 1914580"/>
              <a:gd name="connsiteX7" fmla="*/ 23 w 9144996"/>
              <a:gd name="connsiteY7" fmla="*/ 46787 h 1914580"/>
              <a:gd name="connsiteX0" fmla="*/ 23 w 9144996"/>
              <a:gd name="connsiteY0" fmla="*/ 0 h 1867793"/>
              <a:gd name="connsiteX1" fmla="*/ 180490 w 9144996"/>
              <a:gd name="connsiteY1" fmla="*/ 159519 h 1867793"/>
              <a:gd name="connsiteX2" fmla="*/ 9024346 w 9144996"/>
              <a:gd name="connsiteY2" fmla="*/ 589153 h 1867793"/>
              <a:gd name="connsiteX3" fmla="*/ 9144996 w 9144996"/>
              <a:gd name="connsiteY3" fmla="*/ 1624377 h 1867793"/>
              <a:gd name="connsiteX4" fmla="*/ 8901580 w 9144996"/>
              <a:gd name="connsiteY4" fmla="*/ 1867793 h 1867793"/>
              <a:gd name="connsiteX5" fmla="*/ 244836 w 9144996"/>
              <a:gd name="connsiteY5" fmla="*/ 1867793 h 1867793"/>
              <a:gd name="connsiteX6" fmla="*/ 1420 w 9144996"/>
              <a:gd name="connsiteY6" fmla="*/ 1624377 h 1867793"/>
              <a:gd name="connsiteX7" fmla="*/ 23 w 9144996"/>
              <a:gd name="connsiteY7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148171 w 9148171"/>
              <a:gd name="connsiteY2" fmla="*/ 179578 h 1867793"/>
              <a:gd name="connsiteX3" fmla="*/ 9144996 w 9148171"/>
              <a:gd name="connsiteY3" fmla="*/ 1624377 h 1867793"/>
              <a:gd name="connsiteX4" fmla="*/ 8901580 w 9148171"/>
              <a:gd name="connsiteY4" fmla="*/ 1867793 h 1867793"/>
              <a:gd name="connsiteX5" fmla="*/ 244836 w 9148171"/>
              <a:gd name="connsiteY5" fmla="*/ 1867793 h 1867793"/>
              <a:gd name="connsiteX6" fmla="*/ 1420 w 9148171"/>
              <a:gd name="connsiteY6" fmla="*/ 1624377 h 1867793"/>
              <a:gd name="connsiteX7" fmla="*/ 23 w 9148171"/>
              <a:gd name="connsiteY7" fmla="*/ 0 h 1867793"/>
              <a:gd name="connsiteX0" fmla="*/ 23 w 9670045"/>
              <a:gd name="connsiteY0" fmla="*/ 0 h 1867793"/>
              <a:gd name="connsiteX1" fmla="*/ 180490 w 9670045"/>
              <a:gd name="connsiteY1" fmla="*/ 159519 h 1867793"/>
              <a:gd name="connsiteX2" fmla="*/ 8961269 w 9670045"/>
              <a:gd name="connsiteY2" fmla="*/ 152787 h 1867793"/>
              <a:gd name="connsiteX3" fmla="*/ 9148171 w 9670045"/>
              <a:gd name="connsiteY3" fmla="*/ 179578 h 1867793"/>
              <a:gd name="connsiteX4" fmla="*/ 9144996 w 9670045"/>
              <a:gd name="connsiteY4" fmla="*/ 1624377 h 1867793"/>
              <a:gd name="connsiteX5" fmla="*/ 8901580 w 9670045"/>
              <a:gd name="connsiteY5" fmla="*/ 1867793 h 1867793"/>
              <a:gd name="connsiteX6" fmla="*/ 244836 w 9670045"/>
              <a:gd name="connsiteY6" fmla="*/ 1867793 h 1867793"/>
              <a:gd name="connsiteX7" fmla="*/ 1420 w 9670045"/>
              <a:gd name="connsiteY7" fmla="*/ 1624377 h 1867793"/>
              <a:gd name="connsiteX8" fmla="*/ 23 w 9670045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6760994 w 9148171"/>
              <a:gd name="connsiteY2" fmla="*/ 3718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002544 w 9148171"/>
              <a:gd name="connsiteY2" fmla="*/ 1559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9002544 w 9148171"/>
              <a:gd name="connsiteY2" fmla="*/ 155962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8846969 w 9148171"/>
              <a:gd name="connsiteY2" fmla="*/ 159137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71"/>
              <a:gd name="connsiteY0" fmla="*/ 0 h 1867793"/>
              <a:gd name="connsiteX1" fmla="*/ 180490 w 9148171"/>
              <a:gd name="connsiteY1" fmla="*/ 159519 h 1867793"/>
              <a:gd name="connsiteX2" fmla="*/ 8846969 w 9148171"/>
              <a:gd name="connsiteY2" fmla="*/ 159137 h 1867793"/>
              <a:gd name="connsiteX3" fmla="*/ 9148171 w 9148171"/>
              <a:gd name="connsiteY3" fmla="*/ 179578 h 1867793"/>
              <a:gd name="connsiteX4" fmla="*/ 9144996 w 9148171"/>
              <a:gd name="connsiteY4" fmla="*/ 1624377 h 1867793"/>
              <a:gd name="connsiteX5" fmla="*/ 8901580 w 9148171"/>
              <a:gd name="connsiteY5" fmla="*/ 1867793 h 1867793"/>
              <a:gd name="connsiteX6" fmla="*/ 244836 w 9148171"/>
              <a:gd name="connsiteY6" fmla="*/ 1867793 h 1867793"/>
              <a:gd name="connsiteX7" fmla="*/ 1420 w 9148171"/>
              <a:gd name="connsiteY7" fmla="*/ 1624377 h 1867793"/>
              <a:gd name="connsiteX8" fmla="*/ 23 w 9148171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9519 h 1867793"/>
              <a:gd name="connsiteX2" fmla="*/ 8846969 w 9148187"/>
              <a:gd name="connsiteY2" fmla="*/ 159137 h 1867793"/>
              <a:gd name="connsiteX3" fmla="*/ 9148171 w 9148187"/>
              <a:gd name="connsiteY3" fmla="*/ 179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9519 h 1867793"/>
              <a:gd name="connsiteX2" fmla="*/ 8846969 w 9148187"/>
              <a:gd name="connsiteY2" fmla="*/ 159137 h 1867793"/>
              <a:gd name="connsiteX3" fmla="*/ 9148171 w 9148187"/>
              <a:gd name="connsiteY3" fmla="*/ 52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  <a:gd name="connsiteX0" fmla="*/ 23 w 9148187"/>
              <a:gd name="connsiteY0" fmla="*/ 0 h 1867793"/>
              <a:gd name="connsiteX1" fmla="*/ 180490 w 9148187"/>
              <a:gd name="connsiteY1" fmla="*/ 153169 h 1867793"/>
              <a:gd name="connsiteX2" fmla="*/ 8846969 w 9148187"/>
              <a:gd name="connsiteY2" fmla="*/ 159137 h 1867793"/>
              <a:gd name="connsiteX3" fmla="*/ 9148171 w 9148187"/>
              <a:gd name="connsiteY3" fmla="*/ 52578 h 1867793"/>
              <a:gd name="connsiteX4" fmla="*/ 9144996 w 9148187"/>
              <a:gd name="connsiteY4" fmla="*/ 1624377 h 1867793"/>
              <a:gd name="connsiteX5" fmla="*/ 8901580 w 9148187"/>
              <a:gd name="connsiteY5" fmla="*/ 1867793 h 1867793"/>
              <a:gd name="connsiteX6" fmla="*/ 244836 w 9148187"/>
              <a:gd name="connsiteY6" fmla="*/ 1867793 h 1867793"/>
              <a:gd name="connsiteX7" fmla="*/ 1420 w 9148187"/>
              <a:gd name="connsiteY7" fmla="*/ 1624377 h 1867793"/>
              <a:gd name="connsiteX8" fmla="*/ 23 w 9148187"/>
              <a:gd name="connsiteY8" fmla="*/ 0 h 186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8187" h="1867793">
                <a:moveTo>
                  <a:pt x="23" y="0"/>
                </a:moveTo>
                <a:cubicBezTo>
                  <a:pt x="-1501" y="169327"/>
                  <a:pt x="69817" y="150756"/>
                  <a:pt x="180490" y="153169"/>
                </a:cubicBezTo>
                <a:cubicBezTo>
                  <a:pt x="178606" y="156409"/>
                  <a:pt x="7352356" y="155794"/>
                  <a:pt x="8846969" y="159137"/>
                </a:cubicBezTo>
                <a:cubicBezTo>
                  <a:pt x="9087070" y="156426"/>
                  <a:pt x="9149370" y="182289"/>
                  <a:pt x="9148171" y="52578"/>
                </a:cubicBezTo>
                <a:cubicBezTo>
                  <a:pt x="9147113" y="534178"/>
                  <a:pt x="9146054" y="1142777"/>
                  <a:pt x="9144996" y="1624377"/>
                </a:cubicBezTo>
                <a:cubicBezTo>
                  <a:pt x="9144996" y="1758812"/>
                  <a:pt x="9036015" y="1867793"/>
                  <a:pt x="8901580" y="1867793"/>
                </a:cubicBezTo>
                <a:lnTo>
                  <a:pt x="244836" y="1867793"/>
                </a:lnTo>
                <a:cubicBezTo>
                  <a:pt x="110401" y="1867793"/>
                  <a:pt x="1420" y="1758812"/>
                  <a:pt x="1420" y="1624377"/>
                </a:cubicBezTo>
                <a:cubicBezTo>
                  <a:pt x="954" y="1104085"/>
                  <a:pt x="489" y="520292"/>
                  <a:pt x="2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900"/>
            </a:lvl1pPr>
          </a:lstStyle>
          <a:p>
            <a:endParaRPr lang="x-none" dirty="0"/>
          </a:p>
          <a:p>
            <a:endParaRPr lang="x-none" dirty="0"/>
          </a:p>
          <a:p>
            <a:r>
              <a:rPr lang="x-none" dirty="0"/>
              <a:t>Haga click en el ícono para incluir una imagen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sp>
        <p:nvSpPr>
          <p:cNvPr id="40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grpSp>
        <p:nvGrpSpPr>
          <p:cNvPr id="9" name="8 Grupo"/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10" name="Freeform 43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" name="Freeform 44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12" name="Freeform 45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3" name="Freeform 46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" name="Freeform 47"/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6" name="Freeform 49"/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7" name="Freeform 50"/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14D5135-9A13-5D47-81A7-7D546AB8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70700" y="2486200"/>
            <a:ext cx="8807356" cy="28855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 b="1">
                <a:solidFill>
                  <a:srgbClr val="0451E4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TÍTULO SIMULADO 01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8E3C32D-4FBE-914F-ABE8-34600C3F044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70700" y="2823901"/>
            <a:ext cx="8807356" cy="82796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>
                <a:solidFill>
                  <a:schemeClr val="tx1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lang="es-ES" sz="1200" dirty="0" err="1"/>
              <a:t>Lorem</a:t>
            </a:r>
            <a:r>
              <a:rPr lang="es-ES" sz="1200" dirty="0"/>
              <a:t> </a:t>
            </a:r>
            <a:r>
              <a:rPr lang="es-ES" sz="1200" dirty="0" err="1"/>
              <a:t>ipsum</a:t>
            </a:r>
            <a:r>
              <a:rPr lang="es-ES" sz="1200" dirty="0"/>
              <a:t> dolor </a:t>
            </a:r>
            <a:r>
              <a:rPr lang="es-ES" sz="1200" dirty="0" err="1"/>
              <a:t>sit</a:t>
            </a:r>
            <a:r>
              <a:rPr lang="es-ES" sz="1200" dirty="0"/>
              <a:t> </a:t>
            </a:r>
            <a:r>
              <a:rPr lang="es-ES" sz="1200" dirty="0" err="1"/>
              <a:t>amet</a:t>
            </a:r>
            <a:r>
              <a:rPr lang="es-ES" sz="1200" dirty="0"/>
              <a:t>. </a:t>
            </a:r>
            <a:r>
              <a:rPr lang="es-ES" sz="1200" dirty="0" err="1"/>
              <a:t>consectetur</a:t>
            </a:r>
            <a:r>
              <a:rPr lang="es-ES" sz="1200" dirty="0"/>
              <a:t> </a:t>
            </a:r>
            <a:r>
              <a:rPr lang="es-ES" sz="1200" dirty="0" err="1"/>
              <a:t>adipiscing</a:t>
            </a:r>
            <a:r>
              <a:rPr lang="es-ES" sz="1200" dirty="0"/>
              <a:t> </a:t>
            </a:r>
            <a:r>
              <a:rPr lang="es-ES" sz="1200" dirty="0" err="1"/>
              <a:t>elit</a:t>
            </a:r>
            <a:r>
              <a:rPr lang="es-ES" sz="1200" dirty="0"/>
              <a:t>. </a:t>
            </a:r>
            <a:r>
              <a:rPr lang="es-ES" sz="1200" dirty="0" err="1"/>
              <a:t>Etiam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in </a:t>
            </a:r>
            <a:r>
              <a:rPr lang="es-ES" sz="1200" dirty="0" err="1"/>
              <a:t>iaculis</a:t>
            </a:r>
            <a:r>
              <a:rPr lang="es-ES" sz="1200" dirty="0"/>
              <a:t> </a:t>
            </a:r>
            <a:r>
              <a:rPr lang="es-ES" sz="1200" dirty="0" err="1"/>
              <a:t>gravida</a:t>
            </a:r>
            <a:r>
              <a:rPr lang="es-ES" sz="1200" dirty="0"/>
              <a:t>, </a:t>
            </a:r>
            <a:r>
              <a:rPr lang="es-ES" sz="1200" dirty="0" err="1"/>
              <a:t>purus</a:t>
            </a:r>
            <a:r>
              <a:rPr lang="es-ES" sz="1200" dirty="0"/>
              <a:t> </a:t>
            </a:r>
            <a:r>
              <a:rPr lang="es-ES" sz="1200" dirty="0" err="1"/>
              <a:t>massa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 mi, et </a:t>
            </a:r>
            <a:br>
              <a:rPr lang="es-ES" sz="1200" dirty="0"/>
            </a:br>
            <a:r>
              <a:rPr lang="es-ES" sz="1200" dirty="0" err="1"/>
              <a:t>feugiat</a:t>
            </a:r>
            <a:r>
              <a:rPr lang="es-ES" sz="1200" dirty="0"/>
              <a:t>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diam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est</a:t>
            </a:r>
            <a:r>
              <a:rPr lang="es-ES" sz="1200" dirty="0"/>
              <a:t>. </a:t>
            </a:r>
            <a:r>
              <a:rPr lang="es-ES" sz="1200" dirty="0" err="1"/>
              <a:t>Duis</a:t>
            </a:r>
            <a:r>
              <a:rPr lang="es-ES" sz="1200" dirty="0"/>
              <a:t> </a:t>
            </a:r>
            <a:r>
              <a:rPr lang="es-ES" sz="1200" dirty="0" err="1"/>
              <a:t>pulvinar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a </a:t>
            </a:r>
            <a:r>
              <a:rPr lang="es-ES" sz="1200" dirty="0" err="1"/>
              <a:t>ullamcorper</a:t>
            </a:r>
            <a:r>
              <a:rPr lang="es-ES" sz="1200" dirty="0"/>
              <a:t> </a:t>
            </a:r>
            <a:r>
              <a:rPr lang="es-ES" sz="1200" dirty="0" err="1"/>
              <a:t>rhoncus</a:t>
            </a:r>
            <a:r>
              <a:rPr lang="es-ES" sz="1200" dirty="0"/>
              <a:t>,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augue</a:t>
            </a:r>
            <a:r>
              <a:rPr lang="es-ES" sz="1200" dirty="0"/>
              <a:t> </a:t>
            </a:r>
            <a:r>
              <a:rPr lang="es-ES" sz="1200" dirty="0" err="1"/>
              <a:t>elementum</a:t>
            </a:r>
            <a:r>
              <a:rPr lang="es-ES" sz="1200" dirty="0"/>
              <a:t> </a:t>
            </a:r>
            <a:r>
              <a:rPr lang="es-ES" sz="1200" dirty="0" err="1"/>
              <a:t>arcu</a:t>
            </a:r>
            <a:r>
              <a:rPr lang="es-ES" sz="1200" dirty="0"/>
              <a:t>, id </a:t>
            </a:r>
            <a:r>
              <a:rPr lang="es-ES" sz="1200" dirty="0" err="1"/>
              <a:t>posuere</a:t>
            </a:r>
            <a:r>
              <a:rPr lang="es-ES" sz="1200" dirty="0"/>
              <a:t> </a:t>
            </a:r>
            <a:r>
              <a:rPr lang="es-ES" sz="1200" dirty="0" err="1"/>
              <a:t>erat</a:t>
            </a:r>
            <a:r>
              <a:rPr lang="es-ES" sz="1200" dirty="0"/>
              <a:t> </a:t>
            </a:r>
            <a:r>
              <a:rPr lang="es-ES" sz="1200" dirty="0" err="1"/>
              <a:t>neque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lorem</a:t>
            </a:r>
            <a:r>
              <a:rPr lang="es-ES" sz="1200" dirty="0"/>
              <a:t>. </a:t>
            </a:r>
            <a:r>
              <a:rPr lang="es-ES" sz="1200" dirty="0" err="1"/>
              <a:t>Maecenas</a:t>
            </a:r>
            <a:r>
              <a:rPr lang="es-ES" sz="1200" dirty="0"/>
              <a:t> </a:t>
            </a:r>
            <a:r>
              <a:rPr lang="es-ES" sz="1200" dirty="0" err="1"/>
              <a:t>finibus</a:t>
            </a:r>
            <a:r>
              <a:rPr lang="es-ES" sz="1200" dirty="0"/>
              <a:t> </a:t>
            </a:r>
            <a:r>
              <a:rPr lang="es-ES" sz="1200" dirty="0" err="1"/>
              <a:t>tristique</a:t>
            </a:r>
            <a:r>
              <a:rPr lang="es-ES" sz="1200" dirty="0"/>
              <a:t> </a:t>
            </a:r>
            <a:r>
              <a:rPr lang="es-ES" sz="1200" dirty="0" err="1"/>
              <a:t>felis</a:t>
            </a:r>
            <a:r>
              <a:rPr lang="es-ES" sz="1200" dirty="0"/>
              <a:t> </a:t>
            </a:r>
            <a:r>
              <a:rPr lang="es-ES" sz="1200" dirty="0" err="1"/>
              <a:t>ac</a:t>
            </a:r>
            <a:r>
              <a:rPr lang="es-ES" sz="1200" dirty="0"/>
              <a:t>.</a:t>
            </a: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578CD80C-6D27-4AF3-9D53-270FA436D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0544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CERA GRIS REDONDE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FA758472-50DB-4D63-B045-3DD6C8C79A32}"/>
              </a:ext>
            </a:extLst>
          </p:cNvPr>
          <p:cNvSpPr/>
          <p:nvPr userDrawn="1"/>
        </p:nvSpPr>
        <p:spPr>
          <a:xfrm>
            <a:off x="-4572" y="0"/>
            <a:ext cx="91485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Round Same Side Corner Rectangle 26">
            <a:extLst>
              <a:ext uri="{FF2B5EF4-FFF2-40B4-BE49-F238E27FC236}">
                <a16:creationId xmlns:a16="http://schemas.microsoft.com/office/drawing/2014/main" id="{8EE0BF9B-876D-444B-804C-11C2AE01B8CF}"/>
              </a:ext>
            </a:extLst>
          </p:cNvPr>
          <p:cNvSpPr/>
          <p:nvPr userDrawn="1"/>
        </p:nvSpPr>
        <p:spPr>
          <a:xfrm rot="10800000">
            <a:off x="0" y="-2"/>
            <a:ext cx="9153030" cy="566868"/>
          </a:xfrm>
          <a:prstGeom prst="round2Same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14D5135-9A13-5D47-81A7-7D546AB8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70700" y="735148"/>
            <a:ext cx="8807356" cy="28855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 b="1">
                <a:solidFill>
                  <a:srgbClr val="0451E4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TÍTULO SIMULADO 01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8E3C32D-4FBE-914F-ABE8-34600C3F044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70700" y="1072849"/>
            <a:ext cx="8807356" cy="82796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>
                <a:solidFill>
                  <a:schemeClr val="tx1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lang="es-ES" sz="1200" dirty="0" err="1"/>
              <a:t>Lorem</a:t>
            </a:r>
            <a:r>
              <a:rPr lang="es-ES" sz="1200" dirty="0"/>
              <a:t> </a:t>
            </a:r>
            <a:r>
              <a:rPr lang="es-ES" sz="1200" dirty="0" err="1"/>
              <a:t>ipsum</a:t>
            </a:r>
            <a:r>
              <a:rPr lang="es-ES" sz="1200" dirty="0"/>
              <a:t> dolor </a:t>
            </a:r>
            <a:r>
              <a:rPr lang="es-ES" sz="1200" dirty="0" err="1"/>
              <a:t>sit</a:t>
            </a:r>
            <a:r>
              <a:rPr lang="es-ES" sz="1200" dirty="0"/>
              <a:t> </a:t>
            </a:r>
            <a:r>
              <a:rPr lang="es-ES" sz="1200" dirty="0" err="1"/>
              <a:t>amet</a:t>
            </a:r>
            <a:r>
              <a:rPr lang="es-ES" sz="1200" dirty="0"/>
              <a:t>. </a:t>
            </a:r>
            <a:r>
              <a:rPr lang="es-ES" sz="1200" dirty="0" err="1"/>
              <a:t>consectetur</a:t>
            </a:r>
            <a:r>
              <a:rPr lang="es-ES" sz="1200" dirty="0"/>
              <a:t> </a:t>
            </a:r>
            <a:r>
              <a:rPr lang="es-ES" sz="1200" dirty="0" err="1"/>
              <a:t>adipiscing</a:t>
            </a:r>
            <a:r>
              <a:rPr lang="es-ES" sz="1200" dirty="0"/>
              <a:t> </a:t>
            </a:r>
            <a:r>
              <a:rPr lang="es-ES" sz="1200" dirty="0" err="1"/>
              <a:t>elit</a:t>
            </a:r>
            <a:r>
              <a:rPr lang="es-ES" sz="1200" dirty="0"/>
              <a:t>. </a:t>
            </a:r>
            <a:r>
              <a:rPr lang="es-ES" sz="1200" dirty="0" err="1"/>
              <a:t>Etiam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in </a:t>
            </a:r>
            <a:r>
              <a:rPr lang="es-ES" sz="1200" dirty="0" err="1"/>
              <a:t>iaculis</a:t>
            </a:r>
            <a:r>
              <a:rPr lang="es-ES" sz="1200" dirty="0"/>
              <a:t> </a:t>
            </a:r>
            <a:r>
              <a:rPr lang="es-ES" sz="1200" dirty="0" err="1"/>
              <a:t>gravida</a:t>
            </a:r>
            <a:r>
              <a:rPr lang="es-ES" sz="1200" dirty="0"/>
              <a:t>, </a:t>
            </a:r>
            <a:r>
              <a:rPr lang="es-ES" sz="1200" dirty="0" err="1"/>
              <a:t>purus</a:t>
            </a:r>
            <a:r>
              <a:rPr lang="es-ES" sz="1200" dirty="0"/>
              <a:t> </a:t>
            </a:r>
            <a:r>
              <a:rPr lang="es-ES" sz="1200" dirty="0" err="1"/>
              <a:t>massa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 mi, et </a:t>
            </a:r>
            <a:br>
              <a:rPr lang="es-ES" sz="1200" dirty="0"/>
            </a:br>
            <a:r>
              <a:rPr lang="es-ES" sz="1200" dirty="0" err="1"/>
              <a:t>feugiat</a:t>
            </a:r>
            <a:r>
              <a:rPr lang="es-ES" sz="1200" dirty="0"/>
              <a:t>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diam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est</a:t>
            </a:r>
            <a:r>
              <a:rPr lang="es-ES" sz="1200" dirty="0"/>
              <a:t>. </a:t>
            </a:r>
            <a:r>
              <a:rPr lang="es-ES" sz="1200" dirty="0" err="1"/>
              <a:t>Duis</a:t>
            </a:r>
            <a:r>
              <a:rPr lang="es-ES" sz="1200" dirty="0"/>
              <a:t> </a:t>
            </a:r>
            <a:r>
              <a:rPr lang="es-ES" sz="1200" dirty="0" err="1"/>
              <a:t>pulvinar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a </a:t>
            </a:r>
            <a:r>
              <a:rPr lang="es-ES" sz="1200" dirty="0" err="1"/>
              <a:t>ullamcorper</a:t>
            </a:r>
            <a:r>
              <a:rPr lang="es-ES" sz="1200" dirty="0"/>
              <a:t> </a:t>
            </a:r>
            <a:r>
              <a:rPr lang="es-ES" sz="1200" dirty="0" err="1"/>
              <a:t>rhoncus</a:t>
            </a:r>
            <a:r>
              <a:rPr lang="es-ES" sz="1200" dirty="0"/>
              <a:t>,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augue</a:t>
            </a:r>
            <a:r>
              <a:rPr lang="es-ES" sz="1200" dirty="0"/>
              <a:t> </a:t>
            </a:r>
            <a:r>
              <a:rPr lang="es-ES" sz="1200" dirty="0" err="1"/>
              <a:t>elementum</a:t>
            </a:r>
            <a:r>
              <a:rPr lang="es-ES" sz="1200" dirty="0"/>
              <a:t> </a:t>
            </a:r>
            <a:r>
              <a:rPr lang="es-ES" sz="1200" dirty="0" err="1"/>
              <a:t>arcu</a:t>
            </a:r>
            <a:r>
              <a:rPr lang="es-ES" sz="1200" dirty="0"/>
              <a:t>, id </a:t>
            </a:r>
            <a:r>
              <a:rPr lang="es-ES" sz="1200" dirty="0" err="1"/>
              <a:t>posuere</a:t>
            </a:r>
            <a:r>
              <a:rPr lang="es-ES" sz="1200" dirty="0"/>
              <a:t> </a:t>
            </a:r>
            <a:r>
              <a:rPr lang="es-ES" sz="1200" dirty="0" err="1"/>
              <a:t>erat</a:t>
            </a:r>
            <a:r>
              <a:rPr lang="es-ES" sz="1200" dirty="0"/>
              <a:t> </a:t>
            </a:r>
            <a:r>
              <a:rPr lang="es-ES" sz="1200" dirty="0" err="1"/>
              <a:t>neque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lorem</a:t>
            </a:r>
            <a:r>
              <a:rPr lang="es-ES" sz="1200" dirty="0"/>
              <a:t>. </a:t>
            </a:r>
            <a:r>
              <a:rPr lang="es-ES" sz="1200" dirty="0" err="1"/>
              <a:t>Maecenas</a:t>
            </a:r>
            <a:r>
              <a:rPr lang="es-ES" sz="1200" dirty="0"/>
              <a:t> </a:t>
            </a:r>
            <a:r>
              <a:rPr lang="es-ES" sz="1200" dirty="0" err="1"/>
              <a:t>finibus</a:t>
            </a:r>
            <a:r>
              <a:rPr lang="es-ES" sz="1200" dirty="0"/>
              <a:t> </a:t>
            </a:r>
            <a:r>
              <a:rPr lang="es-ES" sz="1200" dirty="0" err="1"/>
              <a:t>tristique</a:t>
            </a:r>
            <a:r>
              <a:rPr lang="es-ES" sz="1200" dirty="0"/>
              <a:t> </a:t>
            </a:r>
            <a:r>
              <a:rPr lang="es-ES" sz="1200" dirty="0" err="1"/>
              <a:t>felis</a:t>
            </a:r>
            <a:r>
              <a:rPr lang="es-ES" sz="1200" dirty="0"/>
              <a:t> </a:t>
            </a:r>
            <a:r>
              <a:rPr lang="es-ES" sz="1200" dirty="0" err="1"/>
              <a:t>ac</a:t>
            </a:r>
            <a:r>
              <a:rPr lang="es-ES" sz="1200" dirty="0"/>
              <a:t>.</a:t>
            </a: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6F924C03-A102-A946-BBC1-9E1C44366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grpSp>
        <p:nvGrpSpPr>
          <p:cNvPr id="9" name="8 Grupo"/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5" name="Freeform 45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6" name="Freeform 46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7" name="Freeform 47"/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" name="Freeform 48"/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2" name="Freeform 49"/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3" name="Freeform 50"/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4269120304"/>
      </p:ext>
    </p:extLst>
  </p:cSld>
  <p:clrMapOvr>
    <a:masterClrMapping/>
  </p:clrMapOvr>
  <p:hf sldNum="0"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Y 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E69C285-1BB7-0645-8F77-A7A61AA0CADD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4B8EEF7-640E-CA47-9A69-50C057813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5E06CED5-008B-EC4A-8DFA-7A1DEF50E07A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8 Marcador de texto">
            <a:extLst>
              <a:ext uri="{FF2B5EF4-FFF2-40B4-BE49-F238E27FC236}">
                <a16:creationId xmlns:a16="http://schemas.microsoft.com/office/drawing/2014/main" id="{81D6CDCE-3D64-644C-826A-8DB638467E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10378" y="1253915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rgbClr val="0451E4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57" hasCustomPrompt="1"/>
          </p:nvPr>
        </p:nvSpPr>
        <p:spPr>
          <a:xfrm>
            <a:off x="269875" y="755650"/>
            <a:ext cx="6750050" cy="1455738"/>
          </a:xfrm>
          <a:prstGeom prst="rect">
            <a:avLst/>
          </a:prstGeom>
        </p:spPr>
        <p:txBody>
          <a:bodyPr/>
          <a:lstStyle>
            <a:lvl1pPr>
              <a:buClr>
                <a:srgbClr val="0451E4"/>
              </a:buCl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in </a:t>
            </a:r>
            <a:r>
              <a:rPr lang="es-ES" dirty="0" err="1"/>
              <a:t>iaculis</a:t>
            </a:r>
            <a:r>
              <a:rPr lang="es-ES" dirty="0"/>
              <a:t> </a:t>
            </a:r>
            <a:r>
              <a:rPr lang="es-ES" dirty="0" err="1"/>
              <a:t>gravida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mi, et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a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rhoncus</a:t>
            </a:r>
            <a:r>
              <a:rPr lang="es-ES" dirty="0"/>
              <a:t>,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arcu</a:t>
            </a:r>
            <a:r>
              <a:rPr lang="es-ES" dirty="0"/>
              <a:t>, id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neque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ac</a:t>
            </a:r>
            <a:r>
              <a:rPr lang="es-ES" dirty="0"/>
              <a:t>.</a:t>
            </a:r>
          </a:p>
          <a:p>
            <a:pPr lvl="0"/>
            <a:endParaRPr lang="es-ES" dirty="0"/>
          </a:p>
        </p:txBody>
      </p:sp>
      <p:sp>
        <p:nvSpPr>
          <p:cNvPr id="25" name="3 Marcador de texto">
            <a:extLst>
              <a:ext uri="{FF2B5EF4-FFF2-40B4-BE49-F238E27FC236}">
                <a16:creationId xmlns:a16="http://schemas.microsoft.com/office/drawing/2014/main" id="{A7D37DF9-0BB7-774F-A452-425D2ABDD9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215246" y="805458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28" name="8 Marcador de texto">
            <a:extLst>
              <a:ext uri="{FF2B5EF4-FFF2-40B4-BE49-F238E27FC236}">
                <a16:creationId xmlns:a16="http://schemas.microsoft.com/office/drawing/2014/main" id="{63EDA76B-A033-1142-9B93-9F154B4CCA8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223633" y="1894371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451E4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30" name="8 Marcador de texto">
            <a:extLst>
              <a:ext uri="{FF2B5EF4-FFF2-40B4-BE49-F238E27FC236}">
                <a16:creationId xmlns:a16="http://schemas.microsoft.com/office/drawing/2014/main" id="{81D6CDCE-3D64-644C-826A-8DB638467E4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910378" y="2140592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rgbClr val="0451E4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31" name="3 Marcador de texto">
            <a:extLst>
              <a:ext uri="{FF2B5EF4-FFF2-40B4-BE49-F238E27FC236}">
                <a16:creationId xmlns:a16="http://schemas.microsoft.com/office/drawing/2014/main" id="{A7D37DF9-0BB7-774F-A452-425D2ABDD94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215246" y="1692135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35" name="8 Marcador de texto">
            <a:extLst>
              <a:ext uri="{FF2B5EF4-FFF2-40B4-BE49-F238E27FC236}">
                <a16:creationId xmlns:a16="http://schemas.microsoft.com/office/drawing/2014/main" id="{63EDA76B-A033-1142-9B93-9F154B4CCA8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223633" y="2741363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1EABF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41" name="8 Marcador de texto">
            <a:extLst>
              <a:ext uri="{FF2B5EF4-FFF2-40B4-BE49-F238E27FC236}">
                <a16:creationId xmlns:a16="http://schemas.microsoft.com/office/drawing/2014/main" id="{81D6CDCE-3D64-644C-826A-8DB638467E4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910378" y="2987584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rgbClr val="01EABF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42" name="3 Marcador de texto">
            <a:extLst>
              <a:ext uri="{FF2B5EF4-FFF2-40B4-BE49-F238E27FC236}">
                <a16:creationId xmlns:a16="http://schemas.microsoft.com/office/drawing/2014/main" id="{A7D37DF9-0BB7-774F-A452-425D2ABDD94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215246" y="2539127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43" name="8 Marcador de texto">
            <a:extLst>
              <a:ext uri="{FF2B5EF4-FFF2-40B4-BE49-F238E27FC236}">
                <a16:creationId xmlns:a16="http://schemas.microsoft.com/office/drawing/2014/main" id="{63EDA76B-A033-1142-9B93-9F154B4CCA8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223633" y="1035747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451E4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44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grpSp>
        <p:nvGrpSpPr>
          <p:cNvPr id="40" name="8 Grupo">
            <a:extLst>
              <a:ext uri="{FF2B5EF4-FFF2-40B4-BE49-F238E27FC236}">
                <a16:creationId xmlns:a16="http://schemas.microsoft.com/office/drawing/2014/main" id="{DBB9503A-3DD9-450C-8ED4-090ECEF46A6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59E6D694-38A8-4212-B772-278A018CA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DFF2D511-CA54-45A5-A26C-BBED3C35E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8E8A2BD7-1C5B-4157-961B-CBCC34787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EE9A2F28-4143-493A-9569-8CD85D8F1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A707227C-4AB0-45D9-A2A1-C354DC8AC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D36CD194-5AF1-42B4-A003-62A362F4C4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7DFFB19A-62B4-4A36-B82D-BBC27768D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B29CA160-63BB-4144-99C4-8FBB23D31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721999677"/>
      </p:ext>
    </p:extLst>
  </p:cSld>
  <p:clrMapOvr>
    <a:masterClrMapping/>
  </p:clrMapOvr>
  <p:hf sldNum="0"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 Y 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E69C285-1BB7-0645-8F77-A7A61AA0CADD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8 Marcador de texto">
            <a:extLst>
              <a:ext uri="{FF2B5EF4-FFF2-40B4-BE49-F238E27FC236}">
                <a16:creationId xmlns:a16="http://schemas.microsoft.com/office/drawing/2014/main" id="{99F90F4C-F7E2-EA48-9215-DA46F634D5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23633" y="3119287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39" name="3 Marcador de texto">
            <a:extLst>
              <a:ext uri="{FF2B5EF4-FFF2-40B4-BE49-F238E27FC236}">
                <a16:creationId xmlns:a16="http://schemas.microsoft.com/office/drawing/2014/main" id="{F1CCA390-1430-C841-8DB6-1716689F0E6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15246" y="2936372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40" name="8 Marcador de texto">
            <a:extLst>
              <a:ext uri="{FF2B5EF4-FFF2-40B4-BE49-F238E27FC236}">
                <a16:creationId xmlns:a16="http://schemas.microsoft.com/office/drawing/2014/main" id="{34736CA5-97E0-4D42-A0AA-EBEB411350B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10378" y="3365508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4B8EEF7-640E-CA47-9A69-50C057813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5E06CED5-008B-EC4A-8DFA-7A1DEF50E07A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8 Marcador de texto">
            <a:extLst>
              <a:ext uri="{FF2B5EF4-FFF2-40B4-BE49-F238E27FC236}">
                <a16:creationId xmlns:a16="http://schemas.microsoft.com/office/drawing/2014/main" id="{82FFD6E9-CCD7-3E4C-8F13-76859D15C6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3633" y="2248778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33" name="3 Marcador de texto">
            <a:extLst>
              <a:ext uri="{FF2B5EF4-FFF2-40B4-BE49-F238E27FC236}">
                <a16:creationId xmlns:a16="http://schemas.microsoft.com/office/drawing/2014/main" id="{A7D37DF9-0BB7-774F-A452-425D2ABDD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15246" y="2065863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34" name="8 Marcador de texto">
            <a:extLst>
              <a:ext uri="{FF2B5EF4-FFF2-40B4-BE49-F238E27FC236}">
                <a16:creationId xmlns:a16="http://schemas.microsoft.com/office/drawing/2014/main" id="{9EBF4B94-A7AD-7F41-9CB9-EED94EE7E7E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10378" y="2494999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21" name="8 Marcador de texto">
            <a:extLst>
              <a:ext uri="{FF2B5EF4-FFF2-40B4-BE49-F238E27FC236}">
                <a16:creationId xmlns:a16="http://schemas.microsoft.com/office/drawing/2014/main" id="{63EDA76B-A033-1142-9B93-9F154B4CCA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3633" y="1383283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22" name="3 Marcador de texto">
            <a:extLst>
              <a:ext uri="{FF2B5EF4-FFF2-40B4-BE49-F238E27FC236}">
                <a16:creationId xmlns:a16="http://schemas.microsoft.com/office/drawing/2014/main" id="{D672928C-0BDD-EE45-B608-B20DE44FB2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15246" y="1200368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26" name="8 Marcador de texto">
            <a:extLst>
              <a:ext uri="{FF2B5EF4-FFF2-40B4-BE49-F238E27FC236}">
                <a16:creationId xmlns:a16="http://schemas.microsoft.com/office/drawing/2014/main" id="{81D6CDCE-3D64-644C-826A-8DB638467E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10378" y="1629504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24" name="Chart Placeholder 18">
            <a:extLst>
              <a:ext uri="{FF2B5EF4-FFF2-40B4-BE49-F238E27FC236}">
                <a16:creationId xmlns:a16="http://schemas.microsoft.com/office/drawing/2014/main" id="{7B753D48-C1AC-D94D-A6FD-ECD323C7D5BE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185385" y="1131589"/>
            <a:ext cx="6847610" cy="367240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s-ES" dirty="0"/>
          </a:p>
        </p:txBody>
      </p:sp>
      <p:sp>
        <p:nvSpPr>
          <p:cNvPr id="23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57" hasCustomPrompt="1"/>
          </p:nvPr>
        </p:nvSpPr>
        <p:spPr>
          <a:xfrm>
            <a:off x="185386" y="771525"/>
            <a:ext cx="1506294" cy="276999"/>
          </a:xfrm>
          <a:prstGeom prst="rect">
            <a:avLst/>
          </a:prstGeom>
          <a:solidFill>
            <a:schemeClr val="tx1"/>
          </a:solidFill>
        </p:spPr>
        <p:txBody>
          <a:bodyPr wrap="none" anchor="ctr" anchorCtr="0">
            <a:sp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TÍTULO GRÁFICO</a:t>
            </a:r>
          </a:p>
        </p:txBody>
      </p:sp>
      <p:grpSp>
        <p:nvGrpSpPr>
          <p:cNvPr id="47" name="8 Grupo">
            <a:extLst>
              <a:ext uri="{FF2B5EF4-FFF2-40B4-BE49-F238E27FC236}">
                <a16:creationId xmlns:a16="http://schemas.microsoft.com/office/drawing/2014/main" id="{341CDED8-B3C4-4BFB-A30F-F2A8F08ABE6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5DECA075-1133-4BAD-B946-650B34A47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7828410E-56D7-4C6A-A123-1E761FE4E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90A35238-BD1B-4CFF-957D-98963BA8D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12143CEA-4AB4-49D6-8508-6DA4CD290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B69D7037-1C1A-4D4F-9FA9-23E3E6846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8E9408AE-757F-465D-A13E-273537998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DB6C9135-2D70-4C55-8CEB-D49CA446C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FEE428D8-5D9F-4AD7-94B3-26AFB9B5B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984735777"/>
      </p:ext>
    </p:extLst>
  </p:cSld>
  <p:clrMapOvr>
    <a:masterClrMapping/>
  </p:clrMapOvr>
  <p:hf sldNum="0" hd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GRÁFICOS Y 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E69C285-1BB7-0645-8F77-A7A61AA0CADD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4B8EEF7-640E-CA47-9A69-50C057813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5E06CED5-008B-EC4A-8DFA-7A1DEF50E07A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8 Marcador de texto">
            <a:extLst>
              <a:ext uri="{FF2B5EF4-FFF2-40B4-BE49-F238E27FC236}">
                <a16:creationId xmlns:a16="http://schemas.microsoft.com/office/drawing/2014/main" id="{63EDA76B-A033-1142-9B93-9F154B4CCA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9252" y="4262990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22" name="3 Marcador de texto">
            <a:extLst>
              <a:ext uri="{FF2B5EF4-FFF2-40B4-BE49-F238E27FC236}">
                <a16:creationId xmlns:a16="http://schemas.microsoft.com/office/drawing/2014/main" id="{D672928C-0BDD-EE45-B608-B20DE44FB2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0865" y="4080075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26" name="8 Marcador de texto">
            <a:extLst>
              <a:ext uri="{FF2B5EF4-FFF2-40B4-BE49-F238E27FC236}">
                <a16:creationId xmlns:a16="http://schemas.microsoft.com/office/drawing/2014/main" id="{81D6CDCE-3D64-644C-826A-8DB638467E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5997" y="4509211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24" name="Chart Placeholder 18">
            <a:extLst>
              <a:ext uri="{FF2B5EF4-FFF2-40B4-BE49-F238E27FC236}">
                <a16:creationId xmlns:a16="http://schemas.microsoft.com/office/drawing/2014/main" id="{7B753D48-C1AC-D94D-A6FD-ECD323C7D5BE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185385" y="1041391"/>
            <a:ext cx="4314608" cy="269679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s-ES" dirty="0"/>
          </a:p>
        </p:txBody>
      </p:sp>
      <p:sp>
        <p:nvSpPr>
          <p:cNvPr id="28" name="8 Marcador de texto">
            <a:extLst>
              <a:ext uri="{FF2B5EF4-FFF2-40B4-BE49-F238E27FC236}">
                <a16:creationId xmlns:a16="http://schemas.microsoft.com/office/drawing/2014/main" id="{FFB84A50-C757-B942-9B1C-BF09ED6058F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66716" y="4262990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30" name="3 Marcador de texto">
            <a:extLst>
              <a:ext uri="{FF2B5EF4-FFF2-40B4-BE49-F238E27FC236}">
                <a16:creationId xmlns:a16="http://schemas.microsoft.com/office/drawing/2014/main" id="{A226F31F-E6DE-D54B-98A5-57B07FFBB98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58329" y="4080075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31" name="8 Marcador de texto">
            <a:extLst>
              <a:ext uri="{FF2B5EF4-FFF2-40B4-BE49-F238E27FC236}">
                <a16:creationId xmlns:a16="http://schemas.microsoft.com/office/drawing/2014/main" id="{5A7A1A2F-1188-A645-86BA-00A55430C3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653461" y="4509211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61" name="8 Marcador de texto">
            <a:extLst>
              <a:ext uri="{FF2B5EF4-FFF2-40B4-BE49-F238E27FC236}">
                <a16:creationId xmlns:a16="http://schemas.microsoft.com/office/drawing/2014/main" id="{F6EE89D4-C282-534D-9348-53701325750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73747" y="4262990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451E4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62" name="3 Marcador de texto">
            <a:extLst>
              <a:ext uri="{FF2B5EF4-FFF2-40B4-BE49-F238E27FC236}">
                <a16:creationId xmlns:a16="http://schemas.microsoft.com/office/drawing/2014/main" id="{A6DB3140-AAAE-E547-9A4D-390F16B6E97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65360" y="4080075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63" name="8 Marcador de texto">
            <a:extLst>
              <a:ext uri="{FF2B5EF4-FFF2-40B4-BE49-F238E27FC236}">
                <a16:creationId xmlns:a16="http://schemas.microsoft.com/office/drawing/2014/main" id="{C5493B96-4CC6-3840-9CBD-976E7CD4092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360492" y="4509211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rgbClr val="0451E4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64" name="Chart Placeholder 18">
            <a:extLst>
              <a:ext uri="{FF2B5EF4-FFF2-40B4-BE49-F238E27FC236}">
                <a16:creationId xmlns:a16="http://schemas.microsoft.com/office/drawing/2014/main" id="{DC0FA795-30F5-7E4D-A704-C424CDDB484B}"/>
              </a:ext>
            </a:extLst>
          </p:cNvPr>
          <p:cNvSpPr>
            <a:spLocks noGrp="1"/>
          </p:cNvSpPr>
          <p:nvPr>
            <p:ph type="chart" sz="quarter" idx="39" hasCustomPrompt="1"/>
          </p:nvPr>
        </p:nvSpPr>
        <p:spPr>
          <a:xfrm>
            <a:off x="4649880" y="1041391"/>
            <a:ext cx="4314608" cy="269679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s-ES" dirty="0"/>
          </a:p>
        </p:txBody>
      </p:sp>
      <p:sp>
        <p:nvSpPr>
          <p:cNvPr id="67" name="8 Marcador de texto">
            <a:extLst>
              <a:ext uri="{FF2B5EF4-FFF2-40B4-BE49-F238E27FC236}">
                <a16:creationId xmlns:a16="http://schemas.microsoft.com/office/drawing/2014/main" id="{3F4FA3AB-A977-FC42-A8EA-0955949C7CF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431211" y="4262990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68" name="3 Marcador de texto">
            <a:extLst>
              <a:ext uri="{FF2B5EF4-FFF2-40B4-BE49-F238E27FC236}">
                <a16:creationId xmlns:a16="http://schemas.microsoft.com/office/drawing/2014/main" id="{6C447DB6-C6F4-E240-8309-9D40EB5BAC5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422824" y="4080075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chemeClr val="bg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69" name="8 Marcador de texto">
            <a:extLst>
              <a:ext uri="{FF2B5EF4-FFF2-40B4-BE49-F238E27FC236}">
                <a16:creationId xmlns:a16="http://schemas.microsoft.com/office/drawing/2014/main" id="{B66DE4B8-C512-C84B-B794-9AA60F1AF7D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117956" y="4509211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rgbClr val="00B0F0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34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sp>
        <p:nvSpPr>
          <p:cNvPr id="44" name="2 Marcador de texto"/>
          <p:cNvSpPr>
            <a:spLocks noGrp="1"/>
          </p:cNvSpPr>
          <p:nvPr>
            <p:ph type="body" sz="quarter" idx="57" hasCustomPrompt="1"/>
          </p:nvPr>
        </p:nvSpPr>
        <p:spPr>
          <a:xfrm>
            <a:off x="185386" y="771525"/>
            <a:ext cx="1506294" cy="276999"/>
          </a:xfrm>
          <a:prstGeom prst="rect">
            <a:avLst/>
          </a:prstGeom>
          <a:solidFill>
            <a:schemeClr val="tx1"/>
          </a:solidFill>
        </p:spPr>
        <p:txBody>
          <a:bodyPr wrap="none" anchor="ctr" anchorCtr="0">
            <a:sp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TÍTULO GRÁFICO</a:t>
            </a:r>
          </a:p>
        </p:txBody>
      </p:sp>
      <p:sp>
        <p:nvSpPr>
          <p:cNvPr id="45" name="2 Marcador de texto"/>
          <p:cNvSpPr>
            <a:spLocks noGrp="1"/>
          </p:cNvSpPr>
          <p:nvPr>
            <p:ph type="body" sz="quarter" idx="58" hasCustomPrompt="1"/>
          </p:nvPr>
        </p:nvSpPr>
        <p:spPr>
          <a:xfrm>
            <a:off x="4649879" y="771525"/>
            <a:ext cx="1506294" cy="276999"/>
          </a:xfrm>
          <a:prstGeom prst="rect">
            <a:avLst/>
          </a:prstGeom>
          <a:solidFill>
            <a:schemeClr val="tx1"/>
          </a:solidFill>
        </p:spPr>
        <p:txBody>
          <a:bodyPr wrap="none" anchor="ctr" anchorCtr="0">
            <a:sp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TÍTULO GRÁFICO</a:t>
            </a:r>
          </a:p>
        </p:txBody>
      </p:sp>
      <p:grpSp>
        <p:nvGrpSpPr>
          <p:cNvPr id="46" name="8 Grupo">
            <a:extLst>
              <a:ext uri="{FF2B5EF4-FFF2-40B4-BE49-F238E27FC236}">
                <a16:creationId xmlns:a16="http://schemas.microsoft.com/office/drawing/2014/main" id="{A1A21B16-FF28-498C-9A77-9EF2C07710A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47" name="Freeform 43">
              <a:extLst>
                <a:ext uri="{FF2B5EF4-FFF2-40B4-BE49-F238E27FC236}">
                  <a16:creationId xmlns:a16="http://schemas.microsoft.com/office/drawing/2014/main" id="{F48D32D9-22C2-48AA-A7E8-C6DF4FEA1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id="{A50974B3-1E73-40FC-9E0E-AC8B133E9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2F03C925-0A3E-4285-9CA7-68FC9A1F2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FFBFD9BF-C745-48EA-B5C6-F0C3B8E0C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E6305779-90C4-4AEB-9B08-DFFBDB1F8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97BB686B-3B6B-49E2-9E01-D087F763C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3" name="Freeform 49">
              <a:extLst>
                <a:ext uri="{FF2B5EF4-FFF2-40B4-BE49-F238E27FC236}">
                  <a16:creationId xmlns:a16="http://schemas.microsoft.com/office/drawing/2014/main" id="{48C29A95-D883-45FC-B3E9-A983B7DC1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" name="Freeform 50">
              <a:extLst>
                <a:ext uri="{FF2B5EF4-FFF2-40B4-BE49-F238E27FC236}">
                  <a16:creationId xmlns:a16="http://schemas.microsoft.com/office/drawing/2014/main" id="{6C6ADE0F-F29C-453F-8CA3-A10BDA44D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478009435"/>
      </p:ext>
    </p:extLst>
  </p:cSld>
  <p:clrMapOvr>
    <a:masterClrMapping/>
  </p:clrMapOvr>
  <p:hf sldNum="0"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ATRO GRÁ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31C8E36-55C7-0C4B-8B97-9BCECA09B167}"/>
              </a:ext>
            </a:extLst>
          </p:cNvPr>
          <p:cNvSpPr/>
          <p:nvPr userDrawn="1"/>
        </p:nvSpPr>
        <p:spPr>
          <a:xfrm>
            <a:off x="4565515" y="2787773"/>
            <a:ext cx="4572000" cy="235605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8CE6D78-83FE-1143-8AD7-0786C454DBBF}"/>
              </a:ext>
            </a:extLst>
          </p:cNvPr>
          <p:cNvSpPr/>
          <p:nvPr userDrawn="1"/>
        </p:nvSpPr>
        <p:spPr>
          <a:xfrm>
            <a:off x="0" y="2787773"/>
            <a:ext cx="4572000" cy="235605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BC9B60-63BC-B946-B910-BCCE7C4DE0ED}"/>
              </a:ext>
            </a:extLst>
          </p:cNvPr>
          <p:cNvSpPr/>
          <p:nvPr userDrawn="1"/>
        </p:nvSpPr>
        <p:spPr>
          <a:xfrm>
            <a:off x="4565515" y="1"/>
            <a:ext cx="4572000" cy="286755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69C285-1BB7-0645-8F77-A7A61AA0CADD}"/>
              </a:ext>
            </a:extLst>
          </p:cNvPr>
          <p:cNvSpPr/>
          <p:nvPr userDrawn="1"/>
        </p:nvSpPr>
        <p:spPr>
          <a:xfrm>
            <a:off x="0" y="1"/>
            <a:ext cx="4572000" cy="286755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4B8EEF7-640E-CA47-9A69-50C057813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5E06CED5-008B-EC4A-8DFA-7A1DEF50E07A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Chart Placeholder 18">
            <a:extLst>
              <a:ext uri="{FF2B5EF4-FFF2-40B4-BE49-F238E27FC236}">
                <a16:creationId xmlns:a16="http://schemas.microsoft.com/office/drawing/2014/main" id="{7B753D48-C1AC-D94D-A6FD-ECD323C7D5BE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185385" y="1049160"/>
            <a:ext cx="4242599" cy="165618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s-ES" dirty="0"/>
          </a:p>
        </p:txBody>
      </p:sp>
      <p:sp>
        <p:nvSpPr>
          <p:cNvPr id="64" name="Chart Placeholder 18">
            <a:extLst>
              <a:ext uri="{FF2B5EF4-FFF2-40B4-BE49-F238E27FC236}">
                <a16:creationId xmlns:a16="http://schemas.microsoft.com/office/drawing/2014/main" id="{DC0FA795-30F5-7E4D-A704-C424CDDB484B}"/>
              </a:ext>
            </a:extLst>
          </p:cNvPr>
          <p:cNvSpPr>
            <a:spLocks noGrp="1"/>
          </p:cNvSpPr>
          <p:nvPr>
            <p:ph type="chart" sz="quarter" idx="39" hasCustomPrompt="1"/>
          </p:nvPr>
        </p:nvSpPr>
        <p:spPr>
          <a:xfrm>
            <a:off x="4716016" y="1049160"/>
            <a:ext cx="4248472" cy="165618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s-ES" dirty="0"/>
          </a:p>
        </p:txBody>
      </p:sp>
      <p:sp>
        <p:nvSpPr>
          <p:cNvPr id="36" name="Chart Placeholder 18">
            <a:extLst>
              <a:ext uri="{FF2B5EF4-FFF2-40B4-BE49-F238E27FC236}">
                <a16:creationId xmlns:a16="http://schemas.microsoft.com/office/drawing/2014/main" id="{090672FB-8080-F748-B7B9-C48D3D5DB362}"/>
              </a:ext>
            </a:extLst>
          </p:cNvPr>
          <p:cNvSpPr>
            <a:spLocks noGrp="1"/>
          </p:cNvSpPr>
          <p:nvPr>
            <p:ph type="chart" sz="quarter" idx="41" hasCustomPrompt="1"/>
          </p:nvPr>
        </p:nvSpPr>
        <p:spPr>
          <a:xfrm>
            <a:off x="185385" y="3310586"/>
            <a:ext cx="4242599" cy="165618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s-ES" dirty="0"/>
          </a:p>
        </p:txBody>
      </p:sp>
      <p:sp>
        <p:nvSpPr>
          <p:cNvPr id="38" name="Chart Placeholder 18">
            <a:extLst>
              <a:ext uri="{FF2B5EF4-FFF2-40B4-BE49-F238E27FC236}">
                <a16:creationId xmlns:a16="http://schemas.microsoft.com/office/drawing/2014/main" id="{42901EF5-27E1-5C4F-AA28-AD8EBA561D43}"/>
              </a:ext>
            </a:extLst>
          </p:cNvPr>
          <p:cNvSpPr>
            <a:spLocks noGrp="1"/>
          </p:cNvSpPr>
          <p:nvPr>
            <p:ph type="chart" sz="quarter" idx="43" hasCustomPrompt="1"/>
          </p:nvPr>
        </p:nvSpPr>
        <p:spPr>
          <a:xfrm>
            <a:off x="4716016" y="3310586"/>
            <a:ext cx="4248472" cy="165618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AR" dirty="0"/>
              <a:t>Para incluir un gráfico haga </a:t>
            </a:r>
            <a:r>
              <a:rPr lang="es-AR" dirty="0" err="1"/>
              <a:t>click</a:t>
            </a:r>
            <a:r>
              <a:rPr lang="es-AR" dirty="0"/>
              <a:t> en el ícono</a:t>
            </a:r>
          </a:p>
          <a:p>
            <a:endParaRPr lang="es-ES" dirty="0"/>
          </a:p>
        </p:txBody>
      </p:sp>
      <p:sp>
        <p:nvSpPr>
          <p:cNvPr id="19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sp>
        <p:nvSpPr>
          <p:cNvPr id="40" name="2 Marcador de texto"/>
          <p:cNvSpPr>
            <a:spLocks noGrp="1"/>
          </p:cNvSpPr>
          <p:nvPr>
            <p:ph type="body" sz="quarter" idx="57" hasCustomPrompt="1"/>
          </p:nvPr>
        </p:nvSpPr>
        <p:spPr>
          <a:xfrm>
            <a:off x="185386" y="741353"/>
            <a:ext cx="1274708" cy="246221"/>
          </a:xfrm>
          <a:prstGeom prst="rect">
            <a:avLst/>
          </a:prstGeom>
          <a:solidFill>
            <a:schemeClr val="tx1"/>
          </a:solidFill>
        </p:spPr>
        <p:txBody>
          <a:bodyPr wrap="none" anchor="ctr" anchorCtr="0">
            <a:sp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TÍTULO GRÁFICO</a:t>
            </a:r>
          </a:p>
        </p:txBody>
      </p:sp>
      <p:sp>
        <p:nvSpPr>
          <p:cNvPr id="41" name="2 Marcador de texto"/>
          <p:cNvSpPr>
            <a:spLocks noGrp="1"/>
          </p:cNvSpPr>
          <p:nvPr>
            <p:ph type="body" sz="quarter" idx="58" hasCustomPrompt="1"/>
          </p:nvPr>
        </p:nvSpPr>
        <p:spPr>
          <a:xfrm>
            <a:off x="4712400" y="741353"/>
            <a:ext cx="1274708" cy="246221"/>
          </a:xfrm>
          <a:prstGeom prst="rect">
            <a:avLst/>
          </a:prstGeom>
          <a:solidFill>
            <a:schemeClr val="tx1"/>
          </a:solidFill>
        </p:spPr>
        <p:txBody>
          <a:bodyPr wrap="none" anchor="ctr" anchorCtr="0">
            <a:sp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TÍTULO GRÁFICO</a:t>
            </a:r>
          </a:p>
        </p:txBody>
      </p:sp>
      <p:sp>
        <p:nvSpPr>
          <p:cNvPr id="42" name="2 Marcador de texto"/>
          <p:cNvSpPr>
            <a:spLocks noGrp="1"/>
          </p:cNvSpPr>
          <p:nvPr>
            <p:ph type="body" sz="quarter" idx="59" hasCustomPrompt="1"/>
          </p:nvPr>
        </p:nvSpPr>
        <p:spPr>
          <a:xfrm>
            <a:off x="185386" y="3003798"/>
            <a:ext cx="1274708" cy="246221"/>
          </a:xfrm>
          <a:prstGeom prst="rect">
            <a:avLst/>
          </a:prstGeom>
          <a:solidFill>
            <a:schemeClr val="tx1"/>
          </a:solidFill>
        </p:spPr>
        <p:txBody>
          <a:bodyPr wrap="none" anchor="ctr" anchorCtr="0">
            <a:sp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TÍTULO GRÁFICO</a:t>
            </a:r>
          </a:p>
        </p:txBody>
      </p:sp>
      <p:sp>
        <p:nvSpPr>
          <p:cNvPr id="43" name="2 Marcador de texto"/>
          <p:cNvSpPr>
            <a:spLocks noGrp="1"/>
          </p:cNvSpPr>
          <p:nvPr>
            <p:ph type="body" sz="quarter" idx="60" hasCustomPrompt="1"/>
          </p:nvPr>
        </p:nvSpPr>
        <p:spPr>
          <a:xfrm>
            <a:off x="4712400" y="3003798"/>
            <a:ext cx="1274708" cy="246221"/>
          </a:xfrm>
          <a:prstGeom prst="rect">
            <a:avLst/>
          </a:prstGeom>
          <a:solidFill>
            <a:schemeClr val="tx1"/>
          </a:solidFill>
        </p:spPr>
        <p:txBody>
          <a:bodyPr wrap="none" anchor="ctr" anchorCtr="0">
            <a:sp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TÍTULO GRÁFICO</a:t>
            </a:r>
          </a:p>
        </p:txBody>
      </p:sp>
      <p:grpSp>
        <p:nvGrpSpPr>
          <p:cNvPr id="37" name="8 Grupo">
            <a:extLst>
              <a:ext uri="{FF2B5EF4-FFF2-40B4-BE49-F238E27FC236}">
                <a16:creationId xmlns:a16="http://schemas.microsoft.com/office/drawing/2014/main" id="{957D784A-15B2-46EA-BED3-7DF0103795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39" name="Freeform 43">
              <a:extLst>
                <a:ext uri="{FF2B5EF4-FFF2-40B4-BE49-F238E27FC236}">
                  <a16:creationId xmlns:a16="http://schemas.microsoft.com/office/drawing/2014/main" id="{1181AE01-710F-479B-BA87-909AEE8B8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D60D55BE-7F16-41BB-884D-367C953D9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A0C9D259-F9C7-42D9-99A1-7C49C75F0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2B8054BC-E2DD-47B7-B404-5327B19C1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28289D87-1BE9-406F-A46A-C578422BD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588A8CB4-0629-423C-8902-230F526E68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C5F49420-2CD9-465D-A03E-2A814271B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A19F1296-8A26-4E0F-968B-1C03986FE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269063277"/>
      </p:ext>
    </p:extLst>
  </p:cSld>
  <p:clrMapOvr>
    <a:masterClrMapping/>
  </p:clrMapOvr>
  <p:hf sldNum="0"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Y DESTACAD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E69C285-1BB7-0645-8F77-A7A61AA0CADD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4B8EEF7-640E-CA47-9A69-50C057813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5E06CED5-008B-EC4A-8DFA-7A1DEF50E07A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8 Marcador de texto">
            <a:extLst>
              <a:ext uri="{FF2B5EF4-FFF2-40B4-BE49-F238E27FC236}">
                <a16:creationId xmlns:a16="http://schemas.microsoft.com/office/drawing/2014/main" id="{82FFD6E9-CCD7-3E4C-8F13-76859D15C6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44483" y="966170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33" name="3 Marcador de texto">
            <a:extLst>
              <a:ext uri="{FF2B5EF4-FFF2-40B4-BE49-F238E27FC236}">
                <a16:creationId xmlns:a16="http://schemas.microsoft.com/office/drawing/2014/main" id="{A7D37DF9-0BB7-774F-A452-425D2ABDD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36096" y="783255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1EABF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34" name="8 Marcador de texto">
            <a:extLst>
              <a:ext uri="{FF2B5EF4-FFF2-40B4-BE49-F238E27FC236}">
                <a16:creationId xmlns:a16="http://schemas.microsoft.com/office/drawing/2014/main" id="{9EBF4B94-A7AD-7F41-9CB9-EED94EE7E7E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31228" y="1212391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23" name="8 Marcador de texto">
            <a:extLst>
              <a:ext uri="{FF2B5EF4-FFF2-40B4-BE49-F238E27FC236}">
                <a16:creationId xmlns:a16="http://schemas.microsoft.com/office/drawing/2014/main" id="{95467D3B-8ABB-3A45-8A9B-057FDA6789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44483" y="1867473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XX</a:t>
            </a:r>
            <a:endParaRPr lang="es-AR" dirty="0"/>
          </a:p>
        </p:txBody>
      </p:sp>
      <p:sp>
        <p:nvSpPr>
          <p:cNvPr id="24" name="3 Marcador de texto">
            <a:extLst>
              <a:ext uri="{FF2B5EF4-FFF2-40B4-BE49-F238E27FC236}">
                <a16:creationId xmlns:a16="http://schemas.microsoft.com/office/drawing/2014/main" id="{4E9F9E1D-1B5B-6D4F-9A7A-BD70B756C53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36096" y="1684558"/>
            <a:ext cx="14981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1EABF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TÍTULO DATO</a:t>
            </a:r>
            <a:endParaRPr lang="es-AR" dirty="0"/>
          </a:p>
        </p:txBody>
      </p:sp>
      <p:sp>
        <p:nvSpPr>
          <p:cNvPr id="25" name="8 Marcador de texto">
            <a:extLst>
              <a:ext uri="{FF2B5EF4-FFF2-40B4-BE49-F238E27FC236}">
                <a16:creationId xmlns:a16="http://schemas.microsoft.com/office/drawing/2014/main" id="{D572736C-22E2-B449-BD96-6DDA3F10DA6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31228" y="2113694"/>
            <a:ext cx="850554" cy="24622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>
              <a:buNone/>
              <a:defRPr sz="1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U. de medida</a:t>
            </a:r>
            <a:endParaRPr lang="es-AR" dirty="0"/>
          </a:p>
        </p:txBody>
      </p:sp>
      <p:sp>
        <p:nvSpPr>
          <p:cNvPr id="26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414D5135-9A13-5D47-81A7-7D546AB8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70700" y="735148"/>
            <a:ext cx="4905356" cy="28855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 b="1">
                <a:solidFill>
                  <a:srgbClr val="0451E4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TÍTULO SIMULADO 01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08E3C32D-4FBE-914F-ABE8-34600C3F044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70700" y="1072849"/>
            <a:ext cx="4905356" cy="82796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>
                <a:solidFill>
                  <a:schemeClr val="tx1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lang="es-ES" sz="1200" dirty="0" err="1"/>
              <a:t>Lorem</a:t>
            </a:r>
            <a:r>
              <a:rPr lang="es-ES" sz="1200" dirty="0"/>
              <a:t> </a:t>
            </a:r>
            <a:r>
              <a:rPr lang="es-ES" sz="1200" dirty="0" err="1"/>
              <a:t>ipsum</a:t>
            </a:r>
            <a:r>
              <a:rPr lang="es-ES" sz="1200" dirty="0"/>
              <a:t> dolor </a:t>
            </a:r>
            <a:r>
              <a:rPr lang="es-ES" sz="1200" dirty="0" err="1"/>
              <a:t>sit</a:t>
            </a:r>
            <a:r>
              <a:rPr lang="es-ES" sz="1200" dirty="0"/>
              <a:t> </a:t>
            </a:r>
            <a:r>
              <a:rPr lang="es-ES" sz="1200" dirty="0" err="1"/>
              <a:t>amet</a:t>
            </a:r>
            <a:r>
              <a:rPr lang="es-ES" sz="1200" dirty="0"/>
              <a:t>. </a:t>
            </a:r>
            <a:r>
              <a:rPr lang="es-ES" sz="1200" dirty="0" err="1"/>
              <a:t>consectetur</a:t>
            </a:r>
            <a:r>
              <a:rPr lang="es-ES" sz="1200" dirty="0"/>
              <a:t> </a:t>
            </a:r>
            <a:r>
              <a:rPr lang="es-ES" sz="1200" dirty="0" err="1"/>
              <a:t>adipiscing</a:t>
            </a:r>
            <a:r>
              <a:rPr lang="es-ES" sz="1200" dirty="0"/>
              <a:t> </a:t>
            </a:r>
            <a:r>
              <a:rPr lang="es-ES" sz="1200" dirty="0" err="1"/>
              <a:t>elit</a:t>
            </a:r>
            <a:r>
              <a:rPr lang="es-ES" sz="1200" dirty="0"/>
              <a:t>. </a:t>
            </a:r>
            <a:r>
              <a:rPr lang="es-ES" sz="1200" dirty="0" err="1"/>
              <a:t>Etiam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in </a:t>
            </a:r>
            <a:r>
              <a:rPr lang="es-ES" sz="1200" dirty="0" err="1"/>
              <a:t>iaculis</a:t>
            </a:r>
            <a:r>
              <a:rPr lang="es-ES" sz="1200" dirty="0"/>
              <a:t> </a:t>
            </a:r>
            <a:r>
              <a:rPr lang="es-ES" sz="1200" dirty="0" err="1"/>
              <a:t>gravida</a:t>
            </a:r>
            <a:r>
              <a:rPr lang="es-ES" sz="1200" dirty="0"/>
              <a:t>, </a:t>
            </a:r>
            <a:r>
              <a:rPr lang="es-ES" sz="1200" dirty="0" err="1"/>
              <a:t>purus</a:t>
            </a:r>
            <a:r>
              <a:rPr lang="es-ES" sz="1200" dirty="0"/>
              <a:t> </a:t>
            </a:r>
            <a:r>
              <a:rPr lang="es-ES" sz="1200" dirty="0" err="1"/>
              <a:t>massa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 mi, et </a:t>
            </a:r>
            <a:br>
              <a:rPr lang="es-ES" sz="1200" dirty="0"/>
            </a:br>
            <a:r>
              <a:rPr lang="es-ES" sz="1200" dirty="0" err="1"/>
              <a:t>feugiat</a:t>
            </a:r>
            <a:r>
              <a:rPr lang="es-ES" sz="1200" dirty="0"/>
              <a:t>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diam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est</a:t>
            </a:r>
            <a:r>
              <a:rPr lang="es-ES" sz="1200" dirty="0"/>
              <a:t>. </a:t>
            </a:r>
            <a:r>
              <a:rPr lang="es-ES" sz="1200" dirty="0" err="1"/>
              <a:t>Duis</a:t>
            </a:r>
            <a:r>
              <a:rPr lang="es-ES" sz="1200" dirty="0"/>
              <a:t> </a:t>
            </a:r>
            <a:r>
              <a:rPr lang="es-ES" sz="1200" dirty="0" err="1"/>
              <a:t>pulvinar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a </a:t>
            </a:r>
            <a:r>
              <a:rPr lang="es-ES" sz="1200" dirty="0" err="1"/>
              <a:t>ullamcorper</a:t>
            </a:r>
            <a:r>
              <a:rPr lang="es-ES" sz="1200" dirty="0"/>
              <a:t> </a:t>
            </a:r>
            <a:r>
              <a:rPr lang="es-ES" sz="1200" dirty="0" err="1"/>
              <a:t>rhoncus</a:t>
            </a:r>
            <a:r>
              <a:rPr lang="es-ES" sz="1200" dirty="0"/>
              <a:t>,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augue</a:t>
            </a:r>
            <a:r>
              <a:rPr lang="es-ES" sz="1200" dirty="0"/>
              <a:t> </a:t>
            </a:r>
            <a:r>
              <a:rPr lang="es-ES" sz="1200" dirty="0" err="1"/>
              <a:t>elementum</a:t>
            </a:r>
            <a:r>
              <a:rPr lang="es-ES" sz="1200" dirty="0"/>
              <a:t> </a:t>
            </a:r>
            <a:r>
              <a:rPr lang="es-ES" sz="1200" dirty="0" err="1"/>
              <a:t>arcu</a:t>
            </a:r>
            <a:r>
              <a:rPr lang="es-ES" sz="1200" dirty="0"/>
              <a:t>, id </a:t>
            </a:r>
            <a:r>
              <a:rPr lang="es-ES" sz="1200" dirty="0" err="1"/>
              <a:t>posuere</a:t>
            </a:r>
            <a:r>
              <a:rPr lang="es-ES" sz="1200" dirty="0"/>
              <a:t> </a:t>
            </a:r>
            <a:r>
              <a:rPr lang="es-ES" sz="1200" dirty="0" err="1"/>
              <a:t>erat</a:t>
            </a:r>
            <a:r>
              <a:rPr lang="es-ES" sz="1200" dirty="0"/>
              <a:t> </a:t>
            </a:r>
            <a:r>
              <a:rPr lang="es-ES" sz="1200" dirty="0" err="1"/>
              <a:t>neque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lorem</a:t>
            </a:r>
            <a:r>
              <a:rPr lang="es-ES" sz="1200" dirty="0"/>
              <a:t>. </a:t>
            </a:r>
            <a:r>
              <a:rPr lang="es-ES" sz="1200" dirty="0" err="1"/>
              <a:t>Maecenas</a:t>
            </a:r>
            <a:r>
              <a:rPr lang="es-ES" sz="1200" dirty="0"/>
              <a:t> </a:t>
            </a:r>
            <a:r>
              <a:rPr lang="es-ES" sz="1200" dirty="0" err="1"/>
              <a:t>finibus</a:t>
            </a:r>
            <a:r>
              <a:rPr lang="es-ES" sz="1200" dirty="0"/>
              <a:t> </a:t>
            </a:r>
            <a:r>
              <a:rPr lang="es-ES" sz="1200" dirty="0" err="1"/>
              <a:t>tristique</a:t>
            </a:r>
            <a:r>
              <a:rPr lang="es-ES" sz="1200" dirty="0"/>
              <a:t> </a:t>
            </a:r>
            <a:r>
              <a:rPr lang="es-ES" sz="1200" dirty="0" err="1"/>
              <a:t>felis</a:t>
            </a:r>
            <a:r>
              <a:rPr lang="es-ES" sz="1200" dirty="0"/>
              <a:t> </a:t>
            </a:r>
            <a:r>
              <a:rPr lang="es-ES" sz="1200" dirty="0" err="1"/>
              <a:t>ac</a:t>
            </a:r>
            <a:r>
              <a:rPr lang="es-ES" sz="1200" dirty="0"/>
              <a:t>.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59" hasCustomPrompt="1"/>
          </p:nvPr>
        </p:nvSpPr>
        <p:spPr>
          <a:xfrm>
            <a:off x="5423190" y="2653299"/>
            <a:ext cx="3287299" cy="14773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AMET. CONSECTETUR ADIPISCING ELIT. ETIAM ACCUMSAN, ORCI IN IACULIS GRAVIDA</a:t>
            </a:r>
            <a:endParaRPr lang="es-ES" dirty="0"/>
          </a:p>
        </p:txBody>
      </p:sp>
      <p:grpSp>
        <p:nvGrpSpPr>
          <p:cNvPr id="28" name="8 Grupo">
            <a:extLst>
              <a:ext uri="{FF2B5EF4-FFF2-40B4-BE49-F238E27FC236}">
                <a16:creationId xmlns:a16="http://schemas.microsoft.com/office/drawing/2014/main" id="{0FA9246B-C176-4A26-9853-EA7EB23ABA7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94410BB1-4E2F-44BB-8AEC-28C8AB409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EAB16545-D239-439F-881F-6B62CC32E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85DDA10A-34CA-4FF1-A3B3-F62B5C984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E813AFD5-4BCC-41D0-BBD1-CA1A8D8F8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2CAC299E-C2A7-4D56-8EDF-4842735AF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85BA6F0E-D606-4F3D-BE78-A712747881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7F42A22D-EA4C-481A-9006-10C9F0DBA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B64B130E-F0FA-4631-8257-A282627E1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529596312"/>
      </p:ext>
    </p:extLst>
  </p:cSld>
  <p:clrMapOvr>
    <a:masterClrMapping/>
  </p:clrMapOvr>
  <p:hf sldNum="0" hd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9C1F78-469F-6144-9DDD-1D3CBA8C4DA6}"/>
              </a:ext>
            </a:extLst>
          </p:cNvPr>
          <p:cNvSpPr/>
          <p:nvPr userDrawn="1"/>
        </p:nvSpPr>
        <p:spPr>
          <a:xfrm>
            <a:off x="0" y="5475"/>
            <a:ext cx="9144000" cy="51434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901C8D08-5109-4547-B304-44E772C55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Round Same Side Corner Rectangle 19">
            <a:extLst>
              <a:ext uri="{FF2B5EF4-FFF2-40B4-BE49-F238E27FC236}">
                <a16:creationId xmlns:a16="http://schemas.microsoft.com/office/drawing/2014/main" id="{B6D8089F-D093-924C-96B2-2B81411DED20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Picture Placeholder 38">
            <a:extLst>
              <a:ext uri="{FF2B5EF4-FFF2-40B4-BE49-F238E27FC236}">
                <a16:creationId xmlns:a16="http://schemas.microsoft.com/office/drawing/2014/main" id="{A9A39679-D888-9C4C-B8D7-F0902FB887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75375" y="566867"/>
            <a:ext cx="1375200" cy="18065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50"/>
              </a:lnSpc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cxnSp>
        <p:nvCxnSpPr>
          <p:cNvPr id="34" name="Straight Connector 11">
            <a:extLst>
              <a:ext uri="{FF2B5EF4-FFF2-40B4-BE49-F238E27FC236}">
                <a16:creationId xmlns:a16="http://schemas.microsoft.com/office/drawing/2014/main" id="{2F6E0312-6DEB-4D49-8C39-F603483C328C}"/>
              </a:ext>
            </a:extLst>
          </p:cNvPr>
          <p:cNvCxnSpPr/>
          <p:nvPr userDrawn="1"/>
        </p:nvCxnSpPr>
        <p:spPr>
          <a:xfrm>
            <a:off x="507335" y="2853519"/>
            <a:ext cx="7910493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  <a:headEnd type="oval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ound Same Side Corner Rectangle 39">
            <a:extLst>
              <a:ext uri="{FF2B5EF4-FFF2-40B4-BE49-F238E27FC236}">
                <a16:creationId xmlns:a16="http://schemas.microsoft.com/office/drawing/2014/main" id="{493D7C50-E00C-F746-8CF1-D3E4517736C6}"/>
              </a:ext>
            </a:extLst>
          </p:cNvPr>
          <p:cNvSpPr/>
          <p:nvPr userDrawn="1"/>
        </p:nvSpPr>
        <p:spPr>
          <a:xfrm rot="10800000">
            <a:off x="2072178" y="2377480"/>
            <a:ext cx="1388950" cy="313652"/>
          </a:xfrm>
          <a:prstGeom prst="round2SameRect">
            <a:avLst>
              <a:gd name="adj1" fmla="val 41729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00"/>
          </a:p>
        </p:txBody>
      </p:sp>
      <p:sp>
        <p:nvSpPr>
          <p:cNvPr id="42" name="3 Marcador de texto">
            <a:extLst>
              <a:ext uri="{FF2B5EF4-FFF2-40B4-BE49-F238E27FC236}">
                <a16:creationId xmlns:a16="http://schemas.microsoft.com/office/drawing/2014/main" id="{D03B53E1-2F1E-5943-A797-381761DE35C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073113" y="2409147"/>
            <a:ext cx="1375200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1EABF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AR" dirty="0"/>
          </a:p>
        </p:txBody>
      </p:sp>
      <p:sp>
        <p:nvSpPr>
          <p:cNvPr id="43" name="3 Marcador de texto">
            <a:extLst>
              <a:ext uri="{FF2B5EF4-FFF2-40B4-BE49-F238E27FC236}">
                <a16:creationId xmlns:a16="http://schemas.microsoft.com/office/drawing/2014/main" id="{032A4B41-648F-B845-B550-444DEB6C3AF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072177" y="3021634"/>
            <a:ext cx="137613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451E4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CONCEPTO</a:t>
            </a:r>
            <a:endParaRPr lang="es-AR" dirty="0"/>
          </a:p>
        </p:txBody>
      </p:sp>
      <p:sp>
        <p:nvSpPr>
          <p:cNvPr id="45" name="Picture Placeholder 38">
            <a:extLst>
              <a:ext uri="{FF2B5EF4-FFF2-40B4-BE49-F238E27FC236}">
                <a16:creationId xmlns:a16="http://schemas.microsoft.com/office/drawing/2014/main" id="{B41E078F-B94E-954E-A5E8-9B88AB0C8C01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21019" y="566867"/>
            <a:ext cx="1375200" cy="18065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50"/>
              </a:lnSpc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A1ED13A0-2B09-B846-9360-B6969291B76F}"/>
              </a:ext>
            </a:extLst>
          </p:cNvPr>
          <p:cNvSpPr/>
          <p:nvPr userDrawn="1"/>
        </p:nvSpPr>
        <p:spPr>
          <a:xfrm rot="10800000">
            <a:off x="417822" y="2377480"/>
            <a:ext cx="1388950" cy="313652"/>
          </a:xfrm>
          <a:prstGeom prst="round2SameRect">
            <a:avLst>
              <a:gd name="adj1" fmla="val 41729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00"/>
          </a:p>
        </p:txBody>
      </p:sp>
      <p:sp>
        <p:nvSpPr>
          <p:cNvPr id="47" name="3 Marcador de texto">
            <a:extLst>
              <a:ext uri="{FF2B5EF4-FFF2-40B4-BE49-F238E27FC236}">
                <a16:creationId xmlns:a16="http://schemas.microsoft.com/office/drawing/2014/main" id="{44CD73A5-4550-D744-AE27-6E5F87CEA4B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8757" y="2409147"/>
            <a:ext cx="1375200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1EABF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AR" dirty="0"/>
          </a:p>
        </p:txBody>
      </p:sp>
      <p:sp>
        <p:nvSpPr>
          <p:cNvPr id="48" name="3 Marcador de texto">
            <a:extLst>
              <a:ext uri="{FF2B5EF4-FFF2-40B4-BE49-F238E27FC236}">
                <a16:creationId xmlns:a16="http://schemas.microsoft.com/office/drawing/2014/main" id="{9D3A4A02-C11A-1648-B5B9-781259DB773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821" y="3021634"/>
            <a:ext cx="137613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451E4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CONCEPTO</a:t>
            </a:r>
            <a:endParaRPr lang="es-AR" dirty="0"/>
          </a:p>
        </p:txBody>
      </p:sp>
      <p:sp>
        <p:nvSpPr>
          <p:cNvPr id="50" name="Picture Placeholder 38">
            <a:extLst>
              <a:ext uri="{FF2B5EF4-FFF2-40B4-BE49-F238E27FC236}">
                <a16:creationId xmlns:a16="http://schemas.microsoft.com/office/drawing/2014/main" id="{9A3DC4B6-C113-1B4F-98E4-DF4F74FCFCE5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723900" y="566867"/>
            <a:ext cx="1375200" cy="18065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50"/>
              </a:lnSpc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sp>
        <p:nvSpPr>
          <p:cNvPr id="51" name="Round Same Side Corner Rectangle 50">
            <a:extLst>
              <a:ext uri="{FF2B5EF4-FFF2-40B4-BE49-F238E27FC236}">
                <a16:creationId xmlns:a16="http://schemas.microsoft.com/office/drawing/2014/main" id="{33F5E882-CE9A-5B4F-80E6-3299B29C25A9}"/>
              </a:ext>
            </a:extLst>
          </p:cNvPr>
          <p:cNvSpPr/>
          <p:nvPr userDrawn="1"/>
        </p:nvSpPr>
        <p:spPr>
          <a:xfrm rot="10800000">
            <a:off x="3720703" y="2377480"/>
            <a:ext cx="1388950" cy="313652"/>
          </a:xfrm>
          <a:prstGeom prst="round2SameRect">
            <a:avLst>
              <a:gd name="adj1" fmla="val 41729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00"/>
          </a:p>
        </p:txBody>
      </p:sp>
      <p:sp>
        <p:nvSpPr>
          <p:cNvPr id="52" name="3 Marcador de texto">
            <a:extLst>
              <a:ext uri="{FF2B5EF4-FFF2-40B4-BE49-F238E27FC236}">
                <a16:creationId xmlns:a16="http://schemas.microsoft.com/office/drawing/2014/main" id="{9966ABFD-EA0C-664C-BE1A-56604007672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721638" y="2409147"/>
            <a:ext cx="1375200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1EABF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AR" dirty="0"/>
          </a:p>
        </p:txBody>
      </p:sp>
      <p:sp>
        <p:nvSpPr>
          <p:cNvPr id="53" name="3 Marcador de texto">
            <a:extLst>
              <a:ext uri="{FF2B5EF4-FFF2-40B4-BE49-F238E27FC236}">
                <a16:creationId xmlns:a16="http://schemas.microsoft.com/office/drawing/2014/main" id="{285ECAFA-5513-3B49-9314-FBCDCC6B46C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720702" y="3021634"/>
            <a:ext cx="137613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451E4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CONCEPTO</a:t>
            </a:r>
            <a:endParaRPr lang="es-AR" dirty="0"/>
          </a:p>
        </p:txBody>
      </p:sp>
      <p:sp>
        <p:nvSpPr>
          <p:cNvPr id="55" name="Picture Placeholder 38">
            <a:extLst>
              <a:ext uri="{FF2B5EF4-FFF2-40B4-BE49-F238E27FC236}">
                <a16:creationId xmlns:a16="http://schemas.microsoft.com/office/drawing/2014/main" id="{DB91709D-0765-D245-9C32-3D412D09156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5367916" y="566867"/>
            <a:ext cx="1375200" cy="18065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50"/>
              </a:lnSpc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sp>
        <p:nvSpPr>
          <p:cNvPr id="56" name="Round Same Side Corner Rectangle 55">
            <a:extLst>
              <a:ext uri="{FF2B5EF4-FFF2-40B4-BE49-F238E27FC236}">
                <a16:creationId xmlns:a16="http://schemas.microsoft.com/office/drawing/2014/main" id="{B77513B6-BEB5-A145-861E-38BA8EDC222B}"/>
              </a:ext>
            </a:extLst>
          </p:cNvPr>
          <p:cNvSpPr/>
          <p:nvPr userDrawn="1"/>
        </p:nvSpPr>
        <p:spPr>
          <a:xfrm rot="10800000">
            <a:off x="5364719" y="2377480"/>
            <a:ext cx="1388950" cy="313652"/>
          </a:xfrm>
          <a:prstGeom prst="round2SameRect">
            <a:avLst>
              <a:gd name="adj1" fmla="val 41729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00"/>
          </a:p>
        </p:txBody>
      </p:sp>
      <p:sp>
        <p:nvSpPr>
          <p:cNvPr id="57" name="3 Marcador de texto">
            <a:extLst>
              <a:ext uri="{FF2B5EF4-FFF2-40B4-BE49-F238E27FC236}">
                <a16:creationId xmlns:a16="http://schemas.microsoft.com/office/drawing/2014/main" id="{FDD50258-FA13-7A4E-9BAC-E32392562F7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365654" y="2409147"/>
            <a:ext cx="1375200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1EABF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AR" dirty="0"/>
          </a:p>
        </p:txBody>
      </p:sp>
      <p:sp>
        <p:nvSpPr>
          <p:cNvPr id="58" name="3 Marcador de texto">
            <a:extLst>
              <a:ext uri="{FF2B5EF4-FFF2-40B4-BE49-F238E27FC236}">
                <a16:creationId xmlns:a16="http://schemas.microsoft.com/office/drawing/2014/main" id="{869530D7-0AE2-674F-A53D-EE8EB14BCF8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364718" y="3021634"/>
            <a:ext cx="137613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451E4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CONCEPTO</a:t>
            </a:r>
            <a:endParaRPr lang="es-AR" dirty="0"/>
          </a:p>
        </p:txBody>
      </p:sp>
      <p:sp>
        <p:nvSpPr>
          <p:cNvPr id="60" name="Picture Placeholder 38">
            <a:extLst>
              <a:ext uri="{FF2B5EF4-FFF2-40B4-BE49-F238E27FC236}">
                <a16:creationId xmlns:a16="http://schemas.microsoft.com/office/drawing/2014/main" id="{B63F8817-20A6-8649-95D4-93CBE041A2E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021460" y="566867"/>
            <a:ext cx="1375200" cy="18065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50"/>
              </a:lnSpc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sp>
        <p:nvSpPr>
          <p:cNvPr id="61" name="Round Same Side Corner Rectangle 60">
            <a:extLst>
              <a:ext uri="{FF2B5EF4-FFF2-40B4-BE49-F238E27FC236}">
                <a16:creationId xmlns:a16="http://schemas.microsoft.com/office/drawing/2014/main" id="{72CE2BE6-F40E-274F-AF25-5A91AD2FB589}"/>
              </a:ext>
            </a:extLst>
          </p:cNvPr>
          <p:cNvSpPr/>
          <p:nvPr userDrawn="1"/>
        </p:nvSpPr>
        <p:spPr>
          <a:xfrm rot="10800000">
            <a:off x="7018263" y="2377480"/>
            <a:ext cx="1388950" cy="313652"/>
          </a:xfrm>
          <a:prstGeom prst="round2SameRect">
            <a:avLst>
              <a:gd name="adj1" fmla="val 41729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00"/>
          </a:p>
        </p:txBody>
      </p:sp>
      <p:sp>
        <p:nvSpPr>
          <p:cNvPr id="62" name="3 Marcador de texto">
            <a:extLst>
              <a:ext uri="{FF2B5EF4-FFF2-40B4-BE49-F238E27FC236}">
                <a16:creationId xmlns:a16="http://schemas.microsoft.com/office/drawing/2014/main" id="{DED741A6-A3A3-3B42-BFD9-6BD472E95BD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19198" y="2409147"/>
            <a:ext cx="1375200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1EABF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AR" dirty="0"/>
          </a:p>
        </p:txBody>
      </p:sp>
      <p:sp>
        <p:nvSpPr>
          <p:cNvPr id="63" name="3 Marcador de texto">
            <a:extLst>
              <a:ext uri="{FF2B5EF4-FFF2-40B4-BE49-F238E27FC236}">
                <a16:creationId xmlns:a16="http://schemas.microsoft.com/office/drawing/2014/main" id="{2AFE0961-41E8-2243-A31E-724E0BCB6F8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018262" y="3021634"/>
            <a:ext cx="137613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 baseline="0">
                <a:solidFill>
                  <a:srgbClr val="0451E4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pPr lvl="0"/>
            <a:r>
              <a:rPr lang="es-ES" dirty="0"/>
              <a:t>CONCEPTO</a:t>
            </a:r>
            <a:endParaRPr lang="es-AR" dirty="0"/>
          </a:p>
        </p:txBody>
      </p:sp>
      <p:sp>
        <p:nvSpPr>
          <p:cNvPr id="38" name="3 Marcador de texto">
            <a:extLst>
              <a:ext uri="{FF2B5EF4-FFF2-40B4-BE49-F238E27FC236}">
                <a16:creationId xmlns:a16="http://schemas.microsoft.com/office/drawing/2014/main" id="{EFCF8E92-1E66-B64C-9C89-479F2B31AC4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018262" y="3235625"/>
            <a:ext cx="1376136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9" name="3 Marcador de texto">
            <a:extLst>
              <a:ext uri="{FF2B5EF4-FFF2-40B4-BE49-F238E27FC236}">
                <a16:creationId xmlns:a16="http://schemas.microsoft.com/office/drawing/2014/main" id="{BD7C0A96-78F3-0B47-8140-89E0A4BF593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364718" y="3235625"/>
            <a:ext cx="1376136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1" name="3 Marcador de texto">
            <a:extLst>
              <a:ext uri="{FF2B5EF4-FFF2-40B4-BE49-F238E27FC236}">
                <a16:creationId xmlns:a16="http://schemas.microsoft.com/office/drawing/2014/main" id="{9C243CD8-BF40-D64C-9999-B463C9EFC0E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720702" y="3235625"/>
            <a:ext cx="1376136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6" name="3 Marcador de texto">
            <a:extLst>
              <a:ext uri="{FF2B5EF4-FFF2-40B4-BE49-F238E27FC236}">
                <a16:creationId xmlns:a16="http://schemas.microsoft.com/office/drawing/2014/main" id="{1399CA92-A4AA-FD46-8DF3-60A66E19A1F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072177" y="3235625"/>
            <a:ext cx="1376136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7" name="3 Marcador de texto">
            <a:extLst>
              <a:ext uri="{FF2B5EF4-FFF2-40B4-BE49-F238E27FC236}">
                <a16:creationId xmlns:a16="http://schemas.microsoft.com/office/drawing/2014/main" id="{C4BC95BD-2287-B74C-9910-36107DBB612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17821" y="3235625"/>
            <a:ext cx="1376136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182562" indent="0">
              <a:buNone/>
              <a:defRPr/>
            </a:lvl2pPr>
            <a:lvl3pPr marL="381000" indent="0">
              <a:buNone/>
              <a:defRPr/>
            </a:lvl3pPr>
            <a:lvl4pPr marL="541338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AR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5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grpSp>
        <p:nvGrpSpPr>
          <p:cNvPr id="44" name="8 Grupo">
            <a:extLst>
              <a:ext uri="{FF2B5EF4-FFF2-40B4-BE49-F238E27FC236}">
                <a16:creationId xmlns:a16="http://schemas.microsoft.com/office/drawing/2014/main" id="{C7263A5F-707F-4FB7-A3D4-2FD9F0E704E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71" name="Freeform 43">
              <a:extLst>
                <a:ext uri="{FF2B5EF4-FFF2-40B4-BE49-F238E27FC236}">
                  <a16:creationId xmlns:a16="http://schemas.microsoft.com/office/drawing/2014/main" id="{282C41C3-654A-47B6-9979-A78A1AD4E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72" name="Freeform 44">
              <a:extLst>
                <a:ext uri="{FF2B5EF4-FFF2-40B4-BE49-F238E27FC236}">
                  <a16:creationId xmlns:a16="http://schemas.microsoft.com/office/drawing/2014/main" id="{7D7CA26D-7EFF-4284-BBDD-06F2BDCA4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3" name="Freeform 45">
              <a:extLst>
                <a:ext uri="{FF2B5EF4-FFF2-40B4-BE49-F238E27FC236}">
                  <a16:creationId xmlns:a16="http://schemas.microsoft.com/office/drawing/2014/main" id="{A48DA3FC-C865-454E-8494-F0887C676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4" name="Freeform 46">
              <a:extLst>
                <a:ext uri="{FF2B5EF4-FFF2-40B4-BE49-F238E27FC236}">
                  <a16:creationId xmlns:a16="http://schemas.microsoft.com/office/drawing/2014/main" id="{6B7FD90B-DC02-4F6C-82A9-8EF631495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5" name="Freeform 47">
              <a:extLst>
                <a:ext uri="{FF2B5EF4-FFF2-40B4-BE49-F238E27FC236}">
                  <a16:creationId xmlns:a16="http://schemas.microsoft.com/office/drawing/2014/main" id="{0EB39542-915B-47BA-987F-357F8AB83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6" name="Freeform 48">
              <a:extLst>
                <a:ext uri="{FF2B5EF4-FFF2-40B4-BE49-F238E27FC236}">
                  <a16:creationId xmlns:a16="http://schemas.microsoft.com/office/drawing/2014/main" id="{66E55173-BB53-4E79-A2DD-236421A170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7" name="Freeform 49">
              <a:extLst>
                <a:ext uri="{FF2B5EF4-FFF2-40B4-BE49-F238E27FC236}">
                  <a16:creationId xmlns:a16="http://schemas.microsoft.com/office/drawing/2014/main" id="{DA77726D-9E7E-42E4-84AF-693DDA536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8" name="Freeform 50">
              <a:extLst>
                <a:ext uri="{FF2B5EF4-FFF2-40B4-BE49-F238E27FC236}">
                  <a16:creationId xmlns:a16="http://schemas.microsoft.com/office/drawing/2014/main" id="{EAB0324E-499D-4F97-B262-53239729F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461716284"/>
      </p:ext>
    </p:extLst>
  </p:cSld>
  <p:clrMapOvr>
    <a:masterClrMapping/>
  </p:clrMapOvr>
  <p:hf sldNum="0" hd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A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7">
            <a:extLst>
              <a:ext uri="{FF2B5EF4-FFF2-40B4-BE49-F238E27FC236}">
                <a16:creationId xmlns:a16="http://schemas.microsoft.com/office/drawing/2014/main" id="{4E69C285-1BB7-0645-8F77-A7A61AA0CADD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ound Same Side Corner Rectangle 9">
            <a:extLst>
              <a:ext uri="{FF2B5EF4-FFF2-40B4-BE49-F238E27FC236}">
                <a16:creationId xmlns:a16="http://schemas.microsoft.com/office/drawing/2014/main" id="{5E06CED5-008B-EC4A-8DFA-7A1DEF50E07A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5D4FF0A4-0FEF-1543-827F-40EB4770780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566866"/>
            <a:ext cx="4572000" cy="225193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br>
              <a:rPr lang="es-ES" dirty="0"/>
            </a:br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n-US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A078D31E-DC76-1246-B16F-20609B0BBF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566866"/>
            <a:ext cx="4576514" cy="225193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br>
              <a:rPr lang="es-ES" dirty="0"/>
            </a:br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s-E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C4010EC6-8BAD-6642-B71F-BF23403985C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2787774"/>
            <a:ext cx="4572000" cy="23557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n-US" dirty="0"/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EAB008EF-1058-6743-993C-BF55E3F67FB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2000" y="2787774"/>
            <a:ext cx="4572000" cy="23557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n-US" dirty="0"/>
          </a:p>
        </p:txBody>
      </p:sp>
      <p:sp>
        <p:nvSpPr>
          <p:cNvPr id="13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grpSp>
        <p:nvGrpSpPr>
          <p:cNvPr id="15" name="8 Grupo">
            <a:extLst>
              <a:ext uri="{FF2B5EF4-FFF2-40B4-BE49-F238E27FC236}">
                <a16:creationId xmlns:a16="http://schemas.microsoft.com/office/drawing/2014/main" id="{456B3090-F277-4CB4-9701-D922A736414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17" name="Freeform 43">
              <a:extLst>
                <a:ext uri="{FF2B5EF4-FFF2-40B4-BE49-F238E27FC236}">
                  <a16:creationId xmlns:a16="http://schemas.microsoft.com/office/drawing/2014/main" id="{0F45BB5A-F4CE-43F9-AE8B-25547E102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21" name="Freeform 44">
              <a:extLst>
                <a:ext uri="{FF2B5EF4-FFF2-40B4-BE49-F238E27FC236}">
                  <a16:creationId xmlns:a16="http://schemas.microsoft.com/office/drawing/2014/main" id="{907F7E92-ECF7-4ED2-A0AC-E1EFB4270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2" name="Freeform 45">
              <a:extLst>
                <a:ext uri="{FF2B5EF4-FFF2-40B4-BE49-F238E27FC236}">
                  <a16:creationId xmlns:a16="http://schemas.microsoft.com/office/drawing/2014/main" id="{9353E9E2-3037-4FD3-BC45-0BDB88575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3" name="Freeform 46">
              <a:extLst>
                <a:ext uri="{FF2B5EF4-FFF2-40B4-BE49-F238E27FC236}">
                  <a16:creationId xmlns:a16="http://schemas.microsoft.com/office/drawing/2014/main" id="{E897BA53-1B4C-41A8-8EA5-89876D6B4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4" name="Freeform 47">
              <a:extLst>
                <a:ext uri="{FF2B5EF4-FFF2-40B4-BE49-F238E27FC236}">
                  <a16:creationId xmlns:a16="http://schemas.microsoft.com/office/drawing/2014/main" id="{CA580985-3C6D-4ABE-97ED-1D706213B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5" name="Freeform 48">
              <a:extLst>
                <a:ext uri="{FF2B5EF4-FFF2-40B4-BE49-F238E27FC236}">
                  <a16:creationId xmlns:a16="http://schemas.microsoft.com/office/drawing/2014/main" id="{2B5312ED-C182-4FDA-951A-4C9F6FC51E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" name="Freeform 49">
              <a:extLst>
                <a:ext uri="{FF2B5EF4-FFF2-40B4-BE49-F238E27FC236}">
                  <a16:creationId xmlns:a16="http://schemas.microsoft.com/office/drawing/2014/main" id="{7E9D19A3-77BC-4D03-939F-EF9D2522B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DE4646B5-EB94-49EB-A999-BF5D62C49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000320793"/>
      </p:ext>
    </p:extLst>
  </p:cSld>
  <p:clrMapOvr>
    <a:masterClrMapping/>
  </p:clrMapOvr>
  <p:hf sldNum="0" hd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A IMÁGENES CO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7">
            <a:extLst>
              <a:ext uri="{FF2B5EF4-FFF2-40B4-BE49-F238E27FC236}">
                <a16:creationId xmlns:a16="http://schemas.microsoft.com/office/drawing/2014/main" id="{4E69C285-1BB7-0645-8F77-A7A61AA0CADD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5D4FF0A4-0FEF-1543-827F-40EB4770780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74642" y="566866"/>
            <a:ext cx="3069358" cy="225193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br>
              <a:rPr lang="es-ES" dirty="0"/>
            </a:br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n-US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A078D31E-DC76-1246-B16F-20609B0BBF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33057" y="566866"/>
            <a:ext cx="3042000" cy="225193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br>
              <a:rPr lang="es-ES" dirty="0"/>
            </a:br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s-E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C4010EC6-8BAD-6642-B71F-BF23403985C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33057" y="2787774"/>
            <a:ext cx="3042000" cy="23557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n-US" dirty="0"/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EAB008EF-1058-6743-993C-BF55E3F67FB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74642" y="2787774"/>
            <a:ext cx="3069358" cy="23557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>
                <a:srgbClr val="0067A8"/>
              </a:buClr>
              <a:buSzPct val="120000"/>
              <a:buFontTx/>
              <a:buNone/>
              <a:tabLst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  <a:p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57" hasCustomPrompt="1"/>
          </p:nvPr>
        </p:nvSpPr>
        <p:spPr>
          <a:xfrm>
            <a:off x="185738" y="771525"/>
            <a:ext cx="2730500" cy="3960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in </a:t>
            </a:r>
            <a:r>
              <a:rPr lang="es-ES" dirty="0" err="1"/>
              <a:t>iaculis</a:t>
            </a:r>
            <a:r>
              <a:rPr lang="es-ES" dirty="0"/>
              <a:t> </a:t>
            </a:r>
            <a:r>
              <a:rPr lang="es-ES" dirty="0" err="1"/>
              <a:t>gravida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mi, et </a:t>
            </a:r>
            <a:br>
              <a:rPr lang="es-ES" dirty="0"/>
            </a:b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</a:p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</a:t>
            </a:r>
            <a:r>
              <a:rPr lang="es-ES" dirty="0" err="1"/>
              <a:t>orci</a:t>
            </a:r>
            <a:r>
              <a:rPr lang="es-ES" dirty="0"/>
              <a:t> in </a:t>
            </a:r>
            <a:r>
              <a:rPr lang="es-ES" dirty="0" err="1"/>
              <a:t>iaculis</a:t>
            </a:r>
            <a:r>
              <a:rPr lang="es-ES" dirty="0"/>
              <a:t> </a:t>
            </a:r>
            <a:r>
              <a:rPr lang="es-ES" dirty="0" err="1"/>
              <a:t>gravida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mi, et </a:t>
            </a:r>
            <a:br>
              <a:rPr lang="es-ES" dirty="0"/>
            </a:b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</a:p>
        </p:txBody>
      </p:sp>
      <p:sp>
        <p:nvSpPr>
          <p:cNvPr id="13" name="Round Same Side Corner Rectangle 9">
            <a:extLst>
              <a:ext uri="{FF2B5EF4-FFF2-40B4-BE49-F238E27FC236}">
                <a16:creationId xmlns:a16="http://schemas.microsoft.com/office/drawing/2014/main" id="{5E06CED5-008B-EC4A-8DFA-7A1DEF50E07A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grpSp>
        <p:nvGrpSpPr>
          <p:cNvPr id="23" name="8 Grupo">
            <a:extLst>
              <a:ext uri="{FF2B5EF4-FFF2-40B4-BE49-F238E27FC236}">
                <a16:creationId xmlns:a16="http://schemas.microsoft.com/office/drawing/2014/main" id="{456B3090-F277-4CB4-9701-D922A736414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0F45BB5A-F4CE-43F9-AE8B-25547E102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25" name="Freeform 44">
              <a:extLst>
                <a:ext uri="{FF2B5EF4-FFF2-40B4-BE49-F238E27FC236}">
                  <a16:creationId xmlns:a16="http://schemas.microsoft.com/office/drawing/2014/main" id="{907F7E92-ECF7-4ED2-A0AC-E1EFB4270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" name="Freeform 45">
              <a:extLst>
                <a:ext uri="{FF2B5EF4-FFF2-40B4-BE49-F238E27FC236}">
                  <a16:creationId xmlns:a16="http://schemas.microsoft.com/office/drawing/2014/main" id="{9353E9E2-3037-4FD3-BC45-0BDB88575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id="{E897BA53-1B4C-41A8-8EA5-89876D6B4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" name="Freeform 47">
              <a:extLst>
                <a:ext uri="{FF2B5EF4-FFF2-40B4-BE49-F238E27FC236}">
                  <a16:creationId xmlns:a16="http://schemas.microsoft.com/office/drawing/2014/main" id="{CA580985-3C6D-4ABE-97ED-1D706213B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2B5312ED-C182-4FDA-951A-4C9F6FC51E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" name="Freeform 49">
              <a:extLst>
                <a:ext uri="{FF2B5EF4-FFF2-40B4-BE49-F238E27FC236}">
                  <a16:creationId xmlns:a16="http://schemas.microsoft.com/office/drawing/2014/main" id="{7E9D19A3-77BC-4D03-939F-EF9D2522B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" name="Freeform 50">
              <a:extLst>
                <a:ext uri="{FF2B5EF4-FFF2-40B4-BE49-F238E27FC236}">
                  <a16:creationId xmlns:a16="http://schemas.microsoft.com/office/drawing/2014/main" id="{DE4646B5-EB94-49EB-A999-BF5D62C49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706520477"/>
      </p:ext>
    </p:extLst>
  </p:cSld>
  <p:clrMapOvr>
    <a:masterClrMapping/>
  </p:clrMapOvr>
  <p:hf sldNum="0" hd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ERR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 userDrawn="1"/>
        </p:nvSpPr>
        <p:spPr>
          <a:xfrm>
            <a:off x="0" y="6350"/>
            <a:ext cx="9144000" cy="51371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9" name="28 Grupo"/>
          <p:cNvGrpSpPr/>
          <p:nvPr userDrawn="1"/>
        </p:nvGrpSpPr>
        <p:grpSpPr>
          <a:xfrm>
            <a:off x="3351684" y="2078423"/>
            <a:ext cx="2412816" cy="964753"/>
            <a:chOff x="4799806" y="-40803"/>
            <a:chExt cx="2052637" cy="820737"/>
          </a:xfrm>
          <a:solidFill>
            <a:schemeClr val="bg1"/>
          </a:solidFill>
        </p:grpSpPr>
        <p:sp>
          <p:nvSpPr>
            <p:cNvPr id="30" name="Freeform 50"/>
            <p:cNvSpPr>
              <a:spLocks noEditPoints="1"/>
            </p:cNvSpPr>
            <p:nvPr/>
          </p:nvSpPr>
          <p:spPr bwMode="auto">
            <a:xfrm>
              <a:off x="5249477" y="-40803"/>
              <a:ext cx="1130300" cy="481012"/>
            </a:xfrm>
            <a:custGeom>
              <a:avLst/>
              <a:gdLst>
                <a:gd name="T0" fmla="*/ 1530 w 2848"/>
                <a:gd name="T1" fmla="*/ 588 h 1212"/>
                <a:gd name="T2" fmla="*/ 1585 w 2848"/>
                <a:gd name="T3" fmla="*/ 564 h 1212"/>
                <a:gd name="T4" fmla="*/ 1600 w 2848"/>
                <a:gd name="T5" fmla="*/ 522 h 1212"/>
                <a:gd name="T6" fmla="*/ 1590 w 2848"/>
                <a:gd name="T7" fmla="*/ 485 h 1212"/>
                <a:gd name="T8" fmla="*/ 1547 w 2848"/>
                <a:gd name="T9" fmla="*/ 458 h 1212"/>
                <a:gd name="T10" fmla="*/ 2203 w 2848"/>
                <a:gd name="T11" fmla="*/ 1 h 1212"/>
                <a:gd name="T12" fmla="*/ 1995 w 2848"/>
                <a:gd name="T13" fmla="*/ 52 h 1212"/>
                <a:gd name="T14" fmla="*/ 1823 w 2848"/>
                <a:gd name="T15" fmla="*/ 168 h 1212"/>
                <a:gd name="T16" fmla="*/ 1709 w 2848"/>
                <a:gd name="T17" fmla="*/ 192 h 1212"/>
                <a:gd name="T18" fmla="*/ 1542 w 2848"/>
                <a:gd name="T19" fmla="*/ 67 h 1212"/>
                <a:gd name="T20" fmla="*/ 1339 w 2848"/>
                <a:gd name="T21" fmla="*/ 5 h 1212"/>
                <a:gd name="T22" fmla="*/ 1156 w 2848"/>
                <a:gd name="T23" fmla="*/ 9 h 1212"/>
                <a:gd name="T24" fmla="*/ 958 w 2848"/>
                <a:gd name="T25" fmla="*/ 84 h 1212"/>
                <a:gd name="T26" fmla="*/ 800 w 2848"/>
                <a:gd name="T27" fmla="*/ 218 h 1212"/>
                <a:gd name="T28" fmla="*/ 155 w 2848"/>
                <a:gd name="T29" fmla="*/ 1190 h 1212"/>
                <a:gd name="T30" fmla="*/ 847 w 2848"/>
                <a:gd name="T31" fmla="*/ 1046 h 1212"/>
                <a:gd name="T32" fmla="*/ 1021 w 2848"/>
                <a:gd name="T33" fmla="*/ 1161 h 1212"/>
                <a:gd name="T34" fmla="*/ 1229 w 2848"/>
                <a:gd name="T35" fmla="*/ 1211 h 1212"/>
                <a:gd name="T36" fmla="*/ 1410 w 2848"/>
                <a:gd name="T37" fmla="*/ 1194 h 1212"/>
                <a:gd name="T38" fmla="*/ 1603 w 2848"/>
                <a:gd name="T39" fmla="*/ 1111 h 1212"/>
                <a:gd name="T40" fmla="*/ 1753 w 2848"/>
                <a:gd name="T41" fmla="*/ 968 h 1212"/>
                <a:gd name="T42" fmla="*/ 1875 w 2848"/>
                <a:gd name="T43" fmla="*/ 1090 h 1212"/>
                <a:gd name="T44" fmla="*/ 2061 w 2848"/>
                <a:gd name="T45" fmla="*/ 1185 h 1212"/>
                <a:gd name="T46" fmla="*/ 2240 w 2848"/>
                <a:gd name="T47" fmla="*/ 1212 h 1212"/>
                <a:gd name="T48" fmla="*/ 2421 w 2848"/>
                <a:gd name="T49" fmla="*/ 1185 h 1212"/>
                <a:gd name="T50" fmla="*/ 2581 w 2848"/>
                <a:gd name="T51" fmla="*/ 1108 h 1212"/>
                <a:gd name="T52" fmla="*/ 2710 w 2848"/>
                <a:gd name="T53" fmla="*/ 991 h 1212"/>
                <a:gd name="T54" fmla="*/ 2801 w 2848"/>
                <a:gd name="T55" fmla="*/ 843 h 1212"/>
                <a:gd name="T56" fmla="*/ 2846 w 2848"/>
                <a:gd name="T57" fmla="*/ 668 h 1212"/>
                <a:gd name="T58" fmla="*/ 2841 w 2848"/>
                <a:gd name="T59" fmla="*/ 515 h 1212"/>
                <a:gd name="T60" fmla="*/ 2789 w 2848"/>
                <a:gd name="T61" fmla="*/ 343 h 1212"/>
                <a:gd name="T62" fmla="*/ 2691 w 2848"/>
                <a:gd name="T63" fmla="*/ 199 h 1212"/>
                <a:gd name="T64" fmla="*/ 2556 w 2848"/>
                <a:gd name="T65" fmla="*/ 89 h 1212"/>
                <a:gd name="T66" fmla="*/ 2393 w 2848"/>
                <a:gd name="T67" fmla="*/ 19 h 1212"/>
                <a:gd name="T68" fmla="*/ 2240 w 2848"/>
                <a:gd name="T69" fmla="*/ 0 h 1212"/>
                <a:gd name="T70" fmla="*/ 893 w 2848"/>
                <a:gd name="T71" fmla="*/ 820 h 1212"/>
                <a:gd name="T72" fmla="*/ 668 w 2848"/>
                <a:gd name="T73" fmla="*/ 850 h 1212"/>
                <a:gd name="T74" fmla="*/ 684 w 2848"/>
                <a:gd name="T75" fmla="*/ 795 h 1212"/>
                <a:gd name="T76" fmla="*/ 459 w 2848"/>
                <a:gd name="T77" fmla="*/ 382 h 1212"/>
                <a:gd name="T78" fmla="*/ 680 w 2848"/>
                <a:gd name="T79" fmla="*/ 380 h 1212"/>
                <a:gd name="T80" fmla="*/ 868 w 2848"/>
                <a:gd name="T81" fmla="*/ 426 h 1212"/>
                <a:gd name="T82" fmla="*/ 1143 w 2848"/>
                <a:gd name="T83" fmla="*/ 363 h 1212"/>
                <a:gd name="T84" fmla="*/ 1082 w 2848"/>
                <a:gd name="T85" fmla="*/ 417 h 1212"/>
                <a:gd name="T86" fmla="*/ 1446 w 2848"/>
                <a:gd name="T87" fmla="*/ 810 h 1212"/>
                <a:gd name="T88" fmla="*/ 1224 w 2848"/>
                <a:gd name="T89" fmla="*/ 850 h 1212"/>
                <a:gd name="T90" fmla="*/ 1237 w 2848"/>
                <a:gd name="T91" fmla="*/ 810 h 1212"/>
                <a:gd name="T92" fmla="*/ 1234 w 2848"/>
                <a:gd name="T93" fmla="*/ 384 h 1212"/>
                <a:gd name="T94" fmla="*/ 1638 w 2848"/>
                <a:gd name="T95" fmla="*/ 365 h 1212"/>
                <a:gd name="T96" fmla="*/ 1741 w 2848"/>
                <a:gd name="T97" fmla="*/ 394 h 1212"/>
                <a:gd name="T98" fmla="*/ 1799 w 2848"/>
                <a:gd name="T99" fmla="*/ 469 h 1212"/>
                <a:gd name="T100" fmla="*/ 1802 w 2848"/>
                <a:gd name="T101" fmla="*/ 557 h 1212"/>
                <a:gd name="T102" fmla="*/ 1753 w 2848"/>
                <a:gd name="T103" fmla="*/ 638 h 1212"/>
                <a:gd name="T104" fmla="*/ 1656 w 2848"/>
                <a:gd name="T105" fmla="*/ 676 h 1212"/>
                <a:gd name="T106" fmla="*/ 2415 w 2848"/>
                <a:gd name="T107" fmla="*/ 474 h 1212"/>
                <a:gd name="T108" fmla="*/ 2125 w 2848"/>
                <a:gd name="T109" fmla="*/ 463 h 1212"/>
                <a:gd name="T110" fmla="*/ 2377 w 2848"/>
                <a:gd name="T111" fmla="*/ 574 h 1212"/>
                <a:gd name="T112" fmla="*/ 2326 w 2848"/>
                <a:gd name="T113" fmla="*/ 680 h 1212"/>
                <a:gd name="T114" fmla="*/ 2128 w 2848"/>
                <a:gd name="T115" fmla="*/ 820 h 1212"/>
                <a:gd name="T116" fmla="*/ 1902 w 2848"/>
                <a:gd name="T117" fmla="*/ 850 h 1212"/>
                <a:gd name="T118" fmla="*/ 1917 w 2848"/>
                <a:gd name="T119" fmla="*/ 795 h 1212"/>
                <a:gd name="T120" fmla="*/ 1909 w 2848"/>
                <a:gd name="T121" fmla="*/ 376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48" h="1212">
                  <a:moveTo>
                    <a:pt x="1514" y="454"/>
                  </a:moveTo>
                  <a:lnTo>
                    <a:pt x="1446" y="454"/>
                  </a:lnTo>
                  <a:lnTo>
                    <a:pt x="1446" y="589"/>
                  </a:lnTo>
                  <a:lnTo>
                    <a:pt x="1513" y="589"/>
                  </a:lnTo>
                  <a:lnTo>
                    <a:pt x="1513" y="589"/>
                  </a:lnTo>
                  <a:lnTo>
                    <a:pt x="1530" y="588"/>
                  </a:lnTo>
                  <a:lnTo>
                    <a:pt x="1547" y="585"/>
                  </a:lnTo>
                  <a:lnTo>
                    <a:pt x="1561" y="581"/>
                  </a:lnTo>
                  <a:lnTo>
                    <a:pt x="1568" y="577"/>
                  </a:lnTo>
                  <a:lnTo>
                    <a:pt x="1574" y="574"/>
                  </a:lnTo>
                  <a:lnTo>
                    <a:pt x="1580" y="569"/>
                  </a:lnTo>
                  <a:lnTo>
                    <a:pt x="1585" y="564"/>
                  </a:lnTo>
                  <a:lnTo>
                    <a:pt x="1590" y="559"/>
                  </a:lnTo>
                  <a:lnTo>
                    <a:pt x="1593" y="552"/>
                  </a:lnTo>
                  <a:lnTo>
                    <a:pt x="1597" y="546"/>
                  </a:lnTo>
                  <a:lnTo>
                    <a:pt x="1598" y="538"/>
                  </a:lnTo>
                  <a:lnTo>
                    <a:pt x="1600" y="530"/>
                  </a:lnTo>
                  <a:lnTo>
                    <a:pt x="1600" y="522"/>
                  </a:lnTo>
                  <a:lnTo>
                    <a:pt x="1600" y="522"/>
                  </a:lnTo>
                  <a:lnTo>
                    <a:pt x="1600" y="512"/>
                  </a:lnTo>
                  <a:lnTo>
                    <a:pt x="1598" y="505"/>
                  </a:lnTo>
                  <a:lnTo>
                    <a:pt x="1597" y="497"/>
                  </a:lnTo>
                  <a:lnTo>
                    <a:pt x="1593" y="491"/>
                  </a:lnTo>
                  <a:lnTo>
                    <a:pt x="1590" y="485"/>
                  </a:lnTo>
                  <a:lnTo>
                    <a:pt x="1585" y="479"/>
                  </a:lnTo>
                  <a:lnTo>
                    <a:pt x="1580" y="474"/>
                  </a:lnTo>
                  <a:lnTo>
                    <a:pt x="1574" y="470"/>
                  </a:lnTo>
                  <a:lnTo>
                    <a:pt x="1568" y="466"/>
                  </a:lnTo>
                  <a:lnTo>
                    <a:pt x="1562" y="463"/>
                  </a:lnTo>
                  <a:lnTo>
                    <a:pt x="1547" y="458"/>
                  </a:lnTo>
                  <a:lnTo>
                    <a:pt x="1532" y="456"/>
                  </a:lnTo>
                  <a:lnTo>
                    <a:pt x="1514" y="454"/>
                  </a:lnTo>
                  <a:lnTo>
                    <a:pt x="1514" y="454"/>
                  </a:lnTo>
                  <a:close/>
                  <a:moveTo>
                    <a:pt x="2240" y="0"/>
                  </a:moveTo>
                  <a:lnTo>
                    <a:pt x="2240" y="0"/>
                  </a:lnTo>
                  <a:lnTo>
                    <a:pt x="2203" y="1"/>
                  </a:lnTo>
                  <a:lnTo>
                    <a:pt x="2167" y="5"/>
                  </a:lnTo>
                  <a:lnTo>
                    <a:pt x="2131" y="9"/>
                  </a:lnTo>
                  <a:lnTo>
                    <a:pt x="2096" y="18"/>
                  </a:lnTo>
                  <a:lnTo>
                    <a:pt x="2061" y="27"/>
                  </a:lnTo>
                  <a:lnTo>
                    <a:pt x="2027" y="39"/>
                  </a:lnTo>
                  <a:lnTo>
                    <a:pt x="1995" y="52"/>
                  </a:lnTo>
                  <a:lnTo>
                    <a:pt x="1963" y="67"/>
                  </a:lnTo>
                  <a:lnTo>
                    <a:pt x="1933" y="84"/>
                  </a:lnTo>
                  <a:lnTo>
                    <a:pt x="1903" y="103"/>
                  </a:lnTo>
                  <a:lnTo>
                    <a:pt x="1875" y="123"/>
                  </a:lnTo>
                  <a:lnTo>
                    <a:pt x="1847" y="144"/>
                  </a:lnTo>
                  <a:lnTo>
                    <a:pt x="1823" y="168"/>
                  </a:lnTo>
                  <a:lnTo>
                    <a:pt x="1798" y="192"/>
                  </a:lnTo>
                  <a:lnTo>
                    <a:pt x="1774" y="218"/>
                  </a:lnTo>
                  <a:lnTo>
                    <a:pt x="1753" y="245"/>
                  </a:lnTo>
                  <a:lnTo>
                    <a:pt x="1753" y="245"/>
                  </a:lnTo>
                  <a:lnTo>
                    <a:pt x="1732" y="218"/>
                  </a:lnTo>
                  <a:lnTo>
                    <a:pt x="1709" y="192"/>
                  </a:lnTo>
                  <a:lnTo>
                    <a:pt x="1684" y="168"/>
                  </a:lnTo>
                  <a:lnTo>
                    <a:pt x="1658" y="144"/>
                  </a:lnTo>
                  <a:lnTo>
                    <a:pt x="1631" y="123"/>
                  </a:lnTo>
                  <a:lnTo>
                    <a:pt x="1603" y="103"/>
                  </a:lnTo>
                  <a:lnTo>
                    <a:pt x="1573" y="84"/>
                  </a:lnTo>
                  <a:lnTo>
                    <a:pt x="1542" y="67"/>
                  </a:lnTo>
                  <a:lnTo>
                    <a:pt x="1510" y="52"/>
                  </a:lnTo>
                  <a:lnTo>
                    <a:pt x="1478" y="39"/>
                  </a:lnTo>
                  <a:lnTo>
                    <a:pt x="1444" y="27"/>
                  </a:lnTo>
                  <a:lnTo>
                    <a:pt x="1410" y="18"/>
                  </a:lnTo>
                  <a:lnTo>
                    <a:pt x="1376" y="9"/>
                  </a:lnTo>
                  <a:lnTo>
                    <a:pt x="1339" y="5"/>
                  </a:lnTo>
                  <a:lnTo>
                    <a:pt x="1303" y="1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29" y="1"/>
                  </a:lnTo>
                  <a:lnTo>
                    <a:pt x="1192" y="5"/>
                  </a:lnTo>
                  <a:lnTo>
                    <a:pt x="1156" y="9"/>
                  </a:lnTo>
                  <a:lnTo>
                    <a:pt x="1121" y="18"/>
                  </a:lnTo>
                  <a:lnTo>
                    <a:pt x="1087" y="27"/>
                  </a:lnTo>
                  <a:lnTo>
                    <a:pt x="1053" y="39"/>
                  </a:lnTo>
                  <a:lnTo>
                    <a:pt x="1021" y="52"/>
                  </a:lnTo>
                  <a:lnTo>
                    <a:pt x="989" y="67"/>
                  </a:lnTo>
                  <a:lnTo>
                    <a:pt x="958" y="84"/>
                  </a:lnTo>
                  <a:lnTo>
                    <a:pt x="928" y="103"/>
                  </a:lnTo>
                  <a:lnTo>
                    <a:pt x="900" y="123"/>
                  </a:lnTo>
                  <a:lnTo>
                    <a:pt x="873" y="144"/>
                  </a:lnTo>
                  <a:lnTo>
                    <a:pt x="847" y="168"/>
                  </a:lnTo>
                  <a:lnTo>
                    <a:pt x="823" y="192"/>
                  </a:lnTo>
                  <a:lnTo>
                    <a:pt x="800" y="218"/>
                  </a:lnTo>
                  <a:lnTo>
                    <a:pt x="778" y="245"/>
                  </a:lnTo>
                  <a:lnTo>
                    <a:pt x="778" y="22"/>
                  </a:lnTo>
                  <a:lnTo>
                    <a:pt x="0" y="22"/>
                  </a:lnTo>
                  <a:lnTo>
                    <a:pt x="0" y="363"/>
                  </a:lnTo>
                  <a:lnTo>
                    <a:pt x="155" y="363"/>
                  </a:lnTo>
                  <a:lnTo>
                    <a:pt x="155" y="1190"/>
                  </a:lnTo>
                  <a:lnTo>
                    <a:pt x="778" y="1190"/>
                  </a:lnTo>
                  <a:lnTo>
                    <a:pt x="778" y="968"/>
                  </a:lnTo>
                  <a:lnTo>
                    <a:pt x="778" y="968"/>
                  </a:lnTo>
                  <a:lnTo>
                    <a:pt x="800" y="995"/>
                  </a:lnTo>
                  <a:lnTo>
                    <a:pt x="823" y="1021"/>
                  </a:lnTo>
                  <a:lnTo>
                    <a:pt x="847" y="1046"/>
                  </a:lnTo>
                  <a:lnTo>
                    <a:pt x="873" y="1068"/>
                  </a:lnTo>
                  <a:lnTo>
                    <a:pt x="900" y="1090"/>
                  </a:lnTo>
                  <a:lnTo>
                    <a:pt x="928" y="1111"/>
                  </a:lnTo>
                  <a:lnTo>
                    <a:pt x="958" y="1129"/>
                  </a:lnTo>
                  <a:lnTo>
                    <a:pt x="989" y="1146"/>
                  </a:lnTo>
                  <a:lnTo>
                    <a:pt x="1021" y="1161"/>
                  </a:lnTo>
                  <a:lnTo>
                    <a:pt x="1053" y="1174"/>
                  </a:lnTo>
                  <a:lnTo>
                    <a:pt x="1087" y="1185"/>
                  </a:lnTo>
                  <a:lnTo>
                    <a:pt x="1121" y="1194"/>
                  </a:lnTo>
                  <a:lnTo>
                    <a:pt x="1156" y="1203"/>
                  </a:lnTo>
                  <a:lnTo>
                    <a:pt x="1192" y="1207"/>
                  </a:lnTo>
                  <a:lnTo>
                    <a:pt x="1229" y="1211"/>
                  </a:lnTo>
                  <a:lnTo>
                    <a:pt x="1266" y="1212"/>
                  </a:lnTo>
                  <a:lnTo>
                    <a:pt x="1266" y="1212"/>
                  </a:lnTo>
                  <a:lnTo>
                    <a:pt x="1303" y="1211"/>
                  </a:lnTo>
                  <a:lnTo>
                    <a:pt x="1339" y="1207"/>
                  </a:lnTo>
                  <a:lnTo>
                    <a:pt x="1376" y="1203"/>
                  </a:lnTo>
                  <a:lnTo>
                    <a:pt x="1410" y="1194"/>
                  </a:lnTo>
                  <a:lnTo>
                    <a:pt x="1444" y="1185"/>
                  </a:lnTo>
                  <a:lnTo>
                    <a:pt x="1478" y="1174"/>
                  </a:lnTo>
                  <a:lnTo>
                    <a:pt x="1510" y="1161"/>
                  </a:lnTo>
                  <a:lnTo>
                    <a:pt x="1542" y="1146"/>
                  </a:lnTo>
                  <a:lnTo>
                    <a:pt x="1573" y="1129"/>
                  </a:lnTo>
                  <a:lnTo>
                    <a:pt x="1603" y="1111"/>
                  </a:lnTo>
                  <a:lnTo>
                    <a:pt x="1631" y="1090"/>
                  </a:lnTo>
                  <a:lnTo>
                    <a:pt x="1658" y="1068"/>
                  </a:lnTo>
                  <a:lnTo>
                    <a:pt x="1684" y="1046"/>
                  </a:lnTo>
                  <a:lnTo>
                    <a:pt x="1709" y="1021"/>
                  </a:lnTo>
                  <a:lnTo>
                    <a:pt x="1732" y="995"/>
                  </a:lnTo>
                  <a:lnTo>
                    <a:pt x="1753" y="968"/>
                  </a:lnTo>
                  <a:lnTo>
                    <a:pt x="1753" y="968"/>
                  </a:lnTo>
                  <a:lnTo>
                    <a:pt x="1774" y="995"/>
                  </a:lnTo>
                  <a:lnTo>
                    <a:pt x="1798" y="1021"/>
                  </a:lnTo>
                  <a:lnTo>
                    <a:pt x="1823" y="1046"/>
                  </a:lnTo>
                  <a:lnTo>
                    <a:pt x="1847" y="1068"/>
                  </a:lnTo>
                  <a:lnTo>
                    <a:pt x="1875" y="1090"/>
                  </a:lnTo>
                  <a:lnTo>
                    <a:pt x="1903" y="1111"/>
                  </a:lnTo>
                  <a:lnTo>
                    <a:pt x="1933" y="1129"/>
                  </a:lnTo>
                  <a:lnTo>
                    <a:pt x="1963" y="1146"/>
                  </a:lnTo>
                  <a:lnTo>
                    <a:pt x="1995" y="1161"/>
                  </a:lnTo>
                  <a:lnTo>
                    <a:pt x="2027" y="1174"/>
                  </a:lnTo>
                  <a:lnTo>
                    <a:pt x="2061" y="1185"/>
                  </a:lnTo>
                  <a:lnTo>
                    <a:pt x="2096" y="1194"/>
                  </a:lnTo>
                  <a:lnTo>
                    <a:pt x="2131" y="1203"/>
                  </a:lnTo>
                  <a:lnTo>
                    <a:pt x="2167" y="1207"/>
                  </a:lnTo>
                  <a:lnTo>
                    <a:pt x="2203" y="1211"/>
                  </a:lnTo>
                  <a:lnTo>
                    <a:pt x="2240" y="1212"/>
                  </a:lnTo>
                  <a:lnTo>
                    <a:pt x="2240" y="1212"/>
                  </a:lnTo>
                  <a:lnTo>
                    <a:pt x="2272" y="1211"/>
                  </a:lnTo>
                  <a:lnTo>
                    <a:pt x="2303" y="1208"/>
                  </a:lnTo>
                  <a:lnTo>
                    <a:pt x="2334" y="1205"/>
                  </a:lnTo>
                  <a:lnTo>
                    <a:pt x="2363" y="1200"/>
                  </a:lnTo>
                  <a:lnTo>
                    <a:pt x="2393" y="1193"/>
                  </a:lnTo>
                  <a:lnTo>
                    <a:pt x="2421" y="1185"/>
                  </a:lnTo>
                  <a:lnTo>
                    <a:pt x="2449" y="1175"/>
                  </a:lnTo>
                  <a:lnTo>
                    <a:pt x="2477" y="1165"/>
                  </a:lnTo>
                  <a:lnTo>
                    <a:pt x="2504" y="1153"/>
                  </a:lnTo>
                  <a:lnTo>
                    <a:pt x="2530" y="1139"/>
                  </a:lnTo>
                  <a:lnTo>
                    <a:pt x="2556" y="1125"/>
                  </a:lnTo>
                  <a:lnTo>
                    <a:pt x="2581" y="1108"/>
                  </a:lnTo>
                  <a:lnTo>
                    <a:pt x="2604" y="1092"/>
                  </a:lnTo>
                  <a:lnTo>
                    <a:pt x="2627" y="1074"/>
                  </a:lnTo>
                  <a:lnTo>
                    <a:pt x="2649" y="1055"/>
                  </a:lnTo>
                  <a:lnTo>
                    <a:pt x="2671" y="1035"/>
                  </a:lnTo>
                  <a:lnTo>
                    <a:pt x="2691" y="1014"/>
                  </a:lnTo>
                  <a:lnTo>
                    <a:pt x="2710" y="991"/>
                  </a:lnTo>
                  <a:lnTo>
                    <a:pt x="2727" y="969"/>
                  </a:lnTo>
                  <a:lnTo>
                    <a:pt x="2744" y="945"/>
                  </a:lnTo>
                  <a:lnTo>
                    <a:pt x="2760" y="921"/>
                  </a:lnTo>
                  <a:lnTo>
                    <a:pt x="2775" y="896"/>
                  </a:lnTo>
                  <a:lnTo>
                    <a:pt x="2789" y="869"/>
                  </a:lnTo>
                  <a:lnTo>
                    <a:pt x="2801" y="843"/>
                  </a:lnTo>
                  <a:lnTo>
                    <a:pt x="2811" y="814"/>
                  </a:lnTo>
                  <a:lnTo>
                    <a:pt x="2821" y="787"/>
                  </a:lnTo>
                  <a:lnTo>
                    <a:pt x="2829" y="758"/>
                  </a:lnTo>
                  <a:lnTo>
                    <a:pt x="2836" y="728"/>
                  </a:lnTo>
                  <a:lnTo>
                    <a:pt x="2841" y="699"/>
                  </a:lnTo>
                  <a:lnTo>
                    <a:pt x="2846" y="668"/>
                  </a:lnTo>
                  <a:lnTo>
                    <a:pt x="2848" y="637"/>
                  </a:lnTo>
                  <a:lnTo>
                    <a:pt x="2848" y="607"/>
                  </a:lnTo>
                  <a:lnTo>
                    <a:pt x="2848" y="607"/>
                  </a:lnTo>
                  <a:lnTo>
                    <a:pt x="2848" y="576"/>
                  </a:lnTo>
                  <a:lnTo>
                    <a:pt x="2846" y="544"/>
                  </a:lnTo>
                  <a:lnTo>
                    <a:pt x="2841" y="515"/>
                  </a:lnTo>
                  <a:lnTo>
                    <a:pt x="2836" y="484"/>
                  </a:lnTo>
                  <a:lnTo>
                    <a:pt x="2829" y="456"/>
                  </a:lnTo>
                  <a:lnTo>
                    <a:pt x="2821" y="426"/>
                  </a:lnTo>
                  <a:lnTo>
                    <a:pt x="2811" y="398"/>
                  </a:lnTo>
                  <a:lnTo>
                    <a:pt x="2801" y="371"/>
                  </a:lnTo>
                  <a:lnTo>
                    <a:pt x="2789" y="343"/>
                  </a:lnTo>
                  <a:lnTo>
                    <a:pt x="2775" y="317"/>
                  </a:lnTo>
                  <a:lnTo>
                    <a:pt x="2760" y="293"/>
                  </a:lnTo>
                  <a:lnTo>
                    <a:pt x="2744" y="268"/>
                  </a:lnTo>
                  <a:lnTo>
                    <a:pt x="2727" y="244"/>
                  </a:lnTo>
                  <a:lnTo>
                    <a:pt x="2710" y="221"/>
                  </a:lnTo>
                  <a:lnTo>
                    <a:pt x="2691" y="199"/>
                  </a:lnTo>
                  <a:lnTo>
                    <a:pt x="2671" y="178"/>
                  </a:lnTo>
                  <a:lnTo>
                    <a:pt x="2649" y="158"/>
                  </a:lnTo>
                  <a:lnTo>
                    <a:pt x="2627" y="139"/>
                  </a:lnTo>
                  <a:lnTo>
                    <a:pt x="2604" y="120"/>
                  </a:lnTo>
                  <a:lnTo>
                    <a:pt x="2581" y="104"/>
                  </a:lnTo>
                  <a:lnTo>
                    <a:pt x="2556" y="89"/>
                  </a:lnTo>
                  <a:lnTo>
                    <a:pt x="2530" y="73"/>
                  </a:lnTo>
                  <a:lnTo>
                    <a:pt x="2504" y="60"/>
                  </a:lnTo>
                  <a:lnTo>
                    <a:pt x="2477" y="47"/>
                  </a:lnTo>
                  <a:lnTo>
                    <a:pt x="2449" y="37"/>
                  </a:lnTo>
                  <a:lnTo>
                    <a:pt x="2421" y="27"/>
                  </a:lnTo>
                  <a:lnTo>
                    <a:pt x="2393" y="19"/>
                  </a:lnTo>
                  <a:lnTo>
                    <a:pt x="2363" y="12"/>
                  </a:lnTo>
                  <a:lnTo>
                    <a:pt x="2334" y="7"/>
                  </a:lnTo>
                  <a:lnTo>
                    <a:pt x="2303" y="4"/>
                  </a:lnTo>
                  <a:lnTo>
                    <a:pt x="2272" y="1"/>
                  </a:lnTo>
                  <a:lnTo>
                    <a:pt x="2240" y="0"/>
                  </a:lnTo>
                  <a:lnTo>
                    <a:pt x="2240" y="0"/>
                  </a:lnTo>
                  <a:close/>
                  <a:moveTo>
                    <a:pt x="1082" y="417"/>
                  </a:moveTo>
                  <a:lnTo>
                    <a:pt x="891" y="655"/>
                  </a:lnTo>
                  <a:lnTo>
                    <a:pt x="891" y="795"/>
                  </a:lnTo>
                  <a:lnTo>
                    <a:pt x="891" y="795"/>
                  </a:lnTo>
                  <a:lnTo>
                    <a:pt x="891" y="810"/>
                  </a:lnTo>
                  <a:lnTo>
                    <a:pt x="893" y="820"/>
                  </a:lnTo>
                  <a:lnTo>
                    <a:pt x="895" y="830"/>
                  </a:lnTo>
                  <a:lnTo>
                    <a:pt x="898" y="837"/>
                  </a:lnTo>
                  <a:lnTo>
                    <a:pt x="902" y="847"/>
                  </a:lnTo>
                  <a:lnTo>
                    <a:pt x="905" y="850"/>
                  </a:lnTo>
                  <a:lnTo>
                    <a:pt x="668" y="850"/>
                  </a:lnTo>
                  <a:lnTo>
                    <a:pt x="668" y="850"/>
                  </a:lnTo>
                  <a:lnTo>
                    <a:pt x="671" y="847"/>
                  </a:lnTo>
                  <a:lnTo>
                    <a:pt x="675" y="837"/>
                  </a:lnTo>
                  <a:lnTo>
                    <a:pt x="678" y="830"/>
                  </a:lnTo>
                  <a:lnTo>
                    <a:pt x="681" y="820"/>
                  </a:lnTo>
                  <a:lnTo>
                    <a:pt x="682" y="810"/>
                  </a:lnTo>
                  <a:lnTo>
                    <a:pt x="684" y="795"/>
                  </a:lnTo>
                  <a:lnTo>
                    <a:pt x="684" y="655"/>
                  </a:lnTo>
                  <a:lnTo>
                    <a:pt x="493" y="418"/>
                  </a:lnTo>
                  <a:lnTo>
                    <a:pt x="493" y="418"/>
                  </a:lnTo>
                  <a:lnTo>
                    <a:pt x="481" y="404"/>
                  </a:lnTo>
                  <a:lnTo>
                    <a:pt x="470" y="392"/>
                  </a:lnTo>
                  <a:lnTo>
                    <a:pt x="459" y="382"/>
                  </a:lnTo>
                  <a:lnTo>
                    <a:pt x="451" y="375"/>
                  </a:lnTo>
                  <a:lnTo>
                    <a:pt x="438" y="366"/>
                  </a:lnTo>
                  <a:lnTo>
                    <a:pt x="433" y="363"/>
                  </a:lnTo>
                  <a:lnTo>
                    <a:pt x="673" y="363"/>
                  </a:lnTo>
                  <a:lnTo>
                    <a:pt x="673" y="363"/>
                  </a:lnTo>
                  <a:lnTo>
                    <a:pt x="680" y="380"/>
                  </a:lnTo>
                  <a:lnTo>
                    <a:pt x="691" y="400"/>
                  </a:lnTo>
                  <a:lnTo>
                    <a:pt x="706" y="426"/>
                  </a:lnTo>
                  <a:lnTo>
                    <a:pt x="785" y="549"/>
                  </a:lnTo>
                  <a:lnTo>
                    <a:pt x="788" y="549"/>
                  </a:lnTo>
                  <a:lnTo>
                    <a:pt x="868" y="426"/>
                  </a:lnTo>
                  <a:lnTo>
                    <a:pt x="868" y="426"/>
                  </a:lnTo>
                  <a:lnTo>
                    <a:pt x="883" y="400"/>
                  </a:lnTo>
                  <a:lnTo>
                    <a:pt x="894" y="380"/>
                  </a:lnTo>
                  <a:lnTo>
                    <a:pt x="900" y="368"/>
                  </a:lnTo>
                  <a:lnTo>
                    <a:pt x="901" y="363"/>
                  </a:lnTo>
                  <a:lnTo>
                    <a:pt x="1143" y="363"/>
                  </a:lnTo>
                  <a:lnTo>
                    <a:pt x="1143" y="363"/>
                  </a:lnTo>
                  <a:lnTo>
                    <a:pt x="1138" y="366"/>
                  </a:lnTo>
                  <a:lnTo>
                    <a:pt x="1125" y="374"/>
                  </a:lnTo>
                  <a:lnTo>
                    <a:pt x="1116" y="381"/>
                  </a:lnTo>
                  <a:lnTo>
                    <a:pt x="1106" y="391"/>
                  </a:lnTo>
                  <a:lnTo>
                    <a:pt x="1094" y="402"/>
                  </a:lnTo>
                  <a:lnTo>
                    <a:pt x="1082" y="417"/>
                  </a:lnTo>
                  <a:lnTo>
                    <a:pt x="1082" y="417"/>
                  </a:lnTo>
                  <a:close/>
                  <a:moveTo>
                    <a:pt x="1617" y="679"/>
                  </a:moveTo>
                  <a:lnTo>
                    <a:pt x="1445" y="679"/>
                  </a:lnTo>
                  <a:lnTo>
                    <a:pt x="1445" y="795"/>
                  </a:lnTo>
                  <a:lnTo>
                    <a:pt x="1445" y="795"/>
                  </a:lnTo>
                  <a:lnTo>
                    <a:pt x="1446" y="810"/>
                  </a:lnTo>
                  <a:lnTo>
                    <a:pt x="1448" y="820"/>
                  </a:lnTo>
                  <a:lnTo>
                    <a:pt x="1450" y="830"/>
                  </a:lnTo>
                  <a:lnTo>
                    <a:pt x="1452" y="837"/>
                  </a:lnTo>
                  <a:lnTo>
                    <a:pt x="1457" y="847"/>
                  </a:lnTo>
                  <a:lnTo>
                    <a:pt x="1459" y="850"/>
                  </a:lnTo>
                  <a:lnTo>
                    <a:pt x="1224" y="850"/>
                  </a:lnTo>
                  <a:lnTo>
                    <a:pt x="1224" y="850"/>
                  </a:lnTo>
                  <a:lnTo>
                    <a:pt x="1226" y="847"/>
                  </a:lnTo>
                  <a:lnTo>
                    <a:pt x="1231" y="838"/>
                  </a:lnTo>
                  <a:lnTo>
                    <a:pt x="1234" y="830"/>
                  </a:lnTo>
                  <a:lnTo>
                    <a:pt x="1235" y="820"/>
                  </a:lnTo>
                  <a:lnTo>
                    <a:pt x="1237" y="810"/>
                  </a:lnTo>
                  <a:lnTo>
                    <a:pt x="1237" y="795"/>
                  </a:lnTo>
                  <a:lnTo>
                    <a:pt x="1237" y="417"/>
                  </a:lnTo>
                  <a:lnTo>
                    <a:pt x="1237" y="417"/>
                  </a:lnTo>
                  <a:lnTo>
                    <a:pt x="1237" y="405"/>
                  </a:lnTo>
                  <a:lnTo>
                    <a:pt x="1235" y="393"/>
                  </a:lnTo>
                  <a:lnTo>
                    <a:pt x="1234" y="384"/>
                  </a:lnTo>
                  <a:lnTo>
                    <a:pt x="1231" y="376"/>
                  </a:lnTo>
                  <a:lnTo>
                    <a:pt x="1226" y="367"/>
                  </a:lnTo>
                  <a:lnTo>
                    <a:pt x="1224" y="363"/>
                  </a:lnTo>
                  <a:lnTo>
                    <a:pt x="1617" y="363"/>
                  </a:lnTo>
                  <a:lnTo>
                    <a:pt x="1617" y="363"/>
                  </a:lnTo>
                  <a:lnTo>
                    <a:pt x="1638" y="365"/>
                  </a:lnTo>
                  <a:lnTo>
                    <a:pt x="1657" y="366"/>
                  </a:lnTo>
                  <a:lnTo>
                    <a:pt x="1676" y="369"/>
                  </a:lnTo>
                  <a:lnTo>
                    <a:pt x="1694" y="374"/>
                  </a:lnTo>
                  <a:lnTo>
                    <a:pt x="1711" y="380"/>
                  </a:lnTo>
                  <a:lnTo>
                    <a:pt x="1727" y="387"/>
                  </a:lnTo>
                  <a:lnTo>
                    <a:pt x="1741" y="394"/>
                  </a:lnTo>
                  <a:lnTo>
                    <a:pt x="1754" y="404"/>
                  </a:lnTo>
                  <a:lnTo>
                    <a:pt x="1766" y="414"/>
                  </a:lnTo>
                  <a:lnTo>
                    <a:pt x="1776" y="426"/>
                  </a:lnTo>
                  <a:lnTo>
                    <a:pt x="1786" y="439"/>
                  </a:lnTo>
                  <a:lnTo>
                    <a:pt x="1793" y="453"/>
                  </a:lnTo>
                  <a:lnTo>
                    <a:pt x="1799" y="469"/>
                  </a:lnTo>
                  <a:lnTo>
                    <a:pt x="1804" y="485"/>
                  </a:lnTo>
                  <a:lnTo>
                    <a:pt x="1806" y="503"/>
                  </a:lnTo>
                  <a:lnTo>
                    <a:pt x="1807" y="522"/>
                  </a:lnTo>
                  <a:lnTo>
                    <a:pt x="1807" y="522"/>
                  </a:lnTo>
                  <a:lnTo>
                    <a:pt x="1806" y="541"/>
                  </a:lnTo>
                  <a:lnTo>
                    <a:pt x="1802" y="557"/>
                  </a:lnTo>
                  <a:lnTo>
                    <a:pt x="1799" y="574"/>
                  </a:lnTo>
                  <a:lnTo>
                    <a:pt x="1792" y="589"/>
                  </a:lnTo>
                  <a:lnTo>
                    <a:pt x="1785" y="603"/>
                  </a:lnTo>
                  <a:lnTo>
                    <a:pt x="1775" y="616"/>
                  </a:lnTo>
                  <a:lnTo>
                    <a:pt x="1765" y="628"/>
                  </a:lnTo>
                  <a:lnTo>
                    <a:pt x="1753" y="638"/>
                  </a:lnTo>
                  <a:lnTo>
                    <a:pt x="1740" y="648"/>
                  </a:lnTo>
                  <a:lnTo>
                    <a:pt x="1724" y="656"/>
                  </a:lnTo>
                  <a:lnTo>
                    <a:pt x="1709" y="663"/>
                  </a:lnTo>
                  <a:lnTo>
                    <a:pt x="1692" y="669"/>
                  </a:lnTo>
                  <a:lnTo>
                    <a:pt x="1675" y="673"/>
                  </a:lnTo>
                  <a:lnTo>
                    <a:pt x="1656" y="676"/>
                  </a:lnTo>
                  <a:lnTo>
                    <a:pt x="1637" y="679"/>
                  </a:lnTo>
                  <a:lnTo>
                    <a:pt x="1617" y="679"/>
                  </a:lnTo>
                  <a:lnTo>
                    <a:pt x="1617" y="679"/>
                  </a:lnTo>
                  <a:close/>
                  <a:moveTo>
                    <a:pt x="2420" y="477"/>
                  </a:moveTo>
                  <a:lnTo>
                    <a:pt x="2420" y="477"/>
                  </a:lnTo>
                  <a:lnTo>
                    <a:pt x="2415" y="474"/>
                  </a:lnTo>
                  <a:lnTo>
                    <a:pt x="2404" y="470"/>
                  </a:lnTo>
                  <a:lnTo>
                    <a:pt x="2396" y="467"/>
                  </a:lnTo>
                  <a:lnTo>
                    <a:pt x="2386" y="465"/>
                  </a:lnTo>
                  <a:lnTo>
                    <a:pt x="2374" y="464"/>
                  </a:lnTo>
                  <a:lnTo>
                    <a:pt x="2361" y="463"/>
                  </a:lnTo>
                  <a:lnTo>
                    <a:pt x="2125" y="463"/>
                  </a:lnTo>
                  <a:lnTo>
                    <a:pt x="2125" y="581"/>
                  </a:lnTo>
                  <a:lnTo>
                    <a:pt x="2315" y="581"/>
                  </a:lnTo>
                  <a:lnTo>
                    <a:pt x="2315" y="581"/>
                  </a:lnTo>
                  <a:lnTo>
                    <a:pt x="2339" y="579"/>
                  </a:lnTo>
                  <a:lnTo>
                    <a:pt x="2360" y="577"/>
                  </a:lnTo>
                  <a:lnTo>
                    <a:pt x="2377" y="574"/>
                  </a:lnTo>
                  <a:lnTo>
                    <a:pt x="2377" y="689"/>
                  </a:lnTo>
                  <a:lnTo>
                    <a:pt x="2377" y="689"/>
                  </a:lnTo>
                  <a:lnTo>
                    <a:pt x="2373" y="688"/>
                  </a:lnTo>
                  <a:lnTo>
                    <a:pt x="2360" y="684"/>
                  </a:lnTo>
                  <a:lnTo>
                    <a:pt x="2339" y="681"/>
                  </a:lnTo>
                  <a:lnTo>
                    <a:pt x="2326" y="680"/>
                  </a:lnTo>
                  <a:lnTo>
                    <a:pt x="2315" y="679"/>
                  </a:lnTo>
                  <a:lnTo>
                    <a:pt x="2125" y="679"/>
                  </a:lnTo>
                  <a:lnTo>
                    <a:pt x="2125" y="795"/>
                  </a:lnTo>
                  <a:lnTo>
                    <a:pt x="2125" y="795"/>
                  </a:lnTo>
                  <a:lnTo>
                    <a:pt x="2125" y="808"/>
                  </a:lnTo>
                  <a:lnTo>
                    <a:pt x="2128" y="820"/>
                  </a:lnTo>
                  <a:lnTo>
                    <a:pt x="2130" y="830"/>
                  </a:lnTo>
                  <a:lnTo>
                    <a:pt x="2132" y="837"/>
                  </a:lnTo>
                  <a:lnTo>
                    <a:pt x="2137" y="846"/>
                  </a:lnTo>
                  <a:lnTo>
                    <a:pt x="2140" y="850"/>
                  </a:lnTo>
                  <a:lnTo>
                    <a:pt x="1902" y="850"/>
                  </a:lnTo>
                  <a:lnTo>
                    <a:pt x="1902" y="850"/>
                  </a:lnTo>
                  <a:lnTo>
                    <a:pt x="1904" y="846"/>
                  </a:lnTo>
                  <a:lnTo>
                    <a:pt x="1909" y="837"/>
                  </a:lnTo>
                  <a:lnTo>
                    <a:pt x="1912" y="830"/>
                  </a:lnTo>
                  <a:lnTo>
                    <a:pt x="1915" y="820"/>
                  </a:lnTo>
                  <a:lnTo>
                    <a:pt x="1916" y="808"/>
                  </a:lnTo>
                  <a:lnTo>
                    <a:pt x="1917" y="795"/>
                  </a:lnTo>
                  <a:lnTo>
                    <a:pt x="1917" y="417"/>
                  </a:lnTo>
                  <a:lnTo>
                    <a:pt x="1917" y="417"/>
                  </a:lnTo>
                  <a:lnTo>
                    <a:pt x="1916" y="404"/>
                  </a:lnTo>
                  <a:lnTo>
                    <a:pt x="1915" y="393"/>
                  </a:lnTo>
                  <a:lnTo>
                    <a:pt x="1912" y="384"/>
                  </a:lnTo>
                  <a:lnTo>
                    <a:pt x="1909" y="376"/>
                  </a:lnTo>
                  <a:lnTo>
                    <a:pt x="1904" y="367"/>
                  </a:lnTo>
                  <a:lnTo>
                    <a:pt x="1902" y="363"/>
                  </a:lnTo>
                  <a:lnTo>
                    <a:pt x="2420" y="363"/>
                  </a:lnTo>
                  <a:lnTo>
                    <a:pt x="2420" y="4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" name="Rectangle 54"/>
            <p:cNvSpPr>
              <a:spLocks noChangeArrowheads="1"/>
            </p:cNvSpPr>
            <p:nvPr/>
          </p:nvSpPr>
          <p:spPr bwMode="auto">
            <a:xfrm>
              <a:off x="4799806" y="579909"/>
              <a:ext cx="19050" cy="155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" name="Freeform 55"/>
            <p:cNvSpPr>
              <a:spLocks/>
            </p:cNvSpPr>
            <p:nvPr/>
          </p:nvSpPr>
          <p:spPr bwMode="auto">
            <a:xfrm>
              <a:off x="4860131" y="613247"/>
              <a:ext cx="138112" cy="122237"/>
            </a:xfrm>
            <a:custGeom>
              <a:avLst/>
              <a:gdLst>
                <a:gd name="T0" fmla="*/ 306 w 350"/>
                <a:gd name="T1" fmla="*/ 94 h 308"/>
                <a:gd name="T2" fmla="*/ 305 w 350"/>
                <a:gd name="T3" fmla="*/ 82 h 308"/>
                <a:gd name="T4" fmla="*/ 300 w 350"/>
                <a:gd name="T5" fmla="*/ 60 h 308"/>
                <a:gd name="T6" fmla="*/ 289 w 350"/>
                <a:gd name="T7" fmla="*/ 45 h 308"/>
                <a:gd name="T8" fmla="*/ 271 w 350"/>
                <a:gd name="T9" fmla="*/ 37 h 308"/>
                <a:gd name="T10" fmla="*/ 259 w 350"/>
                <a:gd name="T11" fmla="*/ 35 h 308"/>
                <a:gd name="T12" fmla="*/ 244 w 350"/>
                <a:gd name="T13" fmla="*/ 38 h 308"/>
                <a:gd name="T14" fmla="*/ 232 w 350"/>
                <a:gd name="T15" fmla="*/ 43 h 308"/>
                <a:gd name="T16" fmla="*/ 221 w 350"/>
                <a:gd name="T17" fmla="*/ 50 h 308"/>
                <a:gd name="T18" fmla="*/ 213 w 350"/>
                <a:gd name="T19" fmla="*/ 61 h 308"/>
                <a:gd name="T20" fmla="*/ 201 w 350"/>
                <a:gd name="T21" fmla="*/ 87 h 308"/>
                <a:gd name="T22" fmla="*/ 197 w 350"/>
                <a:gd name="T23" fmla="*/ 118 h 308"/>
                <a:gd name="T24" fmla="*/ 153 w 350"/>
                <a:gd name="T25" fmla="*/ 308 h 308"/>
                <a:gd name="T26" fmla="*/ 153 w 350"/>
                <a:gd name="T27" fmla="*/ 94 h 308"/>
                <a:gd name="T28" fmla="*/ 151 w 350"/>
                <a:gd name="T29" fmla="*/ 70 h 308"/>
                <a:gd name="T30" fmla="*/ 143 w 350"/>
                <a:gd name="T31" fmla="*/ 51 h 308"/>
                <a:gd name="T32" fmla="*/ 129 w 350"/>
                <a:gd name="T33" fmla="*/ 40 h 308"/>
                <a:gd name="T34" fmla="*/ 107 w 350"/>
                <a:gd name="T35" fmla="*/ 35 h 308"/>
                <a:gd name="T36" fmla="*/ 98 w 350"/>
                <a:gd name="T37" fmla="*/ 37 h 308"/>
                <a:gd name="T38" fmla="*/ 85 w 350"/>
                <a:gd name="T39" fmla="*/ 40 h 308"/>
                <a:gd name="T40" fmla="*/ 74 w 350"/>
                <a:gd name="T41" fmla="*/ 46 h 308"/>
                <a:gd name="T42" fmla="*/ 64 w 350"/>
                <a:gd name="T43" fmla="*/ 55 h 308"/>
                <a:gd name="T44" fmla="*/ 53 w 350"/>
                <a:gd name="T45" fmla="*/ 73 h 308"/>
                <a:gd name="T46" fmla="*/ 45 w 350"/>
                <a:gd name="T47" fmla="*/ 101 h 308"/>
                <a:gd name="T48" fmla="*/ 44 w 350"/>
                <a:gd name="T49" fmla="*/ 308 h 308"/>
                <a:gd name="T50" fmla="*/ 0 w 350"/>
                <a:gd name="T51" fmla="*/ 7 h 308"/>
                <a:gd name="T52" fmla="*/ 41 w 350"/>
                <a:gd name="T53" fmla="*/ 46 h 308"/>
                <a:gd name="T54" fmla="*/ 44 w 350"/>
                <a:gd name="T55" fmla="*/ 46 h 308"/>
                <a:gd name="T56" fmla="*/ 52 w 350"/>
                <a:gd name="T57" fmla="*/ 32 h 308"/>
                <a:gd name="T58" fmla="*/ 67 w 350"/>
                <a:gd name="T59" fmla="*/ 16 h 308"/>
                <a:gd name="T60" fmla="*/ 87 w 350"/>
                <a:gd name="T61" fmla="*/ 5 h 308"/>
                <a:gd name="T62" fmla="*/ 118 w 350"/>
                <a:gd name="T63" fmla="*/ 0 h 308"/>
                <a:gd name="T64" fmla="*/ 134 w 350"/>
                <a:gd name="T65" fmla="*/ 1 h 308"/>
                <a:gd name="T66" fmla="*/ 158 w 350"/>
                <a:gd name="T67" fmla="*/ 10 h 308"/>
                <a:gd name="T68" fmla="*/ 176 w 350"/>
                <a:gd name="T69" fmla="*/ 23 h 308"/>
                <a:gd name="T70" fmla="*/ 187 w 350"/>
                <a:gd name="T71" fmla="*/ 38 h 308"/>
                <a:gd name="T72" fmla="*/ 193 w 350"/>
                <a:gd name="T73" fmla="*/ 46 h 308"/>
                <a:gd name="T74" fmla="*/ 197 w 350"/>
                <a:gd name="T75" fmla="*/ 39 h 308"/>
                <a:gd name="T76" fmla="*/ 210 w 350"/>
                <a:gd name="T77" fmla="*/ 23 h 308"/>
                <a:gd name="T78" fmla="*/ 229 w 350"/>
                <a:gd name="T79" fmla="*/ 10 h 308"/>
                <a:gd name="T80" fmla="*/ 254 w 350"/>
                <a:gd name="T81" fmla="*/ 1 h 308"/>
                <a:gd name="T82" fmla="*/ 269 w 350"/>
                <a:gd name="T83" fmla="*/ 0 h 308"/>
                <a:gd name="T84" fmla="*/ 296 w 350"/>
                <a:gd name="T85" fmla="*/ 4 h 308"/>
                <a:gd name="T86" fmla="*/ 311 w 350"/>
                <a:gd name="T87" fmla="*/ 9 h 308"/>
                <a:gd name="T88" fmla="*/ 323 w 350"/>
                <a:gd name="T89" fmla="*/ 16 h 308"/>
                <a:gd name="T90" fmla="*/ 334 w 350"/>
                <a:gd name="T91" fmla="*/ 27 h 308"/>
                <a:gd name="T92" fmla="*/ 342 w 350"/>
                <a:gd name="T93" fmla="*/ 39 h 308"/>
                <a:gd name="T94" fmla="*/ 348 w 350"/>
                <a:gd name="T95" fmla="*/ 55 h 308"/>
                <a:gd name="T96" fmla="*/ 350 w 350"/>
                <a:gd name="T97" fmla="*/ 82 h 308"/>
                <a:gd name="T98" fmla="*/ 306 w 350"/>
                <a:gd name="T99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0" h="308">
                  <a:moveTo>
                    <a:pt x="306" y="308"/>
                  </a:moveTo>
                  <a:lnTo>
                    <a:pt x="306" y="94"/>
                  </a:lnTo>
                  <a:lnTo>
                    <a:pt x="306" y="94"/>
                  </a:lnTo>
                  <a:lnTo>
                    <a:pt x="305" y="82"/>
                  </a:lnTo>
                  <a:lnTo>
                    <a:pt x="304" y="70"/>
                  </a:lnTo>
                  <a:lnTo>
                    <a:pt x="300" y="60"/>
                  </a:lnTo>
                  <a:lnTo>
                    <a:pt x="296" y="51"/>
                  </a:lnTo>
                  <a:lnTo>
                    <a:pt x="289" y="45"/>
                  </a:lnTo>
                  <a:lnTo>
                    <a:pt x="282" y="40"/>
                  </a:lnTo>
                  <a:lnTo>
                    <a:pt x="271" y="37"/>
                  </a:lnTo>
                  <a:lnTo>
                    <a:pt x="259" y="35"/>
                  </a:lnTo>
                  <a:lnTo>
                    <a:pt x="259" y="35"/>
                  </a:lnTo>
                  <a:lnTo>
                    <a:pt x="252" y="37"/>
                  </a:lnTo>
                  <a:lnTo>
                    <a:pt x="244" y="38"/>
                  </a:lnTo>
                  <a:lnTo>
                    <a:pt x="238" y="40"/>
                  </a:lnTo>
                  <a:lnTo>
                    <a:pt x="232" y="43"/>
                  </a:lnTo>
                  <a:lnTo>
                    <a:pt x="226" y="46"/>
                  </a:lnTo>
                  <a:lnTo>
                    <a:pt x="221" y="50"/>
                  </a:lnTo>
                  <a:lnTo>
                    <a:pt x="216" y="55"/>
                  </a:lnTo>
                  <a:lnTo>
                    <a:pt x="213" y="61"/>
                  </a:lnTo>
                  <a:lnTo>
                    <a:pt x="205" y="73"/>
                  </a:lnTo>
                  <a:lnTo>
                    <a:pt x="201" y="87"/>
                  </a:lnTo>
                  <a:lnTo>
                    <a:pt x="198" y="102"/>
                  </a:lnTo>
                  <a:lnTo>
                    <a:pt x="197" y="118"/>
                  </a:lnTo>
                  <a:lnTo>
                    <a:pt x="197" y="308"/>
                  </a:lnTo>
                  <a:lnTo>
                    <a:pt x="153" y="308"/>
                  </a:lnTo>
                  <a:lnTo>
                    <a:pt x="153" y="94"/>
                  </a:lnTo>
                  <a:lnTo>
                    <a:pt x="153" y="94"/>
                  </a:lnTo>
                  <a:lnTo>
                    <a:pt x="153" y="82"/>
                  </a:lnTo>
                  <a:lnTo>
                    <a:pt x="151" y="70"/>
                  </a:lnTo>
                  <a:lnTo>
                    <a:pt x="147" y="60"/>
                  </a:lnTo>
                  <a:lnTo>
                    <a:pt x="143" y="51"/>
                  </a:lnTo>
                  <a:lnTo>
                    <a:pt x="136" y="45"/>
                  </a:lnTo>
                  <a:lnTo>
                    <a:pt x="129" y="40"/>
                  </a:lnTo>
                  <a:lnTo>
                    <a:pt x="118" y="37"/>
                  </a:lnTo>
                  <a:lnTo>
                    <a:pt x="107" y="35"/>
                  </a:lnTo>
                  <a:lnTo>
                    <a:pt x="107" y="35"/>
                  </a:lnTo>
                  <a:lnTo>
                    <a:pt x="98" y="37"/>
                  </a:lnTo>
                  <a:lnTo>
                    <a:pt x="92" y="38"/>
                  </a:lnTo>
                  <a:lnTo>
                    <a:pt x="85" y="40"/>
                  </a:lnTo>
                  <a:lnTo>
                    <a:pt x="79" y="43"/>
                  </a:lnTo>
                  <a:lnTo>
                    <a:pt x="74" y="46"/>
                  </a:lnTo>
                  <a:lnTo>
                    <a:pt x="68" y="50"/>
                  </a:lnTo>
                  <a:lnTo>
                    <a:pt x="64" y="55"/>
                  </a:lnTo>
                  <a:lnTo>
                    <a:pt x="59" y="61"/>
                  </a:lnTo>
                  <a:lnTo>
                    <a:pt x="53" y="73"/>
                  </a:lnTo>
                  <a:lnTo>
                    <a:pt x="49" y="87"/>
                  </a:lnTo>
                  <a:lnTo>
                    <a:pt x="45" y="101"/>
                  </a:lnTo>
                  <a:lnTo>
                    <a:pt x="44" y="117"/>
                  </a:lnTo>
                  <a:lnTo>
                    <a:pt x="44" y="308"/>
                  </a:lnTo>
                  <a:lnTo>
                    <a:pt x="0" y="308"/>
                  </a:lnTo>
                  <a:lnTo>
                    <a:pt x="0" y="7"/>
                  </a:lnTo>
                  <a:lnTo>
                    <a:pt x="33" y="7"/>
                  </a:lnTo>
                  <a:lnTo>
                    <a:pt x="41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7" y="39"/>
                  </a:lnTo>
                  <a:lnTo>
                    <a:pt x="52" y="32"/>
                  </a:lnTo>
                  <a:lnTo>
                    <a:pt x="58" y="23"/>
                  </a:lnTo>
                  <a:lnTo>
                    <a:pt x="67" y="16"/>
                  </a:lnTo>
                  <a:lnTo>
                    <a:pt x="77" y="10"/>
                  </a:lnTo>
                  <a:lnTo>
                    <a:pt x="87" y="5"/>
                  </a:lnTo>
                  <a:lnTo>
                    <a:pt x="102" y="1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34" y="1"/>
                  </a:lnTo>
                  <a:lnTo>
                    <a:pt x="147" y="5"/>
                  </a:lnTo>
                  <a:lnTo>
                    <a:pt x="158" y="10"/>
                  </a:lnTo>
                  <a:lnTo>
                    <a:pt x="168" y="16"/>
                  </a:lnTo>
                  <a:lnTo>
                    <a:pt x="176" y="23"/>
                  </a:lnTo>
                  <a:lnTo>
                    <a:pt x="182" y="31"/>
                  </a:lnTo>
                  <a:lnTo>
                    <a:pt x="187" y="38"/>
                  </a:lnTo>
                  <a:lnTo>
                    <a:pt x="191" y="46"/>
                  </a:lnTo>
                  <a:lnTo>
                    <a:pt x="193" y="46"/>
                  </a:lnTo>
                  <a:lnTo>
                    <a:pt x="193" y="46"/>
                  </a:lnTo>
                  <a:lnTo>
                    <a:pt x="197" y="39"/>
                  </a:lnTo>
                  <a:lnTo>
                    <a:pt x="203" y="32"/>
                  </a:lnTo>
                  <a:lnTo>
                    <a:pt x="210" y="23"/>
                  </a:lnTo>
                  <a:lnTo>
                    <a:pt x="219" y="16"/>
                  </a:lnTo>
                  <a:lnTo>
                    <a:pt x="229" y="10"/>
                  </a:lnTo>
                  <a:lnTo>
                    <a:pt x="241" y="5"/>
                  </a:lnTo>
                  <a:lnTo>
                    <a:pt x="254" y="1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87" y="1"/>
                  </a:lnTo>
                  <a:lnTo>
                    <a:pt x="296" y="4"/>
                  </a:lnTo>
                  <a:lnTo>
                    <a:pt x="304" y="6"/>
                  </a:lnTo>
                  <a:lnTo>
                    <a:pt x="311" y="9"/>
                  </a:lnTo>
                  <a:lnTo>
                    <a:pt x="317" y="12"/>
                  </a:lnTo>
                  <a:lnTo>
                    <a:pt x="323" y="16"/>
                  </a:lnTo>
                  <a:lnTo>
                    <a:pt x="330" y="21"/>
                  </a:lnTo>
                  <a:lnTo>
                    <a:pt x="334" y="27"/>
                  </a:lnTo>
                  <a:lnTo>
                    <a:pt x="338" y="33"/>
                  </a:lnTo>
                  <a:lnTo>
                    <a:pt x="342" y="39"/>
                  </a:lnTo>
                  <a:lnTo>
                    <a:pt x="345" y="46"/>
                  </a:lnTo>
                  <a:lnTo>
                    <a:pt x="348" y="55"/>
                  </a:lnTo>
                  <a:lnTo>
                    <a:pt x="349" y="63"/>
                  </a:lnTo>
                  <a:lnTo>
                    <a:pt x="350" y="82"/>
                  </a:lnTo>
                  <a:lnTo>
                    <a:pt x="350" y="308"/>
                  </a:lnTo>
                  <a:lnTo>
                    <a:pt x="306" y="3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" name="Freeform 56"/>
            <p:cNvSpPr>
              <a:spLocks noEditPoints="1"/>
            </p:cNvSpPr>
            <p:nvPr/>
          </p:nvSpPr>
          <p:spPr bwMode="auto">
            <a:xfrm>
              <a:off x="5034756" y="613247"/>
              <a:ext cx="88900" cy="166687"/>
            </a:xfrm>
            <a:custGeom>
              <a:avLst/>
              <a:gdLst>
                <a:gd name="T0" fmla="*/ 40 w 224"/>
                <a:gd name="T1" fmla="*/ 46 h 419"/>
                <a:gd name="T2" fmla="*/ 44 w 224"/>
                <a:gd name="T3" fmla="*/ 46 h 419"/>
                <a:gd name="T4" fmla="*/ 52 w 224"/>
                <a:gd name="T5" fmla="*/ 32 h 419"/>
                <a:gd name="T6" fmla="*/ 69 w 224"/>
                <a:gd name="T7" fmla="*/ 15 h 419"/>
                <a:gd name="T8" fmla="*/ 82 w 224"/>
                <a:gd name="T9" fmla="*/ 7 h 419"/>
                <a:gd name="T10" fmla="*/ 99 w 224"/>
                <a:gd name="T11" fmla="*/ 3 h 419"/>
                <a:gd name="T12" fmla="*/ 120 w 224"/>
                <a:gd name="T13" fmla="*/ 0 h 419"/>
                <a:gd name="T14" fmla="*/ 135 w 224"/>
                <a:gd name="T15" fmla="*/ 1 h 419"/>
                <a:gd name="T16" fmla="*/ 162 w 224"/>
                <a:gd name="T17" fmla="*/ 7 h 419"/>
                <a:gd name="T18" fmla="*/ 182 w 224"/>
                <a:gd name="T19" fmla="*/ 18 h 419"/>
                <a:gd name="T20" fmla="*/ 198 w 224"/>
                <a:gd name="T21" fmla="*/ 34 h 419"/>
                <a:gd name="T22" fmla="*/ 209 w 224"/>
                <a:gd name="T23" fmla="*/ 54 h 419"/>
                <a:gd name="T24" fmla="*/ 218 w 224"/>
                <a:gd name="T25" fmla="*/ 77 h 419"/>
                <a:gd name="T26" fmla="*/ 221 w 224"/>
                <a:gd name="T27" fmla="*/ 105 h 419"/>
                <a:gd name="T28" fmla="*/ 224 w 224"/>
                <a:gd name="T29" fmla="*/ 150 h 419"/>
                <a:gd name="T30" fmla="*/ 224 w 224"/>
                <a:gd name="T31" fmla="*/ 169 h 419"/>
                <a:gd name="T32" fmla="*/ 220 w 224"/>
                <a:gd name="T33" fmla="*/ 205 h 419"/>
                <a:gd name="T34" fmla="*/ 211 w 224"/>
                <a:gd name="T35" fmla="*/ 235 h 419"/>
                <a:gd name="T36" fmla="*/ 199 w 224"/>
                <a:gd name="T37" fmla="*/ 261 h 419"/>
                <a:gd name="T38" fmla="*/ 182 w 224"/>
                <a:gd name="T39" fmla="*/ 283 h 419"/>
                <a:gd name="T40" fmla="*/ 160 w 224"/>
                <a:gd name="T41" fmla="*/ 298 h 419"/>
                <a:gd name="T42" fmla="*/ 134 w 224"/>
                <a:gd name="T43" fmla="*/ 309 h 419"/>
                <a:gd name="T44" fmla="*/ 99 w 224"/>
                <a:gd name="T45" fmla="*/ 315 h 419"/>
                <a:gd name="T46" fmla="*/ 44 w 224"/>
                <a:gd name="T47" fmla="*/ 315 h 419"/>
                <a:gd name="T48" fmla="*/ 0 w 224"/>
                <a:gd name="T49" fmla="*/ 419 h 419"/>
                <a:gd name="T50" fmla="*/ 33 w 224"/>
                <a:gd name="T51" fmla="*/ 7 h 419"/>
                <a:gd name="T52" fmla="*/ 76 w 224"/>
                <a:gd name="T53" fmla="*/ 285 h 419"/>
                <a:gd name="T54" fmla="*/ 91 w 224"/>
                <a:gd name="T55" fmla="*/ 284 h 419"/>
                <a:gd name="T56" fmla="*/ 117 w 224"/>
                <a:gd name="T57" fmla="*/ 279 h 419"/>
                <a:gd name="T58" fmla="*/ 137 w 224"/>
                <a:gd name="T59" fmla="*/ 270 h 419"/>
                <a:gd name="T60" fmla="*/ 153 w 224"/>
                <a:gd name="T61" fmla="*/ 257 h 419"/>
                <a:gd name="T62" fmla="*/ 164 w 224"/>
                <a:gd name="T63" fmla="*/ 239 h 419"/>
                <a:gd name="T64" fmla="*/ 172 w 224"/>
                <a:gd name="T65" fmla="*/ 218 h 419"/>
                <a:gd name="T66" fmla="*/ 177 w 224"/>
                <a:gd name="T67" fmla="*/ 193 h 419"/>
                <a:gd name="T68" fmla="*/ 180 w 224"/>
                <a:gd name="T69" fmla="*/ 149 h 419"/>
                <a:gd name="T70" fmla="*/ 179 w 224"/>
                <a:gd name="T71" fmla="*/ 128 h 419"/>
                <a:gd name="T72" fmla="*/ 174 w 224"/>
                <a:gd name="T73" fmla="*/ 88 h 419"/>
                <a:gd name="T74" fmla="*/ 168 w 224"/>
                <a:gd name="T75" fmla="*/ 71 h 419"/>
                <a:gd name="T76" fmla="*/ 159 w 224"/>
                <a:gd name="T77" fmla="*/ 56 h 419"/>
                <a:gd name="T78" fmla="*/ 147 w 224"/>
                <a:gd name="T79" fmla="*/ 45 h 419"/>
                <a:gd name="T80" fmla="*/ 131 w 224"/>
                <a:gd name="T81" fmla="*/ 38 h 419"/>
                <a:gd name="T82" fmla="*/ 112 w 224"/>
                <a:gd name="T83" fmla="*/ 35 h 419"/>
                <a:gd name="T84" fmla="*/ 103 w 224"/>
                <a:gd name="T85" fmla="*/ 37 h 419"/>
                <a:gd name="T86" fmla="*/ 87 w 224"/>
                <a:gd name="T87" fmla="*/ 40 h 419"/>
                <a:gd name="T88" fmla="*/ 74 w 224"/>
                <a:gd name="T89" fmla="*/ 48 h 419"/>
                <a:gd name="T90" fmla="*/ 64 w 224"/>
                <a:gd name="T91" fmla="*/ 59 h 419"/>
                <a:gd name="T92" fmla="*/ 53 w 224"/>
                <a:gd name="T93" fmla="*/ 79 h 419"/>
                <a:gd name="T94" fmla="*/ 45 w 224"/>
                <a:gd name="T95" fmla="*/ 112 h 419"/>
                <a:gd name="T96" fmla="*/ 44 w 224"/>
                <a:gd name="T97" fmla="*/ 285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4" h="419">
                  <a:moveTo>
                    <a:pt x="33" y="7"/>
                  </a:moveTo>
                  <a:lnTo>
                    <a:pt x="40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7" y="39"/>
                  </a:lnTo>
                  <a:lnTo>
                    <a:pt x="52" y="32"/>
                  </a:lnTo>
                  <a:lnTo>
                    <a:pt x="59" y="23"/>
                  </a:lnTo>
                  <a:lnTo>
                    <a:pt x="69" y="15"/>
                  </a:lnTo>
                  <a:lnTo>
                    <a:pt x="76" y="11"/>
                  </a:lnTo>
                  <a:lnTo>
                    <a:pt x="82" y="7"/>
                  </a:lnTo>
                  <a:lnTo>
                    <a:pt x="91" y="5"/>
                  </a:lnTo>
                  <a:lnTo>
                    <a:pt x="99" y="3"/>
                  </a:lnTo>
                  <a:lnTo>
                    <a:pt x="109" y="1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35" y="1"/>
                  </a:lnTo>
                  <a:lnTo>
                    <a:pt x="149" y="4"/>
                  </a:lnTo>
                  <a:lnTo>
                    <a:pt x="162" y="7"/>
                  </a:lnTo>
                  <a:lnTo>
                    <a:pt x="172" y="12"/>
                  </a:lnTo>
                  <a:lnTo>
                    <a:pt x="182" y="18"/>
                  </a:lnTo>
                  <a:lnTo>
                    <a:pt x="191" y="26"/>
                  </a:lnTo>
                  <a:lnTo>
                    <a:pt x="198" y="34"/>
                  </a:lnTo>
                  <a:lnTo>
                    <a:pt x="204" y="43"/>
                  </a:lnTo>
                  <a:lnTo>
                    <a:pt x="209" y="54"/>
                  </a:lnTo>
                  <a:lnTo>
                    <a:pt x="214" y="65"/>
                  </a:lnTo>
                  <a:lnTo>
                    <a:pt x="218" y="77"/>
                  </a:lnTo>
                  <a:lnTo>
                    <a:pt x="220" y="90"/>
                  </a:lnTo>
                  <a:lnTo>
                    <a:pt x="221" y="105"/>
                  </a:lnTo>
                  <a:lnTo>
                    <a:pt x="224" y="119"/>
                  </a:lnTo>
                  <a:lnTo>
                    <a:pt x="224" y="150"/>
                  </a:lnTo>
                  <a:lnTo>
                    <a:pt x="224" y="150"/>
                  </a:lnTo>
                  <a:lnTo>
                    <a:pt x="224" y="169"/>
                  </a:lnTo>
                  <a:lnTo>
                    <a:pt x="222" y="188"/>
                  </a:lnTo>
                  <a:lnTo>
                    <a:pt x="220" y="205"/>
                  </a:lnTo>
                  <a:lnTo>
                    <a:pt x="216" y="221"/>
                  </a:lnTo>
                  <a:lnTo>
                    <a:pt x="211" y="235"/>
                  </a:lnTo>
                  <a:lnTo>
                    <a:pt x="207" y="249"/>
                  </a:lnTo>
                  <a:lnTo>
                    <a:pt x="199" y="261"/>
                  </a:lnTo>
                  <a:lnTo>
                    <a:pt x="192" y="273"/>
                  </a:lnTo>
                  <a:lnTo>
                    <a:pt x="182" y="283"/>
                  </a:lnTo>
                  <a:lnTo>
                    <a:pt x="172" y="291"/>
                  </a:lnTo>
                  <a:lnTo>
                    <a:pt x="160" y="298"/>
                  </a:lnTo>
                  <a:lnTo>
                    <a:pt x="148" y="305"/>
                  </a:lnTo>
                  <a:lnTo>
                    <a:pt x="134" y="309"/>
                  </a:lnTo>
                  <a:lnTo>
                    <a:pt x="117" y="313"/>
                  </a:lnTo>
                  <a:lnTo>
                    <a:pt x="99" y="315"/>
                  </a:lnTo>
                  <a:lnTo>
                    <a:pt x="80" y="315"/>
                  </a:lnTo>
                  <a:lnTo>
                    <a:pt x="44" y="315"/>
                  </a:lnTo>
                  <a:lnTo>
                    <a:pt x="44" y="419"/>
                  </a:lnTo>
                  <a:lnTo>
                    <a:pt x="0" y="419"/>
                  </a:lnTo>
                  <a:lnTo>
                    <a:pt x="0" y="7"/>
                  </a:lnTo>
                  <a:lnTo>
                    <a:pt x="33" y="7"/>
                  </a:lnTo>
                  <a:close/>
                  <a:moveTo>
                    <a:pt x="44" y="285"/>
                  </a:moveTo>
                  <a:lnTo>
                    <a:pt x="76" y="285"/>
                  </a:lnTo>
                  <a:lnTo>
                    <a:pt x="76" y="285"/>
                  </a:lnTo>
                  <a:lnTo>
                    <a:pt x="91" y="284"/>
                  </a:lnTo>
                  <a:lnTo>
                    <a:pt x="104" y="283"/>
                  </a:lnTo>
                  <a:lnTo>
                    <a:pt x="117" y="279"/>
                  </a:lnTo>
                  <a:lnTo>
                    <a:pt x="127" y="275"/>
                  </a:lnTo>
                  <a:lnTo>
                    <a:pt x="137" y="270"/>
                  </a:lnTo>
                  <a:lnTo>
                    <a:pt x="146" y="264"/>
                  </a:lnTo>
                  <a:lnTo>
                    <a:pt x="153" y="257"/>
                  </a:lnTo>
                  <a:lnTo>
                    <a:pt x="159" y="249"/>
                  </a:lnTo>
                  <a:lnTo>
                    <a:pt x="164" y="239"/>
                  </a:lnTo>
                  <a:lnTo>
                    <a:pt x="169" y="229"/>
                  </a:lnTo>
                  <a:lnTo>
                    <a:pt x="172" y="218"/>
                  </a:lnTo>
                  <a:lnTo>
                    <a:pt x="175" y="206"/>
                  </a:lnTo>
                  <a:lnTo>
                    <a:pt x="177" y="193"/>
                  </a:lnTo>
                  <a:lnTo>
                    <a:pt x="179" y="179"/>
                  </a:lnTo>
                  <a:lnTo>
                    <a:pt x="180" y="149"/>
                  </a:lnTo>
                  <a:lnTo>
                    <a:pt x="180" y="149"/>
                  </a:lnTo>
                  <a:lnTo>
                    <a:pt x="179" y="128"/>
                  </a:lnTo>
                  <a:lnTo>
                    <a:pt x="177" y="106"/>
                  </a:lnTo>
                  <a:lnTo>
                    <a:pt x="174" y="88"/>
                  </a:lnTo>
                  <a:lnTo>
                    <a:pt x="171" y="79"/>
                  </a:lnTo>
                  <a:lnTo>
                    <a:pt x="168" y="71"/>
                  </a:lnTo>
                  <a:lnTo>
                    <a:pt x="164" y="63"/>
                  </a:lnTo>
                  <a:lnTo>
                    <a:pt x="159" y="56"/>
                  </a:lnTo>
                  <a:lnTo>
                    <a:pt x="153" y="50"/>
                  </a:lnTo>
                  <a:lnTo>
                    <a:pt x="147" y="45"/>
                  </a:lnTo>
                  <a:lnTo>
                    <a:pt x="140" y="42"/>
                  </a:lnTo>
                  <a:lnTo>
                    <a:pt x="131" y="38"/>
                  </a:lnTo>
                  <a:lnTo>
                    <a:pt x="121" y="37"/>
                  </a:lnTo>
                  <a:lnTo>
                    <a:pt x="112" y="35"/>
                  </a:lnTo>
                  <a:lnTo>
                    <a:pt x="112" y="35"/>
                  </a:lnTo>
                  <a:lnTo>
                    <a:pt x="103" y="37"/>
                  </a:lnTo>
                  <a:lnTo>
                    <a:pt x="95" y="38"/>
                  </a:lnTo>
                  <a:lnTo>
                    <a:pt x="87" y="40"/>
                  </a:lnTo>
                  <a:lnTo>
                    <a:pt x="81" y="44"/>
                  </a:lnTo>
                  <a:lnTo>
                    <a:pt x="74" y="48"/>
                  </a:lnTo>
                  <a:lnTo>
                    <a:pt x="69" y="54"/>
                  </a:lnTo>
                  <a:lnTo>
                    <a:pt x="64" y="59"/>
                  </a:lnTo>
                  <a:lnTo>
                    <a:pt x="59" y="65"/>
                  </a:lnTo>
                  <a:lnTo>
                    <a:pt x="53" y="79"/>
                  </a:lnTo>
                  <a:lnTo>
                    <a:pt x="47" y="95"/>
                  </a:lnTo>
                  <a:lnTo>
                    <a:pt x="45" y="112"/>
                  </a:lnTo>
                  <a:lnTo>
                    <a:pt x="44" y="130"/>
                  </a:lnTo>
                  <a:lnTo>
                    <a:pt x="44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" name="Freeform 57"/>
            <p:cNvSpPr>
              <a:spLocks/>
            </p:cNvSpPr>
            <p:nvPr/>
          </p:nvSpPr>
          <p:spPr bwMode="auto">
            <a:xfrm>
              <a:off x="5153818" y="616422"/>
              <a:ext cx="82550" cy="122237"/>
            </a:xfrm>
            <a:custGeom>
              <a:avLst/>
              <a:gdLst>
                <a:gd name="T0" fmla="*/ 44 w 209"/>
                <a:gd name="T1" fmla="*/ 0 h 308"/>
                <a:gd name="T2" fmla="*/ 44 w 209"/>
                <a:gd name="T3" fmla="*/ 210 h 308"/>
                <a:gd name="T4" fmla="*/ 44 w 209"/>
                <a:gd name="T5" fmla="*/ 210 h 308"/>
                <a:gd name="T6" fmla="*/ 45 w 209"/>
                <a:gd name="T7" fmla="*/ 226 h 308"/>
                <a:gd name="T8" fmla="*/ 46 w 209"/>
                <a:gd name="T9" fmla="*/ 238 h 308"/>
                <a:gd name="T10" fmla="*/ 50 w 209"/>
                <a:gd name="T11" fmla="*/ 249 h 308"/>
                <a:gd name="T12" fmla="*/ 55 w 209"/>
                <a:gd name="T13" fmla="*/ 259 h 308"/>
                <a:gd name="T14" fmla="*/ 62 w 209"/>
                <a:gd name="T15" fmla="*/ 265 h 308"/>
                <a:gd name="T16" fmla="*/ 70 w 209"/>
                <a:gd name="T17" fmla="*/ 270 h 308"/>
                <a:gd name="T18" fmla="*/ 81 w 209"/>
                <a:gd name="T19" fmla="*/ 272 h 308"/>
                <a:gd name="T20" fmla="*/ 95 w 209"/>
                <a:gd name="T21" fmla="*/ 273 h 308"/>
                <a:gd name="T22" fmla="*/ 95 w 209"/>
                <a:gd name="T23" fmla="*/ 273 h 308"/>
                <a:gd name="T24" fmla="*/ 103 w 209"/>
                <a:gd name="T25" fmla="*/ 273 h 308"/>
                <a:gd name="T26" fmla="*/ 112 w 209"/>
                <a:gd name="T27" fmla="*/ 271 h 308"/>
                <a:gd name="T28" fmla="*/ 120 w 209"/>
                <a:gd name="T29" fmla="*/ 268 h 308"/>
                <a:gd name="T30" fmla="*/ 128 w 209"/>
                <a:gd name="T31" fmla="*/ 266 h 308"/>
                <a:gd name="T32" fmla="*/ 134 w 209"/>
                <a:gd name="T33" fmla="*/ 261 h 308"/>
                <a:gd name="T34" fmla="*/ 140 w 209"/>
                <a:gd name="T35" fmla="*/ 256 h 308"/>
                <a:gd name="T36" fmla="*/ 145 w 209"/>
                <a:gd name="T37" fmla="*/ 251 h 308"/>
                <a:gd name="T38" fmla="*/ 149 w 209"/>
                <a:gd name="T39" fmla="*/ 245 h 308"/>
                <a:gd name="T40" fmla="*/ 153 w 209"/>
                <a:gd name="T41" fmla="*/ 238 h 308"/>
                <a:gd name="T42" fmla="*/ 157 w 209"/>
                <a:gd name="T43" fmla="*/ 231 h 308"/>
                <a:gd name="T44" fmla="*/ 162 w 209"/>
                <a:gd name="T45" fmla="*/ 216 h 308"/>
                <a:gd name="T46" fmla="*/ 164 w 209"/>
                <a:gd name="T47" fmla="*/ 199 h 308"/>
                <a:gd name="T48" fmla="*/ 165 w 209"/>
                <a:gd name="T49" fmla="*/ 181 h 308"/>
                <a:gd name="T50" fmla="*/ 165 w 209"/>
                <a:gd name="T51" fmla="*/ 0 h 308"/>
                <a:gd name="T52" fmla="*/ 209 w 209"/>
                <a:gd name="T53" fmla="*/ 0 h 308"/>
                <a:gd name="T54" fmla="*/ 209 w 209"/>
                <a:gd name="T55" fmla="*/ 301 h 308"/>
                <a:gd name="T56" fmla="*/ 176 w 209"/>
                <a:gd name="T57" fmla="*/ 301 h 308"/>
                <a:gd name="T58" fmla="*/ 169 w 209"/>
                <a:gd name="T59" fmla="*/ 263 h 308"/>
                <a:gd name="T60" fmla="*/ 165 w 209"/>
                <a:gd name="T61" fmla="*/ 263 h 308"/>
                <a:gd name="T62" fmla="*/ 165 w 209"/>
                <a:gd name="T63" fmla="*/ 263 h 308"/>
                <a:gd name="T64" fmla="*/ 158 w 209"/>
                <a:gd name="T65" fmla="*/ 274 h 308"/>
                <a:gd name="T66" fmla="*/ 151 w 209"/>
                <a:gd name="T67" fmla="*/ 284 h 308"/>
                <a:gd name="T68" fmla="*/ 141 w 209"/>
                <a:gd name="T69" fmla="*/ 291 h 308"/>
                <a:gd name="T70" fmla="*/ 131 w 209"/>
                <a:gd name="T71" fmla="*/ 298 h 308"/>
                <a:gd name="T72" fmla="*/ 120 w 209"/>
                <a:gd name="T73" fmla="*/ 302 h 308"/>
                <a:gd name="T74" fmla="*/ 109 w 209"/>
                <a:gd name="T75" fmla="*/ 306 h 308"/>
                <a:gd name="T76" fmla="*/ 97 w 209"/>
                <a:gd name="T77" fmla="*/ 308 h 308"/>
                <a:gd name="T78" fmla="*/ 84 w 209"/>
                <a:gd name="T79" fmla="*/ 308 h 308"/>
                <a:gd name="T80" fmla="*/ 84 w 209"/>
                <a:gd name="T81" fmla="*/ 308 h 308"/>
                <a:gd name="T82" fmla="*/ 74 w 209"/>
                <a:gd name="T83" fmla="*/ 308 h 308"/>
                <a:gd name="T84" fmla="*/ 64 w 209"/>
                <a:gd name="T85" fmla="*/ 307 h 308"/>
                <a:gd name="T86" fmla="*/ 56 w 209"/>
                <a:gd name="T87" fmla="*/ 305 h 308"/>
                <a:gd name="T88" fmla="*/ 47 w 209"/>
                <a:gd name="T89" fmla="*/ 302 h 308"/>
                <a:gd name="T90" fmla="*/ 40 w 209"/>
                <a:gd name="T91" fmla="*/ 299 h 308"/>
                <a:gd name="T92" fmla="*/ 33 w 209"/>
                <a:gd name="T93" fmla="*/ 295 h 308"/>
                <a:gd name="T94" fmla="*/ 27 w 209"/>
                <a:gd name="T95" fmla="*/ 290 h 308"/>
                <a:gd name="T96" fmla="*/ 20 w 209"/>
                <a:gd name="T97" fmla="*/ 284 h 308"/>
                <a:gd name="T98" fmla="*/ 16 w 209"/>
                <a:gd name="T99" fmla="*/ 278 h 308"/>
                <a:gd name="T100" fmla="*/ 12 w 209"/>
                <a:gd name="T101" fmla="*/ 272 h 308"/>
                <a:gd name="T102" fmla="*/ 8 w 209"/>
                <a:gd name="T103" fmla="*/ 265 h 308"/>
                <a:gd name="T104" fmla="*/ 5 w 209"/>
                <a:gd name="T105" fmla="*/ 256 h 308"/>
                <a:gd name="T106" fmla="*/ 2 w 209"/>
                <a:gd name="T107" fmla="*/ 248 h 308"/>
                <a:gd name="T108" fmla="*/ 1 w 209"/>
                <a:gd name="T109" fmla="*/ 238 h 308"/>
                <a:gd name="T110" fmla="*/ 0 w 209"/>
                <a:gd name="T111" fmla="*/ 218 h 308"/>
                <a:gd name="T112" fmla="*/ 0 w 209"/>
                <a:gd name="T113" fmla="*/ 0 h 308"/>
                <a:gd name="T114" fmla="*/ 44 w 209"/>
                <a:gd name="T115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9" h="308">
                  <a:moveTo>
                    <a:pt x="44" y="0"/>
                  </a:moveTo>
                  <a:lnTo>
                    <a:pt x="44" y="210"/>
                  </a:lnTo>
                  <a:lnTo>
                    <a:pt x="44" y="210"/>
                  </a:lnTo>
                  <a:lnTo>
                    <a:pt x="45" y="226"/>
                  </a:lnTo>
                  <a:lnTo>
                    <a:pt x="46" y="238"/>
                  </a:lnTo>
                  <a:lnTo>
                    <a:pt x="50" y="249"/>
                  </a:lnTo>
                  <a:lnTo>
                    <a:pt x="55" y="259"/>
                  </a:lnTo>
                  <a:lnTo>
                    <a:pt x="62" y="265"/>
                  </a:lnTo>
                  <a:lnTo>
                    <a:pt x="70" y="270"/>
                  </a:lnTo>
                  <a:lnTo>
                    <a:pt x="81" y="272"/>
                  </a:lnTo>
                  <a:lnTo>
                    <a:pt x="95" y="273"/>
                  </a:lnTo>
                  <a:lnTo>
                    <a:pt x="95" y="273"/>
                  </a:lnTo>
                  <a:lnTo>
                    <a:pt x="103" y="273"/>
                  </a:lnTo>
                  <a:lnTo>
                    <a:pt x="112" y="271"/>
                  </a:lnTo>
                  <a:lnTo>
                    <a:pt x="120" y="268"/>
                  </a:lnTo>
                  <a:lnTo>
                    <a:pt x="128" y="266"/>
                  </a:lnTo>
                  <a:lnTo>
                    <a:pt x="134" y="261"/>
                  </a:lnTo>
                  <a:lnTo>
                    <a:pt x="140" y="256"/>
                  </a:lnTo>
                  <a:lnTo>
                    <a:pt x="145" y="251"/>
                  </a:lnTo>
                  <a:lnTo>
                    <a:pt x="149" y="245"/>
                  </a:lnTo>
                  <a:lnTo>
                    <a:pt x="153" y="238"/>
                  </a:lnTo>
                  <a:lnTo>
                    <a:pt x="157" y="231"/>
                  </a:lnTo>
                  <a:lnTo>
                    <a:pt x="162" y="216"/>
                  </a:lnTo>
                  <a:lnTo>
                    <a:pt x="164" y="199"/>
                  </a:lnTo>
                  <a:lnTo>
                    <a:pt x="165" y="181"/>
                  </a:lnTo>
                  <a:lnTo>
                    <a:pt x="165" y="0"/>
                  </a:lnTo>
                  <a:lnTo>
                    <a:pt x="209" y="0"/>
                  </a:lnTo>
                  <a:lnTo>
                    <a:pt x="209" y="301"/>
                  </a:lnTo>
                  <a:lnTo>
                    <a:pt x="176" y="301"/>
                  </a:lnTo>
                  <a:lnTo>
                    <a:pt x="169" y="263"/>
                  </a:lnTo>
                  <a:lnTo>
                    <a:pt x="165" y="263"/>
                  </a:lnTo>
                  <a:lnTo>
                    <a:pt x="165" y="263"/>
                  </a:lnTo>
                  <a:lnTo>
                    <a:pt x="158" y="274"/>
                  </a:lnTo>
                  <a:lnTo>
                    <a:pt x="151" y="284"/>
                  </a:lnTo>
                  <a:lnTo>
                    <a:pt x="141" y="291"/>
                  </a:lnTo>
                  <a:lnTo>
                    <a:pt x="131" y="298"/>
                  </a:lnTo>
                  <a:lnTo>
                    <a:pt x="120" y="302"/>
                  </a:lnTo>
                  <a:lnTo>
                    <a:pt x="109" y="306"/>
                  </a:lnTo>
                  <a:lnTo>
                    <a:pt x="97" y="308"/>
                  </a:lnTo>
                  <a:lnTo>
                    <a:pt x="84" y="308"/>
                  </a:lnTo>
                  <a:lnTo>
                    <a:pt x="84" y="308"/>
                  </a:lnTo>
                  <a:lnTo>
                    <a:pt x="74" y="308"/>
                  </a:lnTo>
                  <a:lnTo>
                    <a:pt x="64" y="307"/>
                  </a:lnTo>
                  <a:lnTo>
                    <a:pt x="56" y="305"/>
                  </a:lnTo>
                  <a:lnTo>
                    <a:pt x="47" y="302"/>
                  </a:lnTo>
                  <a:lnTo>
                    <a:pt x="40" y="299"/>
                  </a:lnTo>
                  <a:lnTo>
                    <a:pt x="33" y="295"/>
                  </a:lnTo>
                  <a:lnTo>
                    <a:pt x="27" y="290"/>
                  </a:lnTo>
                  <a:lnTo>
                    <a:pt x="20" y="284"/>
                  </a:lnTo>
                  <a:lnTo>
                    <a:pt x="16" y="278"/>
                  </a:lnTo>
                  <a:lnTo>
                    <a:pt x="12" y="272"/>
                  </a:lnTo>
                  <a:lnTo>
                    <a:pt x="8" y="265"/>
                  </a:lnTo>
                  <a:lnTo>
                    <a:pt x="5" y="256"/>
                  </a:lnTo>
                  <a:lnTo>
                    <a:pt x="2" y="248"/>
                  </a:lnTo>
                  <a:lnTo>
                    <a:pt x="1" y="238"/>
                  </a:lnTo>
                  <a:lnTo>
                    <a:pt x="0" y="218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" name="Rectangle 58"/>
            <p:cNvSpPr>
              <a:spLocks noChangeArrowheads="1"/>
            </p:cNvSpPr>
            <p:nvPr/>
          </p:nvSpPr>
          <p:spPr bwMode="auto">
            <a:xfrm>
              <a:off x="5274468" y="567209"/>
              <a:ext cx="17462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" name="Freeform 59"/>
            <p:cNvSpPr>
              <a:spLocks/>
            </p:cNvSpPr>
            <p:nvPr/>
          </p:nvSpPr>
          <p:spPr bwMode="auto">
            <a:xfrm>
              <a:off x="5320506" y="613247"/>
              <a:ext cx="79375" cy="125412"/>
            </a:xfrm>
            <a:custGeom>
              <a:avLst/>
              <a:gdLst>
                <a:gd name="T0" fmla="*/ 83 w 201"/>
                <a:gd name="T1" fmla="*/ 314 h 314"/>
                <a:gd name="T2" fmla="*/ 45 w 201"/>
                <a:gd name="T3" fmla="*/ 306 h 314"/>
                <a:gd name="T4" fmla="*/ 11 w 201"/>
                <a:gd name="T5" fmla="*/ 289 h 314"/>
                <a:gd name="T6" fmla="*/ 24 w 201"/>
                <a:gd name="T7" fmla="*/ 249 h 314"/>
                <a:gd name="T8" fmla="*/ 40 w 201"/>
                <a:gd name="T9" fmla="*/ 263 h 314"/>
                <a:gd name="T10" fmla="*/ 69 w 201"/>
                <a:gd name="T11" fmla="*/ 277 h 314"/>
                <a:gd name="T12" fmla="*/ 96 w 201"/>
                <a:gd name="T13" fmla="*/ 280 h 314"/>
                <a:gd name="T14" fmla="*/ 130 w 201"/>
                <a:gd name="T15" fmla="*/ 273 h 314"/>
                <a:gd name="T16" fmla="*/ 152 w 201"/>
                <a:gd name="T17" fmla="*/ 252 h 314"/>
                <a:gd name="T18" fmla="*/ 157 w 201"/>
                <a:gd name="T19" fmla="*/ 230 h 314"/>
                <a:gd name="T20" fmla="*/ 147 w 201"/>
                <a:gd name="T21" fmla="*/ 199 h 314"/>
                <a:gd name="T22" fmla="*/ 120 w 201"/>
                <a:gd name="T23" fmla="*/ 182 h 314"/>
                <a:gd name="T24" fmla="*/ 96 w 201"/>
                <a:gd name="T25" fmla="*/ 175 h 314"/>
                <a:gd name="T26" fmla="*/ 46 w 201"/>
                <a:gd name="T27" fmla="*/ 156 h 314"/>
                <a:gd name="T28" fmla="*/ 23 w 201"/>
                <a:gd name="T29" fmla="*/ 135 h 314"/>
                <a:gd name="T30" fmla="*/ 13 w 201"/>
                <a:gd name="T31" fmla="*/ 115 h 314"/>
                <a:gd name="T32" fmla="*/ 10 w 201"/>
                <a:gd name="T33" fmla="*/ 87 h 314"/>
                <a:gd name="T34" fmla="*/ 12 w 201"/>
                <a:gd name="T35" fmla="*/ 67 h 314"/>
                <a:gd name="T36" fmla="*/ 22 w 201"/>
                <a:gd name="T37" fmla="*/ 43 h 314"/>
                <a:gd name="T38" fmla="*/ 40 w 201"/>
                <a:gd name="T39" fmla="*/ 23 h 314"/>
                <a:gd name="T40" fmla="*/ 63 w 201"/>
                <a:gd name="T41" fmla="*/ 10 h 314"/>
                <a:gd name="T42" fmla="*/ 91 w 201"/>
                <a:gd name="T43" fmla="*/ 1 h 314"/>
                <a:gd name="T44" fmla="*/ 110 w 201"/>
                <a:gd name="T45" fmla="*/ 0 h 314"/>
                <a:gd name="T46" fmla="*/ 179 w 201"/>
                <a:gd name="T47" fmla="*/ 10 h 314"/>
                <a:gd name="T48" fmla="*/ 186 w 201"/>
                <a:gd name="T49" fmla="*/ 45 h 314"/>
                <a:gd name="T50" fmla="*/ 143 w 201"/>
                <a:gd name="T51" fmla="*/ 37 h 314"/>
                <a:gd name="T52" fmla="*/ 118 w 201"/>
                <a:gd name="T53" fmla="*/ 34 h 314"/>
                <a:gd name="T54" fmla="*/ 81 w 201"/>
                <a:gd name="T55" fmla="*/ 40 h 314"/>
                <a:gd name="T56" fmla="*/ 58 w 201"/>
                <a:gd name="T57" fmla="*/ 60 h 314"/>
                <a:gd name="T58" fmla="*/ 53 w 201"/>
                <a:gd name="T59" fmla="*/ 82 h 314"/>
                <a:gd name="T60" fmla="*/ 63 w 201"/>
                <a:gd name="T61" fmla="*/ 112 h 314"/>
                <a:gd name="T62" fmla="*/ 89 w 201"/>
                <a:gd name="T63" fmla="*/ 128 h 314"/>
                <a:gd name="T64" fmla="*/ 112 w 201"/>
                <a:gd name="T65" fmla="*/ 135 h 314"/>
                <a:gd name="T66" fmla="*/ 162 w 201"/>
                <a:gd name="T67" fmla="*/ 154 h 314"/>
                <a:gd name="T68" fmla="*/ 181 w 201"/>
                <a:gd name="T69" fmla="*/ 169 h 314"/>
                <a:gd name="T70" fmla="*/ 194 w 201"/>
                <a:gd name="T71" fmla="*/ 189 h 314"/>
                <a:gd name="T72" fmla="*/ 201 w 201"/>
                <a:gd name="T73" fmla="*/ 216 h 314"/>
                <a:gd name="T74" fmla="*/ 201 w 201"/>
                <a:gd name="T75" fmla="*/ 236 h 314"/>
                <a:gd name="T76" fmla="*/ 193 w 201"/>
                <a:gd name="T77" fmla="*/ 264 h 314"/>
                <a:gd name="T78" fmla="*/ 179 w 201"/>
                <a:gd name="T79" fmla="*/ 286 h 314"/>
                <a:gd name="T80" fmla="*/ 157 w 201"/>
                <a:gd name="T81" fmla="*/ 302 h 314"/>
                <a:gd name="T82" fmla="*/ 129 w 201"/>
                <a:gd name="T83" fmla="*/ 311 h 314"/>
                <a:gd name="T84" fmla="*/ 97 w 201"/>
                <a:gd name="T85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" h="314">
                  <a:moveTo>
                    <a:pt x="97" y="314"/>
                  </a:moveTo>
                  <a:lnTo>
                    <a:pt x="97" y="314"/>
                  </a:lnTo>
                  <a:lnTo>
                    <a:pt x="83" y="314"/>
                  </a:lnTo>
                  <a:lnTo>
                    <a:pt x="69" y="313"/>
                  </a:lnTo>
                  <a:lnTo>
                    <a:pt x="57" y="309"/>
                  </a:lnTo>
                  <a:lnTo>
                    <a:pt x="45" y="306"/>
                  </a:lnTo>
                  <a:lnTo>
                    <a:pt x="33" y="302"/>
                  </a:lnTo>
                  <a:lnTo>
                    <a:pt x="20" y="296"/>
                  </a:lnTo>
                  <a:lnTo>
                    <a:pt x="11" y="289"/>
                  </a:lnTo>
                  <a:lnTo>
                    <a:pt x="0" y="280"/>
                  </a:lnTo>
                  <a:lnTo>
                    <a:pt x="19" y="249"/>
                  </a:lnTo>
                  <a:lnTo>
                    <a:pt x="24" y="249"/>
                  </a:lnTo>
                  <a:lnTo>
                    <a:pt x="24" y="249"/>
                  </a:lnTo>
                  <a:lnTo>
                    <a:pt x="34" y="258"/>
                  </a:lnTo>
                  <a:lnTo>
                    <a:pt x="40" y="263"/>
                  </a:lnTo>
                  <a:lnTo>
                    <a:pt x="48" y="268"/>
                  </a:lnTo>
                  <a:lnTo>
                    <a:pt x="58" y="273"/>
                  </a:lnTo>
                  <a:lnTo>
                    <a:pt x="69" y="277"/>
                  </a:lnTo>
                  <a:lnTo>
                    <a:pt x="81" y="279"/>
                  </a:lnTo>
                  <a:lnTo>
                    <a:pt x="96" y="280"/>
                  </a:lnTo>
                  <a:lnTo>
                    <a:pt x="96" y="280"/>
                  </a:lnTo>
                  <a:lnTo>
                    <a:pt x="108" y="279"/>
                  </a:lnTo>
                  <a:lnTo>
                    <a:pt x="120" y="277"/>
                  </a:lnTo>
                  <a:lnTo>
                    <a:pt x="130" y="273"/>
                  </a:lnTo>
                  <a:lnTo>
                    <a:pt x="140" y="268"/>
                  </a:lnTo>
                  <a:lnTo>
                    <a:pt x="147" y="261"/>
                  </a:lnTo>
                  <a:lnTo>
                    <a:pt x="152" y="252"/>
                  </a:lnTo>
                  <a:lnTo>
                    <a:pt x="156" y="242"/>
                  </a:lnTo>
                  <a:lnTo>
                    <a:pt x="157" y="230"/>
                  </a:lnTo>
                  <a:lnTo>
                    <a:pt x="157" y="230"/>
                  </a:lnTo>
                  <a:lnTo>
                    <a:pt x="156" y="218"/>
                  </a:lnTo>
                  <a:lnTo>
                    <a:pt x="152" y="207"/>
                  </a:lnTo>
                  <a:lnTo>
                    <a:pt x="147" y="199"/>
                  </a:lnTo>
                  <a:lnTo>
                    <a:pt x="140" y="193"/>
                  </a:lnTo>
                  <a:lnTo>
                    <a:pt x="131" y="186"/>
                  </a:lnTo>
                  <a:lnTo>
                    <a:pt x="120" y="182"/>
                  </a:lnTo>
                  <a:lnTo>
                    <a:pt x="108" y="178"/>
                  </a:lnTo>
                  <a:lnTo>
                    <a:pt x="96" y="175"/>
                  </a:lnTo>
                  <a:lnTo>
                    <a:pt x="96" y="175"/>
                  </a:lnTo>
                  <a:lnTo>
                    <a:pt x="78" y="169"/>
                  </a:lnTo>
                  <a:lnTo>
                    <a:pt x="61" y="163"/>
                  </a:lnTo>
                  <a:lnTo>
                    <a:pt x="46" y="156"/>
                  </a:lnTo>
                  <a:lnTo>
                    <a:pt x="34" y="146"/>
                  </a:lnTo>
                  <a:lnTo>
                    <a:pt x="28" y="141"/>
                  </a:lnTo>
                  <a:lnTo>
                    <a:pt x="23" y="135"/>
                  </a:lnTo>
                  <a:lnTo>
                    <a:pt x="19" y="129"/>
                  </a:lnTo>
                  <a:lnTo>
                    <a:pt x="16" y="122"/>
                  </a:lnTo>
                  <a:lnTo>
                    <a:pt x="13" y="115"/>
                  </a:lnTo>
                  <a:lnTo>
                    <a:pt x="11" y="106"/>
                  </a:lnTo>
                  <a:lnTo>
                    <a:pt x="10" y="96"/>
                  </a:lnTo>
                  <a:lnTo>
                    <a:pt x="10" y="87"/>
                  </a:lnTo>
                  <a:lnTo>
                    <a:pt x="10" y="87"/>
                  </a:lnTo>
                  <a:lnTo>
                    <a:pt x="10" y="77"/>
                  </a:lnTo>
                  <a:lnTo>
                    <a:pt x="12" y="67"/>
                  </a:lnTo>
                  <a:lnTo>
                    <a:pt x="14" y="59"/>
                  </a:lnTo>
                  <a:lnTo>
                    <a:pt x="18" y="50"/>
                  </a:lnTo>
                  <a:lnTo>
                    <a:pt x="22" y="43"/>
                  </a:lnTo>
                  <a:lnTo>
                    <a:pt x="27" y="35"/>
                  </a:lnTo>
                  <a:lnTo>
                    <a:pt x="33" y="28"/>
                  </a:lnTo>
                  <a:lnTo>
                    <a:pt x="40" y="23"/>
                  </a:lnTo>
                  <a:lnTo>
                    <a:pt x="47" y="17"/>
                  </a:lnTo>
                  <a:lnTo>
                    <a:pt x="55" y="14"/>
                  </a:lnTo>
                  <a:lnTo>
                    <a:pt x="63" y="10"/>
                  </a:lnTo>
                  <a:lnTo>
                    <a:pt x="72" y="6"/>
                  </a:lnTo>
                  <a:lnTo>
                    <a:pt x="81" y="4"/>
                  </a:lnTo>
                  <a:lnTo>
                    <a:pt x="91" y="1"/>
                  </a:lnTo>
                  <a:lnTo>
                    <a:pt x="101" y="1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35" y="1"/>
                  </a:lnTo>
                  <a:lnTo>
                    <a:pt x="158" y="5"/>
                  </a:lnTo>
                  <a:lnTo>
                    <a:pt x="179" y="10"/>
                  </a:lnTo>
                  <a:lnTo>
                    <a:pt x="194" y="16"/>
                  </a:lnTo>
                  <a:lnTo>
                    <a:pt x="186" y="45"/>
                  </a:lnTo>
                  <a:lnTo>
                    <a:pt x="186" y="45"/>
                  </a:lnTo>
                  <a:lnTo>
                    <a:pt x="180" y="44"/>
                  </a:lnTo>
                  <a:lnTo>
                    <a:pt x="165" y="40"/>
                  </a:lnTo>
                  <a:lnTo>
                    <a:pt x="143" y="37"/>
                  </a:lnTo>
                  <a:lnTo>
                    <a:pt x="131" y="35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04" y="35"/>
                  </a:lnTo>
                  <a:lnTo>
                    <a:pt x="92" y="38"/>
                  </a:lnTo>
                  <a:lnTo>
                    <a:pt x="81" y="40"/>
                  </a:lnTo>
                  <a:lnTo>
                    <a:pt x="72" y="45"/>
                  </a:lnTo>
                  <a:lnTo>
                    <a:pt x="63" y="52"/>
                  </a:lnTo>
                  <a:lnTo>
                    <a:pt x="58" y="60"/>
                  </a:lnTo>
                  <a:lnTo>
                    <a:pt x="55" y="70"/>
                  </a:lnTo>
                  <a:lnTo>
                    <a:pt x="53" y="82"/>
                  </a:lnTo>
                  <a:lnTo>
                    <a:pt x="53" y="82"/>
                  </a:lnTo>
                  <a:lnTo>
                    <a:pt x="55" y="94"/>
                  </a:lnTo>
                  <a:lnTo>
                    <a:pt x="57" y="104"/>
                  </a:lnTo>
                  <a:lnTo>
                    <a:pt x="63" y="112"/>
                  </a:lnTo>
                  <a:lnTo>
                    <a:pt x="69" y="118"/>
                  </a:lnTo>
                  <a:lnTo>
                    <a:pt x="78" y="123"/>
                  </a:lnTo>
                  <a:lnTo>
                    <a:pt x="89" y="128"/>
                  </a:lnTo>
                  <a:lnTo>
                    <a:pt x="100" y="132"/>
                  </a:lnTo>
                  <a:lnTo>
                    <a:pt x="112" y="135"/>
                  </a:lnTo>
                  <a:lnTo>
                    <a:pt x="112" y="135"/>
                  </a:lnTo>
                  <a:lnTo>
                    <a:pt x="130" y="140"/>
                  </a:lnTo>
                  <a:lnTo>
                    <a:pt x="147" y="146"/>
                  </a:lnTo>
                  <a:lnTo>
                    <a:pt x="162" y="154"/>
                  </a:lnTo>
                  <a:lnTo>
                    <a:pt x="169" y="158"/>
                  </a:lnTo>
                  <a:lnTo>
                    <a:pt x="175" y="163"/>
                  </a:lnTo>
                  <a:lnTo>
                    <a:pt x="181" y="169"/>
                  </a:lnTo>
                  <a:lnTo>
                    <a:pt x="186" y="175"/>
                  </a:lnTo>
                  <a:lnTo>
                    <a:pt x="191" y="182"/>
                  </a:lnTo>
                  <a:lnTo>
                    <a:pt x="194" y="189"/>
                  </a:lnTo>
                  <a:lnTo>
                    <a:pt x="197" y="197"/>
                  </a:lnTo>
                  <a:lnTo>
                    <a:pt x="199" y="206"/>
                  </a:lnTo>
                  <a:lnTo>
                    <a:pt x="201" y="216"/>
                  </a:lnTo>
                  <a:lnTo>
                    <a:pt x="201" y="225"/>
                  </a:lnTo>
                  <a:lnTo>
                    <a:pt x="201" y="225"/>
                  </a:lnTo>
                  <a:lnTo>
                    <a:pt x="201" y="236"/>
                  </a:lnTo>
                  <a:lnTo>
                    <a:pt x="199" y="246"/>
                  </a:lnTo>
                  <a:lnTo>
                    <a:pt x="197" y="256"/>
                  </a:lnTo>
                  <a:lnTo>
                    <a:pt x="193" y="264"/>
                  </a:lnTo>
                  <a:lnTo>
                    <a:pt x="190" y="272"/>
                  </a:lnTo>
                  <a:lnTo>
                    <a:pt x="185" y="279"/>
                  </a:lnTo>
                  <a:lnTo>
                    <a:pt x="179" y="286"/>
                  </a:lnTo>
                  <a:lnTo>
                    <a:pt x="171" y="292"/>
                  </a:lnTo>
                  <a:lnTo>
                    <a:pt x="165" y="297"/>
                  </a:lnTo>
                  <a:lnTo>
                    <a:pt x="157" y="302"/>
                  </a:lnTo>
                  <a:lnTo>
                    <a:pt x="148" y="306"/>
                  </a:lnTo>
                  <a:lnTo>
                    <a:pt x="138" y="308"/>
                  </a:lnTo>
                  <a:lnTo>
                    <a:pt x="129" y="311"/>
                  </a:lnTo>
                  <a:lnTo>
                    <a:pt x="119" y="313"/>
                  </a:lnTo>
                  <a:lnTo>
                    <a:pt x="108" y="314"/>
                  </a:lnTo>
                  <a:lnTo>
                    <a:pt x="97" y="3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8" name="Freeform 61"/>
            <p:cNvSpPr>
              <a:spLocks noEditPoints="1"/>
            </p:cNvSpPr>
            <p:nvPr/>
          </p:nvSpPr>
          <p:spPr bwMode="auto">
            <a:xfrm>
              <a:off x="5423693" y="613247"/>
              <a:ext cx="85725" cy="125412"/>
            </a:xfrm>
            <a:custGeom>
              <a:avLst/>
              <a:gdLst>
                <a:gd name="T0" fmla="*/ 173 w 217"/>
                <a:gd name="T1" fmla="*/ 269 h 315"/>
                <a:gd name="T2" fmla="*/ 160 w 217"/>
                <a:gd name="T3" fmla="*/ 289 h 315"/>
                <a:gd name="T4" fmla="*/ 130 w 217"/>
                <a:gd name="T5" fmla="*/ 308 h 315"/>
                <a:gd name="T6" fmla="*/ 90 w 217"/>
                <a:gd name="T7" fmla="*/ 315 h 315"/>
                <a:gd name="T8" fmla="*/ 71 w 217"/>
                <a:gd name="T9" fmla="*/ 313 h 315"/>
                <a:gd name="T10" fmla="*/ 44 w 217"/>
                <a:gd name="T11" fmla="*/ 306 h 315"/>
                <a:gd name="T12" fmla="*/ 24 w 217"/>
                <a:gd name="T13" fmla="*/ 291 h 315"/>
                <a:gd name="T14" fmla="*/ 10 w 217"/>
                <a:gd name="T15" fmla="*/ 270 h 315"/>
                <a:gd name="T16" fmla="*/ 1 w 217"/>
                <a:gd name="T17" fmla="*/ 244 h 315"/>
                <a:gd name="T18" fmla="*/ 0 w 217"/>
                <a:gd name="T19" fmla="*/ 223 h 315"/>
                <a:gd name="T20" fmla="*/ 7 w 217"/>
                <a:gd name="T21" fmla="*/ 180 h 315"/>
                <a:gd name="T22" fmla="*/ 27 w 217"/>
                <a:gd name="T23" fmla="*/ 152 h 315"/>
                <a:gd name="T24" fmla="*/ 57 w 217"/>
                <a:gd name="T25" fmla="*/ 134 h 315"/>
                <a:gd name="T26" fmla="*/ 96 w 217"/>
                <a:gd name="T27" fmla="*/ 124 h 315"/>
                <a:gd name="T28" fmla="*/ 173 w 217"/>
                <a:gd name="T29" fmla="*/ 121 h 315"/>
                <a:gd name="T30" fmla="*/ 172 w 217"/>
                <a:gd name="T31" fmla="*/ 89 h 315"/>
                <a:gd name="T32" fmla="*/ 164 w 217"/>
                <a:gd name="T33" fmla="*/ 61 h 315"/>
                <a:gd name="T34" fmla="*/ 153 w 217"/>
                <a:gd name="T35" fmla="*/ 48 h 315"/>
                <a:gd name="T36" fmla="*/ 136 w 217"/>
                <a:gd name="T37" fmla="*/ 39 h 315"/>
                <a:gd name="T38" fmla="*/ 102 w 217"/>
                <a:gd name="T39" fmla="*/ 34 h 315"/>
                <a:gd name="T40" fmla="*/ 42 w 217"/>
                <a:gd name="T41" fmla="*/ 42 h 315"/>
                <a:gd name="T42" fmla="*/ 15 w 217"/>
                <a:gd name="T43" fmla="*/ 16 h 315"/>
                <a:gd name="T44" fmla="*/ 84 w 217"/>
                <a:gd name="T45" fmla="*/ 1 h 315"/>
                <a:gd name="T46" fmla="*/ 122 w 217"/>
                <a:gd name="T47" fmla="*/ 1 h 315"/>
                <a:gd name="T48" fmla="*/ 158 w 217"/>
                <a:gd name="T49" fmla="*/ 6 h 315"/>
                <a:gd name="T50" fmla="*/ 185 w 217"/>
                <a:gd name="T51" fmla="*/ 18 h 315"/>
                <a:gd name="T52" fmla="*/ 203 w 217"/>
                <a:gd name="T53" fmla="*/ 39 h 315"/>
                <a:gd name="T54" fmla="*/ 214 w 217"/>
                <a:gd name="T55" fmla="*/ 68 h 315"/>
                <a:gd name="T56" fmla="*/ 217 w 217"/>
                <a:gd name="T57" fmla="*/ 108 h 315"/>
                <a:gd name="T58" fmla="*/ 173 w 217"/>
                <a:gd name="T59" fmla="*/ 152 h 315"/>
                <a:gd name="T60" fmla="*/ 135 w 217"/>
                <a:gd name="T61" fmla="*/ 152 h 315"/>
                <a:gd name="T62" fmla="*/ 87 w 217"/>
                <a:gd name="T63" fmla="*/ 160 h 315"/>
                <a:gd name="T64" fmla="*/ 65 w 217"/>
                <a:gd name="T65" fmla="*/ 172 h 315"/>
                <a:gd name="T66" fmla="*/ 50 w 217"/>
                <a:gd name="T67" fmla="*/ 191 h 315"/>
                <a:gd name="T68" fmla="*/ 45 w 217"/>
                <a:gd name="T69" fmla="*/ 222 h 315"/>
                <a:gd name="T70" fmla="*/ 49 w 217"/>
                <a:gd name="T71" fmla="*/ 246 h 315"/>
                <a:gd name="T72" fmla="*/ 66 w 217"/>
                <a:gd name="T73" fmla="*/ 272 h 315"/>
                <a:gd name="T74" fmla="*/ 100 w 217"/>
                <a:gd name="T75" fmla="*/ 280 h 315"/>
                <a:gd name="T76" fmla="*/ 118 w 217"/>
                <a:gd name="T77" fmla="*/ 278 h 315"/>
                <a:gd name="T78" fmla="*/ 140 w 217"/>
                <a:gd name="T79" fmla="*/ 268 h 315"/>
                <a:gd name="T80" fmla="*/ 156 w 217"/>
                <a:gd name="T81" fmla="*/ 251 h 315"/>
                <a:gd name="T82" fmla="*/ 169 w 217"/>
                <a:gd name="T83" fmla="*/ 219 h 315"/>
                <a:gd name="T84" fmla="*/ 173 w 217"/>
                <a:gd name="T85" fmla="*/ 152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7" h="315">
                  <a:moveTo>
                    <a:pt x="184" y="308"/>
                  </a:moveTo>
                  <a:lnTo>
                    <a:pt x="175" y="269"/>
                  </a:lnTo>
                  <a:lnTo>
                    <a:pt x="173" y="269"/>
                  </a:lnTo>
                  <a:lnTo>
                    <a:pt x="173" y="269"/>
                  </a:lnTo>
                  <a:lnTo>
                    <a:pt x="167" y="279"/>
                  </a:lnTo>
                  <a:lnTo>
                    <a:pt x="160" y="289"/>
                  </a:lnTo>
                  <a:lnTo>
                    <a:pt x="151" y="296"/>
                  </a:lnTo>
                  <a:lnTo>
                    <a:pt x="141" y="303"/>
                  </a:lnTo>
                  <a:lnTo>
                    <a:pt x="130" y="308"/>
                  </a:lnTo>
                  <a:lnTo>
                    <a:pt x="118" y="312"/>
                  </a:lnTo>
                  <a:lnTo>
                    <a:pt x="105" y="314"/>
                  </a:lnTo>
                  <a:lnTo>
                    <a:pt x="90" y="315"/>
                  </a:lnTo>
                  <a:lnTo>
                    <a:pt x="90" y="315"/>
                  </a:lnTo>
                  <a:lnTo>
                    <a:pt x="80" y="314"/>
                  </a:lnTo>
                  <a:lnTo>
                    <a:pt x="71" y="313"/>
                  </a:lnTo>
                  <a:lnTo>
                    <a:pt x="61" y="312"/>
                  </a:lnTo>
                  <a:lnTo>
                    <a:pt x="52" y="309"/>
                  </a:lnTo>
                  <a:lnTo>
                    <a:pt x="44" y="306"/>
                  </a:lnTo>
                  <a:lnTo>
                    <a:pt x="37" y="301"/>
                  </a:lnTo>
                  <a:lnTo>
                    <a:pt x="31" y="296"/>
                  </a:lnTo>
                  <a:lnTo>
                    <a:pt x="24" y="291"/>
                  </a:lnTo>
                  <a:lnTo>
                    <a:pt x="18" y="285"/>
                  </a:lnTo>
                  <a:lnTo>
                    <a:pt x="14" y="278"/>
                  </a:lnTo>
                  <a:lnTo>
                    <a:pt x="10" y="270"/>
                  </a:lnTo>
                  <a:lnTo>
                    <a:pt x="6" y="262"/>
                  </a:lnTo>
                  <a:lnTo>
                    <a:pt x="4" y="253"/>
                  </a:lnTo>
                  <a:lnTo>
                    <a:pt x="1" y="244"/>
                  </a:lnTo>
                  <a:lnTo>
                    <a:pt x="1" y="234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1" y="207"/>
                  </a:lnTo>
                  <a:lnTo>
                    <a:pt x="4" y="194"/>
                  </a:lnTo>
                  <a:lnTo>
                    <a:pt x="7" y="180"/>
                  </a:lnTo>
                  <a:lnTo>
                    <a:pt x="12" y="169"/>
                  </a:lnTo>
                  <a:lnTo>
                    <a:pt x="20" y="160"/>
                  </a:lnTo>
                  <a:lnTo>
                    <a:pt x="27" y="152"/>
                  </a:lnTo>
                  <a:lnTo>
                    <a:pt x="35" y="145"/>
                  </a:lnTo>
                  <a:lnTo>
                    <a:pt x="46" y="139"/>
                  </a:lnTo>
                  <a:lnTo>
                    <a:pt x="57" y="134"/>
                  </a:lnTo>
                  <a:lnTo>
                    <a:pt x="69" y="129"/>
                  </a:lnTo>
                  <a:lnTo>
                    <a:pt x="83" y="127"/>
                  </a:lnTo>
                  <a:lnTo>
                    <a:pt x="96" y="124"/>
                  </a:lnTo>
                  <a:lnTo>
                    <a:pt x="127" y="122"/>
                  </a:lnTo>
                  <a:lnTo>
                    <a:pt x="160" y="121"/>
                  </a:lnTo>
                  <a:lnTo>
                    <a:pt x="173" y="121"/>
                  </a:lnTo>
                  <a:lnTo>
                    <a:pt x="173" y="108"/>
                  </a:lnTo>
                  <a:lnTo>
                    <a:pt x="173" y="108"/>
                  </a:lnTo>
                  <a:lnTo>
                    <a:pt x="172" y="89"/>
                  </a:lnTo>
                  <a:lnTo>
                    <a:pt x="169" y="74"/>
                  </a:lnTo>
                  <a:lnTo>
                    <a:pt x="167" y="67"/>
                  </a:lnTo>
                  <a:lnTo>
                    <a:pt x="164" y="61"/>
                  </a:lnTo>
                  <a:lnTo>
                    <a:pt x="162" y="56"/>
                  </a:lnTo>
                  <a:lnTo>
                    <a:pt x="158" y="51"/>
                  </a:lnTo>
                  <a:lnTo>
                    <a:pt x="153" y="48"/>
                  </a:lnTo>
                  <a:lnTo>
                    <a:pt x="149" y="44"/>
                  </a:lnTo>
                  <a:lnTo>
                    <a:pt x="142" y="42"/>
                  </a:lnTo>
                  <a:lnTo>
                    <a:pt x="136" y="39"/>
                  </a:lnTo>
                  <a:lnTo>
                    <a:pt x="121" y="35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84" y="35"/>
                  </a:lnTo>
                  <a:lnTo>
                    <a:pt x="63" y="38"/>
                  </a:lnTo>
                  <a:lnTo>
                    <a:pt x="42" y="42"/>
                  </a:lnTo>
                  <a:lnTo>
                    <a:pt x="22" y="45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34" y="11"/>
                  </a:lnTo>
                  <a:lnTo>
                    <a:pt x="59" y="6"/>
                  </a:lnTo>
                  <a:lnTo>
                    <a:pt x="84" y="1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22" y="1"/>
                  </a:lnTo>
                  <a:lnTo>
                    <a:pt x="135" y="1"/>
                  </a:lnTo>
                  <a:lnTo>
                    <a:pt x="147" y="4"/>
                  </a:lnTo>
                  <a:lnTo>
                    <a:pt x="158" y="6"/>
                  </a:lnTo>
                  <a:lnTo>
                    <a:pt x="168" y="10"/>
                  </a:lnTo>
                  <a:lnTo>
                    <a:pt x="178" y="14"/>
                  </a:lnTo>
                  <a:lnTo>
                    <a:pt x="185" y="18"/>
                  </a:lnTo>
                  <a:lnTo>
                    <a:pt x="192" y="24"/>
                  </a:lnTo>
                  <a:lnTo>
                    <a:pt x="198" y="31"/>
                  </a:lnTo>
                  <a:lnTo>
                    <a:pt x="203" y="39"/>
                  </a:lnTo>
                  <a:lnTo>
                    <a:pt x="208" y="48"/>
                  </a:lnTo>
                  <a:lnTo>
                    <a:pt x="211" y="57"/>
                  </a:lnTo>
                  <a:lnTo>
                    <a:pt x="214" y="68"/>
                  </a:lnTo>
                  <a:lnTo>
                    <a:pt x="215" y="80"/>
                  </a:lnTo>
                  <a:lnTo>
                    <a:pt x="217" y="94"/>
                  </a:lnTo>
                  <a:lnTo>
                    <a:pt x="217" y="108"/>
                  </a:lnTo>
                  <a:lnTo>
                    <a:pt x="217" y="308"/>
                  </a:lnTo>
                  <a:lnTo>
                    <a:pt x="184" y="308"/>
                  </a:lnTo>
                  <a:close/>
                  <a:moveTo>
                    <a:pt x="173" y="152"/>
                  </a:moveTo>
                  <a:lnTo>
                    <a:pt x="158" y="152"/>
                  </a:lnTo>
                  <a:lnTo>
                    <a:pt x="158" y="152"/>
                  </a:lnTo>
                  <a:lnTo>
                    <a:pt x="135" y="152"/>
                  </a:lnTo>
                  <a:lnTo>
                    <a:pt x="113" y="154"/>
                  </a:lnTo>
                  <a:lnTo>
                    <a:pt x="95" y="157"/>
                  </a:lnTo>
                  <a:lnTo>
                    <a:pt x="87" y="160"/>
                  </a:lnTo>
                  <a:lnTo>
                    <a:pt x="78" y="163"/>
                  </a:lnTo>
                  <a:lnTo>
                    <a:pt x="71" y="167"/>
                  </a:lnTo>
                  <a:lnTo>
                    <a:pt x="65" y="172"/>
                  </a:lnTo>
                  <a:lnTo>
                    <a:pt x="59" y="177"/>
                  </a:lnTo>
                  <a:lnTo>
                    <a:pt x="54" y="184"/>
                  </a:lnTo>
                  <a:lnTo>
                    <a:pt x="50" y="191"/>
                  </a:lnTo>
                  <a:lnTo>
                    <a:pt x="48" y="200"/>
                  </a:lnTo>
                  <a:lnTo>
                    <a:pt x="46" y="210"/>
                  </a:lnTo>
                  <a:lnTo>
                    <a:pt x="45" y="222"/>
                  </a:lnTo>
                  <a:lnTo>
                    <a:pt x="45" y="222"/>
                  </a:lnTo>
                  <a:lnTo>
                    <a:pt x="46" y="234"/>
                  </a:lnTo>
                  <a:lnTo>
                    <a:pt x="49" y="246"/>
                  </a:lnTo>
                  <a:lnTo>
                    <a:pt x="52" y="256"/>
                  </a:lnTo>
                  <a:lnTo>
                    <a:pt x="59" y="264"/>
                  </a:lnTo>
                  <a:lnTo>
                    <a:pt x="66" y="272"/>
                  </a:lnTo>
                  <a:lnTo>
                    <a:pt x="76" y="277"/>
                  </a:lnTo>
                  <a:lnTo>
                    <a:pt x="87" y="279"/>
                  </a:lnTo>
                  <a:lnTo>
                    <a:pt x="100" y="280"/>
                  </a:lnTo>
                  <a:lnTo>
                    <a:pt x="100" y="280"/>
                  </a:lnTo>
                  <a:lnTo>
                    <a:pt x="110" y="280"/>
                  </a:lnTo>
                  <a:lnTo>
                    <a:pt x="118" y="278"/>
                  </a:lnTo>
                  <a:lnTo>
                    <a:pt x="125" y="275"/>
                  </a:lnTo>
                  <a:lnTo>
                    <a:pt x="133" y="272"/>
                  </a:lnTo>
                  <a:lnTo>
                    <a:pt x="140" y="268"/>
                  </a:lnTo>
                  <a:lnTo>
                    <a:pt x="146" y="263"/>
                  </a:lnTo>
                  <a:lnTo>
                    <a:pt x="151" y="257"/>
                  </a:lnTo>
                  <a:lnTo>
                    <a:pt x="156" y="251"/>
                  </a:lnTo>
                  <a:lnTo>
                    <a:pt x="160" y="244"/>
                  </a:lnTo>
                  <a:lnTo>
                    <a:pt x="163" y="236"/>
                  </a:lnTo>
                  <a:lnTo>
                    <a:pt x="169" y="219"/>
                  </a:lnTo>
                  <a:lnTo>
                    <a:pt x="172" y="201"/>
                  </a:lnTo>
                  <a:lnTo>
                    <a:pt x="173" y="182"/>
                  </a:lnTo>
                  <a:lnTo>
                    <a:pt x="173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9" name="Freeform 62"/>
            <p:cNvSpPr>
              <a:spLocks/>
            </p:cNvSpPr>
            <p:nvPr/>
          </p:nvSpPr>
          <p:spPr bwMode="auto">
            <a:xfrm>
              <a:off x="5547518" y="613247"/>
              <a:ext cx="82550" cy="122237"/>
            </a:xfrm>
            <a:custGeom>
              <a:avLst/>
              <a:gdLst>
                <a:gd name="T0" fmla="*/ 165 w 209"/>
                <a:gd name="T1" fmla="*/ 308 h 308"/>
                <a:gd name="T2" fmla="*/ 165 w 209"/>
                <a:gd name="T3" fmla="*/ 98 h 308"/>
                <a:gd name="T4" fmla="*/ 165 w 209"/>
                <a:gd name="T5" fmla="*/ 98 h 308"/>
                <a:gd name="T6" fmla="*/ 164 w 209"/>
                <a:gd name="T7" fmla="*/ 84 h 308"/>
                <a:gd name="T8" fmla="*/ 163 w 209"/>
                <a:gd name="T9" fmla="*/ 72 h 308"/>
                <a:gd name="T10" fmla="*/ 159 w 209"/>
                <a:gd name="T11" fmla="*/ 61 h 308"/>
                <a:gd name="T12" fmla="*/ 155 w 209"/>
                <a:gd name="T13" fmla="*/ 52 h 308"/>
                <a:gd name="T14" fmla="*/ 148 w 209"/>
                <a:gd name="T15" fmla="*/ 45 h 308"/>
                <a:gd name="T16" fmla="*/ 140 w 209"/>
                <a:gd name="T17" fmla="*/ 40 h 308"/>
                <a:gd name="T18" fmla="*/ 129 w 209"/>
                <a:gd name="T19" fmla="*/ 37 h 308"/>
                <a:gd name="T20" fmla="*/ 116 w 209"/>
                <a:gd name="T21" fmla="*/ 35 h 308"/>
                <a:gd name="T22" fmla="*/ 116 w 209"/>
                <a:gd name="T23" fmla="*/ 35 h 308"/>
                <a:gd name="T24" fmla="*/ 107 w 209"/>
                <a:gd name="T25" fmla="*/ 37 h 308"/>
                <a:gd name="T26" fmla="*/ 99 w 209"/>
                <a:gd name="T27" fmla="*/ 38 h 308"/>
                <a:gd name="T28" fmla="*/ 91 w 209"/>
                <a:gd name="T29" fmla="*/ 40 h 308"/>
                <a:gd name="T30" fmla="*/ 84 w 209"/>
                <a:gd name="T31" fmla="*/ 43 h 308"/>
                <a:gd name="T32" fmla="*/ 77 w 209"/>
                <a:gd name="T33" fmla="*/ 46 h 308"/>
                <a:gd name="T34" fmla="*/ 71 w 209"/>
                <a:gd name="T35" fmla="*/ 51 h 308"/>
                <a:gd name="T36" fmla="*/ 67 w 209"/>
                <a:gd name="T37" fmla="*/ 57 h 308"/>
                <a:gd name="T38" fmla="*/ 62 w 209"/>
                <a:gd name="T39" fmla="*/ 62 h 308"/>
                <a:gd name="T40" fmla="*/ 57 w 209"/>
                <a:gd name="T41" fmla="*/ 70 h 308"/>
                <a:gd name="T42" fmla="*/ 53 w 209"/>
                <a:gd name="T43" fmla="*/ 77 h 308"/>
                <a:gd name="T44" fmla="*/ 48 w 209"/>
                <a:gd name="T45" fmla="*/ 93 h 308"/>
                <a:gd name="T46" fmla="*/ 45 w 209"/>
                <a:gd name="T47" fmla="*/ 110 h 308"/>
                <a:gd name="T48" fmla="*/ 43 w 209"/>
                <a:gd name="T49" fmla="*/ 129 h 308"/>
                <a:gd name="T50" fmla="*/ 43 w 209"/>
                <a:gd name="T51" fmla="*/ 308 h 308"/>
                <a:gd name="T52" fmla="*/ 0 w 209"/>
                <a:gd name="T53" fmla="*/ 308 h 308"/>
                <a:gd name="T54" fmla="*/ 0 w 209"/>
                <a:gd name="T55" fmla="*/ 7 h 308"/>
                <a:gd name="T56" fmla="*/ 32 w 209"/>
                <a:gd name="T57" fmla="*/ 7 h 308"/>
                <a:gd name="T58" fmla="*/ 40 w 209"/>
                <a:gd name="T59" fmla="*/ 46 h 308"/>
                <a:gd name="T60" fmla="*/ 42 w 209"/>
                <a:gd name="T61" fmla="*/ 46 h 308"/>
                <a:gd name="T62" fmla="*/ 42 w 209"/>
                <a:gd name="T63" fmla="*/ 46 h 308"/>
                <a:gd name="T64" fmla="*/ 49 w 209"/>
                <a:gd name="T65" fmla="*/ 34 h 308"/>
                <a:gd name="T66" fmla="*/ 58 w 209"/>
                <a:gd name="T67" fmla="*/ 26 h 308"/>
                <a:gd name="T68" fmla="*/ 67 w 209"/>
                <a:gd name="T69" fmla="*/ 17 h 308"/>
                <a:gd name="T70" fmla="*/ 76 w 209"/>
                <a:gd name="T71" fmla="*/ 11 h 308"/>
                <a:gd name="T72" fmla="*/ 87 w 209"/>
                <a:gd name="T73" fmla="*/ 6 h 308"/>
                <a:gd name="T74" fmla="*/ 99 w 209"/>
                <a:gd name="T75" fmla="*/ 3 h 308"/>
                <a:gd name="T76" fmla="*/ 112 w 209"/>
                <a:gd name="T77" fmla="*/ 1 h 308"/>
                <a:gd name="T78" fmla="*/ 125 w 209"/>
                <a:gd name="T79" fmla="*/ 0 h 308"/>
                <a:gd name="T80" fmla="*/ 125 w 209"/>
                <a:gd name="T81" fmla="*/ 0 h 308"/>
                <a:gd name="T82" fmla="*/ 136 w 209"/>
                <a:gd name="T83" fmla="*/ 1 h 308"/>
                <a:gd name="T84" fmla="*/ 146 w 209"/>
                <a:gd name="T85" fmla="*/ 3 h 308"/>
                <a:gd name="T86" fmla="*/ 155 w 209"/>
                <a:gd name="T87" fmla="*/ 4 h 308"/>
                <a:gd name="T88" fmla="*/ 163 w 209"/>
                <a:gd name="T89" fmla="*/ 6 h 308"/>
                <a:gd name="T90" fmla="*/ 171 w 209"/>
                <a:gd name="T91" fmla="*/ 10 h 308"/>
                <a:gd name="T92" fmla="*/ 177 w 209"/>
                <a:gd name="T93" fmla="*/ 14 h 308"/>
                <a:gd name="T94" fmla="*/ 183 w 209"/>
                <a:gd name="T95" fmla="*/ 18 h 308"/>
                <a:gd name="T96" fmla="*/ 189 w 209"/>
                <a:gd name="T97" fmla="*/ 24 h 308"/>
                <a:gd name="T98" fmla="*/ 194 w 209"/>
                <a:gd name="T99" fmla="*/ 31 h 308"/>
                <a:gd name="T100" fmla="*/ 198 w 209"/>
                <a:gd name="T101" fmla="*/ 37 h 308"/>
                <a:gd name="T102" fmla="*/ 202 w 209"/>
                <a:gd name="T103" fmla="*/ 44 h 308"/>
                <a:gd name="T104" fmla="*/ 204 w 209"/>
                <a:gd name="T105" fmla="*/ 52 h 308"/>
                <a:gd name="T106" fmla="*/ 206 w 209"/>
                <a:gd name="T107" fmla="*/ 61 h 308"/>
                <a:gd name="T108" fmla="*/ 208 w 209"/>
                <a:gd name="T109" fmla="*/ 71 h 308"/>
                <a:gd name="T110" fmla="*/ 209 w 209"/>
                <a:gd name="T111" fmla="*/ 91 h 308"/>
                <a:gd name="T112" fmla="*/ 209 w 209"/>
                <a:gd name="T113" fmla="*/ 308 h 308"/>
                <a:gd name="T114" fmla="*/ 165 w 209"/>
                <a:gd name="T115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9" h="308">
                  <a:moveTo>
                    <a:pt x="165" y="308"/>
                  </a:moveTo>
                  <a:lnTo>
                    <a:pt x="165" y="98"/>
                  </a:lnTo>
                  <a:lnTo>
                    <a:pt x="165" y="98"/>
                  </a:lnTo>
                  <a:lnTo>
                    <a:pt x="164" y="84"/>
                  </a:lnTo>
                  <a:lnTo>
                    <a:pt x="163" y="72"/>
                  </a:lnTo>
                  <a:lnTo>
                    <a:pt x="159" y="61"/>
                  </a:lnTo>
                  <a:lnTo>
                    <a:pt x="155" y="52"/>
                  </a:lnTo>
                  <a:lnTo>
                    <a:pt x="148" y="45"/>
                  </a:lnTo>
                  <a:lnTo>
                    <a:pt x="140" y="40"/>
                  </a:lnTo>
                  <a:lnTo>
                    <a:pt x="129" y="37"/>
                  </a:lnTo>
                  <a:lnTo>
                    <a:pt x="116" y="35"/>
                  </a:lnTo>
                  <a:lnTo>
                    <a:pt x="116" y="35"/>
                  </a:lnTo>
                  <a:lnTo>
                    <a:pt x="107" y="37"/>
                  </a:lnTo>
                  <a:lnTo>
                    <a:pt x="99" y="38"/>
                  </a:lnTo>
                  <a:lnTo>
                    <a:pt x="91" y="40"/>
                  </a:lnTo>
                  <a:lnTo>
                    <a:pt x="84" y="43"/>
                  </a:lnTo>
                  <a:lnTo>
                    <a:pt x="77" y="46"/>
                  </a:lnTo>
                  <a:lnTo>
                    <a:pt x="71" y="51"/>
                  </a:lnTo>
                  <a:lnTo>
                    <a:pt x="67" y="57"/>
                  </a:lnTo>
                  <a:lnTo>
                    <a:pt x="62" y="62"/>
                  </a:lnTo>
                  <a:lnTo>
                    <a:pt x="57" y="70"/>
                  </a:lnTo>
                  <a:lnTo>
                    <a:pt x="53" y="77"/>
                  </a:lnTo>
                  <a:lnTo>
                    <a:pt x="48" y="93"/>
                  </a:lnTo>
                  <a:lnTo>
                    <a:pt x="45" y="110"/>
                  </a:lnTo>
                  <a:lnTo>
                    <a:pt x="43" y="129"/>
                  </a:lnTo>
                  <a:lnTo>
                    <a:pt x="43" y="308"/>
                  </a:lnTo>
                  <a:lnTo>
                    <a:pt x="0" y="308"/>
                  </a:lnTo>
                  <a:lnTo>
                    <a:pt x="0" y="7"/>
                  </a:lnTo>
                  <a:lnTo>
                    <a:pt x="32" y="7"/>
                  </a:lnTo>
                  <a:lnTo>
                    <a:pt x="40" y="46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49" y="34"/>
                  </a:lnTo>
                  <a:lnTo>
                    <a:pt x="58" y="26"/>
                  </a:lnTo>
                  <a:lnTo>
                    <a:pt x="67" y="17"/>
                  </a:lnTo>
                  <a:lnTo>
                    <a:pt x="76" y="11"/>
                  </a:lnTo>
                  <a:lnTo>
                    <a:pt x="87" y="6"/>
                  </a:lnTo>
                  <a:lnTo>
                    <a:pt x="99" y="3"/>
                  </a:lnTo>
                  <a:lnTo>
                    <a:pt x="112" y="1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36" y="1"/>
                  </a:lnTo>
                  <a:lnTo>
                    <a:pt x="146" y="3"/>
                  </a:lnTo>
                  <a:lnTo>
                    <a:pt x="155" y="4"/>
                  </a:lnTo>
                  <a:lnTo>
                    <a:pt x="163" y="6"/>
                  </a:lnTo>
                  <a:lnTo>
                    <a:pt x="171" y="10"/>
                  </a:lnTo>
                  <a:lnTo>
                    <a:pt x="177" y="14"/>
                  </a:lnTo>
                  <a:lnTo>
                    <a:pt x="183" y="18"/>
                  </a:lnTo>
                  <a:lnTo>
                    <a:pt x="189" y="24"/>
                  </a:lnTo>
                  <a:lnTo>
                    <a:pt x="194" y="31"/>
                  </a:lnTo>
                  <a:lnTo>
                    <a:pt x="198" y="37"/>
                  </a:lnTo>
                  <a:lnTo>
                    <a:pt x="202" y="44"/>
                  </a:lnTo>
                  <a:lnTo>
                    <a:pt x="204" y="52"/>
                  </a:lnTo>
                  <a:lnTo>
                    <a:pt x="206" y="61"/>
                  </a:lnTo>
                  <a:lnTo>
                    <a:pt x="208" y="71"/>
                  </a:lnTo>
                  <a:lnTo>
                    <a:pt x="209" y="91"/>
                  </a:lnTo>
                  <a:lnTo>
                    <a:pt x="209" y="308"/>
                  </a:lnTo>
                  <a:lnTo>
                    <a:pt x="165" y="3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0" name="Freeform 63"/>
            <p:cNvSpPr>
              <a:spLocks noEditPoints="1"/>
            </p:cNvSpPr>
            <p:nvPr/>
          </p:nvSpPr>
          <p:spPr bwMode="auto">
            <a:xfrm>
              <a:off x="5660231" y="567209"/>
              <a:ext cx="88900" cy="171450"/>
            </a:xfrm>
            <a:custGeom>
              <a:avLst/>
              <a:gdLst>
                <a:gd name="T0" fmla="*/ 182 w 224"/>
                <a:gd name="T1" fmla="*/ 387 h 432"/>
                <a:gd name="T2" fmla="*/ 179 w 224"/>
                <a:gd name="T3" fmla="*/ 387 h 432"/>
                <a:gd name="T4" fmla="*/ 171 w 224"/>
                <a:gd name="T5" fmla="*/ 402 h 432"/>
                <a:gd name="T6" fmla="*/ 154 w 224"/>
                <a:gd name="T7" fmla="*/ 418 h 432"/>
                <a:gd name="T8" fmla="*/ 140 w 224"/>
                <a:gd name="T9" fmla="*/ 425 h 432"/>
                <a:gd name="T10" fmla="*/ 124 w 224"/>
                <a:gd name="T11" fmla="*/ 430 h 432"/>
                <a:gd name="T12" fmla="*/ 104 w 224"/>
                <a:gd name="T13" fmla="*/ 432 h 432"/>
                <a:gd name="T14" fmla="*/ 89 w 224"/>
                <a:gd name="T15" fmla="*/ 431 h 432"/>
                <a:gd name="T16" fmla="*/ 62 w 224"/>
                <a:gd name="T17" fmla="*/ 426 h 432"/>
                <a:gd name="T18" fmla="*/ 42 w 224"/>
                <a:gd name="T19" fmla="*/ 415 h 432"/>
                <a:gd name="T20" fmla="*/ 26 w 224"/>
                <a:gd name="T21" fmla="*/ 400 h 432"/>
                <a:gd name="T22" fmla="*/ 15 w 224"/>
                <a:gd name="T23" fmla="*/ 379 h 432"/>
                <a:gd name="T24" fmla="*/ 6 w 224"/>
                <a:gd name="T25" fmla="*/ 356 h 432"/>
                <a:gd name="T26" fmla="*/ 3 w 224"/>
                <a:gd name="T27" fmla="*/ 329 h 432"/>
                <a:gd name="T28" fmla="*/ 0 w 224"/>
                <a:gd name="T29" fmla="*/ 284 h 432"/>
                <a:gd name="T30" fmla="*/ 0 w 224"/>
                <a:gd name="T31" fmla="*/ 264 h 432"/>
                <a:gd name="T32" fmla="*/ 4 w 224"/>
                <a:gd name="T33" fmla="*/ 229 h 432"/>
                <a:gd name="T34" fmla="*/ 11 w 224"/>
                <a:gd name="T35" fmla="*/ 197 h 432"/>
                <a:gd name="T36" fmla="*/ 25 w 224"/>
                <a:gd name="T37" fmla="*/ 172 h 432"/>
                <a:gd name="T38" fmla="*/ 40 w 224"/>
                <a:gd name="T39" fmla="*/ 151 h 432"/>
                <a:gd name="T40" fmla="*/ 64 w 224"/>
                <a:gd name="T41" fmla="*/ 134 h 432"/>
                <a:gd name="T42" fmla="*/ 90 w 224"/>
                <a:gd name="T43" fmla="*/ 123 h 432"/>
                <a:gd name="T44" fmla="*/ 124 w 224"/>
                <a:gd name="T45" fmla="*/ 118 h 432"/>
                <a:gd name="T46" fmla="*/ 180 w 224"/>
                <a:gd name="T47" fmla="*/ 117 h 432"/>
                <a:gd name="T48" fmla="*/ 224 w 224"/>
                <a:gd name="T49" fmla="*/ 0 h 432"/>
                <a:gd name="T50" fmla="*/ 191 w 224"/>
                <a:gd name="T51" fmla="*/ 425 h 432"/>
                <a:gd name="T52" fmla="*/ 148 w 224"/>
                <a:gd name="T53" fmla="*/ 149 h 432"/>
                <a:gd name="T54" fmla="*/ 133 w 224"/>
                <a:gd name="T55" fmla="*/ 149 h 432"/>
                <a:gd name="T56" fmla="*/ 107 w 224"/>
                <a:gd name="T57" fmla="*/ 154 h 432"/>
                <a:gd name="T58" fmla="*/ 87 w 224"/>
                <a:gd name="T59" fmla="*/ 162 h 432"/>
                <a:gd name="T60" fmla="*/ 71 w 224"/>
                <a:gd name="T61" fmla="*/ 176 h 432"/>
                <a:gd name="T62" fmla="*/ 60 w 224"/>
                <a:gd name="T63" fmla="*/ 193 h 432"/>
                <a:gd name="T64" fmla="*/ 51 w 224"/>
                <a:gd name="T65" fmla="*/ 213 h 432"/>
                <a:gd name="T66" fmla="*/ 47 w 224"/>
                <a:gd name="T67" fmla="*/ 239 h 432"/>
                <a:gd name="T68" fmla="*/ 44 w 224"/>
                <a:gd name="T69" fmla="*/ 282 h 432"/>
                <a:gd name="T70" fmla="*/ 45 w 224"/>
                <a:gd name="T71" fmla="*/ 303 h 432"/>
                <a:gd name="T72" fmla="*/ 50 w 224"/>
                <a:gd name="T73" fmla="*/ 344 h 432"/>
                <a:gd name="T74" fmla="*/ 56 w 224"/>
                <a:gd name="T75" fmla="*/ 362 h 432"/>
                <a:gd name="T76" fmla="*/ 65 w 224"/>
                <a:gd name="T77" fmla="*/ 376 h 432"/>
                <a:gd name="T78" fmla="*/ 77 w 224"/>
                <a:gd name="T79" fmla="*/ 387 h 432"/>
                <a:gd name="T80" fmla="*/ 93 w 224"/>
                <a:gd name="T81" fmla="*/ 395 h 432"/>
                <a:gd name="T82" fmla="*/ 112 w 224"/>
                <a:gd name="T83" fmla="*/ 397 h 432"/>
                <a:gd name="T84" fmla="*/ 121 w 224"/>
                <a:gd name="T85" fmla="*/ 397 h 432"/>
                <a:gd name="T86" fmla="*/ 137 w 224"/>
                <a:gd name="T87" fmla="*/ 392 h 432"/>
                <a:gd name="T88" fmla="*/ 149 w 224"/>
                <a:gd name="T89" fmla="*/ 385 h 432"/>
                <a:gd name="T90" fmla="*/ 160 w 224"/>
                <a:gd name="T91" fmla="*/ 374 h 432"/>
                <a:gd name="T92" fmla="*/ 171 w 224"/>
                <a:gd name="T93" fmla="*/ 355 h 432"/>
                <a:gd name="T94" fmla="*/ 179 w 224"/>
                <a:gd name="T95" fmla="*/ 322 h 432"/>
                <a:gd name="T96" fmla="*/ 180 w 224"/>
                <a:gd name="T97" fmla="*/ 149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4" h="432">
                  <a:moveTo>
                    <a:pt x="191" y="425"/>
                  </a:moveTo>
                  <a:lnTo>
                    <a:pt x="182" y="387"/>
                  </a:lnTo>
                  <a:lnTo>
                    <a:pt x="179" y="387"/>
                  </a:lnTo>
                  <a:lnTo>
                    <a:pt x="179" y="387"/>
                  </a:lnTo>
                  <a:lnTo>
                    <a:pt x="175" y="395"/>
                  </a:lnTo>
                  <a:lnTo>
                    <a:pt x="171" y="402"/>
                  </a:lnTo>
                  <a:lnTo>
                    <a:pt x="163" y="411"/>
                  </a:lnTo>
                  <a:lnTo>
                    <a:pt x="154" y="418"/>
                  </a:lnTo>
                  <a:lnTo>
                    <a:pt x="148" y="422"/>
                  </a:lnTo>
                  <a:lnTo>
                    <a:pt x="140" y="425"/>
                  </a:lnTo>
                  <a:lnTo>
                    <a:pt x="133" y="429"/>
                  </a:lnTo>
                  <a:lnTo>
                    <a:pt x="124" y="430"/>
                  </a:lnTo>
                  <a:lnTo>
                    <a:pt x="115" y="432"/>
                  </a:lnTo>
                  <a:lnTo>
                    <a:pt x="104" y="432"/>
                  </a:lnTo>
                  <a:lnTo>
                    <a:pt x="104" y="432"/>
                  </a:lnTo>
                  <a:lnTo>
                    <a:pt x="89" y="431"/>
                  </a:lnTo>
                  <a:lnTo>
                    <a:pt x="75" y="430"/>
                  </a:lnTo>
                  <a:lnTo>
                    <a:pt x="62" y="426"/>
                  </a:lnTo>
                  <a:lnTo>
                    <a:pt x="51" y="422"/>
                  </a:lnTo>
                  <a:lnTo>
                    <a:pt x="42" y="415"/>
                  </a:lnTo>
                  <a:lnTo>
                    <a:pt x="33" y="408"/>
                  </a:lnTo>
                  <a:lnTo>
                    <a:pt x="26" y="400"/>
                  </a:lnTo>
                  <a:lnTo>
                    <a:pt x="20" y="390"/>
                  </a:lnTo>
                  <a:lnTo>
                    <a:pt x="15" y="379"/>
                  </a:lnTo>
                  <a:lnTo>
                    <a:pt x="10" y="368"/>
                  </a:lnTo>
                  <a:lnTo>
                    <a:pt x="6" y="356"/>
                  </a:lnTo>
                  <a:lnTo>
                    <a:pt x="4" y="342"/>
                  </a:lnTo>
                  <a:lnTo>
                    <a:pt x="3" y="329"/>
                  </a:lnTo>
                  <a:lnTo>
                    <a:pt x="0" y="314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0" y="264"/>
                  </a:lnTo>
                  <a:lnTo>
                    <a:pt x="2" y="246"/>
                  </a:lnTo>
                  <a:lnTo>
                    <a:pt x="4" y="229"/>
                  </a:lnTo>
                  <a:lnTo>
                    <a:pt x="8" y="213"/>
                  </a:lnTo>
                  <a:lnTo>
                    <a:pt x="11" y="197"/>
                  </a:lnTo>
                  <a:lnTo>
                    <a:pt x="17" y="184"/>
                  </a:lnTo>
                  <a:lnTo>
                    <a:pt x="25" y="172"/>
                  </a:lnTo>
                  <a:lnTo>
                    <a:pt x="32" y="161"/>
                  </a:lnTo>
                  <a:lnTo>
                    <a:pt x="40" y="151"/>
                  </a:lnTo>
                  <a:lnTo>
                    <a:pt x="51" y="141"/>
                  </a:lnTo>
                  <a:lnTo>
                    <a:pt x="64" y="134"/>
                  </a:lnTo>
                  <a:lnTo>
                    <a:pt x="76" y="128"/>
                  </a:lnTo>
                  <a:lnTo>
                    <a:pt x="90" y="123"/>
                  </a:lnTo>
                  <a:lnTo>
                    <a:pt x="107" y="121"/>
                  </a:lnTo>
                  <a:lnTo>
                    <a:pt x="124" y="118"/>
                  </a:lnTo>
                  <a:lnTo>
                    <a:pt x="144" y="117"/>
                  </a:lnTo>
                  <a:lnTo>
                    <a:pt x="180" y="117"/>
                  </a:lnTo>
                  <a:lnTo>
                    <a:pt x="180" y="0"/>
                  </a:lnTo>
                  <a:lnTo>
                    <a:pt x="224" y="0"/>
                  </a:lnTo>
                  <a:lnTo>
                    <a:pt x="224" y="425"/>
                  </a:lnTo>
                  <a:lnTo>
                    <a:pt x="191" y="425"/>
                  </a:lnTo>
                  <a:close/>
                  <a:moveTo>
                    <a:pt x="180" y="149"/>
                  </a:moveTo>
                  <a:lnTo>
                    <a:pt x="148" y="149"/>
                  </a:lnTo>
                  <a:lnTo>
                    <a:pt x="148" y="149"/>
                  </a:lnTo>
                  <a:lnTo>
                    <a:pt x="133" y="149"/>
                  </a:lnTo>
                  <a:lnTo>
                    <a:pt x="120" y="151"/>
                  </a:lnTo>
                  <a:lnTo>
                    <a:pt x="107" y="154"/>
                  </a:lnTo>
                  <a:lnTo>
                    <a:pt x="96" y="157"/>
                  </a:lnTo>
                  <a:lnTo>
                    <a:pt x="87" y="162"/>
                  </a:lnTo>
                  <a:lnTo>
                    <a:pt x="78" y="168"/>
                  </a:lnTo>
                  <a:lnTo>
                    <a:pt x="71" y="176"/>
                  </a:lnTo>
                  <a:lnTo>
                    <a:pt x="65" y="184"/>
                  </a:lnTo>
                  <a:lnTo>
                    <a:pt x="60" y="193"/>
                  </a:lnTo>
                  <a:lnTo>
                    <a:pt x="55" y="202"/>
                  </a:lnTo>
                  <a:lnTo>
                    <a:pt x="51" y="213"/>
                  </a:lnTo>
                  <a:lnTo>
                    <a:pt x="49" y="225"/>
                  </a:lnTo>
                  <a:lnTo>
                    <a:pt x="47" y="239"/>
                  </a:lnTo>
                  <a:lnTo>
                    <a:pt x="45" y="252"/>
                  </a:lnTo>
                  <a:lnTo>
                    <a:pt x="44" y="282"/>
                  </a:lnTo>
                  <a:lnTo>
                    <a:pt x="44" y="282"/>
                  </a:lnTo>
                  <a:lnTo>
                    <a:pt x="45" y="303"/>
                  </a:lnTo>
                  <a:lnTo>
                    <a:pt x="47" y="324"/>
                  </a:lnTo>
                  <a:lnTo>
                    <a:pt x="50" y="344"/>
                  </a:lnTo>
                  <a:lnTo>
                    <a:pt x="53" y="353"/>
                  </a:lnTo>
                  <a:lnTo>
                    <a:pt x="56" y="362"/>
                  </a:lnTo>
                  <a:lnTo>
                    <a:pt x="60" y="369"/>
                  </a:lnTo>
                  <a:lnTo>
                    <a:pt x="65" y="376"/>
                  </a:lnTo>
                  <a:lnTo>
                    <a:pt x="71" y="383"/>
                  </a:lnTo>
                  <a:lnTo>
                    <a:pt x="77" y="387"/>
                  </a:lnTo>
                  <a:lnTo>
                    <a:pt x="84" y="391"/>
                  </a:lnTo>
                  <a:lnTo>
                    <a:pt x="93" y="395"/>
                  </a:lnTo>
                  <a:lnTo>
                    <a:pt x="102" y="396"/>
                  </a:lnTo>
                  <a:lnTo>
                    <a:pt x="112" y="397"/>
                  </a:lnTo>
                  <a:lnTo>
                    <a:pt x="112" y="397"/>
                  </a:lnTo>
                  <a:lnTo>
                    <a:pt x="121" y="397"/>
                  </a:lnTo>
                  <a:lnTo>
                    <a:pt x="129" y="395"/>
                  </a:lnTo>
                  <a:lnTo>
                    <a:pt x="137" y="392"/>
                  </a:lnTo>
                  <a:lnTo>
                    <a:pt x="143" y="389"/>
                  </a:lnTo>
                  <a:lnTo>
                    <a:pt x="149" y="385"/>
                  </a:lnTo>
                  <a:lnTo>
                    <a:pt x="155" y="380"/>
                  </a:lnTo>
                  <a:lnTo>
                    <a:pt x="160" y="374"/>
                  </a:lnTo>
                  <a:lnTo>
                    <a:pt x="165" y="368"/>
                  </a:lnTo>
                  <a:lnTo>
                    <a:pt x="171" y="355"/>
                  </a:lnTo>
                  <a:lnTo>
                    <a:pt x="175" y="339"/>
                  </a:lnTo>
                  <a:lnTo>
                    <a:pt x="179" y="322"/>
                  </a:lnTo>
                  <a:lnTo>
                    <a:pt x="180" y="303"/>
                  </a:lnTo>
                  <a:lnTo>
                    <a:pt x="180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1" name="Freeform 64"/>
            <p:cNvSpPr>
              <a:spLocks noEditPoints="1"/>
            </p:cNvSpPr>
            <p:nvPr/>
          </p:nvSpPr>
          <p:spPr bwMode="auto">
            <a:xfrm>
              <a:off x="5779293" y="613247"/>
              <a:ext cx="92075" cy="125412"/>
            </a:xfrm>
            <a:custGeom>
              <a:avLst/>
              <a:gdLst>
                <a:gd name="T0" fmla="*/ 112 w 229"/>
                <a:gd name="T1" fmla="*/ 315 h 315"/>
                <a:gd name="T2" fmla="*/ 79 w 229"/>
                <a:gd name="T3" fmla="*/ 313 h 315"/>
                <a:gd name="T4" fmla="*/ 53 w 229"/>
                <a:gd name="T5" fmla="*/ 306 h 315"/>
                <a:gd name="T6" fmla="*/ 34 w 229"/>
                <a:gd name="T7" fmla="*/ 292 h 315"/>
                <a:gd name="T8" fmla="*/ 19 w 229"/>
                <a:gd name="T9" fmla="*/ 275 h 315"/>
                <a:gd name="T10" fmla="*/ 10 w 229"/>
                <a:gd name="T11" fmla="*/ 253 h 315"/>
                <a:gd name="T12" fmla="*/ 3 w 229"/>
                <a:gd name="T13" fmla="*/ 228 h 315"/>
                <a:gd name="T14" fmla="*/ 1 w 229"/>
                <a:gd name="T15" fmla="*/ 197 h 315"/>
                <a:gd name="T16" fmla="*/ 0 w 229"/>
                <a:gd name="T17" fmla="*/ 163 h 315"/>
                <a:gd name="T18" fmla="*/ 2 w 229"/>
                <a:gd name="T19" fmla="*/ 111 h 315"/>
                <a:gd name="T20" fmla="*/ 7 w 229"/>
                <a:gd name="T21" fmla="*/ 82 h 315"/>
                <a:gd name="T22" fmla="*/ 16 w 229"/>
                <a:gd name="T23" fmla="*/ 56 h 315"/>
                <a:gd name="T24" fmla="*/ 28 w 229"/>
                <a:gd name="T25" fmla="*/ 34 h 315"/>
                <a:gd name="T26" fmla="*/ 46 w 229"/>
                <a:gd name="T27" fmla="*/ 18 h 315"/>
                <a:gd name="T28" fmla="*/ 69 w 229"/>
                <a:gd name="T29" fmla="*/ 7 h 315"/>
                <a:gd name="T30" fmla="*/ 98 w 229"/>
                <a:gd name="T31" fmla="*/ 1 h 315"/>
                <a:gd name="T32" fmla="*/ 117 w 229"/>
                <a:gd name="T33" fmla="*/ 0 h 315"/>
                <a:gd name="T34" fmla="*/ 149 w 229"/>
                <a:gd name="T35" fmla="*/ 3 h 315"/>
                <a:gd name="T36" fmla="*/ 175 w 229"/>
                <a:gd name="T37" fmla="*/ 11 h 315"/>
                <a:gd name="T38" fmla="*/ 196 w 229"/>
                <a:gd name="T39" fmla="*/ 23 h 315"/>
                <a:gd name="T40" fmla="*/ 209 w 229"/>
                <a:gd name="T41" fmla="*/ 42 h 315"/>
                <a:gd name="T42" fmla="*/ 219 w 229"/>
                <a:gd name="T43" fmla="*/ 63 h 315"/>
                <a:gd name="T44" fmla="*/ 225 w 229"/>
                <a:gd name="T45" fmla="*/ 89 h 315"/>
                <a:gd name="T46" fmla="*/ 229 w 229"/>
                <a:gd name="T47" fmla="*/ 121 h 315"/>
                <a:gd name="T48" fmla="*/ 229 w 229"/>
                <a:gd name="T49" fmla="*/ 155 h 315"/>
                <a:gd name="T50" fmla="*/ 227 w 229"/>
                <a:gd name="T51" fmla="*/ 208 h 315"/>
                <a:gd name="T52" fmla="*/ 222 w 229"/>
                <a:gd name="T53" fmla="*/ 238 h 315"/>
                <a:gd name="T54" fmla="*/ 214 w 229"/>
                <a:gd name="T55" fmla="*/ 263 h 315"/>
                <a:gd name="T56" fmla="*/ 202 w 229"/>
                <a:gd name="T57" fmla="*/ 284 h 315"/>
                <a:gd name="T58" fmla="*/ 185 w 229"/>
                <a:gd name="T59" fmla="*/ 300 h 315"/>
                <a:gd name="T60" fmla="*/ 160 w 229"/>
                <a:gd name="T61" fmla="*/ 309 h 315"/>
                <a:gd name="T62" fmla="*/ 130 w 229"/>
                <a:gd name="T63" fmla="*/ 315 h 315"/>
                <a:gd name="T64" fmla="*/ 117 w 229"/>
                <a:gd name="T65" fmla="*/ 34 h 315"/>
                <a:gd name="T66" fmla="*/ 104 w 229"/>
                <a:gd name="T67" fmla="*/ 35 h 315"/>
                <a:gd name="T68" fmla="*/ 85 w 229"/>
                <a:gd name="T69" fmla="*/ 40 h 315"/>
                <a:gd name="T70" fmla="*/ 70 w 229"/>
                <a:gd name="T71" fmla="*/ 50 h 315"/>
                <a:gd name="T72" fmla="*/ 59 w 229"/>
                <a:gd name="T73" fmla="*/ 63 h 315"/>
                <a:gd name="T74" fmla="*/ 52 w 229"/>
                <a:gd name="T75" fmla="*/ 80 h 315"/>
                <a:gd name="T76" fmla="*/ 46 w 229"/>
                <a:gd name="T77" fmla="*/ 111 h 315"/>
                <a:gd name="T78" fmla="*/ 44 w 229"/>
                <a:gd name="T79" fmla="*/ 158 h 315"/>
                <a:gd name="T80" fmla="*/ 44 w 229"/>
                <a:gd name="T81" fmla="*/ 184 h 315"/>
                <a:gd name="T82" fmla="*/ 48 w 229"/>
                <a:gd name="T83" fmla="*/ 228 h 315"/>
                <a:gd name="T84" fmla="*/ 53 w 229"/>
                <a:gd name="T85" fmla="*/ 246 h 315"/>
                <a:gd name="T86" fmla="*/ 62 w 229"/>
                <a:gd name="T87" fmla="*/ 261 h 315"/>
                <a:gd name="T88" fmla="*/ 74 w 229"/>
                <a:gd name="T89" fmla="*/ 272 h 315"/>
                <a:gd name="T90" fmla="*/ 91 w 229"/>
                <a:gd name="T91" fmla="*/ 279 h 315"/>
                <a:gd name="T92" fmla="*/ 114 w 229"/>
                <a:gd name="T93" fmla="*/ 281 h 315"/>
                <a:gd name="T94" fmla="*/ 125 w 229"/>
                <a:gd name="T95" fmla="*/ 281 h 315"/>
                <a:gd name="T96" fmla="*/ 146 w 229"/>
                <a:gd name="T97" fmla="*/ 277 h 315"/>
                <a:gd name="T98" fmla="*/ 160 w 229"/>
                <a:gd name="T99" fmla="*/ 267 h 315"/>
                <a:gd name="T100" fmla="*/ 170 w 229"/>
                <a:gd name="T101" fmla="*/ 253 h 315"/>
                <a:gd name="T102" fmla="*/ 177 w 229"/>
                <a:gd name="T103" fmla="*/ 236 h 315"/>
                <a:gd name="T104" fmla="*/ 184 w 229"/>
                <a:gd name="T105" fmla="*/ 205 h 315"/>
                <a:gd name="T106" fmla="*/ 185 w 229"/>
                <a:gd name="T107" fmla="*/ 157 h 315"/>
                <a:gd name="T108" fmla="*/ 185 w 229"/>
                <a:gd name="T109" fmla="*/ 133 h 315"/>
                <a:gd name="T110" fmla="*/ 181 w 229"/>
                <a:gd name="T111" fmla="*/ 89 h 315"/>
                <a:gd name="T112" fmla="*/ 176 w 229"/>
                <a:gd name="T113" fmla="*/ 71 h 315"/>
                <a:gd name="T114" fmla="*/ 168 w 229"/>
                <a:gd name="T115" fmla="*/ 55 h 315"/>
                <a:gd name="T116" fmla="*/ 156 w 229"/>
                <a:gd name="T117" fmla="*/ 44 h 315"/>
                <a:gd name="T118" fmla="*/ 139 w 229"/>
                <a:gd name="T119" fmla="*/ 37 h 315"/>
                <a:gd name="T120" fmla="*/ 117 w 229"/>
                <a:gd name="T121" fmla="*/ 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9" h="315">
                  <a:moveTo>
                    <a:pt x="112" y="315"/>
                  </a:moveTo>
                  <a:lnTo>
                    <a:pt x="112" y="315"/>
                  </a:lnTo>
                  <a:lnTo>
                    <a:pt x="95" y="315"/>
                  </a:lnTo>
                  <a:lnTo>
                    <a:pt x="79" y="313"/>
                  </a:lnTo>
                  <a:lnTo>
                    <a:pt x="66" y="309"/>
                  </a:lnTo>
                  <a:lnTo>
                    <a:pt x="53" y="306"/>
                  </a:lnTo>
                  <a:lnTo>
                    <a:pt x="42" y="300"/>
                  </a:lnTo>
                  <a:lnTo>
                    <a:pt x="34" y="292"/>
                  </a:lnTo>
                  <a:lnTo>
                    <a:pt x="27" y="285"/>
                  </a:lnTo>
                  <a:lnTo>
                    <a:pt x="19" y="275"/>
                  </a:lnTo>
                  <a:lnTo>
                    <a:pt x="14" y="266"/>
                  </a:lnTo>
                  <a:lnTo>
                    <a:pt x="10" y="253"/>
                  </a:lnTo>
                  <a:lnTo>
                    <a:pt x="6" y="241"/>
                  </a:lnTo>
                  <a:lnTo>
                    <a:pt x="3" y="228"/>
                  </a:lnTo>
                  <a:lnTo>
                    <a:pt x="2" y="213"/>
                  </a:lnTo>
                  <a:lnTo>
                    <a:pt x="1" y="197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1" y="128"/>
                  </a:lnTo>
                  <a:lnTo>
                    <a:pt x="2" y="111"/>
                  </a:lnTo>
                  <a:lnTo>
                    <a:pt x="5" y="96"/>
                  </a:lnTo>
                  <a:lnTo>
                    <a:pt x="7" y="82"/>
                  </a:lnTo>
                  <a:lnTo>
                    <a:pt x="11" y="68"/>
                  </a:lnTo>
                  <a:lnTo>
                    <a:pt x="16" y="56"/>
                  </a:lnTo>
                  <a:lnTo>
                    <a:pt x="22" y="45"/>
                  </a:lnTo>
                  <a:lnTo>
                    <a:pt x="28" y="34"/>
                  </a:lnTo>
                  <a:lnTo>
                    <a:pt x="36" y="26"/>
                  </a:lnTo>
                  <a:lnTo>
                    <a:pt x="46" y="18"/>
                  </a:lnTo>
                  <a:lnTo>
                    <a:pt x="57" y="12"/>
                  </a:lnTo>
                  <a:lnTo>
                    <a:pt x="69" y="7"/>
                  </a:lnTo>
                  <a:lnTo>
                    <a:pt x="84" y="4"/>
                  </a:lnTo>
                  <a:lnTo>
                    <a:pt x="98" y="1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4" y="1"/>
                  </a:lnTo>
                  <a:lnTo>
                    <a:pt x="149" y="3"/>
                  </a:lnTo>
                  <a:lnTo>
                    <a:pt x="163" y="6"/>
                  </a:lnTo>
                  <a:lnTo>
                    <a:pt x="175" y="11"/>
                  </a:lnTo>
                  <a:lnTo>
                    <a:pt x="186" y="17"/>
                  </a:lnTo>
                  <a:lnTo>
                    <a:pt x="196" y="23"/>
                  </a:lnTo>
                  <a:lnTo>
                    <a:pt x="203" y="32"/>
                  </a:lnTo>
                  <a:lnTo>
                    <a:pt x="209" y="42"/>
                  </a:lnTo>
                  <a:lnTo>
                    <a:pt x="215" y="51"/>
                  </a:lnTo>
                  <a:lnTo>
                    <a:pt x="219" y="63"/>
                  </a:lnTo>
                  <a:lnTo>
                    <a:pt x="222" y="76"/>
                  </a:lnTo>
                  <a:lnTo>
                    <a:pt x="225" y="89"/>
                  </a:lnTo>
                  <a:lnTo>
                    <a:pt x="227" y="105"/>
                  </a:lnTo>
                  <a:lnTo>
                    <a:pt x="229" y="121"/>
                  </a:lnTo>
                  <a:lnTo>
                    <a:pt x="229" y="155"/>
                  </a:lnTo>
                  <a:lnTo>
                    <a:pt x="229" y="155"/>
                  </a:lnTo>
                  <a:lnTo>
                    <a:pt x="229" y="191"/>
                  </a:lnTo>
                  <a:lnTo>
                    <a:pt x="227" y="208"/>
                  </a:lnTo>
                  <a:lnTo>
                    <a:pt x="225" y="224"/>
                  </a:lnTo>
                  <a:lnTo>
                    <a:pt x="222" y="238"/>
                  </a:lnTo>
                  <a:lnTo>
                    <a:pt x="219" y="251"/>
                  </a:lnTo>
                  <a:lnTo>
                    <a:pt x="214" y="263"/>
                  </a:lnTo>
                  <a:lnTo>
                    <a:pt x="209" y="274"/>
                  </a:lnTo>
                  <a:lnTo>
                    <a:pt x="202" y="284"/>
                  </a:lnTo>
                  <a:lnTo>
                    <a:pt x="193" y="292"/>
                  </a:lnTo>
                  <a:lnTo>
                    <a:pt x="185" y="300"/>
                  </a:lnTo>
                  <a:lnTo>
                    <a:pt x="174" y="305"/>
                  </a:lnTo>
                  <a:lnTo>
                    <a:pt x="160" y="309"/>
                  </a:lnTo>
                  <a:lnTo>
                    <a:pt x="146" y="313"/>
                  </a:lnTo>
                  <a:lnTo>
                    <a:pt x="130" y="315"/>
                  </a:lnTo>
                  <a:lnTo>
                    <a:pt x="112" y="315"/>
                  </a:lnTo>
                  <a:close/>
                  <a:moveTo>
                    <a:pt x="117" y="34"/>
                  </a:moveTo>
                  <a:lnTo>
                    <a:pt x="117" y="34"/>
                  </a:lnTo>
                  <a:lnTo>
                    <a:pt x="104" y="35"/>
                  </a:lnTo>
                  <a:lnTo>
                    <a:pt x="93" y="37"/>
                  </a:lnTo>
                  <a:lnTo>
                    <a:pt x="85" y="40"/>
                  </a:lnTo>
                  <a:lnTo>
                    <a:pt x="76" y="44"/>
                  </a:lnTo>
                  <a:lnTo>
                    <a:pt x="70" y="50"/>
                  </a:lnTo>
                  <a:lnTo>
                    <a:pt x="64" y="56"/>
                  </a:lnTo>
                  <a:lnTo>
                    <a:pt x="59" y="63"/>
                  </a:lnTo>
                  <a:lnTo>
                    <a:pt x="55" y="71"/>
                  </a:lnTo>
                  <a:lnTo>
                    <a:pt x="52" y="80"/>
                  </a:lnTo>
                  <a:lnTo>
                    <a:pt x="50" y="90"/>
                  </a:lnTo>
                  <a:lnTo>
                    <a:pt x="46" y="111"/>
                  </a:lnTo>
                  <a:lnTo>
                    <a:pt x="45" y="134"/>
                  </a:lnTo>
                  <a:lnTo>
                    <a:pt x="44" y="158"/>
                  </a:lnTo>
                  <a:lnTo>
                    <a:pt x="44" y="158"/>
                  </a:lnTo>
                  <a:lnTo>
                    <a:pt x="44" y="184"/>
                  </a:lnTo>
                  <a:lnTo>
                    <a:pt x="45" y="207"/>
                  </a:lnTo>
                  <a:lnTo>
                    <a:pt x="48" y="228"/>
                  </a:lnTo>
                  <a:lnTo>
                    <a:pt x="51" y="236"/>
                  </a:lnTo>
                  <a:lnTo>
                    <a:pt x="53" y="246"/>
                  </a:lnTo>
                  <a:lnTo>
                    <a:pt x="57" y="253"/>
                  </a:lnTo>
                  <a:lnTo>
                    <a:pt x="62" y="261"/>
                  </a:lnTo>
                  <a:lnTo>
                    <a:pt x="68" y="267"/>
                  </a:lnTo>
                  <a:lnTo>
                    <a:pt x="74" y="272"/>
                  </a:lnTo>
                  <a:lnTo>
                    <a:pt x="83" y="277"/>
                  </a:lnTo>
                  <a:lnTo>
                    <a:pt x="91" y="279"/>
                  </a:lnTo>
                  <a:lnTo>
                    <a:pt x="102" y="281"/>
                  </a:lnTo>
                  <a:lnTo>
                    <a:pt x="114" y="281"/>
                  </a:lnTo>
                  <a:lnTo>
                    <a:pt x="114" y="281"/>
                  </a:lnTo>
                  <a:lnTo>
                    <a:pt x="125" y="281"/>
                  </a:lnTo>
                  <a:lnTo>
                    <a:pt x="136" y="279"/>
                  </a:lnTo>
                  <a:lnTo>
                    <a:pt x="146" y="277"/>
                  </a:lnTo>
                  <a:lnTo>
                    <a:pt x="153" y="272"/>
                  </a:lnTo>
                  <a:lnTo>
                    <a:pt x="160" y="267"/>
                  </a:lnTo>
                  <a:lnTo>
                    <a:pt x="165" y="261"/>
                  </a:lnTo>
                  <a:lnTo>
                    <a:pt x="170" y="253"/>
                  </a:lnTo>
                  <a:lnTo>
                    <a:pt x="175" y="245"/>
                  </a:lnTo>
                  <a:lnTo>
                    <a:pt x="177" y="236"/>
                  </a:lnTo>
                  <a:lnTo>
                    <a:pt x="180" y="227"/>
                  </a:lnTo>
                  <a:lnTo>
                    <a:pt x="184" y="205"/>
                  </a:lnTo>
                  <a:lnTo>
                    <a:pt x="185" y="182"/>
                  </a:lnTo>
                  <a:lnTo>
                    <a:pt x="185" y="157"/>
                  </a:lnTo>
                  <a:lnTo>
                    <a:pt x="185" y="157"/>
                  </a:lnTo>
                  <a:lnTo>
                    <a:pt x="185" y="133"/>
                  </a:lnTo>
                  <a:lnTo>
                    <a:pt x="184" y="110"/>
                  </a:lnTo>
                  <a:lnTo>
                    <a:pt x="181" y="89"/>
                  </a:lnTo>
                  <a:lnTo>
                    <a:pt x="179" y="79"/>
                  </a:lnTo>
                  <a:lnTo>
                    <a:pt x="176" y="71"/>
                  </a:lnTo>
                  <a:lnTo>
                    <a:pt x="173" y="62"/>
                  </a:lnTo>
                  <a:lnTo>
                    <a:pt x="168" y="55"/>
                  </a:lnTo>
                  <a:lnTo>
                    <a:pt x="162" y="49"/>
                  </a:lnTo>
                  <a:lnTo>
                    <a:pt x="156" y="44"/>
                  </a:lnTo>
                  <a:lnTo>
                    <a:pt x="148" y="40"/>
                  </a:lnTo>
                  <a:lnTo>
                    <a:pt x="139" y="37"/>
                  </a:lnTo>
                  <a:lnTo>
                    <a:pt x="129" y="35"/>
                  </a:lnTo>
                  <a:lnTo>
                    <a:pt x="117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2" name="Rectangle 67"/>
            <p:cNvSpPr>
              <a:spLocks noChangeArrowheads="1"/>
            </p:cNvSpPr>
            <p:nvPr/>
          </p:nvSpPr>
          <p:spPr bwMode="auto">
            <a:xfrm>
              <a:off x="5953918" y="567209"/>
              <a:ext cx="17462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3" name="Freeform 68"/>
            <p:cNvSpPr>
              <a:spLocks noEditPoints="1"/>
            </p:cNvSpPr>
            <p:nvPr/>
          </p:nvSpPr>
          <p:spPr bwMode="auto">
            <a:xfrm>
              <a:off x="6001543" y="613247"/>
              <a:ext cx="90487" cy="125412"/>
            </a:xfrm>
            <a:custGeom>
              <a:avLst/>
              <a:gdLst>
                <a:gd name="T0" fmla="*/ 111 w 229"/>
                <a:gd name="T1" fmla="*/ 315 h 315"/>
                <a:gd name="T2" fmla="*/ 78 w 229"/>
                <a:gd name="T3" fmla="*/ 313 h 315"/>
                <a:gd name="T4" fmla="*/ 53 w 229"/>
                <a:gd name="T5" fmla="*/ 306 h 315"/>
                <a:gd name="T6" fmla="*/ 33 w 229"/>
                <a:gd name="T7" fmla="*/ 292 h 315"/>
                <a:gd name="T8" fmla="*/ 20 w 229"/>
                <a:gd name="T9" fmla="*/ 275 h 315"/>
                <a:gd name="T10" fmla="*/ 10 w 229"/>
                <a:gd name="T11" fmla="*/ 253 h 315"/>
                <a:gd name="T12" fmla="*/ 4 w 229"/>
                <a:gd name="T13" fmla="*/ 228 h 315"/>
                <a:gd name="T14" fmla="*/ 0 w 229"/>
                <a:gd name="T15" fmla="*/ 197 h 315"/>
                <a:gd name="T16" fmla="*/ 0 w 229"/>
                <a:gd name="T17" fmla="*/ 163 h 315"/>
                <a:gd name="T18" fmla="*/ 1 w 229"/>
                <a:gd name="T19" fmla="*/ 111 h 315"/>
                <a:gd name="T20" fmla="*/ 6 w 229"/>
                <a:gd name="T21" fmla="*/ 82 h 315"/>
                <a:gd name="T22" fmla="*/ 15 w 229"/>
                <a:gd name="T23" fmla="*/ 56 h 315"/>
                <a:gd name="T24" fmla="*/ 28 w 229"/>
                <a:gd name="T25" fmla="*/ 34 h 315"/>
                <a:gd name="T26" fmla="*/ 45 w 229"/>
                <a:gd name="T27" fmla="*/ 18 h 315"/>
                <a:gd name="T28" fmla="*/ 68 w 229"/>
                <a:gd name="T29" fmla="*/ 7 h 315"/>
                <a:gd name="T30" fmla="*/ 99 w 229"/>
                <a:gd name="T31" fmla="*/ 1 h 315"/>
                <a:gd name="T32" fmla="*/ 116 w 229"/>
                <a:gd name="T33" fmla="*/ 0 h 315"/>
                <a:gd name="T34" fmla="*/ 149 w 229"/>
                <a:gd name="T35" fmla="*/ 3 h 315"/>
                <a:gd name="T36" fmla="*/ 175 w 229"/>
                <a:gd name="T37" fmla="*/ 11 h 315"/>
                <a:gd name="T38" fmla="*/ 195 w 229"/>
                <a:gd name="T39" fmla="*/ 23 h 315"/>
                <a:gd name="T40" fmla="*/ 210 w 229"/>
                <a:gd name="T41" fmla="*/ 42 h 315"/>
                <a:gd name="T42" fmla="*/ 219 w 229"/>
                <a:gd name="T43" fmla="*/ 63 h 315"/>
                <a:gd name="T44" fmla="*/ 225 w 229"/>
                <a:gd name="T45" fmla="*/ 89 h 315"/>
                <a:gd name="T46" fmla="*/ 228 w 229"/>
                <a:gd name="T47" fmla="*/ 121 h 315"/>
                <a:gd name="T48" fmla="*/ 229 w 229"/>
                <a:gd name="T49" fmla="*/ 155 h 315"/>
                <a:gd name="T50" fmla="*/ 227 w 229"/>
                <a:gd name="T51" fmla="*/ 208 h 315"/>
                <a:gd name="T52" fmla="*/ 222 w 229"/>
                <a:gd name="T53" fmla="*/ 238 h 315"/>
                <a:gd name="T54" fmla="*/ 214 w 229"/>
                <a:gd name="T55" fmla="*/ 263 h 315"/>
                <a:gd name="T56" fmla="*/ 202 w 229"/>
                <a:gd name="T57" fmla="*/ 284 h 315"/>
                <a:gd name="T58" fmla="*/ 184 w 229"/>
                <a:gd name="T59" fmla="*/ 300 h 315"/>
                <a:gd name="T60" fmla="*/ 160 w 229"/>
                <a:gd name="T61" fmla="*/ 309 h 315"/>
                <a:gd name="T62" fmla="*/ 129 w 229"/>
                <a:gd name="T63" fmla="*/ 315 h 315"/>
                <a:gd name="T64" fmla="*/ 116 w 229"/>
                <a:gd name="T65" fmla="*/ 34 h 315"/>
                <a:gd name="T66" fmla="*/ 105 w 229"/>
                <a:gd name="T67" fmla="*/ 35 h 315"/>
                <a:gd name="T68" fmla="*/ 84 w 229"/>
                <a:gd name="T69" fmla="*/ 40 h 315"/>
                <a:gd name="T70" fmla="*/ 70 w 229"/>
                <a:gd name="T71" fmla="*/ 50 h 315"/>
                <a:gd name="T72" fmla="*/ 59 w 229"/>
                <a:gd name="T73" fmla="*/ 63 h 315"/>
                <a:gd name="T74" fmla="*/ 51 w 229"/>
                <a:gd name="T75" fmla="*/ 80 h 315"/>
                <a:gd name="T76" fmla="*/ 45 w 229"/>
                <a:gd name="T77" fmla="*/ 111 h 315"/>
                <a:gd name="T78" fmla="*/ 44 w 229"/>
                <a:gd name="T79" fmla="*/ 158 h 315"/>
                <a:gd name="T80" fmla="*/ 44 w 229"/>
                <a:gd name="T81" fmla="*/ 184 h 315"/>
                <a:gd name="T82" fmla="*/ 48 w 229"/>
                <a:gd name="T83" fmla="*/ 228 h 315"/>
                <a:gd name="T84" fmla="*/ 54 w 229"/>
                <a:gd name="T85" fmla="*/ 246 h 315"/>
                <a:gd name="T86" fmla="*/ 62 w 229"/>
                <a:gd name="T87" fmla="*/ 261 h 315"/>
                <a:gd name="T88" fmla="*/ 74 w 229"/>
                <a:gd name="T89" fmla="*/ 272 h 315"/>
                <a:gd name="T90" fmla="*/ 92 w 229"/>
                <a:gd name="T91" fmla="*/ 279 h 315"/>
                <a:gd name="T92" fmla="*/ 113 w 229"/>
                <a:gd name="T93" fmla="*/ 281 h 315"/>
                <a:gd name="T94" fmla="*/ 126 w 229"/>
                <a:gd name="T95" fmla="*/ 281 h 315"/>
                <a:gd name="T96" fmla="*/ 145 w 229"/>
                <a:gd name="T97" fmla="*/ 277 h 315"/>
                <a:gd name="T98" fmla="*/ 160 w 229"/>
                <a:gd name="T99" fmla="*/ 267 h 315"/>
                <a:gd name="T100" fmla="*/ 171 w 229"/>
                <a:gd name="T101" fmla="*/ 253 h 315"/>
                <a:gd name="T102" fmla="*/ 177 w 229"/>
                <a:gd name="T103" fmla="*/ 236 h 315"/>
                <a:gd name="T104" fmla="*/ 183 w 229"/>
                <a:gd name="T105" fmla="*/ 205 h 315"/>
                <a:gd name="T106" fmla="*/ 184 w 229"/>
                <a:gd name="T107" fmla="*/ 157 h 315"/>
                <a:gd name="T108" fmla="*/ 184 w 229"/>
                <a:gd name="T109" fmla="*/ 133 h 315"/>
                <a:gd name="T110" fmla="*/ 180 w 229"/>
                <a:gd name="T111" fmla="*/ 89 h 315"/>
                <a:gd name="T112" fmla="*/ 175 w 229"/>
                <a:gd name="T113" fmla="*/ 71 h 315"/>
                <a:gd name="T114" fmla="*/ 167 w 229"/>
                <a:gd name="T115" fmla="*/ 55 h 315"/>
                <a:gd name="T116" fmla="*/ 155 w 229"/>
                <a:gd name="T117" fmla="*/ 44 h 315"/>
                <a:gd name="T118" fmla="*/ 139 w 229"/>
                <a:gd name="T119" fmla="*/ 37 h 315"/>
                <a:gd name="T120" fmla="*/ 116 w 229"/>
                <a:gd name="T121" fmla="*/ 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9" h="315">
                  <a:moveTo>
                    <a:pt x="111" y="315"/>
                  </a:moveTo>
                  <a:lnTo>
                    <a:pt x="111" y="315"/>
                  </a:lnTo>
                  <a:lnTo>
                    <a:pt x="94" y="315"/>
                  </a:lnTo>
                  <a:lnTo>
                    <a:pt x="78" y="313"/>
                  </a:lnTo>
                  <a:lnTo>
                    <a:pt x="65" y="309"/>
                  </a:lnTo>
                  <a:lnTo>
                    <a:pt x="53" y="306"/>
                  </a:lnTo>
                  <a:lnTo>
                    <a:pt x="43" y="300"/>
                  </a:lnTo>
                  <a:lnTo>
                    <a:pt x="33" y="292"/>
                  </a:lnTo>
                  <a:lnTo>
                    <a:pt x="26" y="285"/>
                  </a:lnTo>
                  <a:lnTo>
                    <a:pt x="20" y="275"/>
                  </a:lnTo>
                  <a:lnTo>
                    <a:pt x="14" y="266"/>
                  </a:lnTo>
                  <a:lnTo>
                    <a:pt x="10" y="253"/>
                  </a:lnTo>
                  <a:lnTo>
                    <a:pt x="6" y="241"/>
                  </a:lnTo>
                  <a:lnTo>
                    <a:pt x="4" y="228"/>
                  </a:lnTo>
                  <a:lnTo>
                    <a:pt x="1" y="213"/>
                  </a:lnTo>
                  <a:lnTo>
                    <a:pt x="0" y="197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28"/>
                  </a:lnTo>
                  <a:lnTo>
                    <a:pt x="1" y="111"/>
                  </a:lnTo>
                  <a:lnTo>
                    <a:pt x="4" y="96"/>
                  </a:lnTo>
                  <a:lnTo>
                    <a:pt x="6" y="82"/>
                  </a:lnTo>
                  <a:lnTo>
                    <a:pt x="10" y="68"/>
                  </a:lnTo>
                  <a:lnTo>
                    <a:pt x="15" y="56"/>
                  </a:lnTo>
                  <a:lnTo>
                    <a:pt x="21" y="45"/>
                  </a:lnTo>
                  <a:lnTo>
                    <a:pt x="28" y="34"/>
                  </a:lnTo>
                  <a:lnTo>
                    <a:pt x="36" y="26"/>
                  </a:lnTo>
                  <a:lnTo>
                    <a:pt x="45" y="18"/>
                  </a:lnTo>
                  <a:lnTo>
                    <a:pt x="56" y="12"/>
                  </a:lnTo>
                  <a:lnTo>
                    <a:pt x="68" y="7"/>
                  </a:lnTo>
                  <a:lnTo>
                    <a:pt x="83" y="4"/>
                  </a:lnTo>
                  <a:lnTo>
                    <a:pt x="99" y="1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34" y="1"/>
                  </a:lnTo>
                  <a:lnTo>
                    <a:pt x="149" y="3"/>
                  </a:lnTo>
                  <a:lnTo>
                    <a:pt x="163" y="6"/>
                  </a:lnTo>
                  <a:lnTo>
                    <a:pt x="175" y="11"/>
                  </a:lnTo>
                  <a:lnTo>
                    <a:pt x="185" y="17"/>
                  </a:lnTo>
                  <a:lnTo>
                    <a:pt x="195" y="23"/>
                  </a:lnTo>
                  <a:lnTo>
                    <a:pt x="202" y="32"/>
                  </a:lnTo>
                  <a:lnTo>
                    <a:pt x="210" y="42"/>
                  </a:lnTo>
                  <a:lnTo>
                    <a:pt x="214" y="51"/>
                  </a:lnTo>
                  <a:lnTo>
                    <a:pt x="219" y="63"/>
                  </a:lnTo>
                  <a:lnTo>
                    <a:pt x="223" y="76"/>
                  </a:lnTo>
                  <a:lnTo>
                    <a:pt x="225" y="89"/>
                  </a:lnTo>
                  <a:lnTo>
                    <a:pt x="227" y="105"/>
                  </a:lnTo>
                  <a:lnTo>
                    <a:pt x="228" y="121"/>
                  </a:lnTo>
                  <a:lnTo>
                    <a:pt x="229" y="155"/>
                  </a:lnTo>
                  <a:lnTo>
                    <a:pt x="229" y="155"/>
                  </a:lnTo>
                  <a:lnTo>
                    <a:pt x="228" y="191"/>
                  </a:lnTo>
                  <a:lnTo>
                    <a:pt x="227" y="208"/>
                  </a:lnTo>
                  <a:lnTo>
                    <a:pt x="225" y="224"/>
                  </a:lnTo>
                  <a:lnTo>
                    <a:pt x="222" y="238"/>
                  </a:lnTo>
                  <a:lnTo>
                    <a:pt x="219" y="251"/>
                  </a:lnTo>
                  <a:lnTo>
                    <a:pt x="214" y="263"/>
                  </a:lnTo>
                  <a:lnTo>
                    <a:pt x="208" y="274"/>
                  </a:lnTo>
                  <a:lnTo>
                    <a:pt x="202" y="284"/>
                  </a:lnTo>
                  <a:lnTo>
                    <a:pt x="194" y="292"/>
                  </a:lnTo>
                  <a:lnTo>
                    <a:pt x="184" y="300"/>
                  </a:lnTo>
                  <a:lnTo>
                    <a:pt x="173" y="305"/>
                  </a:lnTo>
                  <a:lnTo>
                    <a:pt x="160" y="309"/>
                  </a:lnTo>
                  <a:lnTo>
                    <a:pt x="146" y="313"/>
                  </a:lnTo>
                  <a:lnTo>
                    <a:pt x="129" y="315"/>
                  </a:lnTo>
                  <a:lnTo>
                    <a:pt x="111" y="315"/>
                  </a:lnTo>
                  <a:close/>
                  <a:moveTo>
                    <a:pt x="116" y="34"/>
                  </a:moveTo>
                  <a:lnTo>
                    <a:pt x="116" y="34"/>
                  </a:lnTo>
                  <a:lnTo>
                    <a:pt x="105" y="35"/>
                  </a:lnTo>
                  <a:lnTo>
                    <a:pt x="94" y="37"/>
                  </a:lnTo>
                  <a:lnTo>
                    <a:pt x="84" y="40"/>
                  </a:lnTo>
                  <a:lnTo>
                    <a:pt x="77" y="44"/>
                  </a:lnTo>
                  <a:lnTo>
                    <a:pt x="70" y="50"/>
                  </a:lnTo>
                  <a:lnTo>
                    <a:pt x="64" y="56"/>
                  </a:lnTo>
                  <a:lnTo>
                    <a:pt x="59" y="63"/>
                  </a:lnTo>
                  <a:lnTo>
                    <a:pt x="55" y="71"/>
                  </a:lnTo>
                  <a:lnTo>
                    <a:pt x="51" y="80"/>
                  </a:lnTo>
                  <a:lnTo>
                    <a:pt x="49" y="90"/>
                  </a:lnTo>
                  <a:lnTo>
                    <a:pt x="45" y="111"/>
                  </a:lnTo>
                  <a:lnTo>
                    <a:pt x="44" y="134"/>
                  </a:lnTo>
                  <a:lnTo>
                    <a:pt x="44" y="158"/>
                  </a:lnTo>
                  <a:lnTo>
                    <a:pt x="44" y="158"/>
                  </a:lnTo>
                  <a:lnTo>
                    <a:pt x="44" y="184"/>
                  </a:lnTo>
                  <a:lnTo>
                    <a:pt x="45" y="207"/>
                  </a:lnTo>
                  <a:lnTo>
                    <a:pt x="48" y="228"/>
                  </a:lnTo>
                  <a:lnTo>
                    <a:pt x="50" y="236"/>
                  </a:lnTo>
                  <a:lnTo>
                    <a:pt x="54" y="246"/>
                  </a:lnTo>
                  <a:lnTo>
                    <a:pt x="57" y="253"/>
                  </a:lnTo>
                  <a:lnTo>
                    <a:pt x="62" y="261"/>
                  </a:lnTo>
                  <a:lnTo>
                    <a:pt x="67" y="267"/>
                  </a:lnTo>
                  <a:lnTo>
                    <a:pt x="74" y="272"/>
                  </a:lnTo>
                  <a:lnTo>
                    <a:pt x="82" y="277"/>
                  </a:lnTo>
                  <a:lnTo>
                    <a:pt x="92" y="279"/>
                  </a:lnTo>
                  <a:lnTo>
                    <a:pt x="101" y="281"/>
                  </a:lnTo>
                  <a:lnTo>
                    <a:pt x="113" y="281"/>
                  </a:lnTo>
                  <a:lnTo>
                    <a:pt x="113" y="281"/>
                  </a:lnTo>
                  <a:lnTo>
                    <a:pt x="126" y="281"/>
                  </a:lnTo>
                  <a:lnTo>
                    <a:pt x="135" y="279"/>
                  </a:lnTo>
                  <a:lnTo>
                    <a:pt x="145" y="277"/>
                  </a:lnTo>
                  <a:lnTo>
                    <a:pt x="152" y="272"/>
                  </a:lnTo>
                  <a:lnTo>
                    <a:pt x="160" y="267"/>
                  </a:lnTo>
                  <a:lnTo>
                    <a:pt x="166" y="261"/>
                  </a:lnTo>
                  <a:lnTo>
                    <a:pt x="171" y="253"/>
                  </a:lnTo>
                  <a:lnTo>
                    <a:pt x="174" y="245"/>
                  </a:lnTo>
                  <a:lnTo>
                    <a:pt x="177" y="236"/>
                  </a:lnTo>
                  <a:lnTo>
                    <a:pt x="179" y="227"/>
                  </a:lnTo>
                  <a:lnTo>
                    <a:pt x="183" y="205"/>
                  </a:lnTo>
                  <a:lnTo>
                    <a:pt x="184" y="182"/>
                  </a:lnTo>
                  <a:lnTo>
                    <a:pt x="184" y="157"/>
                  </a:lnTo>
                  <a:lnTo>
                    <a:pt x="184" y="157"/>
                  </a:lnTo>
                  <a:lnTo>
                    <a:pt x="184" y="133"/>
                  </a:lnTo>
                  <a:lnTo>
                    <a:pt x="183" y="110"/>
                  </a:lnTo>
                  <a:lnTo>
                    <a:pt x="180" y="89"/>
                  </a:lnTo>
                  <a:lnTo>
                    <a:pt x="178" y="79"/>
                  </a:lnTo>
                  <a:lnTo>
                    <a:pt x="175" y="71"/>
                  </a:lnTo>
                  <a:lnTo>
                    <a:pt x="172" y="62"/>
                  </a:lnTo>
                  <a:lnTo>
                    <a:pt x="167" y="55"/>
                  </a:lnTo>
                  <a:lnTo>
                    <a:pt x="162" y="49"/>
                  </a:lnTo>
                  <a:lnTo>
                    <a:pt x="155" y="44"/>
                  </a:lnTo>
                  <a:lnTo>
                    <a:pt x="147" y="40"/>
                  </a:lnTo>
                  <a:lnTo>
                    <a:pt x="139" y="37"/>
                  </a:lnTo>
                  <a:lnTo>
                    <a:pt x="128" y="35"/>
                  </a:lnTo>
                  <a:lnTo>
                    <a:pt x="116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4" name="Freeform 71"/>
            <p:cNvSpPr>
              <a:spLocks/>
            </p:cNvSpPr>
            <p:nvPr/>
          </p:nvSpPr>
          <p:spPr bwMode="auto">
            <a:xfrm>
              <a:off x="6174581" y="613247"/>
              <a:ext cx="84137" cy="122237"/>
            </a:xfrm>
            <a:custGeom>
              <a:avLst/>
              <a:gdLst>
                <a:gd name="T0" fmla="*/ 165 w 209"/>
                <a:gd name="T1" fmla="*/ 308 h 308"/>
                <a:gd name="T2" fmla="*/ 165 w 209"/>
                <a:gd name="T3" fmla="*/ 98 h 308"/>
                <a:gd name="T4" fmla="*/ 165 w 209"/>
                <a:gd name="T5" fmla="*/ 98 h 308"/>
                <a:gd name="T6" fmla="*/ 165 w 209"/>
                <a:gd name="T7" fmla="*/ 84 h 308"/>
                <a:gd name="T8" fmla="*/ 163 w 209"/>
                <a:gd name="T9" fmla="*/ 72 h 308"/>
                <a:gd name="T10" fmla="*/ 161 w 209"/>
                <a:gd name="T11" fmla="*/ 61 h 308"/>
                <a:gd name="T12" fmla="*/ 156 w 209"/>
                <a:gd name="T13" fmla="*/ 52 h 308"/>
                <a:gd name="T14" fmla="*/ 148 w 209"/>
                <a:gd name="T15" fmla="*/ 45 h 308"/>
                <a:gd name="T16" fmla="*/ 140 w 209"/>
                <a:gd name="T17" fmla="*/ 40 h 308"/>
                <a:gd name="T18" fmla="*/ 129 w 209"/>
                <a:gd name="T19" fmla="*/ 37 h 308"/>
                <a:gd name="T20" fmla="*/ 117 w 209"/>
                <a:gd name="T21" fmla="*/ 35 h 308"/>
                <a:gd name="T22" fmla="*/ 117 w 209"/>
                <a:gd name="T23" fmla="*/ 35 h 308"/>
                <a:gd name="T24" fmla="*/ 107 w 209"/>
                <a:gd name="T25" fmla="*/ 37 h 308"/>
                <a:gd name="T26" fmla="*/ 100 w 209"/>
                <a:gd name="T27" fmla="*/ 38 h 308"/>
                <a:gd name="T28" fmla="*/ 91 w 209"/>
                <a:gd name="T29" fmla="*/ 40 h 308"/>
                <a:gd name="T30" fmla="*/ 84 w 209"/>
                <a:gd name="T31" fmla="*/ 43 h 308"/>
                <a:gd name="T32" fmla="*/ 78 w 209"/>
                <a:gd name="T33" fmla="*/ 46 h 308"/>
                <a:gd name="T34" fmla="*/ 72 w 209"/>
                <a:gd name="T35" fmla="*/ 51 h 308"/>
                <a:gd name="T36" fmla="*/ 67 w 209"/>
                <a:gd name="T37" fmla="*/ 57 h 308"/>
                <a:gd name="T38" fmla="*/ 62 w 209"/>
                <a:gd name="T39" fmla="*/ 62 h 308"/>
                <a:gd name="T40" fmla="*/ 57 w 209"/>
                <a:gd name="T41" fmla="*/ 70 h 308"/>
                <a:gd name="T42" fmla="*/ 54 w 209"/>
                <a:gd name="T43" fmla="*/ 77 h 308"/>
                <a:gd name="T44" fmla="*/ 49 w 209"/>
                <a:gd name="T45" fmla="*/ 93 h 308"/>
                <a:gd name="T46" fmla="*/ 45 w 209"/>
                <a:gd name="T47" fmla="*/ 110 h 308"/>
                <a:gd name="T48" fmla="*/ 44 w 209"/>
                <a:gd name="T49" fmla="*/ 129 h 308"/>
                <a:gd name="T50" fmla="*/ 44 w 209"/>
                <a:gd name="T51" fmla="*/ 308 h 308"/>
                <a:gd name="T52" fmla="*/ 0 w 209"/>
                <a:gd name="T53" fmla="*/ 308 h 308"/>
                <a:gd name="T54" fmla="*/ 0 w 209"/>
                <a:gd name="T55" fmla="*/ 7 h 308"/>
                <a:gd name="T56" fmla="*/ 33 w 209"/>
                <a:gd name="T57" fmla="*/ 7 h 308"/>
                <a:gd name="T58" fmla="*/ 40 w 209"/>
                <a:gd name="T59" fmla="*/ 46 h 308"/>
                <a:gd name="T60" fmla="*/ 44 w 209"/>
                <a:gd name="T61" fmla="*/ 46 h 308"/>
                <a:gd name="T62" fmla="*/ 44 w 209"/>
                <a:gd name="T63" fmla="*/ 46 h 308"/>
                <a:gd name="T64" fmla="*/ 50 w 209"/>
                <a:gd name="T65" fmla="*/ 34 h 308"/>
                <a:gd name="T66" fmla="*/ 58 w 209"/>
                <a:gd name="T67" fmla="*/ 26 h 308"/>
                <a:gd name="T68" fmla="*/ 67 w 209"/>
                <a:gd name="T69" fmla="*/ 17 h 308"/>
                <a:gd name="T70" fmla="*/ 78 w 209"/>
                <a:gd name="T71" fmla="*/ 11 h 308"/>
                <a:gd name="T72" fmla="*/ 88 w 209"/>
                <a:gd name="T73" fmla="*/ 6 h 308"/>
                <a:gd name="T74" fmla="*/ 100 w 209"/>
                <a:gd name="T75" fmla="*/ 3 h 308"/>
                <a:gd name="T76" fmla="*/ 112 w 209"/>
                <a:gd name="T77" fmla="*/ 1 h 308"/>
                <a:gd name="T78" fmla="*/ 125 w 209"/>
                <a:gd name="T79" fmla="*/ 0 h 308"/>
                <a:gd name="T80" fmla="*/ 125 w 209"/>
                <a:gd name="T81" fmla="*/ 0 h 308"/>
                <a:gd name="T82" fmla="*/ 136 w 209"/>
                <a:gd name="T83" fmla="*/ 1 h 308"/>
                <a:gd name="T84" fmla="*/ 146 w 209"/>
                <a:gd name="T85" fmla="*/ 3 h 308"/>
                <a:gd name="T86" fmla="*/ 156 w 209"/>
                <a:gd name="T87" fmla="*/ 4 h 308"/>
                <a:gd name="T88" fmla="*/ 164 w 209"/>
                <a:gd name="T89" fmla="*/ 6 h 308"/>
                <a:gd name="T90" fmla="*/ 172 w 209"/>
                <a:gd name="T91" fmla="*/ 10 h 308"/>
                <a:gd name="T92" fmla="*/ 178 w 209"/>
                <a:gd name="T93" fmla="*/ 14 h 308"/>
                <a:gd name="T94" fmla="*/ 185 w 209"/>
                <a:gd name="T95" fmla="*/ 18 h 308"/>
                <a:gd name="T96" fmla="*/ 190 w 209"/>
                <a:gd name="T97" fmla="*/ 24 h 308"/>
                <a:gd name="T98" fmla="*/ 195 w 209"/>
                <a:gd name="T99" fmla="*/ 31 h 308"/>
                <a:gd name="T100" fmla="*/ 198 w 209"/>
                <a:gd name="T101" fmla="*/ 37 h 308"/>
                <a:gd name="T102" fmla="*/ 202 w 209"/>
                <a:gd name="T103" fmla="*/ 44 h 308"/>
                <a:gd name="T104" fmla="*/ 204 w 209"/>
                <a:gd name="T105" fmla="*/ 52 h 308"/>
                <a:gd name="T106" fmla="*/ 207 w 209"/>
                <a:gd name="T107" fmla="*/ 61 h 308"/>
                <a:gd name="T108" fmla="*/ 208 w 209"/>
                <a:gd name="T109" fmla="*/ 71 h 308"/>
                <a:gd name="T110" fmla="*/ 209 w 209"/>
                <a:gd name="T111" fmla="*/ 91 h 308"/>
                <a:gd name="T112" fmla="*/ 209 w 209"/>
                <a:gd name="T113" fmla="*/ 308 h 308"/>
                <a:gd name="T114" fmla="*/ 165 w 209"/>
                <a:gd name="T115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9" h="308">
                  <a:moveTo>
                    <a:pt x="165" y="308"/>
                  </a:moveTo>
                  <a:lnTo>
                    <a:pt x="165" y="98"/>
                  </a:lnTo>
                  <a:lnTo>
                    <a:pt x="165" y="98"/>
                  </a:lnTo>
                  <a:lnTo>
                    <a:pt x="165" y="84"/>
                  </a:lnTo>
                  <a:lnTo>
                    <a:pt x="163" y="72"/>
                  </a:lnTo>
                  <a:lnTo>
                    <a:pt x="161" y="61"/>
                  </a:lnTo>
                  <a:lnTo>
                    <a:pt x="156" y="52"/>
                  </a:lnTo>
                  <a:lnTo>
                    <a:pt x="148" y="45"/>
                  </a:lnTo>
                  <a:lnTo>
                    <a:pt x="140" y="40"/>
                  </a:lnTo>
                  <a:lnTo>
                    <a:pt x="129" y="37"/>
                  </a:lnTo>
                  <a:lnTo>
                    <a:pt x="117" y="35"/>
                  </a:lnTo>
                  <a:lnTo>
                    <a:pt x="117" y="35"/>
                  </a:lnTo>
                  <a:lnTo>
                    <a:pt x="107" y="37"/>
                  </a:lnTo>
                  <a:lnTo>
                    <a:pt x="100" y="38"/>
                  </a:lnTo>
                  <a:lnTo>
                    <a:pt x="91" y="40"/>
                  </a:lnTo>
                  <a:lnTo>
                    <a:pt x="84" y="43"/>
                  </a:lnTo>
                  <a:lnTo>
                    <a:pt x="78" y="46"/>
                  </a:lnTo>
                  <a:lnTo>
                    <a:pt x="72" y="51"/>
                  </a:lnTo>
                  <a:lnTo>
                    <a:pt x="67" y="57"/>
                  </a:lnTo>
                  <a:lnTo>
                    <a:pt x="62" y="62"/>
                  </a:lnTo>
                  <a:lnTo>
                    <a:pt x="57" y="70"/>
                  </a:lnTo>
                  <a:lnTo>
                    <a:pt x="54" y="77"/>
                  </a:lnTo>
                  <a:lnTo>
                    <a:pt x="49" y="93"/>
                  </a:lnTo>
                  <a:lnTo>
                    <a:pt x="45" y="110"/>
                  </a:lnTo>
                  <a:lnTo>
                    <a:pt x="44" y="129"/>
                  </a:lnTo>
                  <a:lnTo>
                    <a:pt x="44" y="308"/>
                  </a:lnTo>
                  <a:lnTo>
                    <a:pt x="0" y="308"/>
                  </a:lnTo>
                  <a:lnTo>
                    <a:pt x="0" y="7"/>
                  </a:lnTo>
                  <a:lnTo>
                    <a:pt x="33" y="7"/>
                  </a:lnTo>
                  <a:lnTo>
                    <a:pt x="40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50" y="34"/>
                  </a:lnTo>
                  <a:lnTo>
                    <a:pt x="58" y="26"/>
                  </a:lnTo>
                  <a:lnTo>
                    <a:pt x="67" y="17"/>
                  </a:lnTo>
                  <a:lnTo>
                    <a:pt x="78" y="11"/>
                  </a:lnTo>
                  <a:lnTo>
                    <a:pt x="88" y="6"/>
                  </a:lnTo>
                  <a:lnTo>
                    <a:pt x="100" y="3"/>
                  </a:lnTo>
                  <a:lnTo>
                    <a:pt x="112" y="1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36" y="1"/>
                  </a:lnTo>
                  <a:lnTo>
                    <a:pt x="146" y="3"/>
                  </a:lnTo>
                  <a:lnTo>
                    <a:pt x="156" y="4"/>
                  </a:lnTo>
                  <a:lnTo>
                    <a:pt x="164" y="6"/>
                  </a:lnTo>
                  <a:lnTo>
                    <a:pt x="172" y="10"/>
                  </a:lnTo>
                  <a:lnTo>
                    <a:pt x="178" y="14"/>
                  </a:lnTo>
                  <a:lnTo>
                    <a:pt x="185" y="18"/>
                  </a:lnTo>
                  <a:lnTo>
                    <a:pt x="190" y="24"/>
                  </a:lnTo>
                  <a:lnTo>
                    <a:pt x="195" y="31"/>
                  </a:lnTo>
                  <a:lnTo>
                    <a:pt x="198" y="37"/>
                  </a:lnTo>
                  <a:lnTo>
                    <a:pt x="202" y="44"/>
                  </a:lnTo>
                  <a:lnTo>
                    <a:pt x="204" y="52"/>
                  </a:lnTo>
                  <a:lnTo>
                    <a:pt x="207" y="61"/>
                  </a:lnTo>
                  <a:lnTo>
                    <a:pt x="208" y="71"/>
                  </a:lnTo>
                  <a:lnTo>
                    <a:pt x="209" y="91"/>
                  </a:lnTo>
                  <a:lnTo>
                    <a:pt x="209" y="308"/>
                  </a:lnTo>
                  <a:lnTo>
                    <a:pt x="165" y="3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5" name="Freeform 72"/>
            <p:cNvSpPr>
              <a:spLocks/>
            </p:cNvSpPr>
            <p:nvPr/>
          </p:nvSpPr>
          <p:spPr bwMode="auto">
            <a:xfrm>
              <a:off x="6293643" y="616422"/>
              <a:ext cx="82550" cy="122237"/>
            </a:xfrm>
            <a:custGeom>
              <a:avLst/>
              <a:gdLst>
                <a:gd name="T0" fmla="*/ 45 w 211"/>
                <a:gd name="T1" fmla="*/ 0 h 308"/>
                <a:gd name="T2" fmla="*/ 45 w 211"/>
                <a:gd name="T3" fmla="*/ 210 h 308"/>
                <a:gd name="T4" fmla="*/ 45 w 211"/>
                <a:gd name="T5" fmla="*/ 210 h 308"/>
                <a:gd name="T6" fmla="*/ 45 w 211"/>
                <a:gd name="T7" fmla="*/ 226 h 308"/>
                <a:gd name="T8" fmla="*/ 48 w 211"/>
                <a:gd name="T9" fmla="*/ 238 h 308"/>
                <a:gd name="T10" fmla="*/ 51 w 211"/>
                <a:gd name="T11" fmla="*/ 249 h 308"/>
                <a:gd name="T12" fmla="*/ 56 w 211"/>
                <a:gd name="T13" fmla="*/ 259 h 308"/>
                <a:gd name="T14" fmla="*/ 62 w 211"/>
                <a:gd name="T15" fmla="*/ 265 h 308"/>
                <a:gd name="T16" fmla="*/ 72 w 211"/>
                <a:gd name="T17" fmla="*/ 270 h 308"/>
                <a:gd name="T18" fmla="*/ 83 w 211"/>
                <a:gd name="T19" fmla="*/ 272 h 308"/>
                <a:gd name="T20" fmla="*/ 95 w 211"/>
                <a:gd name="T21" fmla="*/ 273 h 308"/>
                <a:gd name="T22" fmla="*/ 95 w 211"/>
                <a:gd name="T23" fmla="*/ 273 h 308"/>
                <a:gd name="T24" fmla="*/ 105 w 211"/>
                <a:gd name="T25" fmla="*/ 273 h 308"/>
                <a:gd name="T26" fmla="*/ 113 w 211"/>
                <a:gd name="T27" fmla="*/ 271 h 308"/>
                <a:gd name="T28" fmla="*/ 121 w 211"/>
                <a:gd name="T29" fmla="*/ 268 h 308"/>
                <a:gd name="T30" fmla="*/ 128 w 211"/>
                <a:gd name="T31" fmla="*/ 266 h 308"/>
                <a:gd name="T32" fmla="*/ 134 w 211"/>
                <a:gd name="T33" fmla="*/ 261 h 308"/>
                <a:gd name="T34" fmla="*/ 140 w 211"/>
                <a:gd name="T35" fmla="*/ 256 h 308"/>
                <a:gd name="T36" fmla="*/ 145 w 211"/>
                <a:gd name="T37" fmla="*/ 251 h 308"/>
                <a:gd name="T38" fmla="*/ 150 w 211"/>
                <a:gd name="T39" fmla="*/ 245 h 308"/>
                <a:gd name="T40" fmla="*/ 153 w 211"/>
                <a:gd name="T41" fmla="*/ 238 h 308"/>
                <a:gd name="T42" fmla="*/ 157 w 211"/>
                <a:gd name="T43" fmla="*/ 231 h 308"/>
                <a:gd name="T44" fmla="*/ 162 w 211"/>
                <a:gd name="T45" fmla="*/ 216 h 308"/>
                <a:gd name="T46" fmla="*/ 166 w 211"/>
                <a:gd name="T47" fmla="*/ 199 h 308"/>
                <a:gd name="T48" fmla="*/ 167 w 211"/>
                <a:gd name="T49" fmla="*/ 181 h 308"/>
                <a:gd name="T50" fmla="*/ 167 w 211"/>
                <a:gd name="T51" fmla="*/ 0 h 308"/>
                <a:gd name="T52" fmla="*/ 211 w 211"/>
                <a:gd name="T53" fmla="*/ 0 h 308"/>
                <a:gd name="T54" fmla="*/ 211 w 211"/>
                <a:gd name="T55" fmla="*/ 301 h 308"/>
                <a:gd name="T56" fmla="*/ 178 w 211"/>
                <a:gd name="T57" fmla="*/ 301 h 308"/>
                <a:gd name="T58" fmla="*/ 170 w 211"/>
                <a:gd name="T59" fmla="*/ 263 h 308"/>
                <a:gd name="T60" fmla="*/ 167 w 211"/>
                <a:gd name="T61" fmla="*/ 263 h 308"/>
                <a:gd name="T62" fmla="*/ 167 w 211"/>
                <a:gd name="T63" fmla="*/ 263 h 308"/>
                <a:gd name="T64" fmla="*/ 159 w 211"/>
                <a:gd name="T65" fmla="*/ 274 h 308"/>
                <a:gd name="T66" fmla="*/ 151 w 211"/>
                <a:gd name="T67" fmla="*/ 284 h 308"/>
                <a:gd name="T68" fmla="*/ 142 w 211"/>
                <a:gd name="T69" fmla="*/ 291 h 308"/>
                <a:gd name="T70" fmla="*/ 133 w 211"/>
                <a:gd name="T71" fmla="*/ 298 h 308"/>
                <a:gd name="T72" fmla="*/ 122 w 211"/>
                <a:gd name="T73" fmla="*/ 302 h 308"/>
                <a:gd name="T74" fmla="*/ 111 w 211"/>
                <a:gd name="T75" fmla="*/ 306 h 308"/>
                <a:gd name="T76" fmla="*/ 97 w 211"/>
                <a:gd name="T77" fmla="*/ 308 h 308"/>
                <a:gd name="T78" fmla="*/ 85 w 211"/>
                <a:gd name="T79" fmla="*/ 308 h 308"/>
                <a:gd name="T80" fmla="*/ 85 w 211"/>
                <a:gd name="T81" fmla="*/ 308 h 308"/>
                <a:gd name="T82" fmla="*/ 74 w 211"/>
                <a:gd name="T83" fmla="*/ 308 h 308"/>
                <a:gd name="T84" fmla="*/ 65 w 211"/>
                <a:gd name="T85" fmla="*/ 307 h 308"/>
                <a:gd name="T86" fmla="*/ 56 w 211"/>
                <a:gd name="T87" fmla="*/ 305 h 308"/>
                <a:gd name="T88" fmla="*/ 49 w 211"/>
                <a:gd name="T89" fmla="*/ 302 h 308"/>
                <a:gd name="T90" fmla="*/ 40 w 211"/>
                <a:gd name="T91" fmla="*/ 299 h 308"/>
                <a:gd name="T92" fmla="*/ 34 w 211"/>
                <a:gd name="T93" fmla="*/ 295 h 308"/>
                <a:gd name="T94" fmla="*/ 28 w 211"/>
                <a:gd name="T95" fmla="*/ 290 h 308"/>
                <a:gd name="T96" fmla="*/ 22 w 211"/>
                <a:gd name="T97" fmla="*/ 284 h 308"/>
                <a:gd name="T98" fmla="*/ 17 w 211"/>
                <a:gd name="T99" fmla="*/ 278 h 308"/>
                <a:gd name="T100" fmla="*/ 12 w 211"/>
                <a:gd name="T101" fmla="*/ 272 h 308"/>
                <a:gd name="T102" fmla="*/ 9 w 211"/>
                <a:gd name="T103" fmla="*/ 265 h 308"/>
                <a:gd name="T104" fmla="*/ 6 w 211"/>
                <a:gd name="T105" fmla="*/ 256 h 308"/>
                <a:gd name="T106" fmla="*/ 4 w 211"/>
                <a:gd name="T107" fmla="*/ 248 h 308"/>
                <a:gd name="T108" fmla="*/ 3 w 211"/>
                <a:gd name="T109" fmla="*/ 238 h 308"/>
                <a:gd name="T110" fmla="*/ 0 w 211"/>
                <a:gd name="T111" fmla="*/ 218 h 308"/>
                <a:gd name="T112" fmla="*/ 0 w 211"/>
                <a:gd name="T113" fmla="*/ 0 h 308"/>
                <a:gd name="T114" fmla="*/ 45 w 211"/>
                <a:gd name="T115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1" h="308">
                  <a:moveTo>
                    <a:pt x="45" y="0"/>
                  </a:moveTo>
                  <a:lnTo>
                    <a:pt x="45" y="210"/>
                  </a:lnTo>
                  <a:lnTo>
                    <a:pt x="45" y="210"/>
                  </a:lnTo>
                  <a:lnTo>
                    <a:pt x="45" y="226"/>
                  </a:lnTo>
                  <a:lnTo>
                    <a:pt x="48" y="238"/>
                  </a:lnTo>
                  <a:lnTo>
                    <a:pt x="51" y="249"/>
                  </a:lnTo>
                  <a:lnTo>
                    <a:pt x="56" y="259"/>
                  </a:lnTo>
                  <a:lnTo>
                    <a:pt x="62" y="265"/>
                  </a:lnTo>
                  <a:lnTo>
                    <a:pt x="72" y="270"/>
                  </a:lnTo>
                  <a:lnTo>
                    <a:pt x="83" y="272"/>
                  </a:lnTo>
                  <a:lnTo>
                    <a:pt x="95" y="273"/>
                  </a:lnTo>
                  <a:lnTo>
                    <a:pt x="95" y="273"/>
                  </a:lnTo>
                  <a:lnTo>
                    <a:pt x="105" y="273"/>
                  </a:lnTo>
                  <a:lnTo>
                    <a:pt x="113" y="271"/>
                  </a:lnTo>
                  <a:lnTo>
                    <a:pt x="121" y="268"/>
                  </a:lnTo>
                  <a:lnTo>
                    <a:pt x="128" y="266"/>
                  </a:lnTo>
                  <a:lnTo>
                    <a:pt x="134" y="261"/>
                  </a:lnTo>
                  <a:lnTo>
                    <a:pt x="140" y="256"/>
                  </a:lnTo>
                  <a:lnTo>
                    <a:pt x="145" y="251"/>
                  </a:lnTo>
                  <a:lnTo>
                    <a:pt x="150" y="245"/>
                  </a:lnTo>
                  <a:lnTo>
                    <a:pt x="153" y="238"/>
                  </a:lnTo>
                  <a:lnTo>
                    <a:pt x="157" y="231"/>
                  </a:lnTo>
                  <a:lnTo>
                    <a:pt x="162" y="216"/>
                  </a:lnTo>
                  <a:lnTo>
                    <a:pt x="166" y="199"/>
                  </a:lnTo>
                  <a:lnTo>
                    <a:pt x="167" y="181"/>
                  </a:lnTo>
                  <a:lnTo>
                    <a:pt x="167" y="0"/>
                  </a:lnTo>
                  <a:lnTo>
                    <a:pt x="211" y="0"/>
                  </a:lnTo>
                  <a:lnTo>
                    <a:pt x="211" y="301"/>
                  </a:lnTo>
                  <a:lnTo>
                    <a:pt x="178" y="301"/>
                  </a:lnTo>
                  <a:lnTo>
                    <a:pt x="170" y="263"/>
                  </a:lnTo>
                  <a:lnTo>
                    <a:pt x="167" y="263"/>
                  </a:lnTo>
                  <a:lnTo>
                    <a:pt x="167" y="263"/>
                  </a:lnTo>
                  <a:lnTo>
                    <a:pt x="159" y="274"/>
                  </a:lnTo>
                  <a:lnTo>
                    <a:pt x="151" y="284"/>
                  </a:lnTo>
                  <a:lnTo>
                    <a:pt x="142" y="291"/>
                  </a:lnTo>
                  <a:lnTo>
                    <a:pt x="133" y="298"/>
                  </a:lnTo>
                  <a:lnTo>
                    <a:pt x="122" y="302"/>
                  </a:lnTo>
                  <a:lnTo>
                    <a:pt x="111" y="306"/>
                  </a:lnTo>
                  <a:lnTo>
                    <a:pt x="97" y="308"/>
                  </a:lnTo>
                  <a:lnTo>
                    <a:pt x="85" y="308"/>
                  </a:lnTo>
                  <a:lnTo>
                    <a:pt x="85" y="308"/>
                  </a:lnTo>
                  <a:lnTo>
                    <a:pt x="74" y="308"/>
                  </a:lnTo>
                  <a:lnTo>
                    <a:pt x="65" y="307"/>
                  </a:lnTo>
                  <a:lnTo>
                    <a:pt x="56" y="305"/>
                  </a:lnTo>
                  <a:lnTo>
                    <a:pt x="49" y="302"/>
                  </a:lnTo>
                  <a:lnTo>
                    <a:pt x="40" y="299"/>
                  </a:lnTo>
                  <a:lnTo>
                    <a:pt x="34" y="295"/>
                  </a:lnTo>
                  <a:lnTo>
                    <a:pt x="28" y="290"/>
                  </a:lnTo>
                  <a:lnTo>
                    <a:pt x="22" y="284"/>
                  </a:lnTo>
                  <a:lnTo>
                    <a:pt x="17" y="278"/>
                  </a:lnTo>
                  <a:lnTo>
                    <a:pt x="12" y="272"/>
                  </a:lnTo>
                  <a:lnTo>
                    <a:pt x="9" y="265"/>
                  </a:lnTo>
                  <a:lnTo>
                    <a:pt x="6" y="256"/>
                  </a:lnTo>
                  <a:lnTo>
                    <a:pt x="4" y="248"/>
                  </a:lnTo>
                  <a:lnTo>
                    <a:pt x="3" y="238"/>
                  </a:lnTo>
                  <a:lnTo>
                    <a:pt x="0" y="218"/>
                  </a:lnTo>
                  <a:lnTo>
                    <a:pt x="0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6" name="Freeform 73"/>
            <p:cNvSpPr>
              <a:spLocks noEditPoints="1"/>
            </p:cNvSpPr>
            <p:nvPr/>
          </p:nvSpPr>
          <p:spPr bwMode="auto">
            <a:xfrm>
              <a:off x="6407943" y="613247"/>
              <a:ext cx="87312" cy="125412"/>
            </a:xfrm>
            <a:custGeom>
              <a:avLst/>
              <a:gdLst>
                <a:gd name="T0" fmla="*/ 45 w 223"/>
                <a:gd name="T1" fmla="*/ 177 h 315"/>
                <a:gd name="T2" fmla="*/ 48 w 223"/>
                <a:gd name="T3" fmla="*/ 210 h 315"/>
                <a:gd name="T4" fmla="*/ 53 w 223"/>
                <a:gd name="T5" fmla="*/ 229 h 315"/>
                <a:gd name="T6" fmla="*/ 61 w 223"/>
                <a:gd name="T7" fmla="*/ 245 h 315"/>
                <a:gd name="T8" fmla="*/ 71 w 223"/>
                <a:gd name="T9" fmla="*/ 258 h 315"/>
                <a:gd name="T10" fmla="*/ 85 w 223"/>
                <a:gd name="T11" fmla="*/ 269 h 315"/>
                <a:gd name="T12" fmla="*/ 101 w 223"/>
                <a:gd name="T13" fmla="*/ 277 h 315"/>
                <a:gd name="T14" fmla="*/ 122 w 223"/>
                <a:gd name="T15" fmla="*/ 280 h 315"/>
                <a:gd name="T16" fmla="*/ 133 w 223"/>
                <a:gd name="T17" fmla="*/ 280 h 315"/>
                <a:gd name="T18" fmla="*/ 162 w 223"/>
                <a:gd name="T19" fmla="*/ 279 h 315"/>
                <a:gd name="T20" fmla="*/ 213 w 223"/>
                <a:gd name="T21" fmla="*/ 270 h 315"/>
                <a:gd name="T22" fmla="*/ 220 w 223"/>
                <a:gd name="T23" fmla="*/ 300 h 315"/>
                <a:gd name="T24" fmla="*/ 178 w 223"/>
                <a:gd name="T25" fmla="*/ 311 h 315"/>
                <a:gd name="T26" fmla="*/ 127 w 223"/>
                <a:gd name="T27" fmla="*/ 315 h 315"/>
                <a:gd name="T28" fmla="*/ 109 w 223"/>
                <a:gd name="T29" fmla="*/ 315 h 315"/>
                <a:gd name="T30" fmla="*/ 78 w 223"/>
                <a:gd name="T31" fmla="*/ 309 h 315"/>
                <a:gd name="T32" fmla="*/ 54 w 223"/>
                <a:gd name="T33" fmla="*/ 298 h 315"/>
                <a:gd name="T34" fmla="*/ 34 w 223"/>
                <a:gd name="T35" fmla="*/ 283 h 315"/>
                <a:gd name="T36" fmla="*/ 20 w 223"/>
                <a:gd name="T37" fmla="*/ 262 h 315"/>
                <a:gd name="T38" fmla="*/ 10 w 223"/>
                <a:gd name="T39" fmla="*/ 236 h 315"/>
                <a:gd name="T40" fmla="*/ 4 w 223"/>
                <a:gd name="T41" fmla="*/ 207 h 315"/>
                <a:gd name="T42" fmla="*/ 1 w 223"/>
                <a:gd name="T43" fmla="*/ 173 h 315"/>
                <a:gd name="T44" fmla="*/ 0 w 223"/>
                <a:gd name="T45" fmla="*/ 155 h 315"/>
                <a:gd name="T46" fmla="*/ 3 w 223"/>
                <a:gd name="T47" fmla="*/ 122 h 315"/>
                <a:gd name="T48" fmla="*/ 8 w 223"/>
                <a:gd name="T49" fmla="*/ 93 h 315"/>
                <a:gd name="T50" fmla="*/ 15 w 223"/>
                <a:gd name="T51" fmla="*/ 67 h 315"/>
                <a:gd name="T52" fmla="*/ 28 w 223"/>
                <a:gd name="T53" fmla="*/ 44 h 315"/>
                <a:gd name="T54" fmla="*/ 44 w 223"/>
                <a:gd name="T55" fmla="*/ 26 h 315"/>
                <a:gd name="T56" fmla="*/ 66 w 223"/>
                <a:gd name="T57" fmla="*/ 12 h 315"/>
                <a:gd name="T58" fmla="*/ 91 w 223"/>
                <a:gd name="T59" fmla="*/ 4 h 315"/>
                <a:gd name="T60" fmla="*/ 122 w 223"/>
                <a:gd name="T61" fmla="*/ 0 h 315"/>
                <a:gd name="T62" fmla="*/ 138 w 223"/>
                <a:gd name="T63" fmla="*/ 1 h 315"/>
                <a:gd name="T64" fmla="*/ 164 w 223"/>
                <a:gd name="T65" fmla="*/ 6 h 315"/>
                <a:gd name="T66" fmla="*/ 185 w 223"/>
                <a:gd name="T67" fmla="*/ 16 h 315"/>
                <a:gd name="T68" fmla="*/ 200 w 223"/>
                <a:gd name="T69" fmla="*/ 31 h 315"/>
                <a:gd name="T70" fmla="*/ 211 w 223"/>
                <a:gd name="T71" fmla="*/ 50 h 315"/>
                <a:gd name="T72" fmla="*/ 218 w 223"/>
                <a:gd name="T73" fmla="*/ 72 h 315"/>
                <a:gd name="T74" fmla="*/ 223 w 223"/>
                <a:gd name="T75" fmla="*/ 112 h 315"/>
                <a:gd name="T76" fmla="*/ 223 w 223"/>
                <a:gd name="T77" fmla="*/ 167 h 315"/>
                <a:gd name="T78" fmla="*/ 121 w 223"/>
                <a:gd name="T79" fmla="*/ 34 h 315"/>
                <a:gd name="T80" fmla="*/ 110 w 223"/>
                <a:gd name="T81" fmla="*/ 34 h 315"/>
                <a:gd name="T82" fmla="*/ 90 w 223"/>
                <a:gd name="T83" fmla="*/ 39 h 315"/>
                <a:gd name="T84" fmla="*/ 76 w 223"/>
                <a:gd name="T85" fmla="*/ 49 h 315"/>
                <a:gd name="T86" fmla="*/ 64 w 223"/>
                <a:gd name="T87" fmla="*/ 62 h 315"/>
                <a:gd name="T88" fmla="*/ 55 w 223"/>
                <a:gd name="T89" fmla="*/ 78 h 315"/>
                <a:gd name="T90" fmla="*/ 48 w 223"/>
                <a:gd name="T91" fmla="*/ 106 h 315"/>
                <a:gd name="T92" fmla="*/ 45 w 223"/>
                <a:gd name="T93" fmla="*/ 146 h 315"/>
                <a:gd name="T94" fmla="*/ 179 w 223"/>
                <a:gd name="T95" fmla="*/ 135 h 315"/>
                <a:gd name="T96" fmla="*/ 178 w 223"/>
                <a:gd name="T97" fmla="*/ 95 h 315"/>
                <a:gd name="T98" fmla="*/ 173 w 223"/>
                <a:gd name="T99" fmla="*/ 71 h 315"/>
                <a:gd name="T100" fmla="*/ 167 w 223"/>
                <a:gd name="T101" fmla="*/ 57 h 315"/>
                <a:gd name="T102" fmla="*/ 158 w 223"/>
                <a:gd name="T103" fmla="*/ 46 h 315"/>
                <a:gd name="T104" fmla="*/ 146 w 223"/>
                <a:gd name="T105" fmla="*/ 38 h 315"/>
                <a:gd name="T106" fmla="*/ 130 w 223"/>
                <a:gd name="T107" fmla="*/ 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3" h="315">
                  <a:moveTo>
                    <a:pt x="45" y="177"/>
                  </a:moveTo>
                  <a:lnTo>
                    <a:pt x="45" y="177"/>
                  </a:lnTo>
                  <a:lnTo>
                    <a:pt x="46" y="199"/>
                  </a:lnTo>
                  <a:lnTo>
                    <a:pt x="48" y="210"/>
                  </a:lnTo>
                  <a:lnTo>
                    <a:pt x="50" y="219"/>
                  </a:lnTo>
                  <a:lnTo>
                    <a:pt x="53" y="229"/>
                  </a:lnTo>
                  <a:lnTo>
                    <a:pt x="56" y="238"/>
                  </a:lnTo>
                  <a:lnTo>
                    <a:pt x="61" y="245"/>
                  </a:lnTo>
                  <a:lnTo>
                    <a:pt x="66" y="252"/>
                  </a:lnTo>
                  <a:lnTo>
                    <a:pt x="71" y="258"/>
                  </a:lnTo>
                  <a:lnTo>
                    <a:pt x="78" y="264"/>
                  </a:lnTo>
                  <a:lnTo>
                    <a:pt x="85" y="269"/>
                  </a:lnTo>
                  <a:lnTo>
                    <a:pt x="93" y="273"/>
                  </a:lnTo>
                  <a:lnTo>
                    <a:pt x="101" y="277"/>
                  </a:lnTo>
                  <a:lnTo>
                    <a:pt x="111" y="279"/>
                  </a:lnTo>
                  <a:lnTo>
                    <a:pt x="122" y="280"/>
                  </a:lnTo>
                  <a:lnTo>
                    <a:pt x="133" y="280"/>
                  </a:lnTo>
                  <a:lnTo>
                    <a:pt x="133" y="280"/>
                  </a:lnTo>
                  <a:lnTo>
                    <a:pt x="147" y="280"/>
                  </a:lnTo>
                  <a:lnTo>
                    <a:pt x="162" y="279"/>
                  </a:lnTo>
                  <a:lnTo>
                    <a:pt x="188" y="275"/>
                  </a:lnTo>
                  <a:lnTo>
                    <a:pt x="213" y="270"/>
                  </a:lnTo>
                  <a:lnTo>
                    <a:pt x="220" y="300"/>
                  </a:lnTo>
                  <a:lnTo>
                    <a:pt x="220" y="300"/>
                  </a:lnTo>
                  <a:lnTo>
                    <a:pt x="201" y="306"/>
                  </a:lnTo>
                  <a:lnTo>
                    <a:pt x="178" y="311"/>
                  </a:lnTo>
                  <a:lnTo>
                    <a:pt x="152" y="314"/>
                  </a:lnTo>
                  <a:lnTo>
                    <a:pt x="127" y="315"/>
                  </a:lnTo>
                  <a:lnTo>
                    <a:pt x="127" y="315"/>
                  </a:lnTo>
                  <a:lnTo>
                    <a:pt x="109" y="315"/>
                  </a:lnTo>
                  <a:lnTo>
                    <a:pt x="93" y="313"/>
                  </a:lnTo>
                  <a:lnTo>
                    <a:pt x="78" y="309"/>
                  </a:lnTo>
                  <a:lnTo>
                    <a:pt x="65" y="305"/>
                  </a:lnTo>
                  <a:lnTo>
                    <a:pt x="54" y="298"/>
                  </a:lnTo>
                  <a:lnTo>
                    <a:pt x="43" y="291"/>
                  </a:lnTo>
                  <a:lnTo>
                    <a:pt x="34" y="283"/>
                  </a:lnTo>
                  <a:lnTo>
                    <a:pt x="26" y="273"/>
                  </a:lnTo>
                  <a:lnTo>
                    <a:pt x="20" y="262"/>
                  </a:lnTo>
                  <a:lnTo>
                    <a:pt x="15" y="250"/>
                  </a:lnTo>
                  <a:lnTo>
                    <a:pt x="10" y="236"/>
                  </a:lnTo>
                  <a:lnTo>
                    <a:pt x="6" y="222"/>
                  </a:lnTo>
                  <a:lnTo>
                    <a:pt x="4" y="207"/>
                  </a:lnTo>
                  <a:lnTo>
                    <a:pt x="1" y="190"/>
                  </a:lnTo>
                  <a:lnTo>
                    <a:pt x="1" y="173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" y="139"/>
                  </a:lnTo>
                  <a:lnTo>
                    <a:pt x="3" y="122"/>
                  </a:lnTo>
                  <a:lnTo>
                    <a:pt x="4" y="107"/>
                  </a:lnTo>
                  <a:lnTo>
                    <a:pt x="8" y="93"/>
                  </a:lnTo>
                  <a:lnTo>
                    <a:pt x="11" y="79"/>
                  </a:lnTo>
                  <a:lnTo>
                    <a:pt x="15" y="67"/>
                  </a:lnTo>
                  <a:lnTo>
                    <a:pt x="21" y="55"/>
                  </a:lnTo>
                  <a:lnTo>
                    <a:pt x="28" y="44"/>
                  </a:lnTo>
                  <a:lnTo>
                    <a:pt x="36" y="34"/>
                  </a:lnTo>
                  <a:lnTo>
                    <a:pt x="44" y="26"/>
                  </a:lnTo>
                  <a:lnTo>
                    <a:pt x="54" y="18"/>
                  </a:lnTo>
                  <a:lnTo>
                    <a:pt x="66" y="12"/>
                  </a:lnTo>
                  <a:lnTo>
                    <a:pt x="78" y="7"/>
                  </a:lnTo>
                  <a:lnTo>
                    <a:pt x="91" y="4"/>
                  </a:lnTo>
                  <a:lnTo>
                    <a:pt x="106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8" y="1"/>
                  </a:lnTo>
                  <a:lnTo>
                    <a:pt x="152" y="3"/>
                  </a:lnTo>
                  <a:lnTo>
                    <a:pt x="164" y="6"/>
                  </a:lnTo>
                  <a:lnTo>
                    <a:pt x="175" y="11"/>
                  </a:lnTo>
                  <a:lnTo>
                    <a:pt x="185" y="16"/>
                  </a:lnTo>
                  <a:lnTo>
                    <a:pt x="194" y="23"/>
                  </a:lnTo>
                  <a:lnTo>
                    <a:pt x="200" y="31"/>
                  </a:lnTo>
                  <a:lnTo>
                    <a:pt x="206" y="40"/>
                  </a:lnTo>
                  <a:lnTo>
                    <a:pt x="211" y="50"/>
                  </a:lnTo>
                  <a:lnTo>
                    <a:pt x="214" y="60"/>
                  </a:lnTo>
                  <a:lnTo>
                    <a:pt x="218" y="72"/>
                  </a:lnTo>
                  <a:lnTo>
                    <a:pt x="220" y="84"/>
                  </a:lnTo>
                  <a:lnTo>
                    <a:pt x="223" y="112"/>
                  </a:lnTo>
                  <a:lnTo>
                    <a:pt x="223" y="141"/>
                  </a:lnTo>
                  <a:lnTo>
                    <a:pt x="223" y="167"/>
                  </a:lnTo>
                  <a:lnTo>
                    <a:pt x="45" y="177"/>
                  </a:lnTo>
                  <a:close/>
                  <a:moveTo>
                    <a:pt x="121" y="34"/>
                  </a:moveTo>
                  <a:lnTo>
                    <a:pt x="121" y="34"/>
                  </a:lnTo>
                  <a:lnTo>
                    <a:pt x="110" y="34"/>
                  </a:lnTo>
                  <a:lnTo>
                    <a:pt x="99" y="37"/>
                  </a:lnTo>
                  <a:lnTo>
                    <a:pt x="90" y="39"/>
                  </a:lnTo>
                  <a:lnTo>
                    <a:pt x="82" y="44"/>
                  </a:lnTo>
                  <a:lnTo>
                    <a:pt x="76" y="49"/>
                  </a:lnTo>
                  <a:lnTo>
                    <a:pt x="70" y="55"/>
                  </a:lnTo>
                  <a:lnTo>
                    <a:pt x="64" y="62"/>
                  </a:lnTo>
                  <a:lnTo>
                    <a:pt x="60" y="70"/>
                  </a:lnTo>
                  <a:lnTo>
                    <a:pt x="55" y="78"/>
                  </a:lnTo>
                  <a:lnTo>
                    <a:pt x="53" y="88"/>
                  </a:lnTo>
                  <a:lnTo>
                    <a:pt x="48" y="106"/>
                  </a:lnTo>
                  <a:lnTo>
                    <a:pt x="45" y="127"/>
                  </a:lnTo>
                  <a:lnTo>
                    <a:pt x="45" y="146"/>
                  </a:lnTo>
                  <a:lnTo>
                    <a:pt x="179" y="135"/>
                  </a:lnTo>
                  <a:lnTo>
                    <a:pt x="179" y="135"/>
                  </a:lnTo>
                  <a:lnTo>
                    <a:pt x="179" y="115"/>
                  </a:lnTo>
                  <a:lnTo>
                    <a:pt x="178" y="95"/>
                  </a:lnTo>
                  <a:lnTo>
                    <a:pt x="175" y="78"/>
                  </a:lnTo>
                  <a:lnTo>
                    <a:pt x="173" y="71"/>
                  </a:lnTo>
                  <a:lnTo>
                    <a:pt x="171" y="63"/>
                  </a:lnTo>
                  <a:lnTo>
                    <a:pt x="167" y="57"/>
                  </a:lnTo>
                  <a:lnTo>
                    <a:pt x="163" y="51"/>
                  </a:lnTo>
                  <a:lnTo>
                    <a:pt x="158" y="46"/>
                  </a:lnTo>
                  <a:lnTo>
                    <a:pt x="154" y="42"/>
                  </a:lnTo>
                  <a:lnTo>
                    <a:pt x="146" y="38"/>
                  </a:lnTo>
                  <a:lnTo>
                    <a:pt x="139" y="35"/>
                  </a:lnTo>
                  <a:lnTo>
                    <a:pt x="130" y="34"/>
                  </a:lnTo>
                  <a:lnTo>
                    <a:pt x="121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7" name="Freeform 76"/>
            <p:cNvSpPr>
              <a:spLocks/>
            </p:cNvSpPr>
            <p:nvPr/>
          </p:nvSpPr>
          <p:spPr bwMode="auto">
            <a:xfrm>
              <a:off x="6517481" y="613247"/>
              <a:ext cx="80962" cy="125412"/>
            </a:xfrm>
            <a:custGeom>
              <a:avLst/>
              <a:gdLst>
                <a:gd name="T0" fmla="*/ 84 w 202"/>
                <a:gd name="T1" fmla="*/ 314 h 314"/>
                <a:gd name="T2" fmla="*/ 45 w 202"/>
                <a:gd name="T3" fmla="*/ 306 h 314"/>
                <a:gd name="T4" fmla="*/ 11 w 202"/>
                <a:gd name="T5" fmla="*/ 289 h 314"/>
                <a:gd name="T6" fmla="*/ 25 w 202"/>
                <a:gd name="T7" fmla="*/ 249 h 314"/>
                <a:gd name="T8" fmla="*/ 40 w 202"/>
                <a:gd name="T9" fmla="*/ 263 h 314"/>
                <a:gd name="T10" fmla="*/ 69 w 202"/>
                <a:gd name="T11" fmla="*/ 277 h 314"/>
                <a:gd name="T12" fmla="*/ 97 w 202"/>
                <a:gd name="T13" fmla="*/ 280 h 314"/>
                <a:gd name="T14" fmla="*/ 131 w 202"/>
                <a:gd name="T15" fmla="*/ 273 h 314"/>
                <a:gd name="T16" fmla="*/ 153 w 202"/>
                <a:gd name="T17" fmla="*/ 252 h 314"/>
                <a:gd name="T18" fmla="*/ 158 w 202"/>
                <a:gd name="T19" fmla="*/ 230 h 314"/>
                <a:gd name="T20" fmla="*/ 147 w 202"/>
                <a:gd name="T21" fmla="*/ 199 h 314"/>
                <a:gd name="T22" fmla="*/ 120 w 202"/>
                <a:gd name="T23" fmla="*/ 182 h 314"/>
                <a:gd name="T24" fmla="*/ 96 w 202"/>
                <a:gd name="T25" fmla="*/ 175 h 314"/>
                <a:gd name="T26" fmla="*/ 47 w 202"/>
                <a:gd name="T27" fmla="*/ 156 h 314"/>
                <a:gd name="T28" fmla="*/ 24 w 202"/>
                <a:gd name="T29" fmla="*/ 135 h 314"/>
                <a:gd name="T30" fmla="*/ 13 w 202"/>
                <a:gd name="T31" fmla="*/ 115 h 314"/>
                <a:gd name="T32" fmla="*/ 10 w 202"/>
                <a:gd name="T33" fmla="*/ 87 h 314"/>
                <a:gd name="T34" fmla="*/ 12 w 202"/>
                <a:gd name="T35" fmla="*/ 67 h 314"/>
                <a:gd name="T36" fmla="*/ 23 w 202"/>
                <a:gd name="T37" fmla="*/ 43 h 314"/>
                <a:gd name="T38" fmla="*/ 40 w 202"/>
                <a:gd name="T39" fmla="*/ 23 h 314"/>
                <a:gd name="T40" fmla="*/ 63 w 202"/>
                <a:gd name="T41" fmla="*/ 10 h 314"/>
                <a:gd name="T42" fmla="*/ 91 w 202"/>
                <a:gd name="T43" fmla="*/ 1 h 314"/>
                <a:gd name="T44" fmla="*/ 112 w 202"/>
                <a:gd name="T45" fmla="*/ 0 h 314"/>
                <a:gd name="T46" fmla="*/ 179 w 202"/>
                <a:gd name="T47" fmla="*/ 10 h 314"/>
                <a:gd name="T48" fmla="*/ 187 w 202"/>
                <a:gd name="T49" fmla="*/ 45 h 314"/>
                <a:gd name="T50" fmla="*/ 143 w 202"/>
                <a:gd name="T51" fmla="*/ 37 h 314"/>
                <a:gd name="T52" fmla="*/ 118 w 202"/>
                <a:gd name="T53" fmla="*/ 34 h 314"/>
                <a:gd name="T54" fmla="*/ 81 w 202"/>
                <a:gd name="T55" fmla="*/ 40 h 314"/>
                <a:gd name="T56" fmla="*/ 58 w 202"/>
                <a:gd name="T57" fmla="*/ 60 h 314"/>
                <a:gd name="T58" fmla="*/ 53 w 202"/>
                <a:gd name="T59" fmla="*/ 82 h 314"/>
                <a:gd name="T60" fmla="*/ 63 w 202"/>
                <a:gd name="T61" fmla="*/ 112 h 314"/>
                <a:gd name="T62" fmla="*/ 89 w 202"/>
                <a:gd name="T63" fmla="*/ 128 h 314"/>
                <a:gd name="T64" fmla="*/ 112 w 202"/>
                <a:gd name="T65" fmla="*/ 135 h 314"/>
                <a:gd name="T66" fmla="*/ 163 w 202"/>
                <a:gd name="T67" fmla="*/ 154 h 314"/>
                <a:gd name="T68" fmla="*/ 181 w 202"/>
                <a:gd name="T69" fmla="*/ 169 h 314"/>
                <a:gd name="T70" fmla="*/ 195 w 202"/>
                <a:gd name="T71" fmla="*/ 189 h 314"/>
                <a:gd name="T72" fmla="*/ 201 w 202"/>
                <a:gd name="T73" fmla="*/ 216 h 314"/>
                <a:gd name="T74" fmla="*/ 201 w 202"/>
                <a:gd name="T75" fmla="*/ 236 h 314"/>
                <a:gd name="T76" fmla="*/ 193 w 202"/>
                <a:gd name="T77" fmla="*/ 264 h 314"/>
                <a:gd name="T78" fmla="*/ 179 w 202"/>
                <a:gd name="T79" fmla="*/ 286 h 314"/>
                <a:gd name="T80" fmla="*/ 157 w 202"/>
                <a:gd name="T81" fmla="*/ 302 h 314"/>
                <a:gd name="T82" fmla="*/ 130 w 202"/>
                <a:gd name="T83" fmla="*/ 311 h 314"/>
                <a:gd name="T84" fmla="*/ 97 w 202"/>
                <a:gd name="T85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2" h="314">
                  <a:moveTo>
                    <a:pt x="97" y="314"/>
                  </a:moveTo>
                  <a:lnTo>
                    <a:pt x="97" y="314"/>
                  </a:lnTo>
                  <a:lnTo>
                    <a:pt x="84" y="314"/>
                  </a:lnTo>
                  <a:lnTo>
                    <a:pt x="70" y="313"/>
                  </a:lnTo>
                  <a:lnTo>
                    <a:pt x="57" y="309"/>
                  </a:lnTo>
                  <a:lnTo>
                    <a:pt x="45" y="306"/>
                  </a:lnTo>
                  <a:lnTo>
                    <a:pt x="33" y="302"/>
                  </a:lnTo>
                  <a:lnTo>
                    <a:pt x="22" y="296"/>
                  </a:lnTo>
                  <a:lnTo>
                    <a:pt x="11" y="289"/>
                  </a:lnTo>
                  <a:lnTo>
                    <a:pt x="0" y="280"/>
                  </a:lnTo>
                  <a:lnTo>
                    <a:pt x="21" y="249"/>
                  </a:lnTo>
                  <a:lnTo>
                    <a:pt x="25" y="249"/>
                  </a:lnTo>
                  <a:lnTo>
                    <a:pt x="25" y="249"/>
                  </a:lnTo>
                  <a:lnTo>
                    <a:pt x="34" y="258"/>
                  </a:lnTo>
                  <a:lnTo>
                    <a:pt x="40" y="263"/>
                  </a:lnTo>
                  <a:lnTo>
                    <a:pt x="49" y="268"/>
                  </a:lnTo>
                  <a:lnTo>
                    <a:pt x="58" y="273"/>
                  </a:lnTo>
                  <a:lnTo>
                    <a:pt x="69" y="277"/>
                  </a:lnTo>
                  <a:lnTo>
                    <a:pt x="83" y="279"/>
                  </a:lnTo>
                  <a:lnTo>
                    <a:pt x="97" y="280"/>
                  </a:lnTo>
                  <a:lnTo>
                    <a:pt x="97" y="280"/>
                  </a:lnTo>
                  <a:lnTo>
                    <a:pt x="109" y="279"/>
                  </a:lnTo>
                  <a:lnTo>
                    <a:pt x="120" y="277"/>
                  </a:lnTo>
                  <a:lnTo>
                    <a:pt x="131" y="273"/>
                  </a:lnTo>
                  <a:lnTo>
                    <a:pt x="140" y="268"/>
                  </a:lnTo>
                  <a:lnTo>
                    <a:pt x="147" y="261"/>
                  </a:lnTo>
                  <a:lnTo>
                    <a:pt x="153" y="252"/>
                  </a:lnTo>
                  <a:lnTo>
                    <a:pt x="157" y="242"/>
                  </a:lnTo>
                  <a:lnTo>
                    <a:pt x="158" y="230"/>
                  </a:lnTo>
                  <a:lnTo>
                    <a:pt x="158" y="230"/>
                  </a:lnTo>
                  <a:lnTo>
                    <a:pt x="157" y="218"/>
                  </a:lnTo>
                  <a:lnTo>
                    <a:pt x="153" y="207"/>
                  </a:lnTo>
                  <a:lnTo>
                    <a:pt x="147" y="199"/>
                  </a:lnTo>
                  <a:lnTo>
                    <a:pt x="140" y="193"/>
                  </a:lnTo>
                  <a:lnTo>
                    <a:pt x="131" y="186"/>
                  </a:lnTo>
                  <a:lnTo>
                    <a:pt x="120" y="182"/>
                  </a:lnTo>
                  <a:lnTo>
                    <a:pt x="109" y="178"/>
                  </a:lnTo>
                  <a:lnTo>
                    <a:pt x="96" y="175"/>
                  </a:lnTo>
                  <a:lnTo>
                    <a:pt x="96" y="175"/>
                  </a:lnTo>
                  <a:lnTo>
                    <a:pt x="78" y="169"/>
                  </a:lnTo>
                  <a:lnTo>
                    <a:pt x="62" y="163"/>
                  </a:lnTo>
                  <a:lnTo>
                    <a:pt x="47" y="156"/>
                  </a:lnTo>
                  <a:lnTo>
                    <a:pt x="34" y="146"/>
                  </a:lnTo>
                  <a:lnTo>
                    <a:pt x="29" y="141"/>
                  </a:lnTo>
                  <a:lnTo>
                    <a:pt x="24" y="135"/>
                  </a:lnTo>
                  <a:lnTo>
                    <a:pt x="19" y="129"/>
                  </a:lnTo>
                  <a:lnTo>
                    <a:pt x="17" y="122"/>
                  </a:lnTo>
                  <a:lnTo>
                    <a:pt x="13" y="115"/>
                  </a:lnTo>
                  <a:lnTo>
                    <a:pt x="12" y="106"/>
                  </a:lnTo>
                  <a:lnTo>
                    <a:pt x="11" y="96"/>
                  </a:lnTo>
                  <a:lnTo>
                    <a:pt x="10" y="87"/>
                  </a:lnTo>
                  <a:lnTo>
                    <a:pt x="10" y="87"/>
                  </a:lnTo>
                  <a:lnTo>
                    <a:pt x="11" y="77"/>
                  </a:lnTo>
                  <a:lnTo>
                    <a:pt x="12" y="67"/>
                  </a:lnTo>
                  <a:lnTo>
                    <a:pt x="14" y="59"/>
                  </a:lnTo>
                  <a:lnTo>
                    <a:pt x="18" y="50"/>
                  </a:lnTo>
                  <a:lnTo>
                    <a:pt x="23" y="43"/>
                  </a:lnTo>
                  <a:lnTo>
                    <a:pt x="28" y="35"/>
                  </a:lnTo>
                  <a:lnTo>
                    <a:pt x="34" y="28"/>
                  </a:lnTo>
                  <a:lnTo>
                    <a:pt x="40" y="23"/>
                  </a:lnTo>
                  <a:lnTo>
                    <a:pt x="47" y="17"/>
                  </a:lnTo>
                  <a:lnTo>
                    <a:pt x="55" y="14"/>
                  </a:lnTo>
                  <a:lnTo>
                    <a:pt x="63" y="10"/>
                  </a:lnTo>
                  <a:lnTo>
                    <a:pt x="73" y="6"/>
                  </a:lnTo>
                  <a:lnTo>
                    <a:pt x="81" y="4"/>
                  </a:lnTo>
                  <a:lnTo>
                    <a:pt x="91" y="1"/>
                  </a:lnTo>
                  <a:lnTo>
                    <a:pt x="101" y="1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36" y="1"/>
                  </a:lnTo>
                  <a:lnTo>
                    <a:pt x="158" y="5"/>
                  </a:lnTo>
                  <a:lnTo>
                    <a:pt x="179" y="10"/>
                  </a:lnTo>
                  <a:lnTo>
                    <a:pt x="196" y="16"/>
                  </a:lnTo>
                  <a:lnTo>
                    <a:pt x="187" y="45"/>
                  </a:lnTo>
                  <a:lnTo>
                    <a:pt x="187" y="45"/>
                  </a:lnTo>
                  <a:lnTo>
                    <a:pt x="181" y="44"/>
                  </a:lnTo>
                  <a:lnTo>
                    <a:pt x="165" y="40"/>
                  </a:lnTo>
                  <a:lnTo>
                    <a:pt x="143" y="37"/>
                  </a:lnTo>
                  <a:lnTo>
                    <a:pt x="131" y="35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04" y="35"/>
                  </a:lnTo>
                  <a:lnTo>
                    <a:pt x="92" y="38"/>
                  </a:lnTo>
                  <a:lnTo>
                    <a:pt x="81" y="40"/>
                  </a:lnTo>
                  <a:lnTo>
                    <a:pt x="72" y="45"/>
                  </a:lnTo>
                  <a:lnTo>
                    <a:pt x="64" y="52"/>
                  </a:lnTo>
                  <a:lnTo>
                    <a:pt x="58" y="60"/>
                  </a:lnTo>
                  <a:lnTo>
                    <a:pt x="55" y="70"/>
                  </a:lnTo>
                  <a:lnTo>
                    <a:pt x="53" y="82"/>
                  </a:lnTo>
                  <a:lnTo>
                    <a:pt x="53" y="82"/>
                  </a:lnTo>
                  <a:lnTo>
                    <a:pt x="55" y="94"/>
                  </a:lnTo>
                  <a:lnTo>
                    <a:pt x="58" y="104"/>
                  </a:lnTo>
                  <a:lnTo>
                    <a:pt x="63" y="112"/>
                  </a:lnTo>
                  <a:lnTo>
                    <a:pt x="70" y="118"/>
                  </a:lnTo>
                  <a:lnTo>
                    <a:pt x="79" y="123"/>
                  </a:lnTo>
                  <a:lnTo>
                    <a:pt x="89" y="128"/>
                  </a:lnTo>
                  <a:lnTo>
                    <a:pt x="100" y="132"/>
                  </a:lnTo>
                  <a:lnTo>
                    <a:pt x="112" y="135"/>
                  </a:lnTo>
                  <a:lnTo>
                    <a:pt x="112" y="135"/>
                  </a:lnTo>
                  <a:lnTo>
                    <a:pt x="131" y="140"/>
                  </a:lnTo>
                  <a:lnTo>
                    <a:pt x="147" y="146"/>
                  </a:lnTo>
                  <a:lnTo>
                    <a:pt x="163" y="154"/>
                  </a:lnTo>
                  <a:lnTo>
                    <a:pt x="169" y="158"/>
                  </a:lnTo>
                  <a:lnTo>
                    <a:pt x="176" y="163"/>
                  </a:lnTo>
                  <a:lnTo>
                    <a:pt x="181" y="169"/>
                  </a:lnTo>
                  <a:lnTo>
                    <a:pt x="186" y="175"/>
                  </a:lnTo>
                  <a:lnTo>
                    <a:pt x="191" y="182"/>
                  </a:lnTo>
                  <a:lnTo>
                    <a:pt x="195" y="189"/>
                  </a:lnTo>
                  <a:lnTo>
                    <a:pt x="198" y="197"/>
                  </a:lnTo>
                  <a:lnTo>
                    <a:pt x="199" y="206"/>
                  </a:lnTo>
                  <a:lnTo>
                    <a:pt x="201" y="216"/>
                  </a:lnTo>
                  <a:lnTo>
                    <a:pt x="202" y="225"/>
                  </a:lnTo>
                  <a:lnTo>
                    <a:pt x="202" y="225"/>
                  </a:lnTo>
                  <a:lnTo>
                    <a:pt x="201" y="236"/>
                  </a:lnTo>
                  <a:lnTo>
                    <a:pt x="199" y="246"/>
                  </a:lnTo>
                  <a:lnTo>
                    <a:pt x="197" y="256"/>
                  </a:lnTo>
                  <a:lnTo>
                    <a:pt x="193" y="264"/>
                  </a:lnTo>
                  <a:lnTo>
                    <a:pt x="190" y="272"/>
                  </a:lnTo>
                  <a:lnTo>
                    <a:pt x="185" y="279"/>
                  </a:lnTo>
                  <a:lnTo>
                    <a:pt x="179" y="286"/>
                  </a:lnTo>
                  <a:lnTo>
                    <a:pt x="173" y="292"/>
                  </a:lnTo>
                  <a:lnTo>
                    <a:pt x="165" y="297"/>
                  </a:lnTo>
                  <a:lnTo>
                    <a:pt x="157" y="302"/>
                  </a:lnTo>
                  <a:lnTo>
                    <a:pt x="148" y="306"/>
                  </a:lnTo>
                  <a:lnTo>
                    <a:pt x="140" y="308"/>
                  </a:lnTo>
                  <a:lnTo>
                    <a:pt x="130" y="311"/>
                  </a:lnTo>
                  <a:lnTo>
                    <a:pt x="119" y="313"/>
                  </a:lnTo>
                  <a:lnTo>
                    <a:pt x="109" y="314"/>
                  </a:lnTo>
                  <a:lnTo>
                    <a:pt x="97" y="3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9" name="Freeform 78"/>
            <p:cNvSpPr>
              <a:spLocks/>
            </p:cNvSpPr>
            <p:nvPr/>
          </p:nvSpPr>
          <p:spPr bwMode="auto">
            <a:xfrm>
              <a:off x="6609556" y="587847"/>
              <a:ext cx="63500" cy="150812"/>
            </a:xfrm>
            <a:custGeom>
              <a:avLst/>
              <a:gdLst>
                <a:gd name="T0" fmla="*/ 156 w 162"/>
                <a:gd name="T1" fmla="*/ 377 h 378"/>
                <a:gd name="T2" fmla="*/ 156 w 162"/>
                <a:gd name="T3" fmla="*/ 377 h 378"/>
                <a:gd name="T4" fmla="*/ 150 w 162"/>
                <a:gd name="T5" fmla="*/ 377 h 378"/>
                <a:gd name="T6" fmla="*/ 131 w 162"/>
                <a:gd name="T7" fmla="*/ 378 h 378"/>
                <a:gd name="T8" fmla="*/ 131 w 162"/>
                <a:gd name="T9" fmla="*/ 378 h 378"/>
                <a:gd name="T10" fmla="*/ 122 w 162"/>
                <a:gd name="T11" fmla="*/ 378 h 378"/>
                <a:gd name="T12" fmla="*/ 112 w 162"/>
                <a:gd name="T13" fmla="*/ 377 h 378"/>
                <a:gd name="T14" fmla="*/ 102 w 162"/>
                <a:gd name="T15" fmla="*/ 376 h 378"/>
                <a:gd name="T16" fmla="*/ 94 w 162"/>
                <a:gd name="T17" fmla="*/ 374 h 378"/>
                <a:gd name="T18" fmla="*/ 86 w 162"/>
                <a:gd name="T19" fmla="*/ 370 h 378"/>
                <a:gd name="T20" fmla="*/ 80 w 162"/>
                <a:gd name="T21" fmla="*/ 366 h 378"/>
                <a:gd name="T22" fmla="*/ 74 w 162"/>
                <a:gd name="T23" fmla="*/ 361 h 378"/>
                <a:gd name="T24" fmla="*/ 68 w 162"/>
                <a:gd name="T25" fmla="*/ 357 h 378"/>
                <a:gd name="T26" fmla="*/ 63 w 162"/>
                <a:gd name="T27" fmla="*/ 350 h 378"/>
                <a:gd name="T28" fmla="*/ 60 w 162"/>
                <a:gd name="T29" fmla="*/ 344 h 378"/>
                <a:gd name="T30" fmla="*/ 56 w 162"/>
                <a:gd name="T31" fmla="*/ 337 h 378"/>
                <a:gd name="T32" fmla="*/ 54 w 162"/>
                <a:gd name="T33" fmla="*/ 330 h 378"/>
                <a:gd name="T34" fmla="*/ 51 w 162"/>
                <a:gd name="T35" fmla="*/ 321 h 378"/>
                <a:gd name="T36" fmla="*/ 50 w 162"/>
                <a:gd name="T37" fmla="*/ 312 h 378"/>
                <a:gd name="T38" fmla="*/ 49 w 162"/>
                <a:gd name="T39" fmla="*/ 292 h 378"/>
                <a:gd name="T40" fmla="*/ 49 w 162"/>
                <a:gd name="T41" fmla="*/ 103 h 378"/>
                <a:gd name="T42" fmla="*/ 0 w 162"/>
                <a:gd name="T43" fmla="*/ 103 h 378"/>
                <a:gd name="T44" fmla="*/ 0 w 162"/>
                <a:gd name="T45" fmla="*/ 78 h 378"/>
                <a:gd name="T46" fmla="*/ 49 w 162"/>
                <a:gd name="T47" fmla="*/ 69 h 378"/>
                <a:gd name="T48" fmla="*/ 49 w 162"/>
                <a:gd name="T49" fmla="*/ 12 h 378"/>
                <a:gd name="T50" fmla="*/ 92 w 162"/>
                <a:gd name="T51" fmla="*/ 0 h 378"/>
                <a:gd name="T52" fmla="*/ 92 w 162"/>
                <a:gd name="T53" fmla="*/ 70 h 378"/>
                <a:gd name="T54" fmla="*/ 157 w 162"/>
                <a:gd name="T55" fmla="*/ 70 h 378"/>
                <a:gd name="T56" fmla="*/ 157 w 162"/>
                <a:gd name="T57" fmla="*/ 103 h 378"/>
                <a:gd name="T58" fmla="*/ 92 w 162"/>
                <a:gd name="T59" fmla="*/ 103 h 378"/>
                <a:gd name="T60" fmla="*/ 92 w 162"/>
                <a:gd name="T61" fmla="*/ 257 h 378"/>
                <a:gd name="T62" fmla="*/ 92 w 162"/>
                <a:gd name="T63" fmla="*/ 257 h 378"/>
                <a:gd name="T64" fmla="*/ 90 w 162"/>
                <a:gd name="T65" fmla="*/ 287 h 378"/>
                <a:gd name="T66" fmla="*/ 89 w 162"/>
                <a:gd name="T67" fmla="*/ 298 h 378"/>
                <a:gd name="T68" fmla="*/ 89 w 162"/>
                <a:gd name="T69" fmla="*/ 298 h 378"/>
                <a:gd name="T70" fmla="*/ 90 w 162"/>
                <a:gd name="T71" fmla="*/ 309 h 378"/>
                <a:gd name="T72" fmla="*/ 92 w 162"/>
                <a:gd name="T73" fmla="*/ 318 h 378"/>
                <a:gd name="T74" fmla="*/ 96 w 162"/>
                <a:gd name="T75" fmla="*/ 326 h 378"/>
                <a:gd name="T76" fmla="*/ 101 w 162"/>
                <a:gd name="T77" fmla="*/ 332 h 378"/>
                <a:gd name="T78" fmla="*/ 108 w 162"/>
                <a:gd name="T79" fmla="*/ 338 h 378"/>
                <a:gd name="T80" fmla="*/ 116 w 162"/>
                <a:gd name="T81" fmla="*/ 342 h 378"/>
                <a:gd name="T82" fmla="*/ 125 w 162"/>
                <a:gd name="T83" fmla="*/ 344 h 378"/>
                <a:gd name="T84" fmla="*/ 135 w 162"/>
                <a:gd name="T85" fmla="*/ 346 h 378"/>
                <a:gd name="T86" fmla="*/ 162 w 162"/>
                <a:gd name="T87" fmla="*/ 346 h 378"/>
                <a:gd name="T88" fmla="*/ 156 w 162"/>
                <a:gd name="T89" fmla="*/ 37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2" h="378">
                  <a:moveTo>
                    <a:pt x="156" y="377"/>
                  </a:moveTo>
                  <a:lnTo>
                    <a:pt x="156" y="377"/>
                  </a:lnTo>
                  <a:lnTo>
                    <a:pt x="150" y="377"/>
                  </a:lnTo>
                  <a:lnTo>
                    <a:pt x="131" y="378"/>
                  </a:lnTo>
                  <a:lnTo>
                    <a:pt x="131" y="378"/>
                  </a:lnTo>
                  <a:lnTo>
                    <a:pt x="122" y="378"/>
                  </a:lnTo>
                  <a:lnTo>
                    <a:pt x="112" y="377"/>
                  </a:lnTo>
                  <a:lnTo>
                    <a:pt x="102" y="376"/>
                  </a:lnTo>
                  <a:lnTo>
                    <a:pt x="94" y="374"/>
                  </a:lnTo>
                  <a:lnTo>
                    <a:pt x="86" y="370"/>
                  </a:lnTo>
                  <a:lnTo>
                    <a:pt x="80" y="366"/>
                  </a:lnTo>
                  <a:lnTo>
                    <a:pt x="74" y="361"/>
                  </a:lnTo>
                  <a:lnTo>
                    <a:pt x="68" y="357"/>
                  </a:lnTo>
                  <a:lnTo>
                    <a:pt x="63" y="350"/>
                  </a:lnTo>
                  <a:lnTo>
                    <a:pt x="60" y="344"/>
                  </a:lnTo>
                  <a:lnTo>
                    <a:pt x="56" y="337"/>
                  </a:lnTo>
                  <a:lnTo>
                    <a:pt x="54" y="330"/>
                  </a:lnTo>
                  <a:lnTo>
                    <a:pt x="51" y="321"/>
                  </a:lnTo>
                  <a:lnTo>
                    <a:pt x="50" y="312"/>
                  </a:lnTo>
                  <a:lnTo>
                    <a:pt x="49" y="292"/>
                  </a:lnTo>
                  <a:lnTo>
                    <a:pt x="49" y="103"/>
                  </a:lnTo>
                  <a:lnTo>
                    <a:pt x="0" y="103"/>
                  </a:lnTo>
                  <a:lnTo>
                    <a:pt x="0" y="78"/>
                  </a:lnTo>
                  <a:lnTo>
                    <a:pt x="49" y="69"/>
                  </a:lnTo>
                  <a:lnTo>
                    <a:pt x="49" y="12"/>
                  </a:lnTo>
                  <a:lnTo>
                    <a:pt x="92" y="0"/>
                  </a:lnTo>
                  <a:lnTo>
                    <a:pt x="92" y="70"/>
                  </a:lnTo>
                  <a:lnTo>
                    <a:pt x="157" y="70"/>
                  </a:lnTo>
                  <a:lnTo>
                    <a:pt x="157" y="103"/>
                  </a:lnTo>
                  <a:lnTo>
                    <a:pt x="92" y="103"/>
                  </a:lnTo>
                  <a:lnTo>
                    <a:pt x="92" y="257"/>
                  </a:lnTo>
                  <a:lnTo>
                    <a:pt x="92" y="257"/>
                  </a:lnTo>
                  <a:lnTo>
                    <a:pt x="90" y="287"/>
                  </a:lnTo>
                  <a:lnTo>
                    <a:pt x="89" y="298"/>
                  </a:lnTo>
                  <a:lnTo>
                    <a:pt x="89" y="298"/>
                  </a:lnTo>
                  <a:lnTo>
                    <a:pt x="90" y="309"/>
                  </a:lnTo>
                  <a:lnTo>
                    <a:pt x="92" y="318"/>
                  </a:lnTo>
                  <a:lnTo>
                    <a:pt x="96" y="326"/>
                  </a:lnTo>
                  <a:lnTo>
                    <a:pt x="101" y="332"/>
                  </a:lnTo>
                  <a:lnTo>
                    <a:pt x="108" y="338"/>
                  </a:lnTo>
                  <a:lnTo>
                    <a:pt x="116" y="342"/>
                  </a:lnTo>
                  <a:lnTo>
                    <a:pt x="125" y="344"/>
                  </a:lnTo>
                  <a:lnTo>
                    <a:pt x="135" y="346"/>
                  </a:lnTo>
                  <a:lnTo>
                    <a:pt x="162" y="346"/>
                  </a:lnTo>
                  <a:lnTo>
                    <a:pt x="156" y="3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0" name="Freeform 79"/>
            <p:cNvSpPr>
              <a:spLocks/>
            </p:cNvSpPr>
            <p:nvPr/>
          </p:nvSpPr>
          <p:spPr bwMode="auto">
            <a:xfrm>
              <a:off x="6695281" y="613247"/>
              <a:ext cx="53975" cy="122237"/>
            </a:xfrm>
            <a:custGeom>
              <a:avLst/>
              <a:gdLst>
                <a:gd name="T0" fmla="*/ 130 w 139"/>
                <a:gd name="T1" fmla="*/ 42 h 308"/>
                <a:gd name="T2" fmla="*/ 112 w 139"/>
                <a:gd name="T3" fmla="*/ 42 h 308"/>
                <a:gd name="T4" fmla="*/ 112 w 139"/>
                <a:gd name="T5" fmla="*/ 42 h 308"/>
                <a:gd name="T6" fmla="*/ 96 w 139"/>
                <a:gd name="T7" fmla="*/ 43 h 308"/>
                <a:gd name="T8" fmla="*/ 82 w 139"/>
                <a:gd name="T9" fmla="*/ 46 h 308"/>
                <a:gd name="T10" fmla="*/ 74 w 139"/>
                <a:gd name="T11" fmla="*/ 49 h 308"/>
                <a:gd name="T12" fmla="*/ 70 w 139"/>
                <a:gd name="T13" fmla="*/ 52 h 308"/>
                <a:gd name="T14" fmla="*/ 63 w 139"/>
                <a:gd name="T15" fmla="*/ 56 h 308"/>
                <a:gd name="T16" fmla="*/ 59 w 139"/>
                <a:gd name="T17" fmla="*/ 61 h 308"/>
                <a:gd name="T18" fmla="*/ 55 w 139"/>
                <a:gd name="T19" fmla="*/ 66 h 308"/>
                <a:gd name="T20" fmla="*/ 51 w 139"/>
                <a:gd name="T21" fmla="*/ 71 h 308"/>
                <a:gd name="T22" fmla="*/ 45 w 139"/>
                <a:gd name="T23" fmla="*/ 83 h 308"/>
                <a:gd name="T24" fmla="*/ 43 w 139"/>
                <a:gd name="T25" fmla="*/ 98 h 308"/>
                <a:gd name="T26" fmla="*/ 42 w 139"/>
                <a:gd name="T27" fmla="*/ 113 h 308"/>
                <a:gd name="T28" fmla="*/ 42 w 139"/>
                <a:gd name="T29" fmla="*/ 113 h 308"/>
                <a:gd name="T30" fmla="*/ 42 w 139"/>
                <a:gd name="T31" fmla="*/ 124 h 308"/>
                <a:gd name="T32" fmla="*/ 44 w 139"/>
                <a:gd name="T33" fmla="*/ 157 h 308"/>
                <a:gd name="T34" fmla="*/ 44 w 139"/>
                <a:gd name="T35" fmla="*/ 308 h 308"/>
                <a:gd name="T36" fmla="*/ 0 w 139"/>
                <a:gd name="T37" fmla="*/ 308 h 308"/>
                <a:gd name="T38" fmla="*/ 0 w 139"/>
                <a:gd name="T39" fmla="*/ 7 h 308"/>
                <a:gd name="T40" fmla="*/ 33 w 139"/>
                <a:gd name="T41" fmla="*/ 7 h 308"/>
                <a:gd name="T42" fmla="*/ 39 w 139"/>
                <a:gd name="T43" fmla="*/ 45 h 308"/>
                <a:gd name="T44" fmla="*/ 43 w 139"/>
                <a:gd name="T45" fmla="*/ 45 h 308"/>
                <a:gd name="T46" fmla="*/ 43 w 139"/>
                <a:gd name="T47" fmla="*/ 45 h 308"/>
                <a:gd name="T48" fmla="*/ 45 w 139"/>
                <a:gd name="T49" fmla="*/ 38 h 308"/>
                <a:gd name="T50" fmla="*/ 50 w 139"/>
                <a:gd name="T51" fmla="*/ 31 h 308"/>
                <a:gd name="T52" fmla="*/ 57 w 139"/>
                <a:gd name="T53" fmla="*/ 23 h 308"/>
                <a:gd name="T54" fmla="*/ 67 w 139"/>
                <a:gd name="T55" fmla="*/ 15 h 308"/>
                <a:gd name="T56" fmla="*/ 72 w 139"/>
                <a:gd name="T57" fmla="*/ 11 h 308"/>
                <a:gd name="T58" fmla="*/ 79 w 139"/>
                <a:gd name="T59" fmla="*/ 7 h 308"/>
                <a:gd name="T60" fmla="*/ 85 w 139"/>
                <a:gd name="T61" fmla="*/ 5 h 308"/>
                <a:gd name="T62" fmla="*/ 94 w 139"/>
                <a:gd name="T63" fmla="*/ 3 h 308"/>
                <a:gd name="T64" fmla="*/ 102 w 139"/>
                <a:gd name="T65" fmla="*/ 1 h 308"/>
                <a:gd name="T66" fmla="*/ 111 w 139"/>
                <a:gd name="T67" fmla="*/ 0 h 308"/>
                <a:gd name="T68" fmla="*/ 111 w 139"/>
                <a:gd name="T69" fmla="*/ 0 h 308"/>
                <a:gd name="T70" fmla="*/ 132 w 139"/>
                <a:gd name="T71" fmla="*/ 1 h 308"/>
                <a:gd name="T72" fmla="*/ 139 w 139"/>
                <a:gd name="T73" fmla="*/ 3 h 308"/>
                <a:gd name="T74" fmla="*/ 130 w 139"/>
                <a:gd name="T75" fmla="*/ 4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9" h="308">
                  <a:moveTo>
                    <a:pt x="130" y="42"/>
                  </a:moveTo>
                  <a:lnTo>
                    <a:pt x="112" y="42"/>
                  </a:lnTo>
                  <a:lnTo>
                    <a:pt x="112" y="42"/>
                  </a:lnTo>
                  <a:lnTo>
                    <a:pt x="96" y="43"/>
                  </a:lnTo>
                  <a:lnTo>
                    <a:pt x="82" y="46"/>
                  </a:lnTo>
                  <a:lnTo>
                    <a:pt x="74" y="49"/>
                  </a:lnTo>
                  <a:lnTo>
                    <a:pt x="70" y="52"/>
                  </a:lnTo>
                  <a:lnTo>
                    <a:pt x="63" y="56"/>
                  </a:lnTo>
                  <a:lnTo>
                    <a:pt x="59" y="61"/>
                  </a:lnTo>
                  <a:lnTo>
                    <a:pt x="55" y="66"/>
                  </a:lnTo>
                  <a:lnTo>
                    <a:pt x="51" y="71"/>
                  </a:lnTo>
                  <a:lnTo>
                    <a:pt x="45" y="83"/>
                  </a:lnTo>
                  <a:lnTo>
                    <a:pt x="43" y="98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24"/>
                  </a:lnTo>
                  <a:lnTo>
                    <a:pt x="44" y="157"/>
                  </a:lnTo>
                  <a:lnTo>
                    <a:pt x="44" y="308"/>
                  </a:lnTo>
                  <a:lnTo>
                    <a:pt x="0" y="308"/>
                  </a:lnTo>
                  <a:lnTo>
                    <a:pt x="0" y="7"/>
                  </a:lnTo>
                  <a:lnTo>
                    <a:pt x="33" y="7"/>
                  </a:lnTo>
                  <a:lnTo>
                    <a:pt x="39" y="45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5" y="38"/>
                  </a:lnTo>
                  <a:lnTo>
                    <a:pt x="50" y="31"/>
                  </a:lnTo>
                  <a:lnTo>
                    <a:pt x="57" y="23"/>
                  </a:lnTo>
                  <a:lnTo>
                    <a:pt x="67" y="15"/>
                  </a:lnTo>
                  <a:lnTo>
                    <a:pt x="72" y="11"/>
                  </a:lnTo>
                  <a:lnTo>
                    <a:pt x="79" y="7"/>
                  </a:lnTo>
                  <a:lnTo>
                    <a:pt x="85" y="5"/>
                  </a:lnTo>
                  <a:lnTo>
                    <a:pt x="94" y="3"/>
                  </a:lnTo>
                  <a:lnTo>
                    <a:pt x="102" y="1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32" y="1"/>
                  </a:lnTo>
                  <a:lnTo>
                    <a:pt x="139" y="3"/>
                  </a:lnTo>
                  <a:lnTo>
                    <a:pt x="13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1" name="Freeform 80"/>
            <p:cNvSpPr>
              <a:spLocks noEditPoints="1"/>
            </p:cNvSpPr>
            <p:nvPr/>
          </p:nvSpPr>
          <p:spPr bwMode="auto">
            <a:xfrm>
              <a:off x="6761956" y="613247"/>
              <a:ext cx="90487" cy="125412"/>
            </a:xfrm>
            <a:custGeom>
              <a:avLst/>
              <a:gdLst>
                <a:gd name="T0" fmla="*/ 112 w 230"/>
                <a:gd name="T1" fmla="*/ 315 h 315"/>
                <a:gd name="T2" fmla="*/ 79 w 230"/>
                <a:gd name="T3" fmla="*/ 313 h 315"/>
                <a:gd name="T4" fmla="*/ 54 w 230"/>
                <a:gd name="T5" fmla="*/ 306 h 315"/>
                <a:gd name="T6" fmla="*/ 34 w 230"/>
                <a:gd name="T7" fmla="*/ 292 h 315"/>
                <a:gd name="T8" fmla="*/ 20 w 230"/>
                <a:gd name="T9" fmla="*/ 275 h 315"/>
                <a:gd name="T10" fmla="*/ 10 w 230"/>
                <a:gd name="T11" fmla="*/ 253 h 315"/>
                <a:gd name="T12" fmla="*/ 5 w 230"/>
                <a:gd name="T13" fmla="*/ 228 h 315"/>
                <a:gd name="T14" fmla="*/ 1 w 230"/>
                <a:gd name="T15" fmla="*/ 197 h 315"/>
                <a:gd name="T16" fmla="*/ 0 w 230"/>
                <a:gd name="T17" fmla="*/ 163 h 315"/>
                <a:gd name="T18" fmla="*/ 2 w 230"/>
                <a:gd name="T19" fmla="*/ 111 h 315"/>
                <a:gd name="T20" fmla="*/ 7 w 230"/>
                <a:gd name="T21" fmla="*/ 82 h 315"/>
                <a:gd name="T22" fmla="*/ 16 w 230"/>
                <a:gd name="T23" fmla="*/ 56 h 315"/>
                <a:gd name="T24" fmla="*/ 28 w 230"/>
                <a:gd name="T25" fmla="*/ 34 h 315"/>
                <a:gd name="T26" fmla="*/ 46 w 230"/>
                <a:gd name="T27" fmla="*/ 18 h 315"/>
                <a:gd name="T28" fmla="*/ 69 w 230"/>
                <a:gd name="T29" fmla="*/ 7 h 315"/>
                <a:gd name="T30" fmla="*/ 100 w 230"/>
                <a:gd name="T31" fmla="*/ 1 h 315"/>
                <a:gd name="T32" fmla="*/ 117 w 230"/>
                <a:gd name="T33" fmla="*/ 0 h 315"/>
                <a:gd name="T34" fmla="*/ 150 w 230"/>
                <a:gd name="T35" fmla="*/ 3 h 315"/>
                <a:gd name="T36" fmla="*/ 176 w 230"/>
                <a:gd name="T37" fmla="*/ 11 h 315"/>
                <a:gd name="T38" fmla="*/ 196 w 230"/>
                <a:gd name="T39" fmla="*/ 23 h 315"/>
                <a:gd name="T40" fmla="*/ 211 w 230"/>
                <a:gd name="T41" fmla="*/ 42 h 315"/>
                <a:gd name="T42" fmla="*/ 220 w 230"/>
                <a:gd name="T43" fmla="*/ 63 h 315"/>
                <a:gd name="T44" fmla="*/ 226 w 230"/>
                <a:gd name="T45" fmla="*/ 89 h 315"/>
                <a:gd name="T46" fmla="*/ 229 w 230"/>
                <a:gd name="T47" fmla="*/ 121 h 315"/>
                <a:gd name="T48" fmla="*/ 230 w 230"/>
                <a:gd name="T49" fmla="*/ 155 h 315"/>
                <a:gd name="T50" fmla="*/ 228 w 230"/>
                <a:gd name="T51" fmla="*/ 208 h 315"/>
                <a:gd name="T52" fmla="*/ 223 w 230"/>
                <a:gd name="T53" fmla="*/ 238 h 315"/>
                <a:gd name="T54" fmla="*/ 215 w 230"/>
                <a:gd name="T55" fmla="*/ 263 h 315"/>
                <a:gd name="T56" fmla="*/ 202 w 230"/>
                <a:gd name="T57" fmla="*/ 284 h 315"/>
                <a:gd name="T58" fmla="*/ 185 w 230"/>
                <a:gd name="T59" fmla="*/ 300 h 315"/>
                <a:gd name="T60" fmla="*/ 161 w 230"/>
                <a:gd name="T61" fmla="*/ 309 h 315"/>
                <a:gd name="T62" fmla="*/ 130 w 230"/>
                <a:gd name="T63" fmla="*/ 315 h 315"/>
                <a:gd name="T64" fmla="*/ 117 w 230"/>
                <a:gd name="T65" fmla="*/ 34 h 315"/>
                <a:gd name="T66" fmla="*/ 105 w 230"/>
                <a:gd name="T67" fmla="*/ 35 h 315"/>
                <a:gd name="T68" fmla="*/ 85 w 230"/>
                <a:gd name="T69" fmla="*/ 40 h 315"/>
                <a:gd name="T70" fmla="*/ 71 w 230"/>
                <a:gd name="T71" fmla="*/ 50 h 315"/>
                <a:gd name="T72" fmla="*/ 60 w 230"/>
                <a:gd name="T73" fmla="*/ 63 h 315"/>
                <a:gd name="T74" fmla="*/ 52 w 230"/>
                <a:gd name="T75" fmla="*/ 80 h 315"/>
                <a:gd name="T76" fmla="*/ 46 w 230"/>
                <a:gd name="T77" fmla="*/ 111 h 315"/>
                <a:gd name="T78" fmla="*/ 45 w 230"/>
                <a:gd name="T79" fmla="*/ 158 h 315"/>
                <a:gd name="T80" fmla="*/ 45 w 230"/>
                <a:gd name="T81" fmla="*/ 184 h 315"/>
                <a:gd name="T82" fmla="*/ 49 w 230"/>
                <a:gd name="T83" fmla="*/ 228 h 315"/>
                <a:gd name="T84" fmla="*/ 54 w 230"/>
                <a:gd name="T85" fmla="*/ 246 h 315"/>
                <a:gd name="T86" fmla="*/ 62 w 230"/>
                <a:gd name="T87" fmla="*/ 261 h 315"/>
                <a:gd name="T88" fmla="*/ 75 w 230"/>
                <a:gd name="T89" fmla="*/ 272 h 315"/>
                <a:gd name="T90" fmla="*/ 91 w 230"/>
                <a:gd name="T91" fmla="*/ 279 h 315"/>
                <a:gd name="T92" fmla="*/ 114 w 230"/>
                <a:gd name="T93" fmla="*/ 281 h 315"/>
                <a:gd name="T94" fmla="*/ 127 w 230"/>
                <a:gd name="T95" fmla="*/ 281 h 315"/>
                <a:gd name="T96" fmla="*/ 146 w 230"/>
                <a:gd name="T97" fmla="*/ 277 h 315"/>
                <a:gd name="T98" fmla="*/ 161 w 230"/>
                <a:gd name="T99" fmla="*/ 267 h 315"/>
                <a:gd name="T100" fmla="*/ 172 w 230"/>
                <a:gd name="T101" fmla="*/ 253 h 315"/>
                <a:gd name="T102" fmla="*/ 178 w 230"/>
                <a:gd name="T103" fmla="*/ 236 h 315"/>
                <a:gd name="T104" fmla="*/ 184 w 230"/>
                <a:gd name="T105" fmla="*/ 205 h 315"/>
                <a:gd name="T106" fmla="*/ 185 w 230"/>
                <a:gd name="T107" fmla="*/ 157 h 315"/>
                <a:gd name="T108" fmla="*/ 185 w 230"/>
                <a:gd name="T109" fmla="*/ 133 h 315"/>
                <a:gd name="T110" fmla="*/ 181 w 230"/>
                <a:gd name="T111" fmla="*/ 89 h 315"/>
                <a:gd name="T112" fmla="*/ 176 w 230"/>
                <a:gd name="T113" fmla="*/ 71 h 315"/>
                <a:gd name="T114" fmla="*/ 168 w 230"/>
                <a:gd name="T115" fmla="*/ 55 h 315"/>
                <a:gd name="T116" fmla="*/ 156 w 230"/>
                <a:gd name="T117" fmla="*/ 44 h 315"/>
                <a:gd name="T118" fmla="*/ 140 w 230"/>
                <a:gd name="T119" fmla="*/ 37 h 315"/>
                <a:gd name="T120" fmla="*/ 117 w 230"/>
                <a:gd name="T121" fmla="*/ 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0" h="315">
                  <a:moveTo>
                    <a:pt x="112" y="315"/>
                  </a:moveTo>
                  <a:lnTo>
                    <a:pt x="112" y="315"/>
                  </a:lnTo>
                  <a:lnTo>
                    <a:pt x="95" y="315"/>
                  </a:lnTo>
                  <a:lnTo>
                    <a:pt x="79" y="313"/>
                  </a:lnTo>
                  <a:lnTo>
                    <a:pt x="66" y="309"/>
                  </a:lnTo>
                  <a:lnTo>
                    <a:pt x="54" y="306"/>
                  </a:lnTo>
                  <a:lnTo>
                    <a:pt x="44" y="300"/>
                  </a:lnTo>
                  <a:lnTo>
                    <a:pt x="34" y="292"/>
                  </a:lnTo>
                  <a:lnTo>
                    <a:pt x="27" y="285"/>
                  </a:lnTo>
                  <a:lnTo>
                    <a:pt x="20" y="275"/>
                  </a:lnTo>
                  <a:lnTo>
                    <a:pt x="15" y="266"/>
                  </a:lnTo>
                  <a:lnTo>
                    <a:pt x="10" y="253"/>
                  </a:lnTo>
                  <a:lnTo>
                    <a:pt x="7" y="241"/>
                  </a:lnTo>
                  <a:lnTo>
                    <a:pt x="5" y="228"/>
                  </a:lnTo>
                  <a:lnTo>
                    <a:pt x="2" y="213"/>
                  </a:lnTo>
                  <a:lnTo>
                    <a:pt x="1" y="197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1" y="128"/>
                  </a:lnTo>
                  <a:lnTo>
                    <a:pt x="2" y="111"/>
                  </a:lnTo>
                  <a:lnTo>
                    <a:pt x="5" y="96"/>
                  </a:lnTo>
                  <a:lnTo>
                    <a:pt x="7" y="82"/>
                  </a:lnTo>
                  <a:lnTo>
                    <a:pt x="11" y="68"/>
                  </a:lnTo>
                  <a:lnTo>
                    <a:pt x="16" y="56"/>
                  </a:lnTo>
                  <a:lnTo>
                    <a:pt x="22" y="45"/>
                  </a:lnTo>
                  <a:lnTo>
                    <a:pt x="28" y="34"/>
                  </a:lnTo>
                  <a:lnTo>
                    <a:pt x="37" y="26"/>
                  </a:lnTo>
                  <a:lnTo>
                    <a:pt x="46" y="18"/>
                  </a:lnTo>
                  <a:lnTo>
                    <a:pt x="57" y="12"/>
                  </a:lnTo>
                  <a:lnTo>
                    <a:pt x="69" y="7"/>
                  </a:lnTo>
                  <a:lnTo>
                    <a:pt x="84" y="4"/>
                  </a:lnTo>
                  <a:lnTo>
                    <a:pt x="100" y="1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4" y="1"/>
                  </a:lnTo>
                  <a:lnTo>
                    <a:pt x="150" y="3"/>
                  </a:lnTo>
                  <a:lnTo>
                    <a:pt x="164" y="6"/>
                  </a:lnTo>
                  <a:lnTo>
                    <a:pt x="176" y="11"/>
                  </a:lnTo>
                  <a:lnTo>
                    <a:pt x="186" y="17"/>
                  </a:lnTo>
                  <a:lnTo>
                    <a:pt x="196" y="23"/>
                  </a:lnTo>
                  <a:lnTo>
                    <a:pt x="203" y="32"/>
                  </a:lnTo>
                  <a:lnTo>
                    <a:pt x="211" y="42"/>
                  </a:lnTo>
                  <a:lnTo>
                    <a:pt x="215" y="51"/>
                  </a:lnTo>
                  <a:lnTo>
                    <a:pt x="220" y="63"/>
                  </a:lnTo>
                  <a:lnTo>
                    <a:pt x="223" y="76"/>
                  </a:lnTo>
                  <a:lnTo>
                    <a:pt x="226" y="89"/>
                  </a:lnTo>
                  <a:lnTo>
                    <a:pt x="228" y="105"/>
                  </a:lnTo>
                  <a:lnTo>
                    <a:pt x="229" y="121"/>
                  </a:lnTo>
                  <a:lnTo>
                    <a:pt x="230" y="155"/>
                  </a:lnTo>
                  <a:lnTo>
                    <a:pt x="230" y="155"/>
                  </a:lnTo>
                  <a:lnTo>
                    <a:pt x="229" y="191"/>
                  </a:lnTo>
                  <a:lnTo>
                    <a:pt x="228" y="208"/>
                  </a:lnTo>
                  <a:lnTo>
                    <a:pt x="225" y="224"/>
                  </a:lnTo>
                  <a:lnTo>
                    <a:pt x="223" y="238"/>
                  </a:lnTo>
                  <a:lnTo>
                    <a:pt x="219" y="251"/>
                  </a:lnTo>
                  <a:lnTo>
                    <a:pt x="215" y="263"/>
                  </a:lnTo>
                  <a:lnTo>
                    <a:pt x="209" y="274"/>
                  </a:lnTo>
                  <a:lnTo>
                    <a:pt x="202" y="284"/>
                  </a:lnTo>
                  <a:lnTo>
                    <a:pt x="195" y="292"/>
                  </a:lnTo>
                  <a:lnTo>
                    <a:pt x="185" y="300"/>
                  </a:lnTo>
                  <a:lnTo>
                    <a:pt x="174" y="305"/>
                  </a:lnTo>
                  <a:lnTo>
                    <a:pt x="161" y="309"/>
                  </a:lnTo>
                  <a:lnTo>
                    <a:pt x="146" y="313"/>
                  </a:lnTo>
                  <a:lnTo>
                    <a:pt x="130" y="315"/>
                  </a:lnTo>
                  <a:lnTo>
                    <a:pt x="112" y="315"/>
                  </a:lnTo>
                  <a:close/>
                  <a:moveTo>
                    <a:pt x="117" y="34"/>
                  </a:moveTo>
                  <a:lnTo>
                    <a:pt x="117" y="34"/>
                  </a:lnTo>
                  <a:lnTo>
                    <a:pt x="105" y="35"/>
                  </a:lnTo>
                  <a:lnTo>
                    <a:pt x="95" y="37"/>
                  </a:lnTo>
                  <a:lnTo>
                    <a:pt x="85" y="40"/>
                  </a:lnTo>
                  <a:lnTo>
                    <a:pt x="78" y="44"/>
                  </a:lnTo>
                  <a:lnTo>
                    <a:pt x="71" y="50"/>
                  </a:lnTo>
                  <a:lnTo>
                    <a:pt x="65" y="56"/>
                  </a:lnTo>
                  <a:lnTo>
                    <a:pt x="60" y="63"/>
                  </a:lnTo>
                  <a:lnTo>
                    <a:pt x="56" y="71"/>
                  </a:lnTo>
                  <a:lnTo>
                    <a:pt x="52" y="80"/>
                  </a:lnTo>
                  <a:lnTo>
                    <a:pt x="50" y="90"/>
                  </a:lnTo>
                  <a:lnTo>
                    <a:pt x="46" y="111"/>
                  </a:lnTo>
                  <a:lnTo>
                    <a:pt x="45" y="134"/>
                  </a:lnTo>
                  <a:lnTo>
                    <a:pt x="45" y="158"/>
                  </a:lnTo>
                  <a:lnTo>
                    <a:pt x="45" y="158"/>
                  </a:lnTo>
                  <a:lnTo>
                    <a:pt x="45" y="184"/>
                  </a:lnTo>
                  <a:lnTo>
                    <a:pt x="46" y="207"/>
                  </a:lnTo>
                  <a:lnTo>
                    <a:pt x="49" y="228"/>
                  </a:lnTo>
                  <a:lnTo>
                    <a:pt x="51" y="236"/>
                  </a:lnTo>
                  <a:lnTo>
                    <a:pt x="54" y="246"/>
                  </a:lnTo>
                  <a:lnTo>
                    <a:pt x="58" y="253"/>
                  </a:lnTo>
                  <a:lnTo>
                    <a:pt x="62" y="261"/>
                  </a:lnTo>
                  <a:lnTo>
                    <a:pt x="68" y="267"/>
                  </a:lnTo>
                  <a:lnTo>
                    <a:pt x="75" y="272"/>
                  </a:lnTo>
                  <a:lnTo>
                    <a:pt x="83" y="277"/>
                  </a:lnTo>
                  <a:lnTo>
                    <a:pt x="91" y="279"/>
                  </a:lnTo>
                  <a:lnTo>
                    <a:pt x="102" y="281"/>
                  </a:lnTo>
                  <a:lnTo>
                    <a:pt x="114" y="281"/>
                  </a:lnTo>
                  <a:lnTo>
                    <a:pt x="114" y="281"/>
                  </a:lnTo>
                  <a:lnTo>
                    <a:pt x="127" y="281"/>
                  </a:lnTo>
                  <a:lnTo>
                    <a:pt x="136" y="279"/>
                  </a:lnTo>
                  <a:lnTo>
                    <a:pt x="146" y="277"/>
                  </a:lnTo>
                  <a:lnTo>
                    <a:pt x="153" y="272"/>
                  </a:lnTo>
                  <a:lnTo>
                    <a:pt x="161" y="267"/>
                  </a:lnTo>
                  <a:lnTo>
                    <a:pt x="167" y="261"/>
                  </a:lnTo>
                  <a:lnTo>
                    <a:pt x="172" y="253"/>
                  </a:lnTo>
                  <a:lnTo>
                    <a:pt x="175" y="245"/>
                  </a:lnTo>
                  <a:lnTo>
                    <a:pt x="178" y="236"/>
                  </a:lnTo>
                  <a:lnTo>
                    <a:pt x="180" y="227"/>
                  </a:lnTo>
                  <a:lnTo>
                    <a:pt x="184" y="205"/>
                  </a:lnTo>
                  <a:lnTo>
                    <a:pt x="185" y="182"/>
                  </a:lnTo>
                  <a:lnTo>
                    <a:pt x="185" y="157"/>
                  </a:lnTo>
                  <a:lnTo>
                    <a:pt x="185" y="157"/>
                  </a:lnTo>
                  <a:lnTo>
                    <a:pt x="185" y="133"/>
                  </a:lnTo>
                  <a:lnTo>
                    <a:pt x="184" y="110"/>
                  </a:lnTo>
                  <a:lnTo>
                    <a:pt x="181" y="89"/>
                  </a:lnTo>
                  <a:lnTo>
                    <a:pt x="179" y="79"/>
                  </a:lnTo>
                  <a:lnTo>
                    <a:pt x="176" y="71"/>
                  </a:lnTo>
                  <a:lnTo>
                    <a:pt x="173" y="62"/>
                  </a:lnTo>
                  <a:lnTo>
                    <a:pt x="168" y="55"/>
                  </a:lnTo>
                  <a:lnTo>
                    <a:pt x="163" y="49"/>
                  </a:lnTo>
                  <a:lnTo>
                    <a:pt x="156" y="44"/>
                  </a:lnTo>
                  <a:lnTo>
                    <a:pt x="148" y="40"/>
                  </a:lnTo>
                  <a:lnTo>
                    <a:pt x="140" y="37"/>
                  </a:lnTo>
                  <a:lnTo>
                    <a:pt x="129" y="35"/>
                  </a:lnTo>
                  <a:lnTo>
                    <a:pt x="117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44218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ERR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06E6B3A-266A-4AF4-ABE0-2DA30B8671E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451E4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32" name="31 Grupo"/>
          <p:cNvGrpSpPr/>
          <p:nvPr userDrawn="1"/>
        </p:nvGrpSpPr>
        <p:grpSpPr>
          <a:xfrm>
            <a:off x="3351684" y="2078423"/>
            <a:ext cx="2412816" cy="964753"/>
            <a:chOff x="4799806" y="-40803"/>
            <a:chExt cx="2052637" cy="820737"/>
          </a:xfrm>
          <a:solidFill>
            <a:schemeClr val="bg1"/>
          </a:solidFill>
        </p:grpSpPr>
        <p:sp>
          <p:nvSpPr>
            <p:cNvPr id="33" name="Freeform 50"/>
            <p:cNvSpPr>
              <a:spLocks noEditPoints="1"/>
            </p:cNvSpPr>
            <p:nvPr/>
          </p:nvSpPr>
          <p:spPr bwMode="auto">
            <a:xfrm>
              <a:off x="5249477" y="-40803"/>
              <a:ext cx="1130300" cy="481012"/>
            </a:xfrm>
            <a:custGeom>
              <a:avLst/>
              <a:gdLst>
                <a:gd name="T0" fmla="*/ 1530 w 2848"/>
                <a:gd name="T1" fmla="*/ 588 h 1212"/>
                <a:gd name="T2" fmla="*/ 1585 w 2848"/>
                <a:gd name="T3" fmla="*/ 564 h 1212"/>
                <a:gd name="T4" fmla="*/ 1600 w 2848"/>
                <a:gd name="T5" fmla="*/ 522 h 1212"/>
                <a:gd name="T6" fmla="*/ 1590 w 2848"/>
                <a:gd name="T7" fmla="*/ 485 h 1212"/>
                <a:gd name="T8" fmla="*/ 1547 w 2848"/>
                <a:gd name="T9" fmla="*/ 458 h 1212"/>
                <a:gd name="T10" fmla="*/ 2203 w 2848"/>
                <a:gd name="T11" fmla="*/ 1 h 1212"/>
                <a:gd name="T12" fmla="*/ 1995 w 2848"/>
                <a:gd name="T13" fmla="*/ 52 h 1212"/>
                <a:gd name="T14" fmla="*/ 1823 w 2848"/>
                <a:gd name="T15" fmla="*/ 168 h 1212"/>
                <a:gd name="T16" fmla="*/ 1709 w 2848"/>
                <a:gd name="T17" fmla="*/ 192 h 1212"/>
                <a:gd name="T18" fmla="*/ 1542 w 2848"/>
                <a:gd name="T19" fmla="*/ 67 h 1212"/>
                <a:gd name="T20" fmla="*/ 1339 w 2848"/>
                <a:gd name="T21" fmla="*/ 5 h 1212"/>
                <a:gd name="T22" fmla="*/ 1156 w 2848"/>
                <a:gd name="T23" fmla="*/ 9 h 1212"/>
                <a:gd name="T24" fmla="*/ 958 w 2848"/>
                <a:gd name="T25" fmla="*/ 84 h 1212"/>
                <a:gd name="T26" fmla="*/ 800 w 2848"/>
                <a:gd name="T27" fmla="*/ 218 h 1212"/>
                <a:gd name="T28" fmla="*/ 155 w 2848"/>
                <a:gd name="T29" fmla="*/ 1190 h 1212"/>
                <a:gd name="T30" fmla="*/ 847 w 2848"/>
                <a:gd name="T31" fmla="*/ 1046 h 1212"/>
                <a:gd name="T32" fmla="*/ 1021 w 2848"/>
                <a:gd name="T33" fmla="*/ 1161 h 1212"/>
                <a:gd name="T34" fmla="*/ 1229 w 2848"/>
                <a:gd name="T35" fmla="*/ 1211 h 1212"/>
                <a:gd name="T36" fmla="*/ 1410 w 2848"/>
                <a:gd name="T37" fmla="*/ 1194 h 1212"/>
                <a:gd name="T38" fmla="*/ 1603 w 2848"/>
                <a:gd name="T39" fmla="*/ 1111 h 1212"/>
                <a:gd name="T40" fmla="*/ 1753 w 2848"/>
                <a:gd name="T41" fmla="*/ 968 h 1212"/>
                <a:gd name="T42" fmla="*/ 1875 w 2848"/>
                <a:gd name="T43" fmla="*/ 1090 h 1212"/>
                <a:gd name="T44" fmla="*/ 2061 w 2848"/>
                <a:gd name="T45" fmla="*/ 1185 h 1212"/>
                <a:gd name="T46" fmla="*/ 2240 w 2848"/>
                <a:gd name="T47" fmla="*/ 1212 h 1212"/>
                <a:gd name="T48" fmla="*/ 2421 w 2848"/>
                <a:gd name="T49" fmla="*/ 1185 h 1212"/>
                <a:gd name="T50" fmla="*/ 2581 w 2848"/>
                <a:gd name="T51" fmla="*/ 1108 h 1212"/>
                <a:gd name="T52" fmla="*/ 2710 w 2848"/>
                <a:gd name="T53" fmla="*/ 991 h 1212"/>
                <a:gd name="T54" fmla="*/ 2801 w 2848"/>
                <a:gd name="T55" fmla="*/ 843 h 1212"/>
                <a:gd name="T56" fmla="*/ 2846 w 2848"/>
                <a:gd name="T57" fmla="*/ 668 h 1212"/>
                <a:gd name="T58" fmla="*/ 2841 w 2848"/>
                <a:gd name="T59" fmla="*/ 515 h 1212"/>
                <a:gd name="T60" fmla="*/ 2789 w 2848"/>
                <a:gd name="T61" fmla="*/ 343 h 1212"/>
                <a:gd name="T62" fmla="*/ 2691 w 2848"/>
                <a:gd name="T63" fmla="*/ 199 h 1212"/>
                <a:gd name="T64" fmla="*/ 2556 w 2848"/>
                <a:gd name="T65" fmla="*/ 89 h 1212"/>
                <a:gd name="T66" fmla="*/ 2393 w 2848"/>
                <a:gd name="T67" fmla="*/ 19 h 1212"/>
                <a:gd name="T68" fmla="*/ 2240 w 2848"/>
                <a:gd name="T69" fmla="*/ 0 h 1212"/>
                <a:gd name="T70" fmla="*/ 893 w 2848"/>
                <a:gd name="T71" fmla="*/ 820 h 1212"/>
                <a:gd name="T72" fmla="*/ 668 w 2848"/>
                <a:gd name="T73" fmla="*/ 850 h 1212"/>
                <a:gd name="T74" fmla="*/ 684 w 2848"/>
                <a:gd name="T75" fmla="*/ 795 h 1212"/>
                <a:gd name="T76" fmla="*/ 459 w 2848"/>
                <a:gd name="T77" fmla="*/ 382 h 1212"/>
                <a:gd name="T78" fmla="*/ 680 w 2848"/>
                <a:gd name="T79" fmla="*/ 380 h 1212"/>
                <a:gd name="T80" fmla="*/ 868 w 2848"/>
                <a:gd name="T81" fmla="*/ 426 h 1212"/>
                <a:gd name="T82" fmla="*/ 1143 w 2848"/>
                <a:gd name="T83" fmla="*/ 363 h 1212"/>
                <a:gd name="T84" fmla="*/ 1082 w 2848"/>
                <a:gd name="T85" fmla="*/ 417 h 1212"/>
                <a:gd name="T86" fmla="*/ 1446 w 2848"/>
                <a:gd name="T87" fmla="*/ 810 h 1212"/>
                <a:gd name="T88" fmla="*/ 1224 w 2848"/>
                <a:gd name="T89" fmla="*/ 850 h 1212"/>
                <a:gd name="T90" fmla="*/ 1237 w 2848"/>
                <a:gd name="T91" fmla="*/ 810 h 1212"/>
                <a:gd name="T92" fmla="*/ 1234 w 2848"/>
                <a:gd name="T93" fmla="*/ 384 h 1212"/>
                <a:gd name="T94" fmla="*/ 1638 w 2848"/>
                <a:gd name="T95" fmla="*/ 365 h 1212"/>
                <a:gd name="T96" fmla="*/ 1741 w 2848"/>
                <a:gd name="T97" fmla="*/ 394 h 1212"/>
                <a:gd name="T98" fmla="*/ 1799 w 2848"/>
                <a:gd name="T99" fmla="*/ 469 h 1212"/>
                <a:gd name="T100" fmla="*/ 1802 w 2848"/>
                <a:gd name="T101" fmla="*/ 557 h 1212"/>
                <a:gd name="T102" fmla="*/ 1753 w 2848"/>
                <a:gd name="T103" fmla="*/ 638 h 1212"/>
                <a:gd name="T104" fmla="*/ 1656 w 2848"/>
                <a:gd name="T105" fmla="*/ 676 h 1212"/>
                <a:gd name="T106" fmla="*/ 2415 w 2848"/>
                <a:gd name="T107" fmla="*/ 474 h 1212"/>
                <a:gd name="T108" fmla="*/ 2125 w 2848"/>
                <a:gd name="T109" fmla="*/ 463 h 1212"/>
                <a:gd name="T110" fmla="*/ 2377 w 2848"/>
                <a:gd name="T111" fmla="*/ 574 h 1212"/>
                <a:gd name="T112" fmla="*/ 2326 w 2848"/>
                <a:gd name="T113" fmla="*/ 680 h 1212"/>
                <a:gd name="T114" fmla="*/ 2128 w 2848"/>
                <a:gd name="T115" fmla="*/ 820 h 1212"/>
                <a:gd name="T116" fmla="*/ 1902 w 2848"/>
                <a:gd name="T117" fmla="*/ 850 h 1212"/>
                <a:gd name="T118" fmla="*/ 1917 w 2848"/>
                <a:gd name="T119" fmla="*/ 795 h 1212"/>
                <a:gd name="T120" fmla="*/ 1909 w 2848"/>
                <a:gd name="T121" fmla="*/ 376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48" h="1212">
                  <a:moveTo>
                    <a:pt x="1514" y="454"/>
                  </a:moveTo>
                  <a:lnTo>
                    <a:pt x="1446" y="454"/>
                  </a:lnTo>
                  <a:lnTo>
                    <a:pt x="1446" y="589"/>
                  </a:lnTo>
                  <a:lnTo>
                    <a:pt x="1513" y="589"/>
                  </a:lnTo>
                  <a:lnTo>
                    <a:pt x="1513" y="589"/>
                  </a:lnTo>
                  <a:lnTo>
                    <a:pt x="1530" y="588"/>
                  </a:lnTo>
                  <a:lnTo>
                    <a:pt x="1547" y="585"/>
                  </a:lnTo>
                  <a:lnTo>
                    <a:pt x="1561" y="581"/>
                  </a:lnTo>
                  <a:lnTo>
                    <a:pt x="1568" y="577"/>
                  </a:lnTo>
                  <a:lnTo>
                    <a:pt x="1574" y="574"/>
                  </a:lnTo>
                  <a:lnTo>
                    <a:pt x="1580" y="569"/>
                  </a:lnTo>
                  <a:lnTo>
                    <a:pt x="1585" y="564"/>
                  </a:lnTo>
                  <a:lnTo>
                    <a:pt x="1590" y="559"/>
                  </a:lnTo>
                  <a:lnTo>
                    <a:pt x="1593" y="552"/>
                  </a:lnTo>
                  <a:lnTo>
                    <a:pt x="1597" y="546"/>
                  </a:lnTo>
                  <a:lnTo>
                    <a:pt x="1598" y="538"/>
                  </a:lnTo>
                  <a:lnTo>
                    <a:pt x="1600" y="530"/>
                  </a:lnTo>
                  <a:lnTo>
                    <a:pt x="1600" y="522"/>
                  </a:lnTo>
                  <a:lnTo>
                    <a:pt x="1600" y="522"/>
                  </a:lnTo>
                  <a:lnTo>
                    <a:pt x="1600" y="512"/>
                  </a:lnTo>
                  <a:lnTo>
                    <a:pt x="1598" y="505"/>
                  </a:lnTo>
                  <a:lnTo>
                    <a:pt x="1597" y="497"/>
                  </a:lnTo>
                  <a:lnTo>
                    <a:pt x="1593" y="491"/>
                  </a:lnTo>
                  <a:lnTo>
                    <a:pt x="1590" y="485"/>
                  </a:lnTo>
                  <a:lnTo>
                    <a:pt x="1585" y="479"/>
                  </a:lnTo>
                  <a:lnTo>
                    <a:pt x="1580" y="474"/>
                  </a:lnTo>
                  <a:lnTo>
                    <a:pt x="1574" y="470"/>
                  </a:lnTo>
                  <a:lnTo>
                    <a:pt x="1568" y="466"/>
                  </a:lnTo>
                  <a:lnTo>
                    <a:pt x="1562" y="463"/>
                  </a:lnTo>
                  <a:lnTo>
                    <a:pt x="1547" y="458"/>
                  </a:lnTo>
                  <a:lnTo>
                    <a:pt x="1532" y="456"/>
                  </a:lnTo>
                  <a:lnTo>
                    <a:pt x="1514" y="454"/>
                  </a:lnTo>
                  <a:lnTo>
                    <a:pt x="1514" y="454"/>
                  </a:lnTo>
                  <a:close/>
                  <a:moveTo>
                    <a:pt x="2240" y="0"/>
                  </a:moveTo>
                  <a:lnTo>
                    <a:pt x="2240" y="0"/>
                  </a:lnTo>
                  <a:lnTo>
                    <a:pt x="2203" y="1"/>
                  </a:lnTo>
                  <a:lnTo>
                    <a:pt x="2167" y="5"/>
                  </a:lnTo>
                  <a:lnTo>
                    <a:pt x="2131" y="9"/>
                  </a:lnTo>
                  <a:lnTo>
                    <a:pt x="2096" y="18"/>
                  </a:lnTo>
                  <a:lnTo>
                    <a:pt x="2061" y="27"/>
                  </a:lnTo>
                  <a:lnTo>
                    <a:pt x="2027" y="39"/>
                  </a:lnTo>
                  <a:lnTo>
                    <a:pt x="1995" y="52"/>
                  </a:lnTo>
                  <a:lnTo>
                    <a:pt x="1963" y="67"/>
                  </a:lnTo>
                  <a:lnTo>
                    <a:pt x="1933" y="84"/>
                  </a:lnTo>
                  <a:lnTo>
                    <a:pt x="1903" y="103"/>
                  </a:lnTo>
                  <a:lnTo>
                    <a:pt x="1875" y="123"/>
                  </a:lnTo>
                  <a:lnTo>
                    <a:pt x="1847" y="144"/>
                  </a:lnTo>
                  <a:lnTo>
                    <a:pt x="1823" y="168"/>
                  </a:lnTo>
                  <a:lnTo>
                    <a:pt x="1798" y="192"/>
                  </a:lnTo>
                  <a:lnTo>
                    <a:pt x="1774" y="218"/>
                  </a:lnTo>
                  <a:lnTo>
                    <a:pt x="1753" y="245"/>
                  </a:lnTo>
                  <a:lnTo>
                    <a:pt x="1753" y="245"/>
                  </a:lnTo>
                  <a:lnTo>
                    <a:pt x="1732" y="218"/>
                  </a:lnTo>
                  <a:lnTo>
                    <a:pt x="1709" y="192"/>
                  </a:lnTo>
                  <a:lnTo>
                    <a:pt x="1684" y="168"/>
                  </a:lnTo>
                  <a:lnTo>
                    <a:pt x="1658" y="144"/>
                  </a:lnTo>
                  <a:lnTo>
                    <a:pt x="1631" y="123"/>
                  </a:lnTo>
                  <a:lnTo>
                    <a:pt x="1603" y="103"/>
                  </a:lnTo>
                  <a:lnTo>
                    <a:pt x="1573" y="84"/>
                  </a:lnTo>
                  <a:lnTo>
                    <a:pt x="1542" y="67"/>
                  </a:lnTo>
                  <a:lnTo>
                    <a:pt x="1510" y="52"/>
                  </a:lnTo>
                  <a:lnTo>
                    <a:pt x="1478" y="39"/>
                  </a:lnTo>
                  <a:lnTo>
                    <a:pt x="1444" y="27"/>
                  </a:lnTo>
                  <a:lnTo>
                    <a:pt x="1410" y="18"/>
                  </a:lnTo>
                  <a:lnTo>
                    <a:pt x="1376" y="9"/>
                  </a:lnTo>
                  <a:lnTo>
                    <a:pt x="1339" y="5"/>
                  </a:lnTo>
                  <a:lnTo>
                    <a:pt x="1303" y="1"/>
                  </a:lnTo>
                  <a:lnTo>
                    <a:pt x="1266" y="0"/>
                  </a:lnTo>
                  <a:lnTo>
                    <a:pt x="1266" y="0"/>
                  </a:lnTo>
                  <a:lnTo>
                    <a:pt x="1229" y="1"/>
                  </a:lnTo>
                  <a:lnTo>
                    <a:pt x="1192" y="5"/>
                  </a:lnTo>
                  <a:lnTo>
                    <a:pt x="1156" y="9"/>
                  </a:lnTo>
                  <a:lnTo>
                    <a:pt x="1121" y="18"/>
                  </a:lnTo>
                  <a:lnTo>
                    <a:pt x="1087" y="27"/>
                  </a:lnTo>
                  <a:lnTo>
                    <a:pt x="1053" y="39"/>
                  </a:lnTo>
                  <a:lnTo>
                    <a:pt x="1021" y="52"/>
                  </a:lnTo>
                  <a:lnTo>
                    <a:pt x="989" y="67"/>
                  </a:lnTo>
                  <a:lnTo>
                    <a:pt x="958" y="84"/>
                  </a:lnTo>
                  <a:lnTo>
                    <a:pt x="928" y="103"/>
                  </a:lnTo>
                  <a:lnTo>
                    <a:pt x="900" y="123"/>
                  </a:lnTo>
                  <a:lnTo>
                    <a:pt x="873" y="144"/>
                  </a:lnTo>
                  <a:lnTo>
                    <a:pt x="847" y="168"/>
                  </a:lnTo>
                  <a:lnTo>
                    <a:pt x="823" y="192"/>
                  </a:lnTo>
                  <a:lnTo>
                    <a:pt x="800" y="218"/>
                  </a:lnTo>
                  <a:lnTo>
                    <a:pt x="778" y="245"/>
                  </a:lnTo>
                  <a:lnTo>
                    <a:pt x="778" y="22"/>
                  </a:lnTo>
                  <a:lnTo>
                    <a:pt x="0" y="22"/>
                  </a:lnTo>
                  <a:lnTo>
                    <a:pt x="0" y="363"/>
                  </a:lnTo>
                  <a:lnTo>
                    <a:pt x="155" y="363"/>
                  </a:lnTo>
                  <a:lnTo>
                    <a:pt x="155" y="1190"/>
                  </a:lnTo>
                  <a:lnTo>
                    <a:pt x="778" y="1190"/>
                  </a:lnTo>
                  <a:lnTo>
                    <a:pt x="778" y="968"/>
                  </a:lnTo>
                  <a:lnTo>
                    <a:pt x="778" y="968"/>
                  </a:lnTo>
                  <a:lnTo>
                    <a:pt x="800" y="995"/>
                  </a:lnTo>
                  <a:lnTo>
                    <a:pt x="823" y="1021"/>
                  </a:lnTo>
                  <a:lnTo>
                    <a:pt x="847" y="1046"/>
                  </a:lnTo>
                  <a:lnTo>
                    <a:pt x="873" y="1068"/>
                  </a:lnTo>
                  <a:lnTo>
                    <a:pt x="900" y="1090"/>
                  </a:lnTo>
                  <a:lnTo>
                    <a:pt x="928" y="1111"/>
                  </a:lnTo>
                  <a:lnTo>
                    <a:pt x="958" y="1129"/>
                  </a:lnTo>
                  <a:lnTo>
                    <a:pt x="989" y="1146"/>
                  </a:lnTo>
                  <a:lnTo>
                    <a:pt x="1021" y="1161"/>
                  </a:lnTo>
                  <a:lnTo>
                    <a:pt x="1053" y="1174"/>
                  </a:lnTo>
                  <a:lnTo>
                    <a:pt x="1087" y="1185"/>
                  </a:lnTo>
                  <a:lnTo>
                    <a:pt x="1121" y="1194"/>
                  </a:lnTo>
                  <a:lnTo>
                    <a:pt x="1156" y="1203"/>
                  </a:lnTo>
                  <a:lnTo>
                    <a:pt x="1192" y="1207"/>
                  </a:lnTo>
                  <a:lnTo>
                    <a:pt x="1229" y="1211"/>
                  </a:lnTo>
                  <a:lnTo>
                    <a:pt x="1266" y="1212"/>
                  </a:lnTo>
                  <a:lnTo>
                    <a:pt x="1266" y="1212"/>
                  </a:lnTo>
                  <a:lnTo>
                    <a:pt x="1303" y="1211"/>
                  </a:lnTo>
                  <a:lnTo>
                    <a:pt x="1339" y="1207"/>
                  </a:lnTo>
                  <a:lnTo>
                    <a:pt x="1376" y="1203"/>
                  </a:lnTo>
                  <a:lnTo>
                    <a:pt x="1410" y="1194"/>
                  </a:lnTo>
                  <a:lnTo>
                    <a:pt x="1444" y="1185"/>
                  </a:lnTo>
                  <a:lnTo>
                    <a:pt x="1478" y="1174"/>
                  </a:lnTo>
                  <a:lnTo>
                    <a:pt x="1510" y="1161"/>
                  </a:lnTo>
                  <a:lnTo>
                    <a:pt x="1542" y="1146"/>
                  </a:lnTo>
                  <a:lnTo>
                    <a:pt x="1573" y="1129"/>
                  </a:lnTo>
                  <a:lnTo>
                    <a:pt x="1603" y="1111"/>
                  </a:lnTo>
                  <a:lnTo>
                    <a:pt x="1631" y="1090"/>
                  </a:lnTo>
                  <a:lnTo>
                    <a:pt x="1658" y="1068"/>
                  </a:lnTo>
                  <a:lnTo>
                    <a:pt x="1684" y="1046"/>
                  </a:lnTo>
                  <a:lnTo>
                    <a:pt x="1709" y="1021"/>
                  </a:lnTo>
                  <a:lnTo>
                    <a:pt x="1732" y="995"/>
                  </a:lnTo>
                  <a:lnTo>
                    <a:pt x="1753" y="968"/>
                  </a:lnTo>
                  <a:lnTo>
                    <a:pt x="1753" y="968"/>
                  </a:lnTo>
                  <a:lnTo>
                    <a:pt x="1774" y="995"/>
                  </a:lnTo>
                  <a:lnTo>
                    <a:pt x="1798" y="1021"/>
                  </a:lnTo>
                  <a:lnTo>
                    <a:pt x="1823" y="1046"/>
                  </a:lnTo>
                  <a:lnTo>
                    <a:pt x="1847" y="1068"/>
                  </a:lnTo>
                  <a:lnTo>
                    <a:pt x="1875" y="1090"/>
                  </a:lnTo>
                  <a:lnTo>
                    <a:pt x="1903" y="1111"/>
                  </a:lnTo>
                  <a:lnTo>
                    <a:pt x="1933" y="1129"/>
                  </a:lnTo>
                  <a:lnTo>
                    <a:pt x="1963" y="1146"/>
                  </a:lnTo>
                  <a:lnTo>
                    <a:pt x="1995" y="1161"/>
                  </a:lnTo>
                  <a:lnTo>
                    <a:pt x="2027" y="1174"/>
                  </a:lnTo>
                  <a:lnTo>
                    <a:pt x="2061" y="1185"/>
                  </a:lnTo>
                  <a:lnTo>
                    <a:pt x="2096" y="1194"/>
                  </a:lnTo>
                  <a:lnTo>
                    <a:pt x="2131" y="1203"/>
                  </a:lnTo>
                  <a:lnTo>
                    <a:pt x="2167" y="1207"/>
                  </a:lnTo>
                  <a:lnTo>
                    <a:pt x="2203" y="1211"/>
                  </a:lnTo>
                  <a:lnTo>
                    <a:pt x="2240" y="1212"/>
                  </a:lnTo>
                  <a:lnTo>
                    <a:pt x="2240" y="1212"/>
                  </a:lnTo>
                  <a:lnTo>
                    <a:pt x="2272" y="1211"/>
                  </a:lnTo>
                  <a:lnTo>
                    <a:pt x="2303" y="1208"/>
                  </a:lnTo>
                  <a:lnTo>
                    <a:pt x="2334" y="1205"/>
                  </a:lnTo>
                  <a:lnTo>
                    <a:pt x="2363" y="1200"/>
                  </a:lnTo>
                  <a:lnTo>
                    <a:pt x="2393" y="1193"/>
                  </a:lnTo>
                  <a:lnTo>
                    <a:pt x="2421" y="1185"/>
                  </a:lnTo>
                  <a:lnTo>
                    <a:pt x="2449" y="1175"/>
                  </a:lnTo>
                  <a:lnTo>
                    <a:pt x="2477" y="1165"/>
                  </a:lnTo>
                  <a:lnTo>
                    <a:pt x="2504" y="1153"/>
                  </a:lnTo>
                  <a:lnTo>
                    <a:pt x="2530" y="1139"/>
                  </a:lnTo>
                  <a:lnTo>
                    <a:pt x="2556" y="1125"/>
                  </a:lnTo>
                  <a:lnTo>
                    <a:pt x="2581" y="1108"/>
                  </a:lnTo>
                  <a:lnTo>
                    <a:pt x="2604" y="1092"/>
                  </a:lnTo>
                  <a:lnTo>
                    <a:pt x="2627" y="1074"/>
                  </a:lnTo>
                  <a:lnTo>
                    <a:pt x="2649" y="1055"/>
                  </a:lnTo>
                  <a:lnTo>
                    <a:pt x="2671" y="1035"/>
                  </a:lnTo>
                  <a:lnTo>
                    <a:pt x="2691" y="1014"/>
                  </a:lnTo>
                  <a:lnTo>
                    <a:pt x="2710" y="991"/>
                  </a:lnTo>
                  <a:lnTo>
                    <a:pt x="2727" y="969"/>
                  </a:lnTo>
                  <a:lnTo>
                    <a:pt x="2744" y="945"/>
                  </a:lnTo>
                  <a:lnTo>
                    <a:pt x="2760" y="921"/>
                  </a:lnTo>
                  <a:lnTo>
                    <a:pt x="2775" y="896"/>
                  </a:lnTo>
                  <a:lnTo>
                    <a:pt x="2789" y="869"/>
                  </a:lnTo>
                  <a:lnTo>
                    <a:pt x="2801" y="843"/>
                  </a:lnTo>
                  <a:lnTo>
                    <a:pt x="2811" y="814"/>
                  </a:lnTo>
                  <a:lnTo>
                    <a:pt x="2821" y="787"/>
                  </a:lnTo>
                  <a:lnTo>
                    <a:pt x="2829" y="758"/>
                  </a:lnTo>
                  <a:lnTo>
                    <a:pt x="2836" y="728"/>
                  </a:lnTo>
                  <a:lnTo>
                    <a:pt x="2841" y="699"/>
                  </a:lnTo>
                  <a:lnTo>
                    <a:pt x="2846" y="668"/>
                  </a:lnTo>
                  <a:lnTo>
                    <a:pt x="2848" y="637"/>
                  </a:lnTo>
                  <a:lnTo>
                    <a:pt x="2848" y="607"/>
                  </a:lnTo>
                  <a:lnTo>
                    <a:pt x="2848" y="607"/>
                  </a:lnTo>
                  <a:lnTo>
                    <a:pt x="2848" y="576"/>
                  </a:lnTo>
                  <a:lnTo>
                    <a:pt x="2846" y="544"/>
                  </a:lnTo>
                  <a:lnTo>
                    <a:pt x="2841" y="515"/>
                  </a:lnTo>
                  <a:lnTo>
                    <a:pt x="2836" y="484"/>
                  </a:lnTo>
                  <a:lnTo>
                    <a:pt x="2829" y="456"/>
                  </a:lnTo>
                  <a:lnTo>
                    <a:pt x="2821" y="426"/>
                  </a:lnTo>
                  <a:lnTo>
                    <a:pt x="2811" y="398"/>
                  </a:lnTo>
                  <a:lnTo>
                    <a:pt x="2801" y="371"/>
                  </a:lnTo>
                  <a:lnTo>
                    <a:pt x="2789" y="343"/>
                  </a:lnTo>
                  <a:lnTo>
                    <a:pt x="2775" y="317"/>
                  </a:lnTo>
                  <a:lnTo>
                    <a:pt x="2760" y="293"/>
                  </a:lnTo>
                  <a:lnTo>
                    <a:pt x="2744" y="268"/>
                  </a:lnTo>
                  <a:lnTo>
                    <a:pt x="2727" y="244"/>
                  </a:lnTo>
                  <a:lnTo>
                    <a:pt x="2710" y="221"/>
                  </a:lnTo>
                  <a:lnTo>
                    <a:pt x="2691" y="199"/>
                  </a:lnTo>
                  <a:lnTo>
                    <a:pt x="2671" y="178"/>
                  </a:lnTo>
                  <a:lnTo>
                    <a:pt x="2649" y="158"/>
                  </a:lnTo>
                  <a:lnTo>
                    <a:pt x="2627" y="139"/>
                  </a:lnTo>
                  <a:lnTo>
                    <a:pt x="2604" y="120"/>
                  </a:lnTo>
                  <a:lnTo>
                    <a:pt x="2581" y="104"/>
                  </a:lnTo>
                  <a:lnTo>
                    <a:pt x="2556" y="89"/>
                  </a:lnTo>
                  <a:lnTo>
                    <a:pt x="2530" y="73"/>
                  </a:lnTo>
                  <a:lnTo>
                    <a:pt x="2504" y="60"/>
                  </a:lnTo>
                  <a:lnTo>
                    <a:pt x="2477" y="47"/>
                  </a:lnTo>
                  <a:lnTo>
                    <a:pt x="2449" y="37"/>
                  </a:lnTo>
                  <a:lnTo>
                    <a:pt x="2421" y="27"/>
                  </a:lnTo>
                  <a:lnTo>
                    <a:pt x="2393" y="19"/>
                  </a:lnTo>
                  <a:lnTo>
                    <a:pt x="2363" y="12"/>
                  </a:lnTo>
                  <a:lnTo>
                    <a:pt x="2334" y="7"/>
                  </a:lnTo>
                  <a:lnTo>
                    <a:pt x="2303" y="4"/>
                  </a:lnTo>
                  <a:lnTo>
                    <a:pt x="2272" y="1"/>
                  </a:lnTo>
                  <a:lnTo>
                    <a:pt x="2240" y="0"/>
                  </a:lnTo>
                  <a:lnTo>
                    <a:pt x="2240" y="0"/>
                  </a:lnTo>
                  <a:close/>
                  <a:moveTo>
                    <a:pt x="1082" y="417"/>
                  </a:moveTo>
                  <a:lnTo>
                    <a:pt x="891" y="655"/>
                  </a:lnTo>
                  <a:lnTo>
                    <a:pt x="891" y="795"/>
                  </a:lnTo>
                  <a:lnTo>
                    <a:pt x="891" y="795"/>
                  </a:lnTo>
                  <a:lnTo>
                    <a:pt x="891" y="810"/>
                  </a:lnTo>
                  <a:lnTo>
                    <a:pt x="893" y="820"/>
                  </a:lnTo>
                  <a:lnTo>
                    <a:pt x="895" y="830"/>
                  </a:lnTo>
                  <a:lnTo>
                    <a:pt x="898" y="837"/>
                  </a:lnTo>
                  <a:lnTo>
                    <a:pt x="902" y="847"/>
                  </a:lnTo>
                  <a:lnTo>
                    <a:pt x="905" y="850"/>
                  </a:lnTo>
                  <a:lnTo>
                    <a:pt x="668" y="850"/>
                  </a:lnTo>
                  <a:lnTo>
                    <a:pt x="668" y="850"/>
                  </a:lnTo>
                  <a:lnTo>
                    <a:pt x="671" y="847"/>
                  </a:lnTo>
                  <a:lnTo>
                    <a:pt x="675" y="837"/>
                  </a:lnTo>
                  <a:lnTo>
                    <a:pt x="678" y="830"/>
                  </a:lnTo>
                  <a:lnTo>
                    <a:pt x="681" y="820"/>
                  </a:lnTo>
                  <a:lnTo>
                    <a:pt x="682" y="810"/>
                  </a:lnTo>
                  <a:lnTo>
                    <a:pt x="684" y="795"/>
                  </a:lnTo>
                  <a:lnTo>
                    <a:pt x="684" y="655"/>
                  </a:lnTo>
                  <a:lnTo>
                    <a:pt x="493" y="418"/>
                  </a:lnTo>
                  <a:lnTo>
                    <a:pt x="493" y="418"/>
                  </a:lnTo>
                  <a:lnTo>
                    <a:pt x="481" y="404"/>
                  </a:lnTo>
                  <a:lnTo>
                    <a:pt x="470" y="392"/>
                  </a:lnTo>
                  <a:lnTo>
                    <a:pt x="459" y="382"/>
                  </a:lnTo>
                  <a:lnTo>
                    <a:pt x="451" y="375"/>
                  </a:lnTo>
                  <a:lnTo>
                    <a:pt x="438" y="366"/>
                  </a:lnTo>
                  <a:lnTo>
                    <a:pt x="433" y="363"/>
                  </a:lnTo>
                  <a:lnTo>
                    <a:pt x="673" y="363"/>
                  </a:lnTo>
                  <a:lnTo>
                    <a:pt x="673" y="363"/>
                  </a:lnTo>
                  <a:lnTo>
                    <a:pt x="680" y="380"/>
                  </a:lnTo>
                  <a:lnTo>
                    <a:pt x="691" y="400"/>
                  </a:lnTo>
                  <a:lnTo>
                    <a:pt x="706" y="426"/>
                  </a:lnTo>
                  <a:lnTo>
                    <a:pt x="785" y="549"/>
                  </a:lnTo>
                  <a:lnTo>
                    <a:pt x="788" y="549"/>
                  </a:lnTo>
                  <a:lnTo>
                    <a:pt x="868" y="426"/>
                  </a:lnTo>
                  <a:lnTo>
                    <a:pt x="868" y="426"/>
                  </a:lnTo>
                  <a:lnTo>
                    <a:pt x="883" y="400"/>
                  </a:lnTo>
                  <a:lnTo>
                    <a:pt x="894" y="380"/>
                  </a:lnTo>
                  <a:lnTo>
                    <a:pt x="900" y="368"/>
                  </a:lnTo>
                  <a:lnTo>
                    <a:pt x="901" y="363"/>
                  </a:lnTo>
                  <a:lnTo>
                    <a:pt x="1143" y="363"/>
                  </a:lnTo>
                  <a:lnTo>
                    <a:pt x="1143" y="363"/>
                  </a:lnTo>
                  <a:lnTo>
                    <a:pt x="1138" y="366"/>
                  </a:lnTo>
                  <a:lnTo>
                    <a:pt x="1125" y="374"/>
                  </a:lnTo>
                  <a:lnTo>
                    <a:pt x="1116" y="381"/>
                  </a:lnTo>
                  <a:lnTo>
                    <a:pt x="1106" y="391"/>
                  </a:lnTo>
                  <a:lnTo>
                    <a:pt x="1094" y="402"/>
                  </a:lnTo>
                  <a:lnTo>
                    <a:pt x="1082" y="417"/>
                  </a:lnTo>
                  <a:lnTo>
                    <a:pt x="1082" y="417"/>
                  </a:lnTo>
                  <a:close/>
                  <a:moveTo>
                    <a:pt x="1617" y="679"/>
                  </a:moveTo>
                  <a:lnTo>
                    <a:pt x="1445" y="679"/>
                  </a:lnTo>
                  <a:lnTo>
                    <a:pt x="1445" y="795"/>
                  </a:lnTo>
                  <a:lnTo>
                    <a:pt x="1445" y="795"/>
                  </a:lnTo>
                  <a:lnTo>
                    <a:pt x="1446" y="810"/>
                  </a:lnTo>
                  <a:lnTo>
                    <a:pt x="1448" y="820"/>
                  </a:lnTo>
                  <a:lnTo>
                    <a:pt x="1450" y="830"/>
                  </a:lnTo>
                  <a:lnTo>
                    <a:pt x="1452" y="837"/>
                  </a:lnTo>
                  <a:lnTo>
                    <a:pt x="1457" y="847"/>
                  </a:lnTo>
                  <a:lnTo>
                    <a:pt x="1459" y="850"/>
                  </a:lnTo>
                  <a:lnTo>
                    <a:pt x="1224" y="850"/>
                  </a:lnTo>
                  <a:lnTo>
                    <a:pt x="1224" y="850"/>
                  </a:lnTo>
                  <a:lnTo>
                    <a:pt x="1226" y="847"/>
                  </a:lnTo>
                  <a:lnTo>
                    <a:pt x="1231" y="838"/>
                  </a:lnTo>
                  <a:lnTo>
                    <a:pt x="1234" y="830"/>
                  </a:lnTo>
                  <a:lnTo>
                    <a:pt x="1235" y="820"/>
                  </a:lnTo>
                  <a:lnTo>
                    <a:pt x="1237" y="810"/>
                  </a:lnTo>
                  <a:lnTo>
                    <a:pt x="1237" y="795"/>
                  </a:lnTo>
                  <a:lnTo>
                    <a:pt x="1237" y="417"/>
                  </a:lnTo>
                  <a:lnTo>
                    <a:pt x="1237" y="417"/>
                  </a:lnTo>
                  <a:lnTo>
                    <a:pt x="1237" y="405"/>
                  </a:lnTo>
                  <a:lnTo>
                    <a:pt x="1235" y="393"/>
                  </a:lnTo>
                  <a:lnTo>
                    <a:pt x="1234" y="384"/>
                  </a:lnTo>
                  <a:lnTo>
                    <a:pt x="1231" y="376"/>
                  </a:lnTo>
                  <a:lnTo>
                    <a:pt x="1226" y="367"/>
                  </a:lnTo>
                  <a:lnTo>
                    <a:pt x="1224" y="363"/>
                  </a:lnTo>
                  <a:lnTo>
                    <a:pt x="1617" y="363"/>
                  </a:lnTo>
                  <a:lnTo>
                    <a:pt x="1617" y="363"/>
                  </a:lnTo>
                  <a:lnTo>
                    <a:pt x="1638" y="365"/>
                  </a:lnTo>
                  <a:lnTo>
                    <a:pt x="1657" y="366"/>
                  </a:lnTo>
                  <a:lnTo>
                    <a:pt x="1676" y="369"/>
                  </a:lnTo>
                  <a:lnTo>
                    <a:pt x="1694" y="374"/>
                  </a:lnTo>
                  <a:lnTo>
                    <a:pt x="1711" y="380"/>
                  </a:lnTo>
                  <a:lnTo>
                    <a:pt x="1727" y="387"/>
                  </a:lnTo>
                  <a:lnTo>
                    <a:pt x="1741" y="394"/>
                  </a:lnTo>
                  <a:lnTo>
                    <a:pt x="1754" y="404"/>
                  </a:lnTo>
                  <a:lnTo>
                    <a:pt x="1766" y="414"/>
                  </a:lnTo>
                  <a:lnTo>
                    <a:pt x="1776" y="426"/>
                  </a:lnTo>
                  <a:lnTo>
                    <a:pt x="1786" y="439"/>
                  </a:lnTo>
                  <a:lnTo>
                    <a:pt x="1793" y="453"/>
                  </a:lnTo>
                  <a:lnTo>
                    <a:pt x="1799" y="469"/>
                  </a:lnTo>
                  <a:lnTo>
                    <a:pt x="1804" y="485"/>
                  </a:lnTo>
                  <a:lnTo>
                    <a:pt x="1806" y="503"/>
                  </a:lnTo>
                  <a:lnTo>
                    <a:pt x="1807" y="522"/>
                  </a:lnTo>
                  <a:lnTo>
                    <a:pt x="1807" y="522"/>
                  </a:lnTo>
                  <a:lnTo>
                    <a:pt x="1806" y="541"/>
                  </a:lnTo>
                  <a:lnTo>
                    <a:pt x="1802" y="557"/>
                  </a:lnTo>
                  <a:lnTo>
                    <a:pt x="1799" y="574"/>
                  </a:lnTo>
                  <a:lnTo>
                    <a:pt x="1792" y="589"/>
                  </a:lnTo>
                  <a:lnTo>
                    <a:pt x="1785" y="603"/>
                  </a:lnTo>
                  <a:lnTo>
                    <a:pt x="1775" y="616"/>
                  </a:lnTo>
                  <a:lnTo>
                    <a:pt x="1765" y="628"/>
                  </a:lnTo>
                  <a:lnTo>
                    <a:pt x="1753" y="638"/>
                  </a:lnTo>
                  <a:lnTo>
                    <a:pt x="1740" y="648"/>
                  </a:lnTo>
                  <a:lnTo>
                    <a:pt x="1724" y="656"/>
                  </a:lnTo>
                  <a:lnTo>
                    <a:pt x="1709" y="663"/>
                  </a:lnTo>
                  <a:lnTo>
                    <a:pt x="1692" y="669"/>
                  </a:lnTo>
                  <a:lnTo>
                    <a:pt x="1675" y="673"/>
                  </a:lnTo>
                  <a:lnTo>
                    <a:pt x="1656" y="676"/>
                  </a:lnTo>
                  <a:lnTo>
                    <a:pt x="1637" y="679"/>
                  </a:lnTo>
                  <a:lnTo>
                    <a:pt x="1617" y="679"/>
                  </a:lnTo>
                  <a:lnTo>
                    <a:pt x="1617" y="679"/>
                  </a:lnTo>
                  <a:close/>
                  <a:moveTo>
                    <a:pt x="2420" y="477"/>
                  </a:moveTo>
                  <a:lnTo>
                    <a:pt x="2420" y="477"/>
                  </a:lnTo>
                  <a:lnTo>
                    <a:pt x="2415" y="474"/>
                  </a:lnTo>
                  <a:lnTo>
                    <a:pt x="2404" y="470"/>
                  </a:lnTo>
                  <a:lnTo>
                    <a:pt x="2396" y="467"/>
                  </a:lnTo>
                  <a:lnTo>
                    <a:pt x="2386" y="465"/>
                  </a:lnTo>
                  <a:lnTo>
                    <a:pt x="2374" y="464"/>
                  </a:lnTo>
                  <a:lnTo>
                    <a:pt x="2361" y="463"/>
                  </a:lnTo>
                  <a:lnTo>
                    <a:pt x="2125" y="463"/>
                  </a:lnTo>
                  <a:lnTo>
                    <a:pt x="2125" y="581"/>
                  </a:lnTo>
                  <a:lnTo>
                    <a:pt x="2315" y="581"/>
                  </a:lnTo>
                  <a:lnTo>
                    <a:pt x="2315" y="581"/>
                  </a:lnTo>
                  <a:lnTo>
                    <a:pt x="2339" y="579"/>
                  </a:lnTo>
                  <a:lnTo>
                    <a:pt x="2360" y="577"/>
                  </a:lnTo>
                  <a:lnTo>
                    <a:pt x="2377" y="574"/>
                  </a:lnTo>
                  <a:lnTo>
                    <a:pt x="2377" y="689"/>
                  </a:lnTo>
                  <a:lnTo>
                    <a:pt x="2377" y="689"/>
                  </a:lnTo>
                  <a:lnTo>
                    <a:pt x="2373" y="688"/>
                  </a:lnTo>
                  <a:lnTo>
                    <a:pt x="2360" y="684"/>
                  </a:lnTo>
                  <a:lnTo>
                    <a:pt x="2339" y="681"/>
                  </a:lnTo>
                  <a:lnTo>
                    <a:pt x="2326" y="680"/>
                  </a:lnTo>
                  <a:lnTo>
                    <a:pt x="2315" y="679"/>
                  </a:lnTo>
                  <a:lnTo>
                    <a:pt x="2125" y="679"/>
                  </a:lnTo>
                  <a:lnTo>
                    <a:pt x="2125" y="795"/>
                  </a:lnTo>
                  <a:lnTo>
                    <a:pt x="2125" y="795"/>
                  </a:lnTo>
                  <a:lnTo>
                    <a:pt x="2125" y="808"/>
                  </a:lnTo>
                  <a:lnTo>
                    <a:pt x="2128" y="820"/>
                  </a:lnTo>
                  <a:lnTo>
                    <a:pt x="2130" y="830"/>
                  </a:lnTo>
                  <a:lnTo>
                    <a:pt x="2132" y="837"/>
                  </a:lnTo>
                  <a:lnTo>
                    <a:pt x="2137" y="846"/>
                  </a:lnTo>
                  <a:lnTo>
                    <a:pt x="2140" y="850"/>
                  </a:lnTo>
                  <a:lnTo>
                    <a:pt x="1902" y="850"/>
                  </a:lnTo>
                  <a:lnTo>
                    <a:pt x="1902" y="850"/>
                  </a:lnTo>
                  <a:lnTo>
                    <a:pt x="1904" y="846"/>
                  </a:lnTo>
                  <a:lnTo>
                    <a:pt x="1909" y="837"/>
                  </a:lnTo>
                  <a:lnTo>
                    <a:pt x="1912" y="830"/>
                  </a:lnTo>
                  <a:lnTo>
                    <a:pt x="1915" y="820"/>
                  </a:lnTo>
                  <a:lnTo>
                    <a:pt x="1916" y="808"/>
                  </a:lnTo>
                  <a:lnTo>
                    <a:pt x="1917" y="795"/>
                  </a:lnTo>
                  <a:lnTo>
                    <a:pt x="1917" y="417"/>
                  </a:lnTo>
                  <a:lnTo>
                    <a:pt x="1917" y="417"/>
                  </a:lnTo>
                  <a:lnTo>
                    <a:pt x="1916" y="404"/>
                  </a:lnTo>
                  <a:lnTo>
                    <a:pt x="1915" y="393"/>
                  </a:lnTo>
                  <a:lnTo>
                    <a:pt x="1912" y="384"/>
                  </a:lnTo>
                  <a:lnTo>
                    <a:pt x="1909" y="376"/>
                  </a:lnTo>
                  <a:lnTo>
                    <a:pt x="1904" y="367"/>
                  </a:lnTo>
                  <a:lnTo>
                    <a:pt x="1902" y="363"/>
                  </a:lnTo>
                  <a:lnTo>
                    <a:pt x="2420" y="363"/>
                  </a:lnTo>
                  <a:lnTo>
                    <a:pt x="2420" y="4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" name="Rectangle 54"/>
            <p:cNvSpPr>
              <a:spLocks noChangeArrowheads="1"/>
            </p:cNvSpPr>
            <p:nvPr/>
          </p:nvSpPr>
          <p:spPr bwMode="auto">
            <a:xfrm>
              <a:off x="4799806" y="579909"/>
              <a:ext cx="19050" cy="155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" name="Freeform 55"/>
            <p:cNvSpPr>
              <a:spLocks/>
            </p:cNvSpPr>
            <p:nvPr/>
          </p:nvSpPr>
          <p:spPr bwMode="auto">
            <a:xfrm>
              <a:off x="4860131" y="613247"/>
              <a:ext cx="138112" cy="122237"/>
            </a:xfrm>
            <a:custGeom>
              <a:avLst/>
              <a:gdLst>
                <a:gd name="T0" fmla="*/ 306 w 350"/>
                <a:gd name="T1" fmla="*/ 94 h 308"/>
                <a:gd name="T2" fmla="*/ 305 w 350"/>
                <a:gd name="T3" fmla="*/ 82 h 308"/>
                <a:gd name="T4" fmla="*/ 300 w 350"/>
                <a:gd name="T5" fmla="*/ 60 h 308"/>
                <a:gd name="T6" fmla="*/ 289 w 350"/>
                <a:gd name="T7" fmla="*/ 45 h 308"/>
                <a:gd name="T8" fmla="*/ 271 w 350"/>
                <a:gd name="T9" fmla="*/ 37 h 308"/>
                <a:gd name="T10" fmla="*/ 259 w 350"/>
                <a:gd name="T11" fmla="*/ 35 h 308"/>
                <a:gd name="T12" fmla="*/ 244 w 350"/>
                <a:gd name="T13" fmla="*/ 38 h 308"/>
                <a:gd name="T14" fmla="*/ 232 w 350"/>
                <a:gd name="T15" fmla="*/ 43 h 308"/>
                <a:gd name="T16" fmla="*/ 221 w 350"/>
                <a:gd name="T17" fmla="*/ 50 h 308"/>
                <a:gd name="T18" fmla="*/ 213 w 350"/>
                <a:gd name="T19" fmla="*/ 61 h 308"/>
                <a:gd name="T20" fmla="*/ 201 w 350"/>
                <a:gd name="T21" fmla="*/ 87 h 308"/>
                <a:gd name="T22" fmla="*/ 197 w 350"/>
                <a:gd name="T23" fmla="*/ 118 h 308"/>
                <a:gd name="T24" fmla="*/ 153 w 350"/>
                <a:gd name="T25" fmla="*/ 308 h 308"/>
                <a:gd name="T26" fmla="*/ 153 w 350"/>
                <a:gd name="T27" fmla="*/ 94 h 308"/>
                <a:gd name="T28" fmla="*/ 151 w 350"/>
                <a:gd name="T29" fmla="*/ 70 h 308"/>
                <a:gd name="T30" fmla="*/ 143 w 350"/>
                <a:gd name="T31" fmla="*/ 51 h 308"/>
                <a:gd name="T32" fmla="*/ 129 w 350"/>
                <a:gd name="T33" fmla="*/ 40 h 308"/>
                <a:gd name="T34" fmla="*/ 107 w 350"/>
                <a:gd name="T35" fmla="*/ 35 h 308"/>
                <a:gd name="T36" fmla="*/ 98 w 350"/>
                <a:gd name="T37" fmla="*/ 37 h 308"/>
                <a:gd name="T38" fmla="*/ 85 w 350"/>
                <a:gd name="T39" fmla="*/ 40 h 308"/>
                <a:gd name="T40" fmla="*/ 74 w 350"/>
                <a:gd name="T41" fmla="*/ 46 h 308"/>
                <a:gd name="T42" fmla="*/ 64 w 350"/>
                <a:gd name="T43" fmla="*/ 55 h 308"/>
                <a:gd name="T44" fmla="*/ 53 w 350"/>
                <a:gd name="T45" fmla="*/ 73 h 308"/>
                <a:gd name="T46" fmla="*/ 45 w 350"/>
                <a:gd name="T47" fmla="*/ 101 h 308"/>
                <a:gd name="T48" fmla="*/ 44 w 350"/>
                <a:gd name="T49" fmla="*/ 308 h 308"/>
                <a:gd name="T50" fmla="*/ 0 w 350"/>
                <a:gd name="T51" fmla="*/ 7 h 308"/>
                <a:gd name="T52" fmla="*/ 41 w 350"/>
                <a:gd name="T53" fmla="*/ 46 h 308"/>
                <a:gd name="T54" fmla="*/ 44 w 350"/>
                <a:gd name="T55" fmla="*/ 46 h 308"/>
                <a:gd name="T56" fmla="*/ 52 w 350"/>
                <a:gd name="T57" fmla="*/ 32 h 308"/>
                <a:gd name="T58" fmla="*/ 67 w 350"/>
                <a:gd name="T59" fmla="*/ 16 h 308"/>
                <a:gd name="T60" fmla="*/ 87 w 350"/>
                <a:gd name="T61" fmla="*/ 5 h 308"/>
                <a:gd name="T62" fmla="*/ 118 w 350"/>
                <a:gd name="T63" fmla="*/ 0 h 308"/>
                <a:gd name="T64" fmla="*/ 134 w 350"/>
                <a:gd name="T65" fmla="*/ 1 h 308"/>
                <a:gd name="T66" fmla="*/ 158 w 350"/>
                <a:gd name="T67" fmla="*/ 10 h 308"/>
                <a:gd name="T68" fmla="*/ 176 w 350"/>
                <a:gd name="T69" fmla="*/ 23 h 308"/>
                <a:gd name="T70" fmla="*/ 187 w 350"/>
                <a:gd name="T71" fmla="*/ 38 h 308"/>
                <a:gd name="T72" fmla="*/ 193 w 350"/>
                <a:gd name="T73" fmla="*/ 46 h 308"/>
                <a:gd name="T74" fmla="*/ 197 w 350"/>
                <a:gd name="T75" fmla="*/ 39 h 308"/>
                <a:gd name="T76" fmla="*/ 210 w 350"/>
                <a:gd name="T77" fmla="*/ 23 h 308"/>
                <a:gd name="T78" fmla="*/ 229 w 350"/>
                <a:gd name="T79" fmla="*/ 10 h 308"/>
                <a:gd name="T80" fmla="*/ 254 w 350"/>
                <a:gd name="T81" fmla="*/ 1 h 308"/>
                <a:gd name="T82" fmla="*/ 269 w 350"/>
                <a:gd name="T83" fmla="*/ 0 h 308"/>
                <a:gd name="T84" fmla="*/ 296 w 350"/>
                <a:gd name="T85" fmla="*/ 4 h 308"/>
                <a:gd name="T86" fmla="*/ 311 w 350"/>
                <a:gd name="T87" fmla="*/ 9 h 308"/>
                <a:gd name="T88" fmla="*/ 323 w 350"/>
                <a:gd name="T89" fmla="*/ 16 h 308"/>
                <a:gd name="T90" fmla="*/ 334 w 350"/>
                <a:gd name="T91" fmla="*/ 27 h 308"/>
                <a:gd name="T92" fmla="*/ 342 w 350"/>
                <a:gd name="T93" fmla="*/ 39 h 308"/>
                <a:gd name="T94" fmla="*/ 348 w 350"/>
                <a:gd name="T95" fmla="*/ 55 h 308"/>
                <a:gd name="T96" fmla="*/ 350 w 350"/>
                <a:gd name="T97" fmla="*/ 82 h 308"/>
                <a:gd name="T98" fmla="*/ 306 w 350"/>
                <a:gd name="T99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0" h="308">
                  <a:moveTo>
                    <a:pt x="306" y="308"/>
                  </a:moveTo>
                  <a:lnTo>
                    <a:pt x="306" y="94"/>
                  </a:lnTo>
                  <a:lnTo>
                    <a:pt x="306" y="94"/>
                  </a:lnTo>
                  <a:lnTo>
                    <a:pt x="305" y="82"/>
                  </a:lnTo>
                  <a:lnTo>
                    <a:pt x="304" y="70"/>
                  </a:lnTo>
                  <a:lnTo>
                    <a:pt x="300" y="60"/>
                  </a:lnTo>
                  <a:lnTo>
                    <a:pt x="296" y="51"/>
                  </a:lnTo>
                  <a:lnTo>
                    <a:pt x="289" y="45"/>
                  </a:lnTo>
                  <a:lnTo>
                    <a:pt x="282" y="40"/>
                  </a:lnTo>
                  <a:lnTo>
                    <a:pt x="271" y="37"/>
                  </a:lnTo>
                  <a:lnTo>
                    <a:pt x="259" y="35"/>
                  </a:lnTo>
                  <a:lnTo>
                    <a:pt x="259" y="35"/>
                  </a:lnTo>
                  <a:lnTo>
                    <a:pt x="252" y="37"/>
                  </a:lnTo>
                  <a:lnTo>
                    <a:pt x="244" y="38"/>
                  </a:lnTo>
                  <a:lnTo>
                    <a:pt x="238" y="40"/>
                  </a:lnTo>
                  <a:lnTo>
                    <a:pt x="232" y="43"/>
                  </a:lnTo>
                  <a:lnTo>
                    <a:pt x="226" y="46"/>
                  </a:lnTo>
                  <a:lnTo>
                    <a:pt x="221" y="50"/>
                  </a:lnTo>
                  <a:lnTo>
                    <a:pt x="216" y="55"/>
                  </a:lnTo>
                  <a:lnTo>
                    <a:pt x="213" y="61"/>
                  </a:lnTo>
                  <a:lnTo>
                    <a:pt x="205" y="73"/>
                  </a:lnTo>
                  <a:lnTo>
                    <a:pt x="201" y="87"/>
                  </a:lnTo>
                  <a:lnTo>
                    <a:pt x="198" y="102"/>
                  </a:lnTo>
                  <a:lnTo>
                    <a:pt x="197" y="118"/>
                  </a:lnTo>
                  <a:lnTo>
                    <a:pt x="197" y="308"/>
                  </a:lnTo>
                  <a:lnTo>
                    <a:pt x="153" y="308"/>
                  </a:lnTo>
                  <a:lnTo>
                    <a:pt x="153" y="94"/>
                  </a:lnTo>
                  <a:lnTo>
                    <a:pt x="153" y="94"/>
                  </a:lnTo>
                  <a:lnTo>
                    <a:pt x="153" y="82"/>
                  </a:lnTo>
                  <a:lnTo>
                    <a:pt x="151" y="70"/>
                  </a:lnTo>
                  <a:lnTo>
                    <a:pt x="147" y="60"/>
                  </a:lnTo>
                  <a:lnTo>
                    <a:pt x="143" y="51"/>
                  </a:lnTo>
                  <a:lnTo>
                    <a:pt x="136" y="45"/>
                  </a:lnTo>
                  <a:lnTo>
                    <a:pt x="129" y="40"/>
                  </a:lnTo>
                  <a:lnTo>
                    <a:pt x="118" y="37"/>
                  </a:lnTo>
                  <a:lnTo>
                    <a:pt x="107" y="35"/>
                  </a:lnTo>
                  <a:lnTo>
                    <a:pt x="107" y="35"/>
                  </a:lnTo>
                  <a:lnTo>
                    <a:pt x="98" y="37"/>
                  </a:lnTo>
                  <a:lnTo>
                    <a:pt x="92" y="38"/>
                  </a:lnTo>
                  <a:lnTo>
                    <a:pt x="85" y="40"/>
                  </a:lnTo>
                  <a:lnTo>
                    <a:pt x="79" y="43"/>
                  </a:lnTo>
                  <a:lnTo>
                    <a:pt x="74" y="46"/>
                  </a:lnTo>
                  <a:lnTo>
                    <a:pt x="68" y="50"/>
                  </a:lnTo>
                  <a:lnTo>
                    <a:pt x="64" y="55"/>
                  </a:lnTo>
                  <a:lnTo>
                    <a:pt x="59" y="61"/>
                  </a:lnTo>
                  <a:lnTo>
                    <a:pt x="53" y="73"/>
                  </a:lnTo>
                  <a:lnTo>
                    <a:pt x="49" y="87"/>
                  </a:lnTo>
                  <a:lnTo>
                    <a:pt x="45" y="101"/>
                  </a:lnTo>
                  <a:lnTo>
                    <a:pt x="44" y="117"/>
                  </a:lnTo>
                  <a:lnTo>
                    <a:pt x="44" y="308"/>
                  </a:lnTo>
                  <a:lnTo>
                    <a:pt x="0" y="308"/>
                  </a:lnTo>
                  <a:lnTo>
                    <a:pt x="0" y="7"/>
                  </a:lnTo>
                  <a:lnTo>
                    <a:pt x="33" y="7"/>
                  </a:lnTo>
                  <a:lnTo>
                    <a:pt x="41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7" y="39"/>
                  </a:lnTo>
                  <a:lnTo>
                    <a:pt x="52" y="32"/>
                  </a:lnTo>
                  <a:lnTo>
                    <a:pt x="58" y="23"/>
                  </a:lnTo>
                  <a:lnTo>
                    <a:pt x="67" y="16"/>
                  </a:lnTo>
                  <a:lnTo>
                    <a:pt x="77" y="10"/>
                  </a:lnTo>
                  <a:lnTo>
                    <a:pt x="87" y="5"/>
                  </a:lnTo>
                  <a:lnTo>
                    <a:pt x="102" y="1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34" y="1"/>
                  </a:lnTo>
                  <a:lnTo>
                    <a:pt x="147" y="5"/>
                  </a:lnTo>
                  <a:lnTo>
                    <a:pt x="158" y="10"/>
                  </a:lnTo>
                  <a:lnTo>
                    <a:pt x="168" y="16"/>
                  </a:lnTo>
                  <a:lnTo>
                    <a:pt x="176" y="23"/>
                  </a:lnTo>
                  <a:lnTo>
                    <a:pt x="182" y="31"/>
                  </a:lnTo>
                  <a:lnTo>
                    <a:pt x="187" y="38"/>
                  </a:lnTo>
                  <a:lnTo>
                    <a:pt x="191" y="46"/>
                  </a:lnTo>
                  <a:lnTo>
                    <a:pt x="193" y="46"/>
                  </a:lnTo>
                  <a:lnTo>
                    <a:pt x="193" y="46"/>
                  </a:lnTo>
                  <a:lnTo>
                    <a:pt x="197" y="39"/>
                  </a:lnTo>
                  <a:lnTo>
                    <a:pt x="203" y="32"/>
                  </a:lnTo>
                  <a:lnTo>
                    <a:pt x="210" y="23"/>
                  </a:lnTo>
                  <a:lnTo>
                    <a:pt x="219" y="16"/>
                  </a:lnTo>
                  <a:lnTo>
                    <a:pt x="229" y="10"/>
                  </a:lnTo>
                  <a:lnTo>
                    <a:pt x="241" y="5"/>
                  </a:lnTo>
                  <a:lnTo>
                    <a:pt x="254" y="1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87" y="1"/>
                  </a:lnTo>
                  <a:lnTo>
                    <a:pt x="296" y="4"/>
                  </a:lnTo>
                  <a:lnTo>
                    <a:pt x="304" y="6"/>
                  </a:lnTo>
                  <a:lnTo>
                    <a:pt x="311" y="9"/>
                  </a:lnTo>
                  <a:lnTo>
                    <a:pt x="317" y="12"/>
                  </a:lnTo>
                  <a:lnTo>
                    <a:pt x="323" y="16"/>
                  </a:lnTo>
                  <a:lnTo>
                    <a:pt x="330" y="21"/>
                  </a:lnTo>
                  <a:lnTo>
                    <a:pt x="334" y="27"/>
                  </a:lnTo>
                  <a:lnTo>
                    <a:pt x="338" y="33"/>
                  </a:lnTo>
                  <a:lnTo>
                    <a:pt x="342" y="39"/>
                  </a:lnTo>
                  <a:lnTo>
                    <a:pt x="345" y="46"/>
                  </a:lnTo>
                  <a:lnTo>
                    <a:pt x="348" y="55"/>
                  </a:lnTo>
                  <a:lnTo>
                    <a:pt x="349" y="63"/>
                  </a:lnTo>
                  <a:lnTo>
                    <a:pt x="350" y="82"/>
                  </a:lnTo>
                  <a:lnTo>
                    <a:pt x="350" y="308"/>
                  </a:lnTo>
                  <a:lnTo>
                    <a:pt x="306" y="3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" name="Freeform 56"/>
            <p:cNvSpPr>
              <a:spLocks noEditPoints="1"/>
            </p:cNvSpPr>
            <p:nvPr/>
          </p:nvSpPr>
          <p:spPr bwMode="auto">
            <a:xfrm>
              <a:off x="5034756" y="613247"/>
              <a:ext cx="88900" cy="166687"/>
            </a:xfrm>
            <a:custGeom>
              <a:avLst/>
              <a:gdLst>
                <a:gd name="T0" fmla="*/ 40 w 224"/>
                <a:gd name="T1" fmla="*/ 46 h 419"/>
                <a:gd name="T2" fmla="*/ 44 w 224"/>
                <a:gd name="T3" fmla="*/ 46 h 419"/>
                <a:gd name="T4" fmla="*/ 52 w 224"/>
                <a:gd name="T5" fmla="*/ 32 h 419"/>
                <a:gd name="T6" fmla="*/ 69 w 224"/>
                <a:gd name="T7" fmla="*/ 15 h 419"/>
                <a:gd name="T8" fmla="*/ 82 w 224"/>
                <a:gd name="T9" fmla="*/ 7 h 419"/>
                <a:gd name="T10" fmla="*/ 99 w 224"/>
                <a:gd name="T11" fmla="*/ 3 h 419"/>
                <a:gd name="T12" fmla="*/ 120 w 224"/>
                <a:gd name="T13" fmla="*/ 0 h 419"/>
                <a:gd name="T14" fmla="*/ 135 w 224"/>
                <a:gd name="T15" fmla="*/ 1 h 419"/>
                <a:gd name="T16" fmla="*/ 162 w 224"/>
                <a:gd name="T17" fmla="*/ 7 h 419"/>
                <a:gd name="T18" fmla="*/ 182 w 224"/>
                <a:gd name="T19" fmla="*/ 18 h 419"/>
                <a:gd name="T20" fmla="*/ 198 w 224"/>
                <a:gd name="T21" fmla="*/ 34 h 419"/>
                <a:gd name="T22" fmla="*/ 209 w 224"/>
                <a:gd name="T23" fmla="*/ 54 h 419"/>
                <a:gd name="T24" fmla="*/ 218 w 224"/>
                <a:gd name="T25" fmla="*/ 77 h 419"/>
                <a:gd name="T26" fmla="*/ 221 w 224"/>
                <a:gd name="T27" fmla="*/ 105 h 419"/>
                <a:gd name="T28" fmla="*/ 224 w 224"/>
                <a:gd name="T29" fmla="*/ 150 h 419"/>
                <a:gd name="T30" fmla="*/ 224 w 224"/>
                <a:gd name="T31" fmla="*/ 169 h 419"/>
                <a:gd name="T32" fmla="*/ 220 w 224"/>
                <a:gd name="T33" fmla="*/ 205 h 419"/>
                <a:gd name="T34" fmla="*/ 211 w 224"/>
                <a:gd name="T35" fmla="*/ 235 h 419"/>
                <a:gd name="T36" fmla="*/ 199 w 224"/>
                <a:gd name="T37" fmla="*/ 261 h 419"/>
                <a:gd name="T38" fmla="*/ 182 w 224"/>
                <a:gd name="T39" fmla="*/ 283 h 419"/>
                <a:gd name="T40" fmla="*/ 160 w 224"/>
                <a:gd name="T41" fmla="*/ 298 h 419"/>
                <a:gd name="T42" fmla="*/ 134 w 224"/>
                <a:gd name="T43" fmla="*/ 309 h 419"/>
                <a:gd name="T44" fmla="*/ 99 w 224"/>
                <a:gd name="T45" fmla="*/ 315 h 419"/>
                <a:gd name="T46" fmla="*/ 44 w 224"/>
                <a:gd name="T47" fmla="*/ 315 h 419"/>
                <a:gd name="T48" fmla="*/ 0 w 224"/>
                <a:gd name="T49" fmla="*/ 419 h 419"/>
                <a:gd name="T50" fmla="*/ 33 w 224"/>
                <a:gd name="T51" fmla="*/ 7 h 419"/>
                <a:gd name="T52" fmla="*/ 76 w 224"/>
                <a:gd name="T53" fmla="*/ 285 h 419"/>
                <a:gd name="T54" fmla="*/ 91 w 224"/>
                <a:gd name="T55" fmla="*/ 284 h 419"/>
                <a:gd name="T56" fmla="*/ 117 w 224"/>
                <a:gd name="T57" fmla="*/ 279 h 419"/>
                <a:gd name="T58" fmla="*/ 137 w 224"/>
                <a:gd name="T59" fmla="*/ 270 h 419"/>
                <a:gd name="T60" fmla="*/ 153 w 224"/>
                <a:gd name="T61" fmla="*/ 257 h 419"/>
                <a:gd name="T62" fmla="*/ 164 w 224"/>
                <a:gd name="T63" fmla="*/ 239 h 419"/>
                <a:gd name="T64" fmla="*/ 172 w 224"/>
                <a:gd name="T65" fmla="*/ 218 h 419"/>
                <a:gd name="T66" fmla="*/ 177 w 224"/>
                <a:gd name="T67" fmla="*/ 193 h 419"/>
                <a:gd name="T68" fmla="*/ 180 w 224"/>
                <a:gd name="T69" fmla="*/ 149 h 419"/>
                <a:gd name="T70" fmla="*/ 179 w 224"/>
                <a:gd name="T71" fmla="*/ 128 h 419"/>
                <a:gd name="T72" fmla="*/ 174 w 224"/>
                <a:gd name="T73" fmla="*/ 88 h 419"/>
                <a:gd name="T74" fmla="*/ 168 w 224"/>
                <a:gd name="T75" fmla="*/ 71 h 419"/>
                <a:gd name="T76" fmla="*/ 159 w 224"/>
                <a:gd name="T77" fmla="*/ 56 h 419"/>
                <a:gd name="T78" fmla="*/ 147 w 224"/>
                <a:gd name="T79" fmla="*/ 45 h 419"/>
                <a:gd name="T80" fmla="*/ 131 w 224"/>
                <a:gd name="T81" fmla="*/ 38 h 419"/>
                <a:gd name="T82" fmla="*/ 112 w 224"/>
                <a:gd name="T83" fmla="*/ 35 h 419"/>
                <a:gd name="T84" fmla="*/ 103 w 224"/>
                <a:gd name="T85" fmla="*/ 37 h 419"/>
                <a:gd name="T86" fmla="*/ 87 w 224"/>
                <a:gd name="T87" fmla="*/ 40 h 419"/>
                <a:gd name="T88" fmla="*/ 74 w 224"/>
                <a:gd name="T89" fmla="*/ 48 h 419"/>
                <a:gd name="T90" fmla="*/ 64 w 224"/>
                <a:gd name="T91" fmla="*/ 59 h 419"/>
                <a:gd name="T92" fmla="*/ 53 w 224"/>
                <a:gd name="T93" fmla="*/ 79 h 419"/>
                <a:gd name="T94" fmla="*/ 45 w 224"/>
                <a:gd name="T95" fmla="*/ 112 h 419"/>
                <a:gd name="T96" fmla="*/ 44 w 224"/>
                <a:gd name="T97" fmla="*/ 285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4" h="419">
                  <a:moveTo>
                    <a:pt x="33" y="7"/>
                  </a:moveTo>
                  <a:lnTo>
                    <a:pt x="40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7" y="39"/>
                  </a:lnTo>
                  <a:lnTo>
                    <a:pt x="52" y="32"/>
                  </a:lnTo>
                  <a:lnTo>
                    <a:pt x="59" y="23"/>
                  </a:lnTo>
                  <a:lnTo>
                    <a:pt x="69" y="15"/>
                  </a:lnTo>
                  <a:lnTo>
                    <a:pt x="76" y="11"/>
                  </a:lnTo>
                  <a:lnTo>
                    <a:pt x="82" y="7"/>
                  </a:lnTo>
                  <a:lnTo>
                    <a:pt x="91" y="5"/>
                  </a:lnTo>
                  <a:lnTo>
                    <a:pt x="99" y="3"/>
                  </a:lnTo>
                  <a:lnTo>
                    <a:pt x="109" y="1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35" y="1"/>
                  </a:lnTo>
                  <a:lnTo>
                    <a:pt x="149" y="4"/>
                  </a:lnTo>
                  <a:lnTo>
                    <a:pt x="162" y="7"/>
                  </a:lnTo>
                  <a:lnTo>
                    <a:pt x="172" y="12"/>
                  </a:lnTo>
                  <a:lnTo>
                    <a:pt x="182" y="18"/>
                  </a:lnTo>
                  <a:lnTo>
                    <a:pt x="191" y="26"/>
                  </a:lnTo>
                  <a:lnTo>
                    <a:pt x="198" y="34"/>
                  </a:lnTo>
                  <a:lnTo>
                    <a:pt x="204" y="43"/>
                  </a:lnTo>
                  <a:lnTo>
                    <a:pt x="209" y="54"/>
                  </a:lnTo>
                  <a:lnTo>
                    <a:pt x="214" y="65"/>
                  </a:lnTo>
                  <a:lnTo>
                    <a:pt x="218" y="77"/>
                  </a:lnTo>
                  <a:lnTo>
                    <a:pt x="220" y="90"/>
                  </a:lnTo>
                  <a:lnTo>
                    <a:pt x="221" y="105"/>
                  </a:lnTo>
                  <a:lnTo>
                    <a:pt x="224" y="119"/>
                  </a:lnTo>
                  <a:lnTo>
                    <a:pt x="224" y="150"/>
                  </a:lnTo>
                  <a:lnTo>
                    <a:pt x="224" y="150"/>
                  </a:lnTo>
                  <a:lnTo>
                    <a:pt x="224" y="169"/>
                  </a:lnTo>
                  <a:lnTo>
                    <a:pt x="222" y="188"/>
                  </a:lnTo>
                  <a:lnTo>
                    <a:pt x="220" y="205"/>
                  </a:lnTo>
                  <a:lnTo>
                    <a:pt x="216" y="221"/>
                  </a:lnTo>
                  <a:lnTo>
                    <a:pt x="211" y="235"/>
                  </a:lnTo>
                  <a:lnTo>
                    <a:pt x="207" y="249"/>
                  </a:lnTo>
                  <a:lnTo>
                    <a:pt x="199" y="261"/>
                  </a:lnTo>
                  <a:lnTo>
                    <a:pt x="192" y="273"/>
                  </a:lnTo>
                  <a:lnTo>
                    <a:pt x="182" y="283"/>
                  </a:lnTo>
                  <a:lnTo>
                    <a:pt x="172" y="291"/>
                  </a:lnTo>
                  <a:lnTo>
                    <a:pt x="160" y="298"/>
                  </a:lnTo>
                  <a:lnTo>
                    <a:pt x="148" y="305"/>
                  </a:lnTo>
                  <a:lnTo>
                    <a:pt x="134" y="309"/>
                  </a:lnTo>
                  <a:lnTo>
                    <a:pt x="117" y="313"/>
                  </a:lnTo>
                  <a:lnTo>
                    <a:pt x="99" y="315"/>
                  </a:lnTo>
                  <a:lnTo>
                    <a:pt x="80" y="315"/>
                  </a:lnTo>
                  <a:lnTo>
                    <a:pt x="44" y="315"/>
                  </a:lnTo>
                  <a:lnTo>
                    <a:pt x="44" y="419"/>
                  </a:lnTo>
                  <a:lnTo>
                    <a:pt x="0" y="419"/>
                  </a:lnTo>
                  <a:lnTo>
                    <a:pt x="0" y="7"/>
                  </a:lnTo>
                  <a:lnTo>
                    <a:pt x="33" y="7"/>
                  </a:lnTo>
                  <a:close/>
                  <a:moveTo>
                    <a:pt x="44" y="285"/>
                  </a:moveTo>
                  <a:lnTo>
                    <a:pt x="76" y="285"/>
                  </a:lnTo>
                  <a:lnTo>
                    <a:pt x="76" y="285"/>
                  </a:lnTo>
                  <a:lnTo>
                    <a:pt x="91" y="284"/>
                  </a:lnTo>
                  <a:lnTo>
                    <a:pt x="104" y="283"/>
                  </a:lnTo>
                  <a:lnTo>
                    <a:pt x="117" y="279"/>
                  </a:lnTo>
                  <a:lnTo>
                    <a:pt x="127" y="275"/>
                  </a:lnTo>
                  <a:lnTo>
                    <a:pt x="137" y="270"/>
                  </a:lnTo>
                  <a:lnTo>
                    <a:pt x="146" y="264"/>
                  </a:lnTo>
                  <a:lnTo>
                    <a:pt x="153" y="257"/>
                  </a:lnTo>
                  <a:lnTo>
                    <a:pt x="159" y="249"/>
                  </a:lnTo>
                  <a:lnTo>
                    <a:pt x="164" y="239"/>
                  </a:lnTo>
                  <a:lnTo>
                    <a:pt x="169" y="229"/>
                  </a:lnTo>
                  <a:lnTo>
                    <a:pt x="172" y="218"/>
                  </a:lnTo>
                  <a:lnTo>
                    <a:pt x="175" y="206"/>
                  </a:lnTo>
                  <a:lnTo>
                    <a:pt x="177" y="193"/>
                  </a:lnTo>
                  <a:lnTo>
                    <a:pt x="179" y="179"/>
                  </a:lnTo>
                  <a:lnTo>
                    <a:pt x="180" y="149"/>
                  </a:lnTo>
                  <a:lnTo>
                    <a:pt x="180" y="149"/>
                  </a:lnTo>
                  <a:lnTo>
                    <a:pt x="179" y="128"/>
                  </a:lnTo>
                  <a:lnTo>
                    <a:pt x="177" y="106"/>
                  </a:lnTo>
                  <a:lnTo>
                    <a:pt x="174" y="88"/>
                  </a:lnTo>
                  <a:lnTo>
                    <a:pt x="171" y="79"/>
                  </a:lnTo>
                  <a:lnTo>
                    <a:pt x="168" y="71"/>
                  </a:lnTo>
                  <a:lnTo>
                    <a:pt x="164" y="63"/>
                  </a:lnTo>
                  <a:lnTo>
                    <a:pt x="159" y="56"/>
                  </a:lnTo>
                  <a:lnTo>
                    <a:pt x="153" y="50"/>
                  </a:lnTo>
                  <a:lnTo>
                    <a:pt x="147" y="45"/>
                  </a:lnTo>
                  <a:lnTo>
                    <a:pt x="140" y="42"/>
                  </a:lnTo>
                  <a:lnTo>
                    <a:pt x="131" y="38"/>
                  </a:lnTo>
                  <a:lnTo>
                    <a:pt x="121" y="37"/>
                  </a:lnTo>
                  <a:lnTo>
                    <a:pt x="112" y="35"/>
                  </a:lnTo>
                  <a:lnTo>
                    <a:pt x="112" y="35"/>
                  </a:lnTo>
                  <a:lnTo>
                    <a:pt x="103" y="37"/>
                  </a:lnTo>
                  <a:lnTo>
                    <a:pt x="95" y="38"/>
                  </a:lnTo>
                  <a:lnTo>
                    <a:pt x="87" y="40"/>
                  </a:lnTo>
                  <a:lnTo>
                    <a:pt x="81" y="44"/>
                  </a:lnTo>
                  <a:lnTo>
                    <a:pt x="74" y="48"/>
                  </a:lnTo>
                  <a:lnTo>
                    <a:pt x="69" y="54"/>
                  </a:lnTo>
                  <a:lnTo>
                    <a:pt x="64" y="59"/>
                  </a:lnTo>
                  <a:lnTo>
                    <a:pt x="59" y="65"/>
                  </a:lnTo>
                  <a:lnTo>
                    <a:pt x="53" y="79"/>
                  </a:lnTo>
                  <a:lnTo>
                    <a:pt x="47" y="95"/>
                  </a:lnTo>
                  <a:lnTo>
                    <a:pt x="45" y="112"/>
                  </a:lnTo>
                  <a:lnTo>
                    <a:pt x="44" y="130"/>
                  </a:lnTo>
                  <a:lnTo>
                    <a:pt x="44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" name="Freeform 57"/>
            <p:cNvSpPr>
              <a:spLocks/>
            </p:cNvSpPr>
            <p:nvPr/>
          </p:nvSpPr>
          <p:spPr bwMode="auto">
            <a:xfrm>
              <a:off x="5153818" y="616422"/>
              <a:ext cx="82550" cy="122237"/>
            </a:xfrm>
            <a:custGeom>
              <a:avLst/>
              <a:gdLst>
                <a:gd name="T0" fmla="*/ 44 w 209"/>
                <a:gd name="T1" fmla="*/ 0 h 308"/>
                <a:gd name="T2" fmla="*/ 44 w 209"/>
                <a:gd name="T3" fmla="*/ 210 h 308"/>
                <a:gd name="T4" fmla="*/ 44 w 209"/>
                <a:gd name="T5" fmla="*/ 210 h 308"/>
                <a:gd name="T6" fmla="*/ 45 w 209"/>
                <a:gd name="T7" fmla="*/ 226 h 308"/>
                <a:gd name="T8" fmla="*/ 46 w 209"/>
                <a:gd name="T9" fmla="*/ 238 h 308"/>
                <a:gd name="T10" fmla="*/ 50 w 209"/>
                <a:gd name="T11" fmla="*/ 249 h 308"/>
                <a:gd name="T12" fmla="*/ 55 w 209"/>
                <a:gd name="T13" fmla="*/ 259 h 308"/>
                <a:gd name="T14" fmla="*/ 62 w 209"/>
                <a:gd name="T15" fmla="*/ 265 h 308"/>
                <a:gd name="T16" fmla="*/ 70 w 209"/>
                <a:gd name="T17" fmla="*/ 270 h 308"/>
                <a:gd name="T18" fmla="*/ 81 w 209"/>
                <a:gd name="T19" fmla="*/ 272 h 308"/>
                <a:gd name="T20" fmla="*/ 95 w 209"/>
                <a:gd name="T21" fmla="*/ 273 h 308"/>
                <a:gd name="T22" fmla="*/ 95 w 209"/>
                <a:gd name="T23" fmla="*/ 273 h 308"/>
                <a:gd name="T24" fmla="*/ 103 w 209"/>
                <a:gd name="T25" fmla="*/ 273 h 308"/>
                <a:gd name="T26" fmla="*/ 112 w 209"/>
                <a:gd name="T27" fmla="*/ 271 h 308"/>
                <a:gd name="T28" fmla="*/ 120 w 209"/>
                <a:gd name="T29" fmla="*/ 268 h 308"/>
                <a:gd name="T30" fmla="*/ 128 w 209"/>
                <a:gd name="T31" fmla="*/ 266 h 308"/>
                <a:gd name="T32" fmla="*/ 134 w 209"/>
                <a:gd name="T33" fmla="*/ 261 h 308"/>
                <a:gd name="T34" fmla="*/ 140 w 209"/>
                <a:gd name="T35" fmla="*/ 256 h 308"/>
                <a:gd name="T36" fmla="*/ 145 w 209"/>
                <a:gd name="T37" fmla="*/ 251 h 308"/>
                <a:gd name="T38" fmla="*/ 149 w 209"/>
                <a:gd name="T39" fmla="*/ 245 h 308"/>
                <a:gd name="T40" fmla="*/ 153 w 209"/>
                <a:gd name="T41" fmla="*/ 238 h 308"/>
                <a:gd name="T42" fmla="*/ 157 w 209"/>
                <a:gd name="T43" fmla="*/ 231 h 308"/>
                <a:gd name="T44" fmla="*/ 162 w 209"/>
                <a:gd name="T45" fmla="*/ 216 h 308"/>
                <a:gd name="T46" fmla="*/ 164 w 209"/>
                <a:gd name="T47" fmla="*/ 199 h 308"/>
                <a:gd name="T48" fmla="*/ 165 w 209"/>
                <a:gd name="T49" fmla="*/ 181 h 308"/>
                <a:gd name="T50" fmla="*/ 165 w 209"/>
                <a:gd name="T51" fmla="*/ 0 h 308"/>
                <a:gd name="T52" fmla="*/ 209 w 209"/>
                <a:gd name="T53" fmla="*/ 0 h 308"/>
                <a:gd name="T54" fmla="*/ 209 w 209"/>
                <a:gd name="T55" fmla="*/ 301 h 308"/>
                <a:gd name="T56" fmla="*/ 176 w 209"/>
                <a:gd name="T57" fmla="*/ 301 h 308"/>
                <a:gd name="T58" fmla="*/ 169 w 209"/>
                <a:gd name="T59" fmla="*/ 263 h 308"/>
                <a:gd name="T60" fmla="*/ 165 w 209"/>
                <a:gd name="T61" fmla="*/ 263 h 308"/>
                <a:gd name="T62" fmla="*/ 165 w 209"/>
                <a:gd name="T63" fmla="*/ 263 h 308"/>
                <a:gd name="T64" fmla="*/ 158 w 209"/>
                <a:gd name="T65" fmla="*/ 274 h 308"/>
                <a:gd name="T66" fmla="*/ 151 w 209"/>
                <a:gd name="T67" fmla="*/ 284 h 308"/>
                <a:gd name="T68" fmla="*/ 141 w 209"/>
                <a:gd name="T69" fmla="*/ 291 h 308"/>
                <a:gd name="T70" fmla="*/ 131 w 209"/>
                <a:gd name="T71" fmla="*/ 298 h 308"/>
                <a:gd name="T72" fmla="*/ 120 w 209"/>
                <a:gd name="T73" fmla="*/ 302 h 308"/>
                <a:gd name="T74" fmla="*/ 109 w 209"/>
                <a:gd name="T75" fmla="*/ 306 h 308"/>
                <a:gd name="T76" fmla="*/ 97 w 209"/>
                <a:gd name="T77" fmla="*/ 308 h 308"/>
                <a:gd name="T78" fmla="*/ 84 w 209"/>
                <a:gd name="T79" fmla="*/ 308 h 308"/>
                <a:gd name="T80" fmla="*/ 84 w 209"/>
                <a:gd name="T81" fmla="*/ 308 h 308"/>
                <a:gd name="T82" fmla="*/ 74 w 209"/>
                <a:gd name="T83" fmla="*/ 308 h 308"/>
                <a:gd name="T84" fmla="*/ 64 w 209"/>
                <a:gd name="T85" fmla="*/ 307 h 308"/>
                <a:gd name="T86" fmla="*/ 56 w 209"/>
                <a:gd name="T87" fmla="*/ 305 h 308"/>
                <a:gd name="T88" fmla="*/ 47 w 209"/>
                <a:gd name="T89" fmla="*/ 302 h 308"/>
                <a:gd name="T90" fmla="*/ 40 w 209"/>
                <a:gd name="T91" fmla="*/ 299 h 308"/>
                <a:gd name="T92" fmla="*/ 33 w 209"/>
                <a:gd name="T93" fmla="*/ 295 h 308"/>
                <a:gd name="T94" fmla="*/ 27 w 209"/>
                <a:gd name="T95" fmla="*/ 290 h 308"/>
                <a:gd name="T96" fmla="*/ 20 w 209"/>
                <a:gd name="T97" fmla="*/ 284 h 308"/>
                <a:gd name="T98" fmla="*/ 16 w 209"/>
                <a:gd name="T99" fmla="*/ 278 h 308"/>
                <a:gd name="T100" fmla="*/ 12 w 209"/>
                <a:gd name="T101" fmla="*/ 272 h 308"/>
                <a:gd name="T102" fmla="*/ 8 w 209"/>
                <a:gd name="T103" fmla="*/ 265 h 308"/>
                <a:gd name="T104" fmla="*/ 5 w 209"/>
                <a:gd name="T105" fmla="*/ 256 h 308"/>
                <a:gd name="T106" fmla="*/ 2 w 209"/>
                <a:gd name="T107" fmla="*/ 248 h 308"/>
                <a:gd name="T108" fmla="*/ 1 w 209"/>
                <a:gd name="T109" fmla="*/ 238 h 308"/>
                <a:gd name="T110" fmla="*/ 0 w 209"/>
                <a:gd name="T111" fmla="*/ 218 h 308"/>
                <a:gd name="T112" fmla="*/ 0 w 209"/>
                <a:gd name="T113" fmla="*/ 0 h 308"/>
                <a:gd name="T114" fmla="*/ 44 w 209"/>
                <a:gd name="T115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9" h="308">
                  <a:moveTo>
                    <a:pt x="44" y="0"/>
                  </a:moveTo>
                  <a:lnTo>
                    <a:pt x="44" y="210"/>
                  </a:lnTo>
                  <a:lnTo>
                    <a:pt x="44" y="210"/>
                  </a:lnTo>
                  <a:lnTo>
                    <a:pt x="45" y="226"/>
                  </a:lnTo>
                  <a:lnTo>
                    <a:pt x="46" y="238"/>
                  </a:lnTo>
                  <a:lnTo>
                    <a:pt x="50" y="249"/>
                  </a:lnTo>
                  <a:lnTo>
                    <a:pt x="55" y="259"/>
                  </a:lnTo>
                  <a:lnTo>
                    <a:pt x="62" y="265"/>
                  </a:lnTo>
                  <a:lnTo>
                    <a:pt x="70" y="270"/>
                  </a:lnTo>
                  <a:lnTo>
                    <a:pt x="81" y="272"/>
                  </a:lnTo>
                  <a:lnTo>
                    <a:pt x="95" y="273"/>
                  </a:lnTo>
                  <a:lnTo>
                    <a:pt x="95" y="273"/>
                  </a:lnTo>
                  <a:lnTo>
                    <a:pt x="103" y="273"/>
                  </a:lnTo>
                  <a:lnTo>
                    <a:pt x="112" y="271"/>
                  </a:lnTo>
                  <a:lnTo>
                    <a:pt x="120" y="268"/>
                  </a:lnTo>
                  <a:lnTo>
                    <a:pt x="128" y="266"/>
                  </a:lnTo>
                  <a:lnTo>
                    <a:pt x="134" y="261"/>
                  </a:lnTo>
                  <a:lnTo>
                    <a:pt x="140" y="256"/>
                  </a:lnTo>
                  <a:lnTo>
                    <a:pt x="145" y="251"/>
                  </a:lnTo>
                  <a:lnTo>
                    <a:pt x="149" y="245"/>
                  </a:lnTo>
                  <a:lnTo>
                    <a:pt x="153" y="238"/>
                  </a:lnTo>
                  <a:lnTo>
                    <a:pt x="157" y="231"/>
                  </a:lnTo>
                  <a:lnTo>
                    <a:pt x="162" y="216"/>
                  </a:lnTo>
                  <a:lnTo>
                    <a:pt x="164" y="199"/>
                  </a:lnTo>
                  <a:lnTo>
                    <a:pt x="165" y="181"/>
                  </a:lnTo>
                  <a:lnTo>
                    <a:pt x="165" y="0"/>
                  </a:lnTo>
                  <a:lnTo>
                    <a:pt x="209" y="0"/>
                  </a:lnTo>
                  <a:lnTo>
                    <a:pt x="209" y="301"/>
                  </a:lnTo>
                  <a:lnTo>
                    <a:pt x="176" y="301"/>
                  </a:lnTo>
                  <a:lnTo>
                    <a:pt x="169" y="263"/>
                  </a:lnTo>
                  <a:lnTo>
                    <a:pt x="165" y="263"/>
                  </a:lnTo>
                  <a:lnTo>
                    <a:pt x="165" y="263"/>
                  </a:lnTo>
                  <a:lnTo>
                    <a:pt x="158" y="274"/>
                  </a:lnTo>
                  <a:lnTo>
                    <a:pt x="151" y="284"/>
                  </a:lnTo>
                  <a:lnTo>
                    <a:pt x="141" y="291"/>
                  </a:lnTo>
                  <a:lnTo>
                    <a:pt x="131" y="298"/>
                  </a:lnTo>
                  <a:lnTo>
                    <a:pt x="120" y="302"/>
                  </a:lnTo>
                  <a:lnTo>
                    <a:pt x="109" y="306"/>
                  </a:lnTo>
                  <a:lnTo>
                    <a:pt x="97" y="308"/>
                  </a:lnTo>
                  <a:lnTo>
                    <a:pt x="84" y="308"/>
                  </a:lnTo>
                  <a:lnTo>
                    <a:pt x="84" y="308"/>
                  </a:lnTo>
                  <a:lnTo>
                    <a:pt x="74" y="308"/>
                  </a:lnTo>
                  <a:lnTo>
                    <a:pt x="64" y="307"/>
                  </a:lnTo>
                  <a:lnTo>
                    <a:pt x="56" y="305"/>
                  </a:lnTo>
                  <a:lnTo>
                    <a:pt x="47" y="302"/>
                  </a:lnTo>
                  <a:lnTo>
                    <a:pt x="40" y="299"/>
                  </a:lnTo>
                  <a:lnTo>
                    <a:pt x="33" y="295"/>
                  </a:lnTo>
                  <a:lnTo>
                    <a:pt x="27" y="290"/>
                  </a:lnTo>
                  <a:lnTo>
                    <a:pt x="20" y="284"/>
                  </a:lnTo>
                  <a:lnTo>
                    <a:pt x="16" y="278"/>
                  </a:lnTo>
                  <a:lnTo>
                    <a:pt x="12" y="272"/>
                  </a:lnTo>
                  <a:lnTo>
                    <a:pt x="8" y="265"/>
                  </a:lnTo>
                  <a:lnTo>
                    <a:pt x="5" y="256"/>
                  </a:lnTo>
                  <a:lnTo>
                    <a:pt x="2" y="248"/>
                  </a:lnTo>
                  <a:lnTo>
                    <a:pt x="1" y="238"/>
                  </a:lnTo>
                  <a:lnTo>
                    <a:pt x="0" y="218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8" name="Rectangle 58"/>
            <p:cNvSpPr>
              <a:spLocks noChangeArrowheads="1"/>
            </p:cNvSpPr>
            <p:nvPr/>
          </p:nvSpPr>
          <p:spPr bwMode="auto">
            <a:xfrm>
              <a:off x="5274468" y="567209"/>
              <a:ext cx="17462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9" name="Freeform 59"/>
            <p:cNvSpPr>
              <a:spLocks/>
            </p:cNvSpPr>
            <p:nvPr/>
          </p:nvSpPr>
          <p:spPr bwMode="auto">
            <a:xfrm>
              <a:off x="5320506" y="613247"/>
              <a:ext cx="79375" cy="125412"/>
            </a:xfrm>
            <a:custGeom>
              <a:avLst/>
              <a:gdLst>
                <a:gd name="T0" fmla="*/ 83 w 201"/>
                <a:gd name="T1" fmla="*/ 314 h 314"/>
                <a:gd name="T2" fmla="*/ 45 w 201"/>
                <a:gd name="T3" fmla="*/ 306 h 314"/>
                <a:gd name="T4" fmla="*/ 11 w 201"/>
                <a:gd name="T5" fmla="*/ 289 h 314"/>
                <a:gd name="T6" fmla="*/ 24 w 201"/>
                <a:gd name="T7" fmla="*/ 249 h 314"/>
                <a:gd name="T8" fmla="*/ 40 w 201"/>
                <a:gd name="T9" fmla="*/ 263 h 314"/>
                <a:gd name="T10" fmla="*/ 69 w 201"/>
                <a:gd name="T11" fmla="*/ 277 h 314"/>
                <a:gd name="T12" fmla="*/ 96 w 201"/>
                <a:gd name="T13" fmla="*/ 280 h 314"/>
                <a:gd name="T14" fmla="*/ 130 w 201"/>
                <a:gd name="T15" fmla="*/ 273 h 314"/>
                <a:gd name="T16" fmla="*/ 152 w 201"/>
                <a:gd name="T17" fmla="*/ 252 h 314"/>
                <a:gd name="T18" fmla="*/ 157 w 201"/>
                <a:gd name="T19" fmla="*/ 230 h 314"/>
                <a:gd name="T20" fmla="*/ 147 w 201"/>
                <a:gd name="T21" fmla="*/ 199 h 314"/>
                <a:gd name="T22" fmla="*/ 120 w 201"/>
                <a:gd name="T23" fmla="*/ 182 h 314"/>
                <a:gd name="T24" fmla="*/ 96 w 201"/>
                <a:gd name="T25" fmla="*/ 175 h 314"/>
                <a:gd name="T26" fmla="*/ 46 w 201"/>
                <a:gd name="T27" fmla="*/ 156 h 314"/>
                <a:gd name="T28" fmla="*/ 23 w 201"/>
                <a:gd name="T29" fmla="*/ 135 h 314"/>
                <a:gd name="T30" fmla="*/ 13 w 201"/>
                <a:gd name="T31" fmla="*/ 115 h 314"/>
                <a:gd name="T32" fmla="*/ 10 w 201"/>
                <a:gd name="T33" fmla="*/ 87 h 314"/>
                <a:gd name="T34" fmla="*/ 12 w 201"/>
                <a:gd name="T35" fmla="*/ 67 h 314"/>
                <a:gd name="T36" fmla="*/ 22 w 201"/>
                <a:gd name="T37" fmla="*/ 43 h 314"/>
                <a:gd name="T38" fmla="*/ 40 w 201"/>
                <a:gd name="T39" fmla="*/ 23 h 314"/>
                <a:gd name="T40" fmla="*/ 63 w 201"/>
                <a:gd name="T41" fmla="*/ 10 h 314"/>
                <a:gd name="T42" fmla="*/ 91 w 201"/>
                <a:gd name="T43" fmla="*/ 1 h 314"/>
                <a:gd name="T44" fmla="*/ 110 w 201"/>
                <a:gd name="T45" fmla="*/ 0 h 314"/>
                <a:gd name="T46" fmla="*/ 179 w 201"/>
                <a:gd name="T47" fmla="*/ 10 h 314"/>
                <a:gd name="T48" fmla="*/ 186 w 201"/>
                <a:gd name="T49" fmla="*/ 45 h 314"/>
                <a:gd name="T50" fmla="*/ 143 w 201"/>
                <a:gd name="T51" fmla="*/ 37 h 314"/>
                <a:gd name="T52" fmla="*/ 118 w 201"/>
                <a:gd name="T53" fmla="*/ 34 h 314"/>
                <a:gd name="T54" fmla="*/ 81 w 201"/>
                <a:gd name="T55" fmla="*/ 40 h 314"/>
                <a:gd name="T56" fmla="*/ 58 w 201"/>
                <a:gd name="T57" fmla="*/ 60 h 314"/>
                <a:gd name="T58" fmla="*/ 53 w 201"/>
                <a:gd name="T59" fmla="*/ 82 h 314"/>
                <a:gd name="T60" fmla="*/ 63 w 201"/>
                <a:gd name="T61" fmla="*/ 112 h 314"/>
                <a:gd name="T62" fmla="*/ 89 w 201"/>
                <a:gd name="T63" fmla="*/ 128 h 314"/>
                <a:gd name="T64" fmla="*/ 112 w 201"/>
                <a:gd name="T65" fmla="*/ 135 h 314"/>
                <a:gd name="T66" fmla="*/ 162 w 201"/>
                <a:gd name="T67" fmla="*/ 154 h 314"/>
                <a:gd name="T68" fmla="*/ 181 w 201"/>
                <a:gd name="T69" fmla="*/ 169 h 314"/>
                <a:gd name="T70" fmla="*/ 194 w 201"/>
                <a:gd name="T71" fmla="*/ 189 h 314"/>
                <a:gd name="T72" fmla="*/ 201 w 201"/>
                <a:gd name="T73" fmla="*/ 216 h 314"/>
                <a:gd name="T74" fmla="*/ 201 w 201"/>
                <a:gd name="T75" fmla="*/ 236 h 314"/>
                <a:gd name="T76" fmla="*/ 193 w 201"/>
                <a:gd name="T77" fmla="*/ 264 h 314"/>
                <a:gd name="T78" fmla="*/ 179 w 201"/>
                <a:gd name="T79" fmla="*/ 286 h 314"/>
                <a:gd name="T80" fmla="*/ 157 w 201"/>
                <a:gd name="T81" fmla="*/ 302 h 314"/>
                <a:gd name="T82" fmla="*/ 129 w 201"/>
                <a:gd name="T83" fmla="*/ 311 h 314"/>
                <a:gd name="T84" fmla="*/ 97 w 201"/>
                <a:gd name="T85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" h="314">
                  <a:moveTo>
                    <a:pt x="97" y="314"/>
                  </a:moveTo>
                  <a:lnTo>
                    <a:pt x="97" y="314"/>
                  </a:lnTo>
                  <a:lnTo>
                    <a:pt x="83" y="314"/>
                  </a:lnTo>
                  <a:lnTo>
                    <a:pt x="69" y="313"/>
                  </a:lnTo>
                  <a:lnTo>
                    <a:pt x="57" y="309"/>
                  </a:lnTo>
                  <a:lnTo>
                    <a:pt x="45" y="306"/>
                  </a:lnTo>
                  <a:lnTo>
                    <a:pt x="33" y="302"/>
                  </a:lnTo>
                  <a:lnTo>
                    <a:pt x="20" y="296"/>
                  </a:lnTo>
                  <a:lnTo>
                    <a:pt x="11" y="289"/>
                  </a:lnTo>
                  <a:lnTo>
                    <a:pt x="0" y="280"/>
                  </a:lnTo>
                  <a:lnTo>
                    <a:pt x="19" y="249"/>
                  </a:lnTo>
                  <a:lnTo>
                    <a:pt x="24" y="249"/>
                  </a:lnTo>
                  <a:lnTo>
                    <a:pt x="24" y="249"/>
                  </a:lnTo>
                  <a:lnTo>
                    <a:pt x="34" y="258"/>
                  </a:lnTo>
                  <a:lnTo>
                    <a:pt x="40" y="263"/>
                  </a:lnTo>
                  <a:lnTo>
                    <a:pt x="48" y="268"/>
                  </a:lnTo>
                  <a:lnTo>
                    <a:pt x="58" y="273"/>
                  </a:lnTo>
                  <a:lnTo>
                    <a:pt x="69" y="277"/>
                  </a:lnTo>
                  <a:lnTo>
                    <a:pt x="81" y="279"/>
                  </a:lnTo>
                  <a:lnTo>
                    <a:pt x="96" y="280"/>
                  </a:lnTo>
                  <a:lnTo>
                    <a:pt x="96" y="280"/>
                  </a:lnTo>
                  <a:lnTo>
                    <a:pt x="108" y="279"/>
                  </a:lnTo>
                  <a:lnTo>
                    <a:pt x="120" y="277"/>
                  </a:lnTo>
                  <a:lnTo>
                    <a:pt x="130" y="273"/>
                  </a:lnTo>
                  <a:lnTo>
                    <a:pt x="140" y="268"/>
                  </a:lnTo>
                  <a:lnTo>
                    <a:pt x="147" y="261"/>
                  </a:lnTo>
                  <a:lnTo>
                    <a:pt x="152" y="252"/>
                  </a:lnTo>
                  <a:lnTo>
                    <a:pt x="156" y="242"/>
                  </a:lnTo>
                  <a:lnTo>
                    <a:pt x="157" y="230"/>
                  </a:lnTo>
                  <a:lnTo>
                    <a:pt x="157" y="230"/>
                  </a:lnTo>
                  <a:lnTo>
                    <a:pt x="156" y="218"/>
                  </a:lnTo>
                  <a:lnTo>
                    <a:pt x="152" y="207"/>
                  </a:lnTo>
                  <a:lnTo>
                    <a:pt x="147" y="199"/>
                  </a:lnTo>
                  <a:lnTo>
                    <a:pt x="140" y="193"/>
                  </a:lnTo>
                  <a:lnTo>
                    <a:pt x="131" y="186"/>
                  </a:lnTo>
                  <a:lnTo>
                    <a:pt x="120" y="182"/>
                  </a:lnTo>
                  <a:lnTo>
                    <a:pt x="108" y="178"/>
                  </a:lnTo>
                  <a:lnTo>
                    <a:pt x="96" y="175"/>
                  </a:lnTo>
                  <a:lnTo>
                    <a:pt x="96" y="175"/>
                  </a:lnTo>
                  <a:lnTo>
                    <a:pt x="78" y="169"/>
                  </a:lnTo>
                  <a:lnTo>
                    <a:pt x="61" y="163"/>
                  </a:lnTo>
                  <a:lnTo>
                    <a:pt x="46" y="156"/>
                  </a:lnTo>
                  <a:lnTo>
                    <a:pt x="34" y="146"/>
                  </a:lnTo>
                  <a:lnTo>
                    <a:pt x="28" y="141"/>
                  </a:lnTo>
                  <a:lnTo>
                    <a:pt x="23" y="135"/>
                  </a:lnTo>
                  <a:lnTo>
                    <a:pt x="19" y="129"/>
                  </a:lnTo>
                  <a:lnTo>
                    <a:pt x="16" y="122"/>
                  </a:lnTo>
                  <a:lnTo>
                    <a:pt x="13" y="115"/>
                  </a:lnTo>
                  <a:lnTo>
                    <a:pt x="11" y="106"/>
                  </a:lnTo>
                  <a:lnTo>
                    <a:pt x="10" y="96"/>
                  </a:lnTo>
                  <a:lnTo>
                    <a:pt x="10" y="87"/>
                  </a:lnTo>
                  <a:lnTo>
                    <a:pt x="10" y="87"/>
                  </a:lnTo>
                  <a:lnTo>
                    <a:pt x="10" y="77"/>
                  </a:lnTo>
                  <a:lnTo>
                    <a:pt x="12" y="67"/>
                  </a:lnTo>
                  <a:lnTo>
                    <a:pt x="14" y="59"/>
                  </a:lnTo>
                  <a:lnTo>
                    <a:pt x="18" y="50"/>
                  </a:lnTo>
                  <a:lnTo>
                    <a:pt x="22" y="43"/>
                  </a:lnTo>
                  <a:lnTo>
                    <a:pt x="27" y="35"/>
                  </a:lnTo>
                  <a:lnTo>
                    <a:pt x="33" y="28"/>
                  </a:lnTo>
                  <a:lnTo>
                    <a:pt x="40" y="23"/>
                  </a:lnTo>
                  <a:lnTo>
                    <a:pt x="47" y="17"/>
                  </a:lnTo>
                  <a:lnTo>
                    <a:pt x="55" y="14"/>
                  </a:lnTo>
                  <a:lnTo>
                    <a:pt x="63" y="10"/>
                  </a:lnTo>
                  <a:lnTo>
                    <a:pt x="72" y="6"/>
                  </a:lnTo>
                  <a:lnTo>
                    <a:pt x="81" y="4"/>
                  </a:lnTo>
                  <a:lnTo>
                    <a:pt x="91" y="1"/>
                  </a:lnTo>
                  <a:lnTo>
                    <a:pt x="101" y="1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35" y="1"/>
                  </a:lnTo>
                  <a:lnTo>
                    <a:pt x="158" y="5"/>
                  </a:lnTo>
                  <a:lnTo>
                    <a:pt x="179" y="10"/>
                  </a:lnTo>
                  <a:lnTo>
                    <a:pt x="194" y="16"/>
                  </a:lnTo>
                  <a:lnTo>
                    <a:pt x="186" y="45"/>
                  </a:lnTo>
                  <a:lnTo>
                    <a:pt x="186" y="45"/>
                  </a:lnTo>
                  <a:lnTo>
                    <a:pt x="180" y="44"/>
                  </a:lnTo>
                  <a:lnTo>
                    <a:pt x="165" y="40"/>
                  </a:lnTo>
                  <a:lnTo>
                    <a:pt x="143" y="37"/>
                  </a:lnTo>
                  <a:lnTo>
                    <a:pt x="131" y="35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04" y="35"/>
                  </a:lnTo>
                  <a:lnTo>
                    <a:pt x="92" y="38"/>
                  </a:lnTo>
                  <a:lnTo>
                    <a:pt x="81" y="40"/>
                  </a:lnTo>
                  <a:lnTo>
                    <a:pt x="72" y="45"/>
                  </a:lnTo>
                  <a:lnTo>
                    <a:pt x="63" y="52"/>
                  </a:lnTo>
                  <a:lnTo>
                    <a:pt x="58" y="60"/>
                  </a:lnTo>
                  <a:lnTo>
                    <a:pt x="55" y="70"/>
                  </a:lnTo>
                  <a:lnTo>
                    <a:pt x="53" y="82"/>
                  </a:lnTo>
                  <a:lnTo>
                    <a:pt x="53" y="82"/>
                  </a:lnTo>
                  <a:lnTo>
                    <a:pt x="55" y="94"/>
                  </a:lnTo>
                  <a:lnTo>
                    <a:pt x="57" y="104"/>
                  </a:lnTo>
                  <a:lnTo>
                    <a:pt x="63" y="112"/>
                  </a:lnTo>
                  <a:lnTo>
                    <a:pt x="69" y="118"/>
                  </a:lnTo>
                  <a:lnTo>
                    <a:pt x="78" y="123"/>
                  </a:lnTo>
                  <a:lnTo>
                    <a:pt x="89" y="128"/>
                  </a:lnTo>
                  <a:lnTo>
                    <a:pt x="100" y="132"/>
                  </a:lnTo>
                  <a:lnTo>
                    <a:pt x="112" y="135"/>
                  </a:lnTo>
                  <a:lnTo>
                    <a:pt x="112" y="135"/>
                  </a:lnTo>
                  <a:lnTo>
                    <a:pt x="130" y="140"/>
                  </a:lnTo>
                  <a:lnTo>
                    <a:pt x="147" y="146"/>
                  </a:lnTo>
                  <a:lnTo>
                    <a:pt x="162" y="154"/>
                  </a:lnTo>
                  <a:lnTo>
                    <a:pt x="169" y="158"/>
                  </a:lnTo>
                  <a:lnTo>
                    <a:pt x="175" y="163"/>
                  </a:lnTo>
                  <a:lnTo>
                    <a:pt x="181" y="169"/>
                  </a:lnTo>
                  <a:lnTo>
                    <a:pt x="186" y="175"/>
                  </a:lnTo>
                  <a:lnTo>
                    <a:pt x="191" y="182"/>
                  </a:lnTo>
                  <a:lnTo>
                    <a:pt x="194" y="189"/>
                  </a:lnTo>
                  <a:lnTo>
                    <a:pt x="197" y="197"/>
                  </a:lnTo>
                  <a:lnTo>
                    <a:pt x="199" y="206"/>
                  </a:lnTo>
                  <a:lnTo>
                    <a:pt x="201" y="216"/>
                  </a:lnTo>
                  <a:lnTo>
                    <a:pt x="201" y="225"/>
                  </a:lnTo>
                  <a:lnTo>
                    <a:pt x="201" y="225"/>
                  </a:lnTo>
                  <a:lnTo>
                    <a:pt x="201" y="236"/>
                  </a:lnTo>
                  <a:lnTo>
                    <a:pt x="199" y="246"/>
                  </a:lnTo>
                  <a:lnTo>
                    <a:pt x="197" y="256"/>
                  </a:lnTo>
                  <a:lnTo>
                    <a:pt x="193" y="264"/>
                  </a:lnTo>
                  <a:lnTo>
                    <a:pt x="190" y="272"/>
                  </a:lnTo>
                  <a:lnTo>
                    <a:pt x="185" y="279"/>
                  </a:lnTo>
                  <a:lnTo>
                    <a:pt x="179" y="286"/>
                  </a:lnTo>
                  <a:lnTo>
                    <a:pt x="171" y="292"/>
                  </a:lnTo>
                  <a:lnTo>
                    <a:pt x="165" y="297"/>
                  </a:lnTo>
                  <a:lnTo>
                    <a:pt x="157" y="302"/>
                  </a:lnTo>
                  <a:lnTo>
                    <a:pt x="148" y="306"/>
                  </a:lnTo>
                  <a:lnTo>
                    <a:pt x="138" y="308"/>
                  </a:lnTo>
                  <a:lnTo>
                    <a:pt x="129" y="311"/>
                  </a:lnTo>
                  <a:lnTo>
                    <a:pt x="119" y="313"/>
                  </a:lnTo>
                  <a:lnTo>
                    <a:pt x="108" y="314"/>
                  </a:lnTo>
                  <a:lnTo>
                    <a:pt x="97" y="3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0" name="Freeform 61"/>
            <p:cNvSpPr>
              <a:spLocks noEditPoints="1"/>
            </p:cNvSpPr>
            <p:nvPr/>
          </p:nvSpPr>
          <p:spPr bwMode="auto">
            <a:xfrm>
              <a:off x="5423693" y="613247"/>
              <a:ext cx="85725" cy="125412"/>
            </a:xfrm>
            <a:custGeom>
              <a:avLst/>
              <a:gdLst>
                <a:gd name="T0" fmla="*/ 173 w 217"/>
                <a:gd name="T1" fmla="*/ 269 h 315"/>
                <a:gd name="T2" fmla="*/ 160 w 217"/>
                <a:gd name="T3" fmla="*/ 289 h 315"/>
                <a:gd name="T4" fmla="*/ 130 w 217"/>
                <a:gd name="T5" fmla="*/ 308 h 315"/>
                <a:gd name="T6" fmla="*/ 90 w 217"/>
                <a:gd name="T7" fmla="*/ 315 h 315"/>
                <a:gd name="T8" fmla="*/ 71 w 217"/>
                <a:gd name="T9" fmla="*/ 313 h 315"/>
                <a:gd name="T10" fmla="*/ 44 w 217"/>
                <a:gd name="T11" fmla="*/ 306 h 315"/>
                <a:gd name="T12" fmla="*/ 24 w 217"/>
                <a:gd name="T13" fmla="*/ 291 h 315"/>
                <a:gd name="T14" fmla="*/ 10 w 217"/>
                <a:gd name="T15" fmla="*/ 270 h 315"/>
                <a:gd name="T16" fmla="*/ 1 w 217"/>
                <a:gd name="T17" fmla="*/ 244 h 315"/>
                <a:gd name="T18" fmla="*/ 0 w 217"/>
                <a:gd name="T19" fmla="*/ 223 h 315"/>
                <a:gd name="T20" fmla="*/ 7 w 217"/>
                <a:gd name="T21" fmla="*/ 180 h 315"/>
                <a:gd name="T22" fmla="*/ 27 w 217"/>
                <a:gd name="T23" fmla="*/ 152 h 315"/>
                <a:gd name="T24" fmla="*/ 57 w 217"/>
                <a:gd name="T25" fmla="*/ 134 h 315"/>
                <a:gd name="T26" fmla="*/ 96 w 217"/>
                <a:gd name="T27" fmla="*/ 124 h 315"/>
                <a:gd name="T28" fmla="*/ 173 w 217"/>
                <a:gd name="T29" fmla="*/ 121 h 315"/>
                <a:gd name="T30" fmla="*/ 172 w 217"/>
                <a:gd name="T31" fmla="*/ 89 h 315"/>
                <a:gd name="T32" fmla="*/ 164 w 217"/>
                <a:gd name="T33" fmla="*/ 61 h 315"/>
                <a:gd name="T34" fmla="*/ 153 w 217"/>
                <a:gd name="T35" fmla="*/ 48 h 315"/>
                <a:gd name="T36" fmla="*/ 136 w 217"/>
                <a:gd name="T37" fmla="*/ 39 h 315"/>
                <a:gd name="T38" fmla="*/ 102 w 217"/>
                <a:gd name="T39" fmla="*/ 34 h 315"/>
                <a:gd name="T40" fmla="*/ 42 w 217"/>
                <a:gd name="T41" fmla="*/ 42 h 315"/>
                <a:gd name="T42" fmla="*/ 15 w 217"/>
                <a:gd name="T43" fmla="*/ 16 h 315"/>
                <a:gd name="T44" fmla="*/ 84 w 217"/>
                <a:gd name="T45" fmla="*/ 1 h 315"/>
                <a:gd name="T46" fmla="*/ 122 w 217"/>
                <a:gd name="T47" fmla="*/ 1 h 315"/>
                <a:gd name="T48" fmla="*/ 158 w 217"/>
                <a:gd name="T49" fmla="*/ 6 h 315"/>
                <a:gd name="T50" fmla="*/ 185 w 217"/>
                <a:gd name="T51" fmla="*/ 18 h 315"/>
                <a:gd name="T52" fmla="*/ 203 w 217"/>
                <a:gd name="T53" fmla="*/ 39 h 315"/>
                <a:gd name="T54" fmla="*/ 214 w 217"/>
                <a:gd name="T55" fmla="*/ 68 h 315"/>
                <a:gd name="T56" fmla="*/ 217 w 217"/>
                <a:gd name="T57" fmla="*/ 108 h 315"/>
                <a:gd name="T58" fmla="*/ 173 w 217"/>
                <a:gd name="T59" fmla="*/ 152 h 315"/>
                <a:gd name="T60" fmla="*/ 135 w 217"/>
                <a:gd name="T61" fmla="*/ 152 h 315"/>
                <a:gd name="T62" fmla="*/ 87 w 217"/>
                <a:gd name="T63" fmla="*/ 160 h 315"/>
                <a:gd name="T64" fmla="*/ 65 w 217"/>
                <a:gd name="T65" fmla="*/ 172 h 315"/>
                <a:gd name="T66" fmla="*/ 50 w 217"/>
                <a:gd name="T67" fmla="*/ 191 h 315"/>
                <a:gd name="T68" fmla="*/ 45 w 217"/>
                <a:gd name="T69" fmla="*/ 222 h 315"/>
                <a:gd name="T70" fmla="*/ 49 w 217"/>
                <a:gd name="T71" fmla="*/ 246 h 315"/>
                <a:gd name="T72" fmla="*/ 66 w 217"/>
                <a:gd name="T73" fmla="*/ 272 h 315"/>
                <a:gd name="T74" fmla="*/ 100 w 217"/>
                <a:gd name="T75" fmla="*/ 280 h 315"/>
                <a:gd name="T76" fmla="*/ 118 w 217"/>
                <a:gd name="T77" fmla="*/ 278 h 315"/>
                <a:gd name="T78" fmla="*/ 140 w 217"/>
                <a:gd name="T79" fmla="*/ 268 h 315"/>
                <a:gd name="T80" fmla="*/ 156 w 217"/>
                <a:gd name="T81" fmla="*/ 251 h 315"/>
                <a:gd name="T82" fmla="*/ 169 w 217"/>
                <a:gd name="T83" fmla="*/ 219 h 315"/>
                <a:gd name="T84" fmla="*/ 173 w 217"/>
                <a:gd name="T85" fmla="*/ 152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7" h="315">
                  <a:moveTo>
                    <a:pt x="184" y="308"/>
                  </a:moveTo>
                  <a:lnTo>
                    <a:pt x="175" y="269"/>
                  </a:lnTo>
                  <a:lnTo>
                    <a:pt x="173" y="269"/>
                  </a:lnTo>
                  <a:lnTo>
                    <a:pt x="173" y="269"/>
                  </a:lnTo>
                  <a:lnTo>
                    <a:pt x="167" y="279"/>
                  </a:lnTo>
                  <a:lnTo>
                    <a:pt x="160" y="289"/>
                  </a:lnTo>
                  <a:lnTo>
                    <a:pt x="151" y="296"/>
                  </a:lnTo>
                  <a:lnTo>
                    <a:pt x="141" y="303"/>
                  </a:lnTo>
                  <a:lnTo>
                    <a:pt x="130" y="308"/>
                  </a:lnTo>
                  <a:lnTo>
                    <a:pt x="118" y="312"/>
                  </a:lnTo>
                  <a:lnTo>
                    <a:pt x="105" y="314"/>
                  </a:lnTo>
                  <a:lnTo>
                    <a:pt x="90" y="315"/>
                  </a:lnTo>
                  <a:lnTo>
                    <a:pt x="90" y="315"/>
                  </a:lnTo>
                  <a:lnTo>
                    <a:pt x="80" y="314"/>
                  </a:lnTo>
                  <a:lnTo>
                    <a:pt x="71" y="313"/>
                  </a:lnTo>
                  <a:lnTo>
                    <a:pt x="61" y="312"/>
                  </a:lnTo>
                  <a:lnTo>
                    <a:pt x="52" y="309"/>
                  </a:lnTo>
                  <a:lnTo>
                    <a:pt x="44" y="306"/>
                  </a:lnTo>
                  <a:lnTo>
                    <a:pt x="37" y="301"/>
                  </a:lnTo>
                  <a:lnTo>
                    <a:pt x="31" y="296"/>
                  </a:lnTo>
                  <a:lnTo>
                    <a:pt x="24" y="291"/>
                  </a:lnTo>
                  <a:lnTo>
                    <a:pt x="18" y="285"/>
                  </a:lnTo>
                  <a:lnTo>
                    <a:pt x="14" y="278"/>
                  </a:lnTo>
                  <a:lnTo>
                    <a:pt x="10" y="270"/>
                  </a:lnTo>
                  <a:lnTo>
                    <a:pt x="6" y="262"/>
                  </a:lnTo>
                  <a:lnTo>
                    <a:pt x="4" y="253"/>
                  </a:lnTo>
                  <a:lnTo>
                    <a:pt x="1" y="244"/>
                  </a:lnTo>
                  <a:lnTo>
                    <a:pt x="1" y="234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1" y="207"/>
                  </a:lnTo>
                  <a:lnTo>
                    <a:pt x="4" y="194"/>
                  </a:lnTo>
                  <a:lnTo>
                    <a:pt x="7" y="180"/>
                  </a:lnTo>
                  <a:lnTo>
                    <a:pt x="12" y="169"/>
                  </a:lnTo>
                  <a:lnTo>
                    <a:pt x="20" y="160"/>
                  </a:lnTo>
                  <a:lnTo>
                    <a:pt x="27" y="152"/>
                  </a:lnTo>
                  <a:lnTo>
                    <a:pt x="35" y="145"/>
                  </a:lnTo>
                  <a:lnTo>
                    <a:pt x="46" y="139"/>
                  </a:lnTo>
                  <a:lnTo>
                    <a:pt x="57" y="134"/>
                  </a:lnTo>
                  <a:lnTo>
                    <a:pt x="69" y="129"/>
                  </a:lnTo>
                  <a:lnTo>
                    <a:pt x="83" y="127"/>
                  </a:lnTo>
                  <a:lnTo>
                    <a:pt x="96" y="124"/>
                  </a:lnTo>
                  <a:lnTo>
                    <a:pt x="127" y="122"/>
                  </a:lnTo>
                  <a:lnTo>
                    <a:pt x="160" y="121"/>
                  </a:lnTo>
                  <a:lnTo>
                    <a:pt x="173" y="121"/>
                  </a:lnTo>
                  <a:lnTo>
                    <a:pt x="173" y="108"/>
                  </a:lnTo>
                  <a:lnTo>
                    <a:pt x="173" y="108"/>
                  </a:lnTo>
                  <a:lnTo>
                    <a:pt x="172" y="89"/>
                  </a:lnTo>
                  <a:lnTo>
                    <a:pt x="169" y="74"/>
                  </a:lnTo>
                  <a:lnTo>
                    <a:pt x="167" y="67"/>
                  </a:lnTo>
                  <a:lnTo>
                    <a:pt x="164" y="61"/>
                  </a:lnTo>
                  <a:lnTo>
                    <a:pt x="162" y="56"/>
                  </a:lnTo>
                  <a:lnTo>
                    <a:pt x="158" y="51"/>
                  </a:lnTo>
                  <a:lnTo>
                    <a:pt x="153" y="48"/>
                  </a:lnTo>
                  <a:lnTo>
                    <a:pt x="149" y="44"/>
                  </a:lnTo>
                  <a:lnTo>
                    <a:pt x="142" y="42"/>
                  </a:lnTo>
                  <a:lnTo>
                    <a:pt x="136" y="39"/>
                  </a:lnTo>
                  <a:lnTo>
                    <a:pt x="121" y="35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84" y="35"/>
                  </a:lnTo>
                  <a:lnTo>
                    <a:pt x="63" y="38"/>
                  </a:lnTo>
                  <a:lnTo>
                    <a:pt x="42" y="42"/>
                  </a:lnTo>
                  <a:lnTo>
                    <a:pt x="22" y="45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34" y="11"/>
                  </a:lnTo>
                  <a:lnTo>
                    <a:pt x="59" y="6"/>
                  </a:lnTo>
                  <a:lnTo>
                    <a:pt x="84" y="1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22" y="1"/>
                  </a:lnTo>
                  <a:lnTo>
                    <a:pt x="135" y="1"/>
                  </a:lnTo>
                  <a:lnTo>
                    <a:pt x="147" y="4"/>
                  </a:lnTo>
                  <a:lnTo>
                    <a:pt x="158" y="6"/>
                  </a:lnTo>
                  <a:lnTo>
                    <a:pt x="168" y="10"/>
                  </a:lnTo>
                  <a:lnTo>
                    <a:pt x="178" y="14"/>
                  </a:lnTo>
                  <a:lnTo>
                    <a:pt x="185" y="18"/>
                  </a:lnTo>
                  <a:lnTo>
                    <a:pt x="192" y="24"/>
                  </a:lnTo>
                  <a:lnTo>
                    <a:pt x="198" y="31"/>
                  </a:lnTo>
                  <a:lnTo>
                    <a:pt x="203" y="39"/>
                  </a:lnTo>
                  <a:lnTo>
                    <a:pt x="208" y="48"/>
                  </a:lnTo>
                  <a:lnTo>
                    <a:pt x="211" y="57"/>
                  </a:lnTo>
                  <a:lnTo>
                    <a:pt x="214" y="68"/>
                  </a:lnTo>
                  <a:lnTo>
                    <a:pt x="215" y="80"/>
                  </a:lnTo>
                  <a:lnTo>
                    <a:pt x="217" y="94"/>
                  </a:lnTo>
                  <a:lnTo>
                    <a:pt x="217" y="108"/>
                  </a:lnTo>
                  <a:lnTo>
                    <a:pt x="217" y="308"/>
                  </a:lnTo>
                  <a:lnTo>
                    <a:pt x="184" y="308"/>
                  </a:lnTo>
                  <a:close/>
                  <a:moveTo>
                    <a:pt x="173" y="152"/>
                  </a:moveTo>
                  <a:lnTo>
                    <a:pt x="158" y="152"/>
                  </a:lnTo>
                  <a:lnTo>
                    <a:pt x="158" y="152"/>
                  </a:lnTo>
                  <a:lnTo>
                    <a:pt x="135" y="152"/>
                  </a:lnTo>
                  <a:lnTo>
                    <a:pt x="113" y="154"/>
                  </a:lnTo>
                  <a:lnTo>
                    <a:pt x="95" y="157"/>
                  </a:lnTo>
                  <a:lnTo>
                    <a:pt x="87" y="160"/>
                  </a:lnTo>
                  <a:lnTo>
                    <a:pt x="78" y="163"/>
                  </a:lnTo>
                  <a:lnTo>
                    <a:pt x="71" y="167"/>
                  </a:lnTo>
                  <a:lnTo>
                    <a:pt x="65" y="172"/>
                  </a:lnTo>
                  <a:lnTo>
                    <a:pt x="59" y="177"/>
                  </a:lnTo>
                  <a:lnTo>
                    <a:pt x="54" y="184"/>
                  </a:lnTo>
                  <a:lnTo>
                    <a:pt x="50" y="191"/>
                  </a:lnTo>
                  <a:lnTo>
                    <a:pt x="48" y="200"/>
                  </a:lnTo>
                  <a:lnTo>
                    <a:pt x="46" y="210"/>
                  </a:lnTo>
                  <a:lnTo>
                    <a:pt x="45" y="222"/>
                  </a:lnTo>
                  <a:lnTo>
                    <a:pt x="45" y="222"/>
                  </a:lnTo>
                  <a:lnTo>
                    <a:pt x="46" y="234"/>
                  </a:lnTo>
                  <a:lnTo>
                    <a:pt x="49" y="246"/>
                  </a:lnTo>
                  <a:lnTo>
                    <a:pt x="52" y="256"/>
                  </a:lnTo>
                  <a:lnTo>
                    <a:pt x="59" y="264"/>
                  </a:lnTo>
                  <a:lnTo>
                    <a:pt x="66" y="272"/>
                  </a:lnTo>
                  <a:lnTo>
                    <a:pt x="76" y="277"/>
                  </a:lnTo>
                  <a:lnTo>
                    <a:pt x="87" y="279"/>
                  </a:lnTo>
                  <a:lnTo>
                    <a:pt x="100" y="280"/>
                  </a:lnTo>
                  <a:lnTo>
                    <a:pt x="100" y="280"/>
                  </a:lnTo>
                  <a:lnTo>
                    <a:pt x="110" y="280"/>
                  </a:lnTo>
                  <a:lnTo>
                    <a:pt x="118" y="278"/>
                  </a:lnTo>
                  <a:lnTo>
                    <a:pt x="125" y="275"/>
                  </a:lnTo>
                  <a:lnTo>
                    <a:pt x="133" y="272"/>
                  </a:lnTo>
                  <a:lnTo>
                    <a:pt x="140" y="268"/>
                  </a:lnTo>
                  <a:lnTo>
                    <a:pt x="146" y="263"/>
                  </a:lnTo>
                  <a:lnTo>
                    <a:pt x="151" y="257"/>
                  </a:lnTo>
                  <a:lnTo>
                    <a:pt x="156" y="251"/>
                  </a:lnTo>
                  <a:lnTo>
                    <a:pt x="160" y="244"/>
                  </a:lnTo>
                  <a:lnTo>
                    <a:pt x="163" y="236"/>
                  </a:lnTo>
                  <a:lnTo>
                    <a:pt x="169" y="219"/>
                  </a:lnTo>
                  <a:lnTo>
                    <a:pt x="172" y="201"/>
                  </a:lnTo>
                  <a:lnTo>
                    <a:pt x="173" y="182"/>
                  </a:lnTo>
                  <a:lnTo>
                    <a:pt x="173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1" name="Freeform 62"/>
            <p:cNvSpPr>
              <a:spLocks/>
            </p:cNvSpPr>
            <p:nvPr/>
          </p:nvSpPr>
          <p:spPr bwMode="auto">
            <a:xfrm>
              <a:off x="5547518" y="613247"/>
              <a:ext cx="82550" cy="122237"/>
            </a:xfrm>
            <a:custGeom>
              <a:avLst/>
              <a:gdLst>
                <a:gd name="T0" fmla="*/ 165 w 209"/>
                <a:gd name="T1" fmla="*/ 308 h 308"/>
                <a:gd name="T2" fmla="*/ 165 w 209"/>
                <a:gd name="T3" fmla="*/ 98 h 308"/>
                <a:gd name="T4" fmla="*/ 165 w 209"/>
                <a:gd name="T5" fmla="*/ 98 h 308"/>
                <a:gd name="T6" fmla="*/ 164 w 209"/>
                <a:gd name="T7" fmla="*/ 84 h 308"/>
                <a:gd name="T8" fmla="*/ 163 w 209"/>
                <a:gd name="T9" fmla="*/ 72 h 308"/>
                <a:gd name="T10" fmla="*/ 159 w 209"/>
                <a:gd name="T11" fmla="*/ 61 h 308"/>
                <a:gd name="T12" fmla="*/ 155 w 209"/>
                <a:gd name="T13" fmla="*/ 52 h 308"/>
                <a:gd name="T14" fmla="*/ 148 w 209"/>
                <a:gd name="T15" fmla="*/ 45 h 308"/>
                <a:gd name="T16" fmla="*/ 140 w 209"/>
                <a:gd name="T17" fmla="*/ 40 h 308"/>
                <a:gd name="T18" fmla="*/ 129 w 209"/>
                <a:gd name="T19" fmla="*/ 37 h 308"/>
                <a:gd name="T20" fmla="*/ 116 w 209"/>
                <a:gd name="T21" fmla="*/ 35 h 308"/>
                <a:gd name="T22" fmla="*/ 116 w 209"/>
                <a:gd name="T23" fmla="*/ 35 h 308"/>
                <a:gd name="T24" fmla="*/ 107 w 209"/>
                <a:gd name="T25" fmla="*/ 37 h 308"/>
                <a:gd name="T26" fmla="*/ 99 w 209"/>
                <a:gd name="T27" fmla="*/ 38 h 308"/>
                <a:gd name="T28" fmla="*/ 91 w 209"/>
                <a:gd name="T29" fmla="*/ 40 h 308"/>
                <a:gd name="T30" fmla="*/ 84 w 209"/>
                <a:gd name="T31" fmla="*/ 43 h 308"/>
                <a:gd name="T32" fmla="*/ 77 w 209"/>
                <a:gd name="T33" fmla="*/ 46 h 308"/>
                <a:gd name="T34" fmla="*/ 71 w 209"/>
                <a:gd name="T35" fmla="*/ 51 h 308"/>
                <a:gd name="T36" fmla="*/ 67 w 209"/>
                <a:gd name="T37" fmla="*/ 57 h 308"/>
                <a:gd name="T38" fmla="*/ 62 w 209"/>
                <a:gd name="T39" fmla="*/ 62 h 308"/>
                <a:gd name="T40" fmla="*/ 57 w 209"/>
                <a:gd name="T41" fmla="*/ 70 h 308"/>
                <a:gd name="T42" fmla="*/ 53 w 209"/>
                <a:gd name="T43" fmla="*/ 77 h 308"/>
                <a:gd name="T44" fmla="*/ 48 w 209"/>
                <a:gd name="T45" fmla="*/ 93 h 308"/>
                <a:gd name="T46" fmla="*/ 45 w 209"/>
                <a:gd name="T47" fmla="*/ 110 h 308"/>
                <a:gd name="T48" fmla="*/ 43 w 209"/>
                <a:gd name="T49" fmla="*/ 129 h 308"/>
                <a:gd name="T50" fmla="*/ 43 w 209"/>
                <a:gd name="T51" fmla="*/ 308 h 308"/>
                <a:gd name="T52" fmla="*/ 0 w 209"/>
                <a:gd name="T53" fmla="*/ 308 h 308"/>
                <a:gd name="T54" fmla="*/ 0 w 209"/>
                <a:gd name="T55" fmla="*/ 7 h 308"/>
                <a:gd name="T56" fmla="*/ 32 w 209"/>
                <a:gd name="T57" fmla="*/ 7 h 308"/>
                <a:gd name="T58" fmla="*/ 40 w 209"/>
                <a:gd name="T59" fmla="*/ 46 h 308"/>
                <a:gd name="T60" fmla="*/ 42 w 209"/>
                <a:gd name="T61" fmla="*/ 46 h 308"/>
                <a:gd name="T62" fmla="*/ 42 w 209"/>
                <a:gd name="T63" fmla="*/ 46 h 308"/>
                <a:gd name="T64" fmla="*/ 49 w 209"/>
                <a:gd name="T65" fmla="*/ 34 h 308"/>
                <a:gd name="T66" fmla="*/ 58 w 209"/>
                <a:gd name="T67" fmla="*/ 26 h 308"/>
                <a:gd name="T68" fmla="*/ 67 w 209"/>
                <a:gd name="T69" fmla="*/ 17 h 308"/>
                <a:gd name="T70" fmla="*/ 76 w 209"/>
                <a:gd name="T71" fmla="*/ 11 h 308"/>
                <a:gd name="T72" fmla="*/ 87 w 209"/>
                <a:gd name="T73" fmla="*/ 6 h 308"/>
                <a:gd name="T74" fmla="*/ 99 w 209"/>
                <a:gd name="T75" fmla="*/ 3 h 308"/>
                <a:gd name="T76" fmla="*/ 112 w 209"/>
                <a:gd name="T77" fmla="*/ 1 h 308"/>
                <a:gd name="T78" fmla="*/ 125 w 209"/>
                <a:gd name="T79" fmla="*/ 0 h 308"/>
                <a:gd name="T80" fmla="*/ 125 w 209"/>
                <a:gd name="T81" fmla="*/ 0 h 308"/>
                <a:gd name="T82" fmla="*/ 136 w 209"/>
                <a:gd name="T83" fmla="*/ 1 h 308"/>
                <a:gd name="T84" fmla="*/ 146 w 209"/>
                <a:gd name="T85" fmla="*/ 3 h 308"/>
                <a:gd name="T86" fmla="*/ 155 w 209"/>
                <a:gd name="T87" fmla="*/ 4 h 308"/>
                <a:gd name="T88" fmla="*/ 163 w 209"/>
                <a:gd name="T89" fmla="*/ 6 h 308"/>
                <a:gd name="T90" fmla="*/ 171 w 209"/>
                <a:gd name="T91" fmla="*/ 10 h 308"/>
                <a:gd name="T92" fmla="*/ 177 w 209"/>
                <a:gd name="T93" fmla="*/ 14 h 308"/>
                <a:gd name="T94" fmla="*/ 183 w 209"/>
                <a:gd name="T95" fmla="*/ 18 h 308"/>
                <a:gd name="T96" fmla="*/ 189 w 209"/>
                <a:gd name="T97" fmla="*/ 24 h 308"/>
                <a:gd name="T98" fmla="*/ 194 w 209"/>
                <a:gd name="T99" fmla="*/ 31 h 308"/>
                <a:gd name="T100" fmla="*/ 198 w 209"/>
                <a:gd name="T101" fmla="*/ 37 h 308"/>
                <a:gd name="T102" fmla="*/ 202 w 209"/>
                <a:gd name="T103" fmla="*/ 44 h 308"/>
                <a:gd name="T104" fmla="*/ 204 w 209"/>
                <a:gd name="T105" fmla="*/ 52 h 308"/>
                <a:gd name="T106" fmla="*/ 206 w 209"/>
                <a:gd name="T107" fmla="*/ 61 h 308"/>
                <a:gd name="T108" fmla="*/ 208 w 209"/>
                <a:gd name="T109" fmla="*/ 71 h 308"/>
                <a:gd name="T110" fmla="*/ 209 w 209"/>
                <a:gd name="T111" fmla="*/ 91 h 308"/>
                <a:gd name="T112" fmla="*/ 209 w 209"/>
                <a:gd name="T113" fmla="*/ 308 h 308"/>
                <a:gd name="T114" fmla="*/ 165 w 209"/>
                <a:gd name="T115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9" h="308">
                  <a:moveTo>
                    <a:pt x="165" y="308"/>
                  </a:moveTo>
                  <a:lnTo>
                    <a:pt x="165" y="98"/>
                  </a:lnTo>
                  <a:lnTo>
                    <a:pt x="165" y="98"/>
                  </a:lnTo>
                  <a:lnTo>
                    <a:pt x="164" y="84"/>
                  </a:lnTo>
                  <a:lnTo>
                    <a:pt x="163" y="72"/>
                  </a:lnTo>
                  <a:lnTo>
                    <a:pt x="159" y="61"/>
                  </a:lnTo>
                  <a:lnTo>
                    <a:pt x="155" y="52"/>
                  </a:lnTo>
                  <a:lnTo>
                    <a:pt x="148" y="45"/>
                  </a:lnTo>
                  <a:lnTo>
                    <a:pt x="140" y="40"/>
                  </a:lnTo>
                  <a:lnTo>
                    <a:pt x="129" y="37"/>
                  </a:lnTo>
                  <a:lnTo>
                    <a:pt x="116" y="35"/>
                  </a:lnTo>
                  <a:lnTo>
                    <a:pt x="116" y="35"/>
                  </a:lnTo>
                  <a:lnTo>
                    <a:pt x="107" y="37"/>
                  </a:lnTo>
                  <a:lnTo>
                    <a:pt x="99" y="38"/>
                  </a:lnTo>
                  <a:lnTo>
                    <a:pt x="91" y="40"/>
                  </a:lnTo>
                  <a:lnTo>
                    <a:pt x="84" y="43"/>
                  </a:lnTo>
                  <a:lnTo>
                    <a:pt x="77" y="46"/>
                  </a:lnTo>
                  <a:lnTo>
                    <a:pt x="71" y="51"/>
                  </a:lnTo>
                  <a:lnTo>
                    <a:pt x="67" y="57"/>
                  </a:lnTo>
                  <a:lnTo>
                    <a:pt x="62" y="62"/>
                  </a:lnTo>
                  <a:lnTo>
                    <a:pt x="57" y="70"/>
                  </a:lnTo>
                  <a:lnTo>
                    <a:pt x="53" y="77"/>
                  </a:lnTo>
                  <a:lnTo>
                    <a:pt x="48" y="93"/>
                  </a:lnTo>
                  <a:lnTo>
                    <a:pt x="45" y="110"/>
                  </a:lnTo>
                  <a:lnTo>
                    <a:pt x="43" y="129"/>
                  </a:lnTo>
                  <a:lnTo>
                    <a:pt x="43" y="308"/>
                  </a:lnTo>
                  <a:lnTo>
                    <a:pt x="0" y="308"/>
                  </a:lnTo>
                  <a:lnTo>
                    <a:pt x="0" y="7"/>
                  </a:lnTo>
                  <a:lnTo>
                    <a:pt x="32" y="7"/>
                  </a:lnTo>
                  <a:lnTo>
                    <a:pt x="40" y="46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49" y="34"/>
                  </a:lnTo>
                  <a:lnTo>
                    <a:pt x="58" y="26"/>
                  </a:lnTo>
                  <a:lnTo>
                    <a:pt x="67" y="17"/>
                  </a:lnTo>
                  <a:lnTo>
                    <a:pt x="76" y="11"/>
                  </a:lnTo>
                  <a:lnTo>
                    <a:pt x="87" y="6"/>
                  </a:lnTo>
                  <a:lnTo>
                    <a:pt x="99" y="3"/>
                  </a:lnTo>
                  <a:lnTo>
                    <a:pt x="112" y="1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36" y="1"/>
                  </a:lnTo>
                  <a:lnTo>
                    <a:pt x="146" y="3"/>
                  </a:lnTo>
                  <a:lnTo>
                    <a:pt x="155" y="4"/>
                  </a:lnTo>
                  <a:lnTo>
                    <a:pt x="163" y="6"/>
                  </a:lnTo>
                  <a:lnTo>
                    <a:pt x="171" y="10"/>
                  </a:lnTo>
                  <a:lnTo>
                    <a:pt x="177" y="14"/>
                  </a:lnTo>
                  <a:lnTo>
                    <a:pt x="183" y="18"/>
                  </a:lnTo>
                  <a:lnTo>
                    <a:pt x="189" y="24"/>
                  </a:lnTo>
                  <a:lnTo>
                    <a:pt x="194" y="31"/>
                  </a:lnTo>
                  <a:lnTo>
                    <a:pt x="198" y="37"/>
                  </a:lnTo>
                  <a:lnTo>
                    <a:pt x="202" y="44"/>
                  </a:lnTo>
                  <a:lnTo>
                    <a:pt x="204" y="52"/>
                  </a:lnTo>
                  <a:lnTo>
                    <a:pt x="206" y="61"/>
                  </a:lnTo>
                  <a:lnTo>
                    <a:pt x="208" y="71"/>
                  </a:lnTo>
                  <a:lnTo>
                    <a:pt x="209" y="91"/>
                  </a:lnTo>
                  <a:lnTo>
                    <a:pt x="209" y="308"/>
                  </a:lnTo>
                  <a:lnTo>
                    <a:pt x="165" y="3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2" name="Freeform 63"/>
            <p:cNvSpPr>
              <a:spLocks noEditPoints="1"/>
            </p:cNvSpPr>
            <p:nvPr/>
          </p:nvSpPr>
          <p:spPr bwMode="auto">
            <a:xfrm>
              <a:off x="5660231" y="567209"/>
              <a:ext cx="88900" cy="171450"/>
            </a:xfrm>
            <a:custGeom>
              <a:avLst/>
              <a:gdLst>
                <a:gd name="T0" fmla="*/ 182 w 224"/>
                <a:gd name="T1" fmla="*/ 387 h 432"/>
                <a:gd name="T2" fmla="*/ 179 w 224"/>
                <a:gd name="T3" fmla="*/ 387 h 432"/>
                <a:gd name="T4" fmla="*/ 171 w 224"/>
                <a:gd name="T5" fmla="*/ 402 h 432"/>
                <a:gd name="T6" fmla="*/ 154 w 224"/>
                <a:gd name="T7" fmla="*/ 418 h 432"/>
                <a:gd name="T8" fmla="*/ 140 w 224"/>
                <a:gd name="T9" fmla="*/ 425 h 432"/>
                <a:gd name="T10" fmla="*/ 124 w 224"/>
                <a:gd name="T11" fmla="*/ 430 h 432"/>
                <a:gd name="T12" fmla="*/ 104 w 224"/>
                <a:gd name="T13" fmla="*/ 432 h 432"/>
                <a:gd name="T14" fmla="*/ 89 w 224"/>
                <a:gd name="T15" fmla="*/ 431 h 432"/>
                <a:gd name="T16" fmla="*/ 62 w 224"/>
                <a:gd name="T17" fmla="*/ 426 h 432"/>
                <a:gd name="T18" fmla="*/ 42 w 224"/>
                <a:gd name="T19" fmla="*/ 415 h 432"/>
                <a:gd name="T20" fmla="*/ 26 w 224"/>
                <a:gd name="T21" fmla="*/ 400 h 432"/>
                <a:gd name="T22" fmla="*/ 15 w 224"/>
                <a:gd name="T23" fmla="*/ 379 h 432"/>
                <a:gd name="T24" fmla="*/ 6 w 224"/>
                <a:gd name="T25" fmla="*/ 356 h 432"/>
                <a:gd name="T26" fmla="*/ 3 w 224"/>
                <a:gd name="T27" fmla="*/ 329 h 432"/>
                <a:gd name="T28" fmla="*/ 0 w 224"/>
                <a:gd name="T29" fmla="*/ 284 h 432"/>
                <a:gd name="T30" fmla="*/ 0 w 224"/>
                <a:gd name="T31" fmla="*/ 264 h 432"/>
                <a:gd name="T32" fmla="*/ 4 w 224"/>
                <a:gd name="T33" fmla="*/ 229 h 432"/>
                <a:gd name="T34" fmla="*/ 11 w 224"/>
                <a:gd name="T35" fmla="*/ 197 h 432"/>
                <a:gd name="T36" fmla="*/ 25 w 224"/>
                <a:gd name="T37" fmla="*/ 172 h 432"/>
                <a:gd name="T38" fmla="*/ 40 w 224"/>
                <a:gd name="T39" fmla="*/ 151 h 432"/>
                <a:gd name="T40" fmla="*/ 64 w 224"/>
                <a:gd name="T41" fmla="*/ 134 h 432"/>
                <a:gd name="T42" fmla="*/ 90 w 224"/>
                <a:gd name="T43" fmla="*/ 123 h 432"/>
                <a:gd name="T44" fmla="*/ 124 w 224"/>
                <a:gd name="T45" fmla="*/ 118 h 432"/>
                <a:gd name="T46" fmla="*/ 180 w 224"/>
                <a:gd name="T47" fmla="*/ 117 h 432"/>
                <a:gd name="T48" fmla="*/ 224 w 224"/>
                <a:gd name="T49" fmla="*/ 0 h 432"/>
                <a:gd name="T50" fmla="*/ 191 w 224"/>
                <a:gd name="T51" fmla="*/ 425 h 432"/>
                <a:gd name="T52" fmla="*/ 148 w 224"/>
                <a:gd name="T53" fmla="*/ 149 h 432"/>
                <a:gd name="T54" fmla="*/ 133 w 224"/>
                <a:gd name="T55" fmla="*/ 149 h 432"/>
                <a:gd name="T56" fmla="*/ 107 w 224"/>
                <a:gd name="T57" fmla="*/ 154 h 432"/>
                <a:gd name="T58" fmla="*/ 87 w 224"/>
                <a:gd name="T59" fmla="*/ 162 h 432"/>
                <a:gd name="T60" fmla="*/ 71 w 224"/>
                <a:gd name="T61" fmla="*/ 176 h 432"/>
                <a:gd name="T62" fmla="*/ 60 w 224"/>
                <a:gd name="T63" fmla="*/ 193 h 432"/>
                <a:gd name="T64" fmla="*/ 51 w 224"/>
                <a:gd name="T65" fmla="*/ 213 h 432"/>
                <a:gd name="T66" fmla="*/ 47 w 224"/>
                <a:gd name="T67" fmla="*/ 239 h 432"/>
                <a:gd name="T68" fmla="*/ 44 w 224"/>
                <a:gd name="T69" fmla="*/ 282 h 432"/>
                <a:gd name="T70" fmla="*/ 45 w 224"/>
                <a:gd name="T71" fmla="*/ 303 h 432"/>
                <a:gd name="T72" fmla="*/ 50 w 224"/>
                <a:gd name="T73" fmla="*/ 344 h 432"/>
                <a:gd name="T74" fmla="*/ 56 w 224"/>
                <a:gd name="T75" fmla="*/ 362 h 432"/>
                <a:gd name="T76" fmla="*/ 65 w 224"/>
                <a:gd name="T77" fmla="*/ 376 h 432"/>
                <a:gd name="T78" fmla="*/ 77 w 224"/>
                <a:gd name="T79" fmla="*/ 387 h 432"/>
                <a:gd name="T80" fmla="*/ 93 w 224"/>
                <a:gd name="T81" fmla="*/ 395 h 432"/>
                <a:gd name="T82" fmla="*/ 112 w 224"/>
                <a:gd name="T83" fmla="*/ 397 h 432"/>
                <a:gd name="T84" fmla="*/ 121 w 224"/>
                <a:gd name="T85" fmla="*/ 397 h 432"/>
                <a:gd name="T86" fmla="*/ 137 w 224"/>
                <a:gd name="T87" fmla="*/ 392 h 432"/>
                <a:gd name="T88" fmla="*/ 149 w 224"/>
                <a:gd name="T89" fmla="*/ 385 h 432"/>
                <a:gd name="T90" fmla="*/ 160 w 224"/>
                <a:gd name="T91" fmla="*/ 374 h 432"/>
                <a:gd name="T92" fmla="*/ 171 w 224"/>
                <a:gd name="T93" fmla="*/ 355 h 432"/>
                <a:gd name="T94" fmla="*/ 179 w 224"/>
                <a:gd name="T95" fmla="*/ 322 h 432"/>
                <a:gd name="T96" fmla="*/ 180 w 224"/>
                <a:gd name="T97" fmla="*/ 149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4" h="432">
                  <a:moveTo>
                    <a:pt x="191" y="425"/>
                  </a:moveTo>
                  <a:lnTo>
                    <a:pt x="182" y="387"/>
                  </a:lnTo>
                  <a:lnTo>
                    <a:pt x="179" y="387"/>
                  </a:lnTo>
                  <a:lnTo>
                    <a:pt x="179" y="387"/>
                  </a:lnTo>
                  <a:lnTo>
                    <a:pt x="175" y="395"/>
                  </a:lnTo>
                  <a:lnTo>
                    <a:pt x="171" y="402"/>
                  </a:lnTo>
                  <a:lnTo>
                    <a:pt x="163" y="411"/>
                  </a:lnTo>
                  <a:lnTo>
                    <a:pt x="154" y="418"/>
                  </a:lnTo>
                  <a:lnTo>
                    <a:pt x="148" y="422"/>
                  </a:lnTo>
                  <a:lnTo>
                    <a:pt x="140" y="425"/>
                  </a:lnTo>
                  <a:lnTo>
                    <a:pt x="133" y="429"/>
                  </a:lnTo>
                  <a:lnTo>
                    <a:pt x="124" y="430"/>
                  </a:lnTo>
                  <a:lnTo>
                    <a:pt x="115" y="432"/>
                  </a:lnTo>
                  <a:lnTo>
                    <a:pt x="104" y="432"/>
                  </a:lnTo>
                  <a:lnTo>
                    <a:pt x="104" y="432"/>
                  </a:lnTo>
                  <a:lnTo>
                    <a:pt x="89" y="431"/>
                  </a:lnTo>
                  <a:lnTo>
                    <a:pt x="75" y="430"/>
                  </a:lnTo>
                  <a:lnTo>
                    <a:pt x="62" y="426"/>
                  </a:lnTo>
                  <a:lnTo>
                    <a:pt x="51" y="422"/>
                  </a:lnTo>
                  <a:lnTo>
                    <a:pt x="42" y="415"/>
                  </a:lnTo>
                  <a:lnTo>
                    <a:pt x="33" y="408"/>
                  </a:lnTo>
                  <a:lnTo>
                    <a:pt x="26" y="400"/>
                  </a:lnTo>
                  <a:lnTo>
                    <a:pt x="20" y="390"/>
                  </a:lnTo>
                  <a:lnTo>
                    <a:pt x="15" y="379"/>
                  </a:lnTo>
                  <a:lnTo>
                    <a:pt x="10" y="368"/>
                  </a:lnTo>
                  <a:lnTo>
                    <a:pt x="6" y="356"/>
                  </a:lnTo>
                  <a:lnTo>
                    <a:pt x="4" y="342"/>
                  </a:lnTo>
                  <a:lnTo>
                    <a:pt x="3" y="329"/>
                  </a:lnTo>
                  <a:lnTo>
                    <a:pt x="0" y="314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0" y="264"/>
                  </a:lnTo>
                  <a:lnTo>
                    <a:pt x="2" y="246"/>
                  </a:lnTo>
                  <a:lnTo>
                    <a:pt x="4" y="229"/>
                  </a:lnTo>
                  <a:lnTo>
                    <a:pt x="8" y="213"/>
                  </a:lnTo>
                  <a:lnTo>
                    <a:pt x="11" y="197"/>
                  </a:lnTo>
                  <a:lnTo>
                    <a:pt x="17" y="184"/>
                  </a:lnTo>
                  <a:lnTo>
                    <a:pt x="25" y="172"/>
                  </a:lnTo>
                  <a:lnTo>
                    <a:pt x="32" y="161"/>
                  </a:lnTo>
                  <a:lnTo>
                    <a:pt x="40" y="151"/>
                  </a:lnTo>
                  <a:lnTo>
                    <a:pt x="51" y="141"/>
                  </a:lnTo>
                  <a:lnTo>
                    <a:pt x="64" y="134"/>
                  </a:lnTo>
                  <a:lnTo>
                    <a:pt x="76" y="128"/>
                  </a:lnTo>
                  <a:lnTo>
                    <a:pt x="90" y="123"/>
                  </a:lnTo>
                  <a:lnTo>
                    <a:pt x="107" y="121"/>
                  </a:lnTo>
                  <a:lnTo>
                    <a:pt x="124" y="118"/>
                  </a:lnTo>
                  <a:lnTo>
                    <a:pt x="144" y="117"/>
                  </a:lnTo>
                  <a:lnTo>
                    <a:pt x="180" y="117"/>
                  </a:lnTo>
                  <a:lnTo>
                    <a:pt x="180" y="0"/>
                  </a:lnTo>
                  <a:lnTo>
                    <a:pt x="224" y="0"/>
                  </a:lnTo>
                  <a:lnTo>
                    <a:pt x="224" y="425"/>
                  </a:lnTo>
                  <a:lnTo>
                    <a:pt x="191" y="425"/>
                  </a:lnTo>
                  <a:close/>
                  <a:moveTo>
                    <a:pt x="180" y="149"/>
                  </a:moveTo>
                  <a:lnTo>
                    <a:pt x="148" y="149"/>
                  </a:lnTo>
                  <a:lnTo>
                    <a:pt x="148" y="149"/>
                  </a:lnTo>
                  <a:lnTo>
                    <a:pt x="133" y="149"/>
                  </a:lnTo>
                  <a:lnTo>
                    <a:pt x="120" y="151"/>
                  </a:lnTo>
                  <a:lnTo>
                    <a:pt x="107" y="154"/>
                  </a:lnTo>
                  <a:lnTo>
                    <a:pt x="96" y="157"/>
                  </a:lnTo>
                  <a:lnTo>
                    <a:pt x="87" y="162"/>
                  </a:lnTo>
                  <a:lnTo>
                    <a:pt x="78" y="168"/>
                  </a:lnTo>
                  <a:lnTo>
                    <a:pt x="71" y="176"/>
                  </a:lnTo>
                  <a:lnTo>
                    <a:pt x="65" y="184"/>
                  </a:lnTo>
                  <a:lnTo>
                    <a:pt x="60" y="193"/>
                  </a:lnTo>
                  <a:lnTo>
                    <a:pt x="55" y="202"/>
                  </a:lnTo>
                  <a:lnTo>
                    <a:pt x="51" y="213"/>
                  </a:lnTo>
                  <a:lnTo>
                    <a:pt x="49" y="225"/>
                  </a:lnTo>
                  <a:lnTo>
                    <a:pt x="47" y="239"/>
                  </a:lnTo>
                  <a:lnTo>
                    <a:pt x="45" y="252"/>
                  </a:lnTo>
                  <a:lnTo>
                    <a:pt x="44" y="282"/>
                  </a:lnTo>
                  <a:lnTo>
                    <a:pt x="44" y="282"/>
                  </a:lnTo>
                  <a:lnTo>
                    <a:pt x="45" y="303"/>
                  </a:lnTo>
                  <a:lnTo>
                    <a:pt x="47" y="324"/>
                  </a:lnTo>
                  <a:lnTo>
                    <a:pt x="50" y="344"/>
                  </a:lnTo>
                  <a:lnTo>
                    <a:pt x="53" y="353"/>
                  </a:lnTo>
                  <a:lnTo>
                    <a:pt x="56" y="362"/>
                  </a:lnTo>
                  <a:lnTo>
                    <a:pt x="60" y="369"/>
                  </a:lnTo>
                  <a:lnTo>
                    <a:pt x="65" y="376"/>
                  </a:lnTo>
                  <a:lnTo>
                    <a:pt x="71" y="383"/>
                  </a:lnTo>
                  <a:lnTo>
                    <a:pt x="77" y="387"/>
                  </a:lnTo>
                  <a:lnTo>
                    <a:pt x="84" y="391"/>
                  </a:lnTo>
                  <a:lnTo>
                    <a:pt x="93" y="395"/>
                  </a:lnTo>
                  <a:lnTo>
                    <a:pt x="102" y="396"/>
                  </a:lnTo>
                  <a:lnTo>
                    <a:pt x="112" y="397"/>
                  </a:lnTo>
                  <a:lnTo>
                    <a:pt x="112" y="397"/>
                  </a:lnTo>
                  <a:lnTo>
                    <a:pt x="121" y="397"/>
                  </a:lnTo>
                  <a:lnTo>
                    <a:pt x="129" y="395"/>
                  </a:lnTo>
                  <a:lnTo>
                    <a:pt x="137" y="392"/>
                  </a:lnTo>
                  <a:lnTo>
                    <a:pt x="143" y="389"/>
                  </a:lnTo>
                  <a:lnTo>
                    <a:pt x="149" y="385"/>
                  </a:lnTo>
                  <a:lnTo>
                    <a:pt x="155" y="380"/>
                  </a:lnTo>
                  <a:lnTo>
                    <a:pt x="160" y="374"/>
                  </a:lnTo>
                  <a:lnTo>
                    <a:pt x="165" y="368"/>
                  </a:lnTo>
                  <a:lnTo>
                    <a:pt x="171" y="355"/>
                  </a:lnTo>
                  <a:lnTo>
                    <a:pt x="175" y="339"/>
                  </a:lnTo>
                  <a:lnTo>
                    <a:pt x="179" y="322"/>
                  </a:lnTo>
                  <a:lnTo>
                    <a:pt x="180" y="303"/>
                  </a:lnTo>
                  <a:lnTo>
                    <a:pt x="180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3" name="Freeform 64"/>
            <p:cNvSpPr>
              <a:spLocks noEditPoints="1"/>
            </p:cNvSpPr>
            <p:nvPr/>
          </p:nvSpPr>
          <p:spPr bwMode="auto">
            <a:xfrm>
              <a:off x="5779293" y="613247"/>
              <a:ext cx="92075" cy="125412"/>
            </a:xfrm>
            <a:custGeom>
              <a:avLst/>
              <a:gdLst>
                <a:gd name="T0" fmla="*/ 112 w 229"/>
                <a:gd name="T1" fmla="*/ 315 h 315"/>
                <a:gd name="T2" fmla="*/ 79 w 229"/>
                <a:gd name="T3" fmla="*/ 313 h 315"/>
                <a:gd name="T4" fmla="*/ 53 w 229"/>
                <a:gd name="T5" fmla="*/ 306 h 315"/>
                <a:gd name="T6" fmla="*/ 34 w 229"/>
                <a:gd name="T7" fmla="*/ 292 h 315"/>
                <a:gd name="T8" fmla="*/ 19 w 229"/>
                <a:gd name="T9" fmla="*/ 275 h 315"/>
                <a:gd name="T10" fmla="*/ 10 w 229"/>
                <a:gd name="T11" fmla="*/ 253 h 315"/>
                <a:gd name="T12" fmla="*/ 3 w 229"/>
                <a:gd name="T13" fmla="*/ 228 h 315"/>
                <a:gd name="T14" fmla="*/ 1 w 229"/>
                <a:gd name="T15" fmla="*/ 197 h 315"/>
                <a:gd name="T16" fmla="*/ 0 w 229"/>
                <a:gd name="T17" fmla="*/ 163 h 315"/>
                <a:gd name="T18" fmla="*/ 2 w 229"/>
                <a:gd name="T19" fmla="*/ 111 h 315"/>
                <a:gd name="T20" fmla="*/ 7 w 229"/>
                <a:gd name="T21" fmla="*/ 82 h 315"/>
                <a:gd name="T22" fmla="*/ 16 w 229"/>
                <a:gd name="T23" fmla="*/ 56 h 315"/>
                <a:gd name="T24" fmla="*/ 28 w 229"/>
                <a:gd name="T25" fmla="*/ 34 h 315"/>
                <a:gd name="T26" fmla="*/ 46 w 229"/>
                <a:gd name="T27" fmla="*/ 18 h 315"/>
                <a:gd name="T28" fmla="*/ 69 w 229"/>
                <a:gd name="T29" fmla="*/ 7 h 315"/>
                <a:gd name="T30" fmla="*/ 98 w 229"/>
                <a:gd name="T31" fmla="*/ 1 h 315"/>
                <a:gd name="T32" fmla="*/ 117 w 229"/>
                <a:gd name="T33" fmla="*/ 0 h 315"/>
                <a:gd name="T34" fmla="*/ 149 w 229"/>
                <a:gd name="T35" fmla="*/ 3 h 315"/>
                <a:gd name="T36" fmla="*/ 175 w 229"/>
                <a:gd name="T37" fmla="*/ 11 h 315"/>
                <a:gd name="T38" fmla="*/ 196 w 229"/>
                <a:gd name="T39" fmla="*/ 23 h 315"/>
                <a:gd name="T40" fmla="*/ 209 w 229"/>
                <a:gd name="T41" fmla="*/ 42 h 315"/>
                <a:gd name="T42" fmla="*/ 219 w 229"/>
                <a:gd name="T43" fmla="*/ 63 h 315"/>
                <a:gd name="T44" fmla="*/ 225 w 229"/>
                <a:gd name="T45" fmla="*/ 89 h 315"/>
                <a:gd name="T46" fmla="*/ 229 w 229"/>
                <a:gd name="T47" fmla="*/ 121 h 315"/>
                <a:gd name="T48" fmla="*/ 229 w 229"/>
                <a:gd name="T49" fmla="*/ 155 h 315"/>
                <a:gd name="T50" fmla="*/ 227 w 229"/>
                <a:gd name="T51" fmla="*/ 208 h 315"/>
                <a:gd name="T52" fmla="*/ 222 w 229"/>
                <a:gd name="T53" fmla="*/ 238 h 315"/>
                <a:gd name="T54" fmla="*/ 214 w 229"/>
                <a:gd name="T55" fmla="*/ 263 h 315"/>
                <a:gd name="T56" fmla="*/ 202 w 229"/>
                <a:gd name="T57" fmla="*/ 284 h 315"/>
                <a:gd name="T58" fmla="*/ 185 w 229"/>
                <a:gd name="T59" fmla="*/ 300 h 315"/>
                <a:gd name="T60" fmla="*/ 160 w 229"/>
                <a:gd name="T61" fmla="*/ 309 h 315"/>
                <a:gd name="T62" fmla="*/ 130 w 229"/>
                <a:gd name="T63" fmla="*/ 315 h 315"/>
                <a:gd name="T64" fmla="*/ 117 w 229"/>
                <a:gd name="T65" fmla="*/ 34 h 315"/>
                <a:gd name="T66" fmla="*/ 104 w 229"/>
                <a:gd name="T67" fmla="*/ 35 h 315"/>
                <a:gd name="T68" fmla="*/ 85 w 229"/>
                <a:gd name="T69" fmla="*/ 40 h 315"/>
                <a:gd name="T70" fmla="*/ 70 w 229"/>
                <a:gd name="T71" fmla="*/ 50 h 315"/>
                <a:gd name="T72" fmla="*/ 59 w 229"/>
                <a:gd name="T73" fmla="*/ 63 h 315"/>
                <a:gd name="T74" fmla="*/ 52 w 229"/>
                <a:gd name="T75" fmla="*/ 80 h 315"/>
                <a:gd name="T76" fmla="*/ 46 w 229"/>
                <a:gd name="T77" fmla="*/ 111 h 315"/>
                <a:gd name="T78" fmla="*/ 44 w 229"/>
                <a:gd name="T79" fmla="*/ 158 h 315"/>
                <a:gd name="T80" fmla="*/ 44 w 229"/>
                <a:gd name="T81" fmla="*/ 184 h 315"/>
                <a:gd name="T82" fmla="*/ 48 w 229"/>
                <a:gd name="T83" fmla="*/ 228 h 315"/>
                <a:gd name="T84" fmla="*/ 53 w 229"/>
                <a:gd name="T85" fmla="*/ 246 h 315"/>
                <a:gd name="T86" fmla="*/ 62 w 229"/>
                <a:gd name="T87" fmla="*/ 261 h 315"/>
                <a:gd name="T88" fmla="*/ 74 w 229"/>
                <a:gd name="T89" fmla="*/ 272 h 315"/>
                <a:gd name="T90" fmla="*/ 91 w 229"/>
                <a:gd name="T91" fmla="*/ 279 h 315"/>
                <a:gd name="T92" fmla="*/ 114 w 229"/>
                <a:gd name="T93" fmla="*/ 281 h 315"/>
                <a:gd name="T94" fmla="*/ 125 w 229"/>
                <a:gd name="T95" fmla="*/ 281 h 315"/>
                <a:gd name="T96" fmla="*/ 146 w 229"/>
                <a:gd name="T97" fmla="*/ 277 h 315"/>
                <a:gd name="T98" fmla="*/ 160 w 229"/>
                <a:gd name="T99" fmla="*/ 267 h 315"/>
                <a:gd name="T100" fmla="*/ 170 w 229"/>
                <a:gd name="T101" fmla="*/ 253 h 315"/>
                <a:gd name="T102" fmla="*/ 177 w 229"/>
                <a:gd name="T103" fmla="*/ 236 h 315"/>
                <a:gd name="T104" fmla="*/ 184 w 229"/>
                <a:gd name="T105" fmla="*/ 205 h 315"/>
                <a:gd name="T106" fmla="*/ 185 w 229"/>
                <a:gd name="T107" fmla="*/ 157 h 315"/>
                <a:gd name="T108" fmla="*/ 185 w 229"/>
                <a:gd name="T109" fmla="*/ 133 h 315"/>
                <a:gd name="T110" fmla="*/ 181 w 229"/>
                <a:gd name="T111" fmla="*/ 89 h 315"/>
                <a:gd name="T112" fmla="*/ 176 w 229"/>
                <a:gd name="T113" fmla="*/ 71 h 315"/>
                <a:gd name="T114" fmla="*/ 168 w 229"/>
                <a:gd name="T115" fmla="*/ 55 h 315"/>
                <a:gd name="T116" fmla="*/ 156 w 229"/>
                <a:gd name="T117" fmla="*/ 44 h 315"/>
                <a:gd name="T118" fmla="*/ 139 w 229"/>
                <a:gd name="T119" fmla="*/ 37 h 315"/>
                <a:gd name="T120" fmla="*/ 117 w 229"/>
                <a:gd name="T121" fmla="*/ 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9" h="315">
                  <a:moveTo>
                    <a:pt x="112" y="315"/>
                  </a:moveTo>
                  <a:lnTo>
                    <a:pt x="112" y="315"/>
                  </a:lnTo>
                  <a:lnTo>
                    <a:pt x="95" y="315"/>
                  </a:lnTo>
                  <a:lnTo>
                    <a:pt x="79" y="313"/>
                  </a:lnTo>
                  <a:lnTo>
                    <a:pt x="66" y="309"/>
                  </a:lnTo>
                  <a:lnTo>
                    <a:pt x="53" y="306"/>
                  </a:lnTo>
                  <a:lnTo>
                    <a:pt x="42" y="300"/>
                  </a:lnTo>
                  <a:lnTo>
                    <a:pt x="34" y="292"/>
                  </a:lnTo>
                  <a:lnTo>
                    <a:pt x="27" y="285"/>
                  </a:lnTo>
                  <a:lnTo>
                    <a:pt x="19" y="275"/>
                  </a:lnTo>
                  <a:lnTo>
                    <a:pt x="14" y="266"/>
                  </a:lnTo>
                  <a:lnTo>
                    <a:pt x="10" y="253"/>
                  </a:lnTo>
                  <a:lnTo>
                    <a:pt x="6" y="241"/>
                  </a:lnTo>
                  <a:lnTo>
                    <a:pt x="3" y="228"/>
                  </a:lnTo>
                  <a:lnTo>
                    <a:pt x="2" y="213"/>
                  </a:lnTo>
                  <a:lnTo>
                    <a:pt x="1" y="197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1" y="128"/>
                  </a:lnTo>
                  <a:lnTo>
                    <a:pt x="2" y="111"/>
                  </a:lnTo>
                  <a:lnTo>
                    <a:pt x="5" y="96"/>
                  </a:lnTo>
                  <a:lnTo>
                    <a:pt x="7" y="82"/>
                  </a:lnTo>
                  <a:lnTo>
                    <a:pt x="11" y="68"/>
                  </a:lnTo>
                  <a:lnTo>
                    <a:pt x="16" y="56"/>
                  </a:lnTo>
                  <a:lnTo>
                    <a:pt x="22" y="45"/>
                  </a:lnTo>
                  <a:lnTo>
                    <a:pt x="28" y="34"/>
                  </a:lnTo>
                  <a:lnTo>
                    <a:pt x="36" y="26"/>
                  </a:lnTo>
                  <a:lnTo>
                    <a:pt x="46" y="18"/>
                  </a:lnTo>
                  <a:lnTo>
                    <a:pt x="57" y="12"/>
                  </a:lnTo>
                  <a:lnTo>
                    <a:pt x="69" y="7"/>
                  </a:lnTo>
                  <a:lnTo>
                    <a:pt x="84" y="4"/>
                  </a:lnTo>
                  <a:lnTo>
                    <a:pt x="98" y="1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4" y="1"/>
                  </a:lnTo>
                  <a:lnTo>
                    <a:pt x="149" y="3"/>
                  </a:lnTo>
                  <a:lnTo>
                    <a:pt x="163" y="6"/>
                  </a:lnTo>
                  <a:lnTo>
                    <a:pt x="175" y="11"/>
                  </a:lnTo>
                  <a:lnTo>
                    <a:pt x="186" y="17"/>
                  </a:lnTo>
                  <a:lnTo>
                    <a:pt x="196" y="23"/>
                  </a:lnTo>
                  <a:lnTo>
                    <a:pt x="203" y="32"/>
                  </a:lnTo>
                  <a:lnTo>
                    <a:pt x="209" y="42"/>
                  </a:lnTo>
                  <a:lnTo>
                    <a:pt x="215" y="51"/>
                  </a:lnTo>
                  <a:lnTo>
                    <a:pt x="219" y="63"/>
                  </a:lnTo>
                  <a:lnTo>
                    <a:pt x="222" y="76"/>
                  </a:lnTo>
                  <a:lnTo>
                    <a:pt x="225" y="89"/>
                  </a:lnTo>
                  <a:lnTo>
                    <a:pt x="227" y="105"/>
                  </a:lnTo>
                  <a:lnTo>
                    <a:pt x="229" y="121"/>
                  </a:lnTo>
                  <a:lnTo>
                    <a:pt x="229" y="155"/>
                  </a:lnTo>
                  <a:lnTo>
                    <a:pt x="229" y="155"/>
                  </a:lnTo>
                  <a:lnTo>
                    <a:pt x="229" y="191"/>
                  </a:lnTo>
                  <a:lnTo>
                    <a:pt x="227" y="208"/>
                  </a:lnTo>
                  <a:lnTo>
                    <a:pt x="225" y="224"/>
                  </a:lnTo>
                  <a:lnTo>
                    <a:pt x="222" y="238"/>
                  </a:lnTo>
                  <a:lnTo>
                    <a:pt x="219" y="251"/>
                  </a:lnTo>
                  <a:lnTo>
                    <a:pt x="214" y="263"/>
                  </a:lnTo>
                  <a:lnTo>
                    <a:pt x="209" y="274"/>
                  </a:lnTo>
                  <a:lnTo>
                    <a:pt x="202" y="284"/>
                  </a:lnTo>
                  <a:lnTo>
                    <a:pt x="193" y="292"/>
                  </a:lnTo>
                  <a:lnTo>
                    <a:pt x="185" y="300"/>
                  </a:lnTo>
                  <a:lnTo>
                    <a:pt x="174" y="305"/>
                  </a:lnTo>
                  <a:lnTo>
                    <a:pt x="160" y="309"/>
                  </a:lnTo>
                  <a:lnTo>
                    <a:pt x="146" y="313"/>
                  </a:lnTo>
                  <a:lnTo>
                    <a:pt x="130" y="315"/>
                  </a:lnTo>
                  <a:lnTo>
                    <a:pt x="112" y="315"/>
                  </a:lnTo>
                  <a:close/>
                  <a:moveTo>
                    <a:pt x="117" y="34"/>
                  </a:moveTo>
                  <a:lnTo>
                    <a:pt x="117" y="34"/>
                  </a:lnTo>
                  <a:lnTo>
                    <a:pt x="104" y="35"/>
                  </a:lnTo>
                  <a:lnTo>
                    <a:pt x="93" y="37"/>
                  </a:lnTo>
                  <a:lnTo>
                    <a:pt x="85" y="40"/>
                  </a:lnTo>
                  <a:lnTo>
                    <a:pt x="76" y="44"/>
                  </a:lnTo>
                  <a:lnTo>
                    <a:pt x="70" y="50"/>
                  </a:lnTo>
                  <a:lnTo>
                    <a:pt x="64" y="56"/>
                  </a:lnTo>
                  <a:lnTo>
                    <a:pt x="59" y="63"/>
                  </a:lnTo>
                  <a:lnTo>
                    <a:pt x="55" y="71"/>
                  </a:lnTo>
                  <a:lnTo>
                    <a:pt x="52" y="80"/>
                  </a:lnTo>
                  <a:lnTo>
                    <a:pt x="50" y="90"/>
                  </a:lnTo>
                  <a:lnTo>
                    <a:pt x="46" y="111"/>
                  </a:lnTo>
                  <a:lnTo>
                    <a:pt x="45" y="134"/>
                  </a:lnTo>
                  <a:lnTo>
                    <a:pt x="44" y="158"/>
                  </a:lnTo>
                  <a:lnTo>
                    <a:pt x="44" y="158"/>
                  </a:lnTo>
                  <a:lnTo>
                    <a:pt x="44" y="184"/>
                  </a:lnTo>
                  <a:lnTo>
                    <a:pt x="45" y="207"/>
                  </a:lnTo>
                  <a:lnTo>
                    <a:pt x="48" y="228"/>
                  </a:lnTo>
                  <a:lnTo>
                    <a:pt x="51" y="236"/>
                  </a:lnTo>
                  <a:lnTo>
                    <a:pt x="53" y="246"/>
                  </a:lnTo>
                  <a:lnTo>
                    <a:pt x="57" y="253"/>
                  </a:lnTo>
                  <a:lnTo>
                    <a:pt x="62" y="261"/>
                  </a:lnTo>
                  <a:lnTo>
                    <a:pt x="68" y="267"/>
                  </a:lnTo>
                  <a:lnTo>
                    <a:pt x="74" y="272"/>
                  </a:lnTo>
                  <a:lnTo>
                    <a:pt x="83" y="277"/>
                  </a:lnTo>
                  <a:lnTo>
                    <a:pt x="91" y="279"/>
                  </a:lnTo>
                  <a:lnTo>
                    <a:pt x="102" y="281"/>
                  </a:lnTo>
                  <a:lnTo>
                    <a:pt x="114" y="281"/>
                  </a:lnTo>
                  <a:lnTo>
                    <a:pt x="114" y="281"/>
                  </a:lnTo>
                  <a:lnTo>
                    <a:pt x="125" y="281"/>
                  </a:lnTo>
                  <a:lnTo>
                    <a:pt x="136" y="279"/>
                  </a:lnTo>
                  <a:lnTo>
                    <a:pt x="146" y="277"/>
                  </a:lnTo>
                  <a:lnTo>
                    <a:pt x="153" y="272"/>
                  </a:lnTo>
                  <a:lnTo>
                    <a:pt x="160" y="267"/>
                  </a:lnTo>
                  <a:lnTo>
                    <a:pt x="165" y="261"/>
                  </a:lnTo>
                  <a:lnTo>
                    <a:pt x="170" y="253"/>
                  </a:lnTo>
                  <a:lnTo>
                    <a:pt x="175" y="245"/>
                  </a:lnTo>
                  <a:lnTo>
                    <a:pt x="177" y="236"/>
                  </a:lnTo>
                  <a:lnTo>
                    <a:pt x="180" y="227"/>
                  </a:lnTo>
                  <a:lnTo>
                    <a:pt x="184" y="205"/>
                  </a:lnTo>
                  <a:lnTo>
                    <a:pt x="185" y="182"/>
                  </a:lnTo>
                  <a:lnTo>
                    <a:pt x="185" y="157"/>
                  </a:lnTo>
                  <a:lnTo>
                    <a:pt x="185" y="157"/>
                  </a:lnTo>
                  <a:lnTo>
                    <a:pt x="185" y="133"/>
                  </a:lnTo>
                  <a:lnTo>
                    <a:pt x="184" y="110"/>
                  </a:lnTo>
                  <a:lnTo>
                    <a:pt x="181" y="89"/>
                  </a:lnTo>
                  <a:lnTo>
                    <a:pt x="179" y="79"/>
                  </a:lnTo>
                  <a:lnTo>
                    <a:pt x="176" y="71"/>
                  </a:lnTo>
                  <a:lnTo>
                    <a:pt x="173" y="62"/>
                  </a:lnTo>
                  <a:lnTo>
                    <a:pt x="168" y="55"/>
                  </a:lnTo>
                  <a:lnTo>
                    <a:pt x="162" y="49"/>
                  </a:lnTo>
                  <a:lnTo>
                    <a:pt x="156" y="44"/>
                  </a:lnTo>
                  <a:lnTo>
                    <a:pt x="148" y="40"/>
                  </a:lnTo>
                  <a:lnTo>
                    <a:pt x="139" y="37"/>
                  </a:lnTo>
                  <a:lnTo>
                    <a:pt x="129" y="35"/>
                  </a:lnTo>
                  <a:lnTo>
                    <a:pt x="117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4" name="Rectangle 67"/>
            <p:cNvSpPr>
              <a:spLocks noChangeArrowheads="1"/>
            </p:cNvSpPr>
            <p:nvPr/>
          </p:nvSpPr>
          <p:spPr bwMode="auto">
            <a:xfrm>
              <a:off x="5953918" y="567209"/>
              <a:ext cx="17462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5" name="Freeform 68"/>
            <p:cNvSpPr>
              <a:spLocks noEditPoints="1"/>
            </p:cNvSpPr>
            <p:nvPr/>
          </p:nvSpPr>
          <p:spPr bwMode="auto">
            <a:xfrm>
              <a:off x="6001543" y="613247"/>
              <a:ext cx="90487" cy="125412"/>
            </a:xfrm>
            <a:custGeom>
              <a:avLst/>
              <a:gdLst>
                <a:gd name="T0" fmla="*/ 111 w 229"/>
                <a:gd name="T1" fmla="*/ 315 h 315"/>
                <a:gd name="T2" fmla="*/ 78 w 229"/>
                <a:gd name="T3" fmla="*/ 313 h 315"/>
                <a:gd name="T4" fmla="*/ 53 w 229"/>
                <a:gd name="T5" fmla="*/ 306 h 315"/>
                <a:gd name="T6" fmla="*/ 33 w 229"/>
                <a:gd name="T7" fmla="*/ 292 h 315"/>
                <a:gd name="T8" fmla="*/ 20 w 229"/>
                <a:gd name="T9" fmla="*/ 275 h 315"/>
                <a:gd name="T10" fmla="*/ 10 w 229"/>
                <a:gd name="T11" fmla="*/ 253 h 315"/>
                <a:gd name="T12" fmla="*/ 4 w 229"/>
                <a:gd name="T13" fmla="*/ 228 h 315"/>
                <a:gd name="T14" fmla="*/ 0 w 229"/>
                <a:gd name="T15" fmla="*/ 197 h 315"/>
                <a:gd name="T16" fmla="*/ 0 w 229"/>
                <a:gd name="T17" fmla="*/ 163 h 315"/>
                <a:gd name="T18" fmla="*/ 1 w 229"/>
                <a:gd name="T19" fmla="*/ 111 h 315"/>
                <a:gd name="T20" fmla="*/ 6 w 229"/>
                <a:gd name="T21" fmla="*/ 82 h 315"/>
                <a:gd name="T22" fmla="*/ 15 w 229"/>
                <a:gd name="T23" fmla="*/ 56 h 315"/>
                <a:gd name="T24" fmla="*/ 28 w 229"/>
                <a:gd name="T25" fmla="*/ 34 h 315"/>
                <a:gd name="T26" fmla="*/ 45 w 229"/>
                <a:gd name="T27" fmla="*/ 18 h 315"/>
                <a:gd name="T28" fmla="*/ 68 w 229"/>
                <a:gd name="T29" fmla="*/ 7 h 315"/>
                <a:gd name="T30" fmla="*/ 99 w 229"/>
                <a:gd name="T31" fmla="*/ 1 h 315"/>
                <a:gd name="T32" fmla="*/ 116 w 229"/>
                <a:gd name="T33" fmla="*/ 0 h 315"/>
                <a:gd name="T34" fmla="*/ 149 w 229"/>
                <a:gd name="T35" fmla="*/ 3 h 315"/>
                <a:gd name="T36" fmla="*/ 175 w 229"/>
                <a:gd name="T37" fmla="*/ 11 h 315"/>
                <a:gd name="T38" fmla="*/ 195 w 229"/>
                <a:gd name="T39" fmla="*/ 23 h 315"/>
                <a:gd name="T40" fmla="*/ 210 w 229"/>
                <a:gd name="T41" fmla="*/ 42 h 315"/>
                <a:gd name="T42" fmla="*/ 219 w 229"/>
                <a:gd name="T43" fmla="*/ 63 h 315"/>
                <a:gd name="T44" fmla="*/ 225 w 229"/>
                <a:gd name="T45" fmla="*/ 89 h 315"/>
                <a:gd name="T46" fmla="*/ 228 w 229"/>
                <a:gd name="T47" fmla="*/ 121 h 315"/>
                <a:gd name="T48" fmla="*/ 229 w 229"/>
                <a:gd name="T49" fmla="*/ 155 h 315"/>
                <a:gd name="T50" fmla="*/ 227 w 229"/>
                <a:gd name="T51" fmla="*/ 208 h 315"/>
                <a:gd name="T52" fmla="*/ 222 w 229"/>
                <a:gd name="T53" fmla="*/ 238 h 315"/>
                <a:gd name="T54" fmla="*/ 214 w 229"/>
                <a:gd name="T55" fmla="*/ 263 h 315"/>
                <a:gd name="T56" fmla="*/ 202 w 229"/>
                <a:gd name="T57" fmla="*/ 284 h 315"/>
                <a:gd name="T58" fmla="*/ 184 w 229"/>
                <a:gd name="T59" fmla="*/ 300 h 315"/>
                <a:gd name="T60" fmla="*/ 160 w 229"/>
                <a:gd name="T61" fmla="*/ 309 h 315"/>
                <a:gd name="T62" fmla="*/ 129 w 229"/>
                <a:gd name="T63" fmla="*/ 315 h 315"/>
                <a:gd name="T64" fmla="*/ 116 w 229"/>
                <a:gd name="T65" fmla="*/ 34 h 315"/>
                <a:gd name="T66" fmla="*/ 105 w 229"/>
                <a:gd name="T67" fmla="*/ 35 h 315"/>
                <a:gd name="T68" fmla="*/ 84 w 229"/>
                <a:gd name="T69" fmla="*/ 40 h 315"/>
                <a:gd name="T70" fmla="*/ 70 w 229"/>
                <a:gd name="T71" fmla="*/ 50 h 315"/>
                <a:gd name="T72" fmla="*/ 59 w 229"/>
                <a:gd name="T73" fmla="*/ 63 h 315"/>
                <a:gd name="T74" fmla="*/ 51 w 229"/>
                <a:gd name="T75" fmla="*/ 80 h 315"/>
                <a:gd name="T76" fmla="*/ 45 w 229"/>
                <a:gd name="T77" fmla="*/ 111 h 315"/>
                <a:gd name="T78" fmla="*/ 44 w 229"/>
                <a:gd name="T79" fmla="*/ 158 h 315"/>
                <a:gd name="T80" fmla="*/ 44 w 229"/>
                <a:gd name="T81" fmla="*/ 184 h 315"/>
                <a:gd name="T82" fmla="*/ 48 w 229"/>
                <a:gd name="T83" fmla="*/ 228 h 315"/>
                <a:gd name="T84" fmla="*/ 54 w 229"/>
                <a:gd name="T85" fmla="*/ 246 h 315"/>
                <a:gd name="T86" fmla="*/ 62 w 229"/>
                <a:gd name="T87" fmla="*/ 261 h 315"/>
                <a:gd name="T88" fmla="*/ 74 w 229"/>
                <a:gd name="T89" fmla="*/ 272 h 315"/>
                <a:gd name="T90" fmla="*/ 92 w 229"/>
                <a:gd name="T91" fmla="*/ 279 h 315"/>
                <a:gd name="T92" fmla="*/ 113 w 229"/>
                <a:gd name="T93" fmla="*/ 281 h 315"/>
                <a:gd name="T94" fmla="*/ 126 w 229"/>
                <a:gd name="T95" fmla="*/ 281 h 315"/>
                <a:gd name="T96" fmla="*/ 145 w 229"/>
                <a:gd name="T97" fmla="*/ 277 h 315"/>
                <a:gd name="T98" fmla="*/ 160 w 229"/>
                <a:gd name="T99" fmla="*/ 267 h 315"/>
                <a:gd name="T100" fmla="*/ 171 w 229"/>
                <a:gd name="T101" fmla="*/ 253 h 315"/>
                <a:gd name="T102" fmla="*/ 177 w 229"/>
                <a:gd name="T103" fmla="*/ 236 h 315"/>
                <a:gd name="T104" fmla="*/ 183 w 229"/>
                <a:gd name="T105" fmla="*/ 205 h 315"/>
                <a:gd name="T106" fmla="*/ 184 w 229"/>
                <a:gd name="T107" fmla="*/ 157 h 315"/>
                <a:gd name="T108" fmla="*/ 184 w 229"/>
                <a:gd name="T109" fmla="*/ 133 h 315"/>
                <a:gd name="T110" fmla="*/ 180 w 229"/>
                <a:gd name="T111" fmla="*/ 89 h 315"/>
                <a:gd name="T112" fmla="*/ 175 w 229"/>
                <a:gd name="T113" fmla="*/ 71 h 315"/>
                <a:gd name="T114" fmla="*/ 167 w 229"/>
                <a:gd name="T115" fmla="*/ 55 h 315"/>
                <a:gd name="T116" fmla="*/ 155 w 229"/>
                <a:gd name="T117" fmla="*/ 44 h 315"/>
                <a:gd name="T118" fmla="*/ 139 w 229"/>
                <a:gd name="T119" fmla="*/ 37 h 315"/>
                <a:gd name="T120" fmla="*/ 116 w 229"/>
                <a:gd name="T121" fmla="*/ 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9" h="315">
                  <a:moveTo>
                    <a:pt x="111" y="315"/>
                  </a:moveTo>
                  <a:lnTo>
                    <a:pt x="111" y="315"/>
                  </a:lnTo>
                  <a:lnTo>
                    <a:pt x="94" y="315"/>
                  </a:lnTo>
                  <a:lnTo>
                    <a:pt x="78" y="313"/>
                  </a:lnTo>
                  <a:lnTo>
                    <a:pt x="65" y="309"/>
                  </a:lnTo>
                  <a:lnTo>
                    <a:pt x="53" y="306"/>
                  </a:lnTo>
                  <a:lnTo>
                    <a:pt x="43" y="300"/>
                  </a:lnTo>
                  <a:lnTo>
                    <a:pt x="33" y="292"/>
                  </a:lnTo>
                  <a:lnTo>
                    <a:pt x="26" y="285"/>
                  </a:lnTo>
                  <a:lnTo>
                    <a:pt x="20" y="275"/>
                  </a:lnTo>
                  <a:lnTo>
                    <a:pt x="14" y="266"/>
                  </a:lnTo>
                  <a:lnTo>
                    <a:pt x="10" y="253"/>
                  </a:lnTo>
                  <a:lnTo>
                    <a:pt x="6" y="241"/>
                  </a:lnTo>
                  <a:lnTo>
                    <a:pt x="4" y="228"/>
                  </a:lnTo>
                  <a:lnTo>
                    <a:pt x="1" y="213"/>
                  </a:lnTo>
                  <a:lnTo>
                    <a:pt x="0" y="197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28"/>
                  </a:lnTo>
                  <a:lnTo>
                    <a:pt x="1" y="111"/>
                  </a:lnTo>
                  <a:lnTo>
                    <a:pt x="4" y="96"/>
                  </a:lnTo>
                  <a:lnTo>
                    <a:pt x="6" y="82"/>
                  </a:lnTo>
                  <a:lnTo>
                    <a:pt x="10" y="68"/>
                  </a:lnTo>
                  <a:lnTo>
                    <a:pt x="15" y="56"/>
                  </a:lnTo>
                  <a:lnTo>
                    <a:pt x="21" y="45"/>
                  </a:lnTo>
                  <a:lnTo>
                    <a:pt x="28" y="34"/>
                  </a:lnTo>
                  <a:lnTo>
                    <a:pt x="36" y="26"/>
                  </a:lnTo>
                  <a:lnTo>
                    <a:pt x="45" y="18"/>
                  </a:lnTo>
                  <a:lnTo>
                    <a:pt x="56" y="12"/>
                  </a:lnTo>
                  <a:lnTo>
                    <a:pt x="68" y="7"/>
                  </a:lnTo>
                  <a:lnTo>
                    <a:pt x="83" y="4"/>
                  </a:lnTo>
                  <a:lnTo>
                    <a:pt x="99" y="1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34" y="1"/>
                  </a:lnTo>
                  <a:lnTo>
                    <a:pt x="149" y="3"/>
                  </a:lnTo>
                  <a:lnTo>
                    <a:pt x="163" y="6"/>
                  </a:lnTo>
                  <a:lnTo>
                    <a:pt x="175" y="11"/>
                  </a:lnTo>
                  <a:lnTo>
                    <a:pt x="185" y="17"/>
                  </a:lnTo>
                  <a:lnTo>
                    <a:pt x="195" y="23"/>
                  </a:lnTo>
                  <a:lnTo>
                    <a:pt x="202" y="32"/>
                  </a:lnTo>
                  <a:lnTo>
                    <a:pt x="210" y="42"/>
                  </a:lnTo>
                  <a:lnTo>
                    <a:pt x="214" y="51"/>
                  </a:lnTo>
                  <a:lnTo>
                    <a:pt x="219" y="63"/>
                  </a:lnTo>
                  <a:lnTo>
                    <a:pt x="223" y="76"/>
                  </a:lnTo>
                  <a:lnTo>
                    <a:pt x="225" y="89"/>
                  </a:lnTo>
                  <a:lnTo>
                    <a:pt x="227" y="105"/>
                  </a:lnTo>
                  <a:lnTo>
                    <a:pt x="228" y="121"/>
                  </a:lnTo>
                  <a:lnTo>
                    <a:pt x="229" y="155"/>
                  </a:lnTo>
                  <a:lnTo>
                    <a:pt x="229" y="155"/>
                  </a:lnTo>
                  <a:lnTo>
                    <a:pt x="228" y="191"/>
                  </a:lnTo>
                  <a:lnTo>
                    <a:pt x="227" y="208"/>
                  </a:lnTo>
                  <a:lnTo>
                    <a:pt x="225" y="224"/>
                  </a:lnTo>
                  <a:lnTo>
                    <a:pt x="222" y="238"/>
                  </a:lnTo>
                  <a:lnTo>
                    <a:pt x="219" y="251"/>
                  </a:lnTo>
                  <a:lnTo>
                    <a:pt x="214" y="263"/>
                  </a:lnTo>
                  <a:lnTo>
                    <a:pt x="208" y="274"/>
                  </a:lnTo>
                  <a:lnTo>
                    <a:pt x="202" y="284"/>
                  </a:lnTo>
                  <a:lnTo>
                    <a:pt x="194" y="292"/>
                  </a:lnTo>
                  <a:lnTo>
                    <a:pt x="184" y="300"/>
                  </a:lnTo>
                  <a:lnTo>
                    <a:pt x="173" y="305"/>
                  </a:lnTo>
                  <a:lnTo>
                    <a:pt x="160" y="309"/>
                  </a:lnTo>
                  <a:lnTo>
                    <a:pt x="146" y="313"/>
                  </a:lnTo>
                  <a:lnTo>
                    <a:pt x="129" y="315"/>
                  </a:lnTo>
                  <a:lnTo>
                    <a:pt x="111" y="315"/>
                  </a:lnTo>
                  <a:close/>
                  <a:moveTo>
                    <a:pt x="116" y="34"/>
                  </a:moveTo>
                  <a:lnTo>
                    <a:pt x="116" y="34"/>
                  </a:lnTo>
                  <a:lnTo>
                    <a:pt x="105" y="35"/>
                  </a:lnTo>
                  <a:lnTo>
                    <a:pt x="94" y="37"/>
                  </a:lnTo>
                  <a:lnTo>
                    <a:pt x="84" y="40"/>
                  </a:lnTo>
                  <a:lnTo>
                    <a:pt x="77" y="44"/>
                  </a:lnTo>
                  <a:lnTo>
                    <a:pt x="70" y="50"/>
                  </a:lnTo>
                  <a:lnTo>
                    <a:pt x="64" y="56"/>
                  </a:lnTo>
                  <a:lnTo>
                    <a:pt x="59" y="63"/>
                  </a:lnTo>
                  <a:lnTo>
                    <a:pt x="55" y="71"/>
                  </a:lnTo>
                  <a:lnTo>
                    <a:pt x="51" y="80"/>
                  </a:lnTo>
                  <a:lnTo>
                    <a:pt x="49" y="90"/>
                  </a:lnTo>
                  <a:lnTo>
                    <a:pt x="45" y="111"/>
                  </a:lnTo>
                  <a:lnTo>
                    <a:pt x="44" y="134"/>
                  </a:lnTo>
                  <a:lnTo>
                    <a:pt x="44" y="158"/>
                  </a:lnTo>
                  <a:lnTo>
                    <a:pt x="44" y="158"/>
                  </a:lnTo>
                  <a:lnTo>
                    <a:pt x="44" y="184"/>
                  </a:lnTo>
                  <a:lnTo>
                    <a:pt x="45" y="207"/>
                  </a:lnTo>
                  <a:lnTo>
                    <a:pt x="48" y="228"/>
                  </a:lnTo>
                  <a:lnTo>
                    <a:pt x="50" y="236"/>
                  </a:lnTo>
                  <a:lnTo>
                    <a:pt x="54" y="246"/>
                  </a:lnTo>
                  <a:lnTo>
                    <a:pt x="57" y="253"/>
                  </a:lnTo>
                  <a:lnTo>
                    <a:pt x="62" y="261"/>
                  </a:lnTo>
                  <a:lnTo>
                    <a:pt x="67" y="267"/>
                  </a:lnTo>
                  <a:lnTo>
                    <a:pt x="74" y="272"/>
                  </a:lnTo>
                  <a:lnTo>
                    <a:pt x="82" y="277"/>
                  </a:lnTo>
                  <a:lnTo>
                    <a:pt x="92" y="279"/>
                  </a:lnTo>
                  <a:lnTo>
                    <a:pt x="101" y="281"/>
                  </a:lnTo>
                  <a:lnTo>
                    <a:pt x="113" y="281"/>
                  </a:lnTo>
                  <a:lnTo>
                    <a:pt x="113" y="281"/>
                  </a:lnTo>
                  <a:lnTo>
                    <a:pt x="126" y="281"/>
                  </a:lnTo>
                  <a:lnTo>
                    <a:pt x="135" y="279"/>
                  </a:lnTo>
                  <a:lnTo>
                    <a:pt x="145" y="277"/>
                  </a:lnTo>
                  <a:lnTo>
                    <a:pt x="152" y="272"/>
                  </a:lnTo>
                  <a:lnTo>
                    <a:pt x="160" y="267"/>
                  </a:lnTo>
                  <a:lnTo>
                    <a:pt x="166" y="261"/>
                  </a:lnTo>
                  <a:lnTo>
                    <a:pt x="171" y="253"/>
                  </a:lnTo>
                  <a:lnTo>
                    <a:pt x="174" y="245"/>
                  </a:lnTo>
                  <a:lnTo>
                    <a:pt x="177" y="236"/>
                  </a:lnTo>
                  <a:lnTo>
                    <a:pt x="179" y="227"/>
                  </a:lnTo>
                  <a:lnTo>
                    <a:pt x="183" y="205"/>
                  </a:lnTo>
                  <a:lnTo>
                    <a:pt x="184" y="182"/>
                  </a:lnTo>
                  <a:lnTo>
                    <a:pt x="184" y="157"/>
                  </a:lnTo>
                  <a:lnTo>
                    <a:pt x="184" y="157"/>
                  </a:lnTo>
                  <a:lnTo>
                    <a:pt x="184" y="133"/>
                  </a:lnTo>
                  <a:lnTo>
                    <a:pt x="183" y="110"/>
                  </a:lnTo>
                  <a:lnTo>
                    <a:pt x="180" y="89"/>
                  </a:lnTo>
                  <a:lnTo>
                    <a:pt x="178" y="79"/>
                  </a:lnTo>
                  <a:lnTo>
                    <a:pt x="175" y="71"/>
                  </a:lnTo>
                  <a:lnTo>
                    <a:pt x="172" y="62"/>
                  </a:lnTo>
                  <a:lnTo>
                    <a:pt x="167" y="55"/>
                  </a:lnTo>
                  <a:lnTo>
                    <a:pt x="162" y="49"/>
                  </a:lnTo>
                  <a:lnTo>
                    <a:pt x="155" y="44"/>
                  </a:lnTo>
                  <a:lnTo>
                    <a:pt x="147" y="40"/>
                  </a:lnTo>
                  <a:lnTo>
                    <a:pt x="139" y="37"/>
                  </a:lnTo>
                  <a:lnTo>
                    <a:pt x="128" y="35"/>
                  </a:lnTo>
                  <a:lnTo>
                    <a:pt x="116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6" name="Freeform 71"/>
            <p:cNvSpPr>
              <a:spLocks/>
            </p:cNvSpPr>
            <p:nvPr/>
          </p:nvSpPr>
          <p:spPr bwMode="auto">
            <a:xfrm>
              <a:off x="6174581" y="613247"/>
              <a:ext cx="84137" cy="122237"/>
            </a:xfrm>
            <a:custGeom>
              <a:avLst/>
              <a:gdLst>
                <a:gd name="T0" fmla="*/ 165 w 209"/>
                <a:gd name="T1" fmla="*/ 308 h 308"/>
                <a:gd name="T2" fmla="*/ 165 w 209"/>
                <a:gd name="T3" fmla="*/ 98 h 308"/>
                <a:gd name="T4" fmla="*/ 165 w 209"/>
                <a:gd name="T5" fmla="*/ 98 h 308"/>
                <a:gd name="T6" fmla="*/ 165 w 209"/>
                <a:gd name="T7" fmla="*/ 84 h 308"/>
                <a:gd name="T8" fmla="*/ 163 w 209"/>
                <a:gd name="T9" fmla="*/ 72 h 308"/>
                <a:gd name="T10" fmla="*/ 161 w 209"/>
                <a:gd name="T11" fmla="*/ 61 h 308"/>
                <a:gd name="T12" fmla="*/ 156 w 209"/>
                <a:gd name="T13" fmla="*/ 52 h 308"/>
                <a:gd name="T14" fmla="*/ 148 w 209"/>
                <a:gd name="T15" fmla="*/ 45 h 308"/>
                <a:gd name="T16" fmla="*/ 140 w 209"/>
                <a:gd name="T17" fmla="*/ 40 h 308"/>
                <a:gd name="T18" fmla="*/ 129 w 209"/>
                <a:gd name="T19" fmla="*/ 37 h 308"/>
                <a:gd name="T20" fmla="*/ 117 w 209"/>
                <a:gd name="T21" fmla="*/ 35 h 308"/>
                <a:gd name="T22" fmla="*/ 117 w 209"/>
                <a:gd name="T23" fmla="*/ 35 h 308"/>
                <a:gd name="T24" fmla="*/ 107 w 209"/>
                <a:gd name="T25" fmla="*/ 37 h 308"/>
                <a:gd name="T26" fmla="*/ 100 w 209"/>
                <a:gd name="T27" fmla="*/ 38 h 308"/>
                <a:gd name="T28" fmla="*/ 91 w 209"/>
                <a:gd name="T29" fmla="*/ 40 h 308"/>
                <a:gd name="T30" fmla="*/ 84 w 209"/>
                <a:gd name="T31" fmla="*/ 43 h 308"/>
                <a:gd name="T32" fmla="*/ 78 w 209"/>
                <a:gd name="T33" fmla="*/ 46 h 308"/>
                <a:gd name="T34" fmla="*/ 72 w 209"/>
                <a:gd name="T35" fmla="*/ 51 h 308"/>
                <a:gd name="T36" fmla="*/ 67 w 209"/>
                <a:gd name="T37" fmla="*/ 57 h 308"/>
                <a:gd name="T38" fmla="*/ 62 w 209"/>
                <a:gd name="T39" fmla="*/ 62 h 308"/>
                <a:gd name="T40" fmla="*/ 57 w 209"/>
                <a:gd name="T41" fmla="*/ 70 h 308"/>
                <a:gd name="T42" fmla="*/ 54 w 209"/>
                <a:gd name="T43" fmla="*/ 77 h 308"/>
                <a:gd name="T44" fmla="*/ 49 w 209"/>
                <a:gd name="T45" fmla="*/ 93 h 308"/>
                <a:gd name="T46" fmla="*/ 45 w 209"/>
                <a:gd name="T47" fmla="*/ 110 h 308"/>
                <a:gd name="T48" fmla="*/ 44 w 209"/>
                <a:gd name="T49" fmla="*/ 129 h 308"/>
                <a:gd name="T50" fmla="*/ 44 w 209"/>
                <a:gd name="T51" fmla="*/ 308 h 308"/>
                <a:gd name="T52" fmla="*/ 0 w 209"/>
                <a:gd name="T53" fmla="*/ 308 h 308"/>
                <a:gd name="T54" fmla="*/ 0 w 209"/>
                <a:gd name="T55" fmla="*/ 7 h 308"/>
                <a:gd name="T56" fmla="*/ 33 w 209"/>
                <a:gd name="T57" fmla="*/ 7 h 308"/>
                <a:gd name="T58" fmla="*/ 40 w 209"/>
                <a:gd name="T59" fmla="*/ 46 h 308"/>
                <a:gd name="T60" fmla="*/ 44 w 209"/>
                <a:gd name="T61" fmla="*/ 46 h 308"/>
                <a:gd name="T62" fmla="*/ 44 w 209"/>
                <a:gd name="T63" fmla="*/ 46 h 308"/>
                <a:gd name="T64" fmla="*/ 50 w 209"/>
                <a:gd name="T65" fmla="*/ 34 h 308"/>
                <a:gd name="T66" fmla="*/ 58 w 209"/>
                <a:gd name="T67" fmla="*/ 26 h 308"/>
                <a:gd name="T68" fmla="*/ 67 w 209"/>
                <a:gd name="T69" fmla="*/ 17 h 308"/>
                <a:gd name="T70" fmla="*/ 78 w 209"/>
                <a:gd name="T71" fmla="*/ 11 h 308"/>
                <a:gd name="T72" fmla="*/ 88 w 209"/>
                <a:gd name="T73" fmla="*/ 6 h 308"/>
                <a:gd name="T74" fmla="*/ 100 w 209"/>
                <a:gd name="T75" fmla="*/ 3 h 308"/>
                <a:gd name="T76" fmla="*/ 112 w 209"/>
                <a:gd name="T77" fmla="*/ 1 h 308"/>
                <a:gd name="T78" fmla="*/ 125 w 209"/>
                <a:gd name="T79" fmla="*/ 0 h 308"/>
                <a:gd name="T80" fmla="*/ 125 w 209"/>
                <a:gd name="T81" fmla="*/ 0 h 308"/>
                <a:gd name="T82" fmla="*/ 136 w 209"/>
                <a:gd name="T83" fmla="*/ 1 h 308"/>
                <a:gd name="T84" fmla="*/ 146 w 209"/>
                <a:gd name="T85" fmla="*/ 3 h 308"/>
                <a:gd name="T86" fmla="*/ 156 w 209"/>
                <a:gd name="T87" fmla="*/ 4 h 308"/>
                <a:gd name="T88" fmla="*/ 164 w 209"/>
                <a:gd name="T89" fmla="*/ 6 h 308"/>
                <a:gd name="T90" fmla="*/ 172 w 209"/>
                <a:gd name="T91" fmla="*/ 10 h 308"/>
                <a:gd name="T92" fmla="*/ 178 w 209"/>
                <a:gd name="T93" fmla="*/ 14 h 308"/>
                <a:gd name="T94" fmla="*/ 185 w 209"/>
                <a:gd name="T95" fmla="*/ 18 h 308"/>
                <a:gd name="T96" fmla="*/ 190 w 209"/>
                <a:gd name="T97" fmla="*/ 24 h 308"/>
                <a:gd name="T98" fmla="*/ 195 w 209"/>
                <a:gd name="T99" fmla="*/ 31 h 308"/>
                <a:gd name="T100" fmla="*/ 198 w 209"/>
                <a:gd name="T101" fmla="*/ 37 h 308"/>
                <a:gd name="T102" fmla="*/ 202 w 209"/>
                <a:gd name="T103" fmla="*/ 44 h 308"/>
                <a:gd name="T104" fmla="*/ 204 w 209"/>
                <a:gd name="T105" fmla="*/ 52 h 308"/>
                <a:gd name="T106" fmla="*/ 207 w 209"/>
                <a:gd name="T107" fmla="*/ 61 h 308"/>
                <a:gd name="T108" fmla="*/ 208 w 209"/>
                <a:gd name="T109" fmla="*/ 71 h 308"/>
                <a:gd name="T110" fmla="*/ 209 w 209"/>
                <a:gd name="T111" fmla="*/ 91 h 308"/>
                <a:gd name="T112" fmla="*/ 209 w 209"/>
                <a:gd name="T113" fmla="*/ 308 h 308"/>
                <a:gd name="T114" fmla="*/ 165 w 209"/>
                <a:gd name="T115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9" h="308">
                  <a:moveTo>
                    <a:pt x="165" y="308"/>
                  </a:moveTo>
                  <a:lnTo>
                    <a:pt x="165" y="98"/>
                  </a:lnTo>
                  <a:lnTo>
                    <a:pt x="165" y="98"/>
                  </a:lnTo>
                  <a:lnTo>
                    <a:pt x="165" y="84"/>
                  </a:lnTo>
                  <a:lnTo>
                    <a:pt x="163" y="72"/>
                  </a:lnTo>
                  <a:lnTo>
                    <a:pt x="161" y="61"/>
                  </a:lnTo>
                  <a:lnTo>
                    <a:pt x="156" y="52"/>
                  </a:lnTo>
                  <a:lnTo>
                    <a:pt x="148" y="45"/>
                  </a:lnTo>
                  <a:lnTo>
                    <a:pt x="140" y="40"/>
                  </a:lnTo>
                  <a:lnTo>
                    <a:pt x="129" y="37"/>
                  </a:lnTo>
                  <a:lnTo>
                    <a:pt x="117" y="35"/>
                  </a:lnTo>
                  <a:lnTo>
                    <a:pt x="117" y="35"/>
                  </a:lnTo>
                  <a:lnTo>
                    <a:pt x="107" y="37"/>
                  </a:lnTo>
                  <a:lnTo>
                    <a:pt x="100" y="38"/>
                  </a:lnTo>
                  <a:lnTo>
                    <a:pt x="91" y="40"/>
                  </a:lnTo>
                  <a:lnTo>
                    <a:pt x="84" y="43"/>
                  </a:lnTo>
                  <a:lnTo>
                    <a:pt x="78" y="46"/>
                  </a:lnTo>
                  <a:lnTo>
                    <a:pt x="72" y="51"/>
                  </a:lnTo>
                  <a:lnTo>
                    <a:pt x="67" y="57"/>
                  </a:lnTo>
                  <a:lnTo>
                    <a:pt x="62" y="62"/>
                  </a:lnTo>
                  <a:lnTo>
                    <a:pt x="57" y="70"/>
                  </a:lnTo>
                  <a:lnTo>
                    <a:pt x="54" y="77"/>
                  </a:lnTo>
                  <a:lnTo>
                    <a:pt x="49" y="93"/>
                  </a:lnTo>
                  <a:lnTo>
                    <a:pt x="45" y="110"/>
                  </a:lnTo>
                  <a:lnTo>
                    <a:pt x="44" y="129"/>
                  </a:lnTo>
                  <a:lnTo>
                    <a:pt x="44" y="308"/>
                  </a:lnTo>
                  <a:lnTo>
                    <a:pt x="0" y="308"/>
                  </a:lnTo>
                  <a:lnTo>
                    <a:pt x="0" y="7"/>
                  </a:lnTo>
                  <a:lnTo>
                    <a:pt x="33" y="7"/>
                  </a:lnTo>
                  <a:lnTo>
                    <a:pt x="40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50" y="34"/>
                  </a:lnTo>
                  <a:lnTo>
                    <a:pt x="58" y="26"/>
                  </a:lnTo>
                  <a:lnTo>
                    <a:pt x="67" y="17"/>
                  </a:lnTo>
                  <a:lnTo>
                    <a:pt x="78" y="11"/>
                  </a:lnTo>
                  <a:lnTo>
                    <a:pt x="88" y="6"/>
                  </a:lnTo>
                  <a:lnTo>
                    <a:pt x="100" y="3"/>
                  </a:lnTo>
                  <a:lnTo>
                    <a:pt x="112" y="1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36" y="1"/>
                  </a:lnTo>
                  <a:lnTo>
                    <a:pt x="146" y="3"/>
                  </a:lnTo>
                  <a:lnTo>
                    <a:pt x="156" y="4"/>
                  </a:lnTo>
                  <a:lnTo>
                    <a:pt x="164" y="6"/>
                  </a:lnTo>
                  <a:lnTo>
                    <a:pt x="172" y="10"/>
                  </a:lnTo>
                  <a:lnTo>
                    <a:pt x="178" y="14"/>
                  </a:lnTo>
                  <a:lnTo>
                    <a:pt x="185" y="18"/>
                  </a:lnTo>
                  <a:lnTo>
                    <a:pt x="190" y="24"/>
                  </a:lnTo>
                  <a:lnTo>
                    <a:pt x="195" y="31"/>
                  </a:lnTo>
                  <a:lnTo>
                    <a:pt x="198" y="37"/>
                  </a:lnTo>
                  <a:lnTo>
                    <a:pt x="202" y="44"/>
                  </a:lnTo>
                  <a:lnTo>
                    <a:pt x="204" y="52"/>
                  </a:lnTo>
                  <a:lnTo>
                    <a:pt x="207" y="61"/>
                  </a:lnTo>
                  <a:lnTo>
                    <a:pt x="208" y="71"/>
                  </a:lnTo>
                  <a:lnTo>
                    <a:pt x="209" y="91"/>
                  </a:lnTo>
                  <a:lnTo>
                    <a:pt x="209" y="308"/>
                  </a:lnTo>
                  <a:lnTo>
                    <a:pt x="165" y="3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7" name="Freeform 72"/>
            <p:cNvSpPr>
              <a:spLocks/>
            </p:cNvSpPr>
            <p:nvPr/>
          </p:nvSpPr>
          <p:spPr bwMode="auto">
            <a:xfrm>
              <a:off x="6293643" y="616422"/>
              <a:ext cx="82550" cy="122237"/>
            </a:xfrm>
            <a:custGeom>
              <a:avLst/>
              <a:gdLst>
                <a:gd name="T0" fmla="*/ 45 w 211"/>
                <a:gd name="T1" fmla="*/ 0 h 308"/>
                <a:gd name="T2" fmla="*/ 45 w 211"/>
                <a:gd name="T3" fmla="*/ 210 h 308"/>
                <a:gd name="T4" fmla="*/ 45 w 211"/>
                <a:gd name="T5" fmla="*/ 210 h 308"/>
                <a:gd name="T6" fmla="*/ 45 w 211"/>
                <a:gd name="T7" fmla="*/ 226 h 308"/>
                <a:gd name="T8" fmla="*/ 48 w 211"/>
                <a:gd name="T9" fmla="*/ 238 h 308"/>
                <a:gd name="T10" fmla="*/ 51 w 211"/>
                <a:gd name="T11" fmla="*/ 249 h 308"/>
                <a:gd name="T12" fmla="*/ 56 w 211"/>
                <a:gd name="T13" fmla="*/ 259 h 308"/>
                <a:gd name="T14" fmla="*/ 62 w 211"/>
                <a:gd name="T15" fmla="*/ 265 h 308"/>
                <a:gd name="T16" fmla="*/ 72 w 211"/>
                <a:gd name="T17" fmla="*/ 270 h 308"/>
                <a:gd name="T18" fmla="*/ 83 w 211"/>
                <a:gd name="T19" fmla="*/ 272 h 308"/>
                <a:gd name="T20" fmla="*/ 95 w 211"/>
                <a:gd name="T21" fmla="*/ 273 h 308"/>
                <a:gd name="T22" fmla="*/ 95 w 211"/>
                <a:gd name="T23" fmla="*/ 273 h 308"/>
                <a:gd name="T24" fmla="*/ 105 w 211"/>
                <a:gd name="T25" fmla="*/ 273 h 308"/>
                <a:gd name="T26" fmla="*/ 113 w 211"/>
                <a:gd name="T27" fmla="*/ 271 h 308"/>
                <a:gd name="T28" fmla="*/ 121 w 211"/>
                <a:gd name="T29" fmla="*/ 268 h 308"/>
                <a:gd name="T30" fmla="*/ 128 w 211"/>
                <a:gd name="T31" fmla="*/ 266 h 308"/>
                <a:gd name="T32" fmla="*/ 134 w 211"/>
                <a:gd name="T33" fmla="*/ 261 h 308"/>
                <a:gd name="T34" fmla="*/ 140 w 211"/>
                <a:gd name="T35" fmla="*/ 256 h 308"/>
                <a:gd name="T36" fmla="*/ 145 w 211"/>
                <a:gd name="T37" fmla="*/ 251 h 308"/>
                <a:gd name="T38" fmla="*/ 150 w 211"/>
                <a:gd name="T39" fmla="*/ 245 h 308"/>
                <a:gd name="T40" fmla="*/ 153 w 211"/>
                <a:gd name="T41" fmla="*/ 238 h 308"/>
                <a:gd name="T42" fmla="*/ 157 w 211"/>
                <a:gd name="T43" fmla="*/ 231 h 308"/>
                <a:gd name="T44" fmla="*/ 162 w 211"/>
                <a:gd name="T45" fmla="*/ 216 h 308"/>
                <a:gd name="T46" fmla="*/ 166 w 211"/>
                <a:gd name="T47" fmla="*/ 199 h 308"/>
                <a:gd name="T48" fmla="*/ 167 w 211"/>
                <a:gd name="T49" fmla="*/ 181 h 308"/>
                <a:gd name="T50" fmla="*/ 167 w 211"/>
                <a:gd name="T51" fmla="*/ 0 h 308"/>
                <a:gd name="T52" fmla="*/ 211 w 211"/>
                <a:gd name="T53" fmla="*/ 0 h 308"/>
                <a:gd name="T54" fmla="*/ 211 w 211"/>
                <a:gd name="T55" fmla="*/ 301 h 308"/>
                <a:gd name="T56" fmla="*/ 178 w 211"/>
                <a:gd name="T57" fmla="*/ 301 h 308"/>
                <a:gd name="T58" fmla="*/ 170 w 211"/>
                <a:gd name="T59" fmla="*/ 263 h 308"/>
                <a:gd name="T60" fmla="*/ 167 w 211"/>
                <a:gd name="T61" fmla="*/ 263 h 308"/>
                <a:gd name="T62" fmla="*/ 167 w 211"/>
                <a:gd name="T63" fmla="*/ 263 h 308"/>
                <a:gd name="T64" fmla="*/ 159 w 211"/>
                <a:gd name="T65" fmla="*/ 274 h 308"/>
                <a:gd name="T66" fmla="*/ 151 w 211"/>
                <a:gd name="T67" fmla="*/ 284 h 308"/>
                <a:gd name="T68" fmla="*/ 142 w 211"/>
                <a:gd name="T69" fmla="*/ 291 h 308"/>
                <a:gd name="T70" fmla="*/ 133 w 211"/>
                <a:gd name="T71" fmla="*/ 298 h 308"/>
                <a:gd name="T72" fmla="*/ 122 w 211"/>
                <a:gd name="T73" fmla="*/ 302 h 308"/>
                <a:gd name="T74" fmla="*/ 111 w 211"/>
                <a:gd name="T75" fmla="*/ 306 h 308"/>
                <a:gd name="T76" fmla="*/ 97 w 211"/>
                <a:gd name="T77" fmla="*/ 308 h 308"/>
                <a:gd name="T78" fmla="*/ 85 w 211"/>
                <a:gd name="T79" fmla="*/ 308 h 308"/>
                <a:gd name="T80" fmla="*/ 85 w 211"/>
                <a:gd name="T81" fmla="*/ 308 h 308"/>
                <a:gd name="T82" fmla="*/ 74 w 211"/>
                <a:gd name="T83" fmla="*/ 308 h 308"/>
                <a:gd name="T84" fmla="*/ 65 w 211"/>
                <a:gd name="T85" fmla="*/ 307 h 308"/>
                <a:gd name="T86" fmla="*/ 56 w 211"/>
                <a:gd name="T87" fmla="*/ 305 h 308"/>
                <a:gd name="T88" fmla="*/ 49 w 211"/>
                <a:gd name="T89" fmla="*/ 302 h 308"/>
                <a:gd name="T90" fmla="*/ 40 w 211"/>
                <a:gd name="T91" fmla="*/ 299 h 308"/>
                <a:gd name="T92" fmla="*/ 34 w 211"/>
                <a:gd name="T93" fmla="*/ 295 h 308"/>
                <a:gd name="T94" fmla="*/ 28 w 211"/>
                <a:gd name="T95" fmla="*/ 290 h 308"/>
                <a:gd name="T96" fmla="*/ 22 w 211"/>
                <a:gd name="T97" fmla="*/ 284 h 308"/>
                <a:gd name="T98" fmla="*/ 17 w 211"/>
                <a:gd name="T99" fmla="*/ 278 h 308"/>
                <a:gd name="T100" fmla="*/ 12 w 211"/>
                <a:gd name="T101" fmla="*/ 272 h 308"/>
                <a:gd name="T102" fmla="*/ 9 w 211"/>
                <a:gd name="T103" fmla="*/ 265 h 308"/>
                <a:gd name="T104" fmla="*/ 6 w 211"/>
                <a:gd name="T105" fmla="*/ 256 h 308"/>
                <a:gd name="T106" fmla="*/ 4 w 211"/>
                <a:gd name="T107" fmla="*/ 248 h 308"/>
                <a:gd name="T108" fmla="*/ 3 w 211"/>
                <a:gd name="T109" fmla="*/ 238 h 308"/>
                <a:gd name="T110" fmla="*/ 0 w 211"/>
                <a:gd name="T111" fmla="*/ 218 h 308"/>
                <a:gd name="T112" fmla="*/ 0 w 211"/>
                <a:gd name="T113" fmla="*/ 0 h 308"/>
                <a:gd name="T114" fmla="*/ 45 w 211"/>
                <a:gd name="T115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1" h="308">
                  <a:moveTo>
                    <a:pt x="45" y="0"/>
                  </a:moveTo>
                  <a:lnTo>
                    <a:pt x="45" y="210"/>
                  </a:lnTo>
                  <a:lnTo>
                    <a:pt x="45" y="210"/>
                  </a:lnTo>
                  <a:lnTo>
                    <a:pt x="45" y="226"/>
                  </a:lnTo>
                  <a:lnTo>
                    <a:pt x="48" y="238"/>
                  </a:lnTo>
                  <a:lnTo>
                    <a:pt x="51" y="249"/>
                  </a:lnTo>
                  <a:lnTo>
                    <a:pt x="56" y="259"/>
                  </a:lnTo>
                  <a:lnTo>
                    <a:pt x="62" y="265"/>
                  </a:lnTo>
                  <a:lnTo>
                    <a:pt x="72" y="270"/>
                  </a:lnTo>
                  <a:lnTo>
                    <a:pt x="83" y="272"/>
                  </a:lnTo>
                  <a:lnTo>
                    <a:pt x="95" y="273"/>
                  </a:lnTo>
                  <a:lnTo>
                    <a:pt x="95" y="273"/>
                  </a:lnTo>
                  <a:lnTo>
                    <a:pt x="105" y="273"/>
                  </a:lnTo>
                  <a:lnTo>
                    <a:pt x="113" y="271"/>
                  </a:lnTo>
                  <a:lnTo>
                    <a:pt x="121" y="268"/>
                  </a:lnTo>
                  <a:lnTo>
                    <a:pt x="128" y="266"/>
                  </a:lnTo>
                  <a:lnTo>
                    <a:pt x="134" y="261"/>
                  </a:lnTo>
                  <a:lnTo>
                    <a:pt x="140" y="256"/>
                  </a:lnTo>
                  <a:lnTo>
                    <a:pt x="145" y="251"/>
                  </a:lnTo>
                  <a:lnTo>
                    <a:pt x="150" y="245"/>
                  </a:lnTo>
                  <a:lnTo>
                    <a:pt x="153" y="238"/>
                  </a:lnTo>
                  <a:lnTo>
                    <a:pt x="157" y="231"/>
                  </a:lnTo>
                  <a:lnTo>
                    <a:pt x="162" y="216"/>
                  </a:lnTo>
                  <a:lnTo>
                    <a:pt x="166" y="199"/>
                  </a:lnTo>
                  <a:lnTo>
                    <a:pt x="167" y="181"/>
                  </a:lnTo>
                  <a:lnTo>
                    <a:pt x="167" y="0"/>
                  </a:lnTo>
                  <a:lnTo>
                    <a:pt x="211" y="0"/>
                  </a:lnTo>
                  <a:lnTo>
                    <a:pt x="211" y="301"/>
                  </a:lnTo>
                  <a:lnTo>
                    <a:pt x="178" y="301"/>
                  </a:lnTo>
                  <a:lnTo>
                    <a:pt x="170" y="263"/>
                  </a:lnTo>
                  <a:lnTo>
                    <a:pt x="167" y="263"/>
                  </a:lnTo>
                  <a:lnTo>
                    <a:pt x="167" y="263"/>
                  </a:lnTo>
                  <a:lnTo>
                    <a:pt x="159" y="274"/>
                  </a:lnTo>
                  <a:lnTo>
                    <a:pt x="151" y="284"/>
                  </a:lnTo>
                  <a:lnTo>
                    <a:pt x="142" y="291"/>
                  </a:lnTo>
                  <a:lnTo>
                    <a:pt x="133" y="298"/>
                  </a:lnTo>
                  <a:lnTo>
                    <a:pt x="122" y="302"/>
                  </a:lnTo>
                  <a:lnTo>
                    <a:pt x="111" y="306"/>
                  </a:lnTo>
                  <a:lnTo>
                    <a:pt x="97" y="308"/>
                  </a:lnTo>
                  <a:lnTo>
                    <a:pt x="85" y="308"/>
                  </a:lnTo>
                  <a:lnTo>
                    <a:pt x="85" y="308"/>
                  </a:lnTo>
                  <a:lnTo>
                    <a:pt x="74" y="308"/>
                  </a:lnTo>
                  <a:lnTo>
                    <a:pt x="65" y="307"/>
                  </a:lnTo>
                  <a:lnTo>
                    <a:pt x="56" y="305"/>
                  </a:lnTo>
                  <a:lnTo>
                    <a:pt x="49" y="302"/>
                  </a:lnTo>
                  <a:lnTo>
                    <a:pt x="40" y="299"/>
                  </a:lnTo>
                  <a:lnTo>
                    <a:pt x="34" y="295"/>
                  </a:lnTo>
                  <a:lnTo>
                    <a:pt x="28" y="290"/>
                  </a:lnTo>
                  <a:lnTo>
                    <a:pt x="22" y="284"/>
                  </a:lnTo>
                  <a:lnTo>
                    <a:pt x="17" y="278"/>
                  </a:lnTo>
                  <a:lnTo>
                    <a:pt x="12" y="272"/>
                  </a:lnTo>
                  <a:lnTo>
                    <a:pt x="9" y="265"/>
                  </a:lnTo>
                  <a:lnTo>
                    <a:pt x="6" y="256"/>
                  </a:lnTo>
                  <a:lnTo>
                    <a:pt x="4" y="248"/>
                  </a:lnTo>
                  <a:lnTo>
                    <a:pt x="3" y="238"/>
                  </a:lnTo>
                  <a:lnTo>
                    <a:pt x="0" y="218"/>
                  </a:lnTo>
                  <a:lnTo>
                    <a:pt x="0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8" name="Freeform 73"/>
            <p:cNvSpPr>
              <a:spLocks noEditPoints="1"/>
            </p:cNvSpPr>
            <p:nvPr/>
          </p:nvSpPr>
          <p:spPr bwMode="auto">
            <a:xfrm>
              <a:off x="6407943" y="613247"/>
              <a:ext cx="87312" cy="125412"/>
            </a:xfrm>
            <a:custGeom>
              <a:avLst/>
              <a:gdLst>
                <a:gd name="T0" fmla="*/ 45 w 223"/>
                <a:gd name="T1" fmla="*/ 177 h 315"/>
                <a:gd name="T2" fmla="*/ 48 w 223"/>
                <a:gd name="T3" fmla="*/ 210 h 315"/>
                <a:gd name="T4" fmla="*/ 53 w 223"/>
                <a:gd name="T5" fmla="*/ 229 h 315"/>
                <a:gd name="T6" fmla="*/ 61 w 223"/>
                <a:gd name="T7" fmla="*/ 245 h 315"/>
                <a:gd name="T8" fmla="*/ 71 w 223"/>
                <a:gd name="T9" fmla="*/ 258 h 315"/>
                <a:gd name="T10" fmla="*/ 85 w 223"/>
                <a:gd name="T11" fmla="*/ 269 h 315"/>
                <a:gd name="T12" fmla="*/ 101 w 223"/>
                <a:gd name="T13" fmla="*/ 277 h 315"/>
                <a:gd name="T14" fmla="*/ 122 w 223"/>
                <a:gd name="T15" fmla="*/ 280 h 315"/>
                <a:gd name="T16" fmla="*/ 133 w 223"/>
                <a:gd name="T17" fmla="*/ 280 h 315"/>
                <a:gd name="T18" fmla="*/ 162 w 223"/>
                <a:gd name="T19" fmla="*/ 279 h 315"/>
                <a:gd name="T20" fmla="*/ 213 w 223"/>
                <a:gd name="T21" fmla="*/ 270 h 315"/>
                <a:gd name="T22" fmla="*/ 220 w 223"/>
                <a:gd name="T23" fmla="*/ 300 h 315"/>
                <a:gd name="T24" fmla="*/ 178 w 223"/>
                <a:gd name="T25" fmla="*/ 311 h 315"/>
                <a:gd name="T26" fmla="*/ 127 w 223"/>
                <a:gd name="T27" fmla="*/ 315 h 315"/>
                <a:gd name="T28" fmla="*/ 109 w 223"/>
                <a:gd name="T29" fmla="*/ 315 h 315"/>
                <a:gd name="T30" fmla="*/ 78 w 223"/>
                <a:gd name="T31" fmla="*/ 309 h 315"/>
                <a:gd name="T32" fmla="*/ 54 w 223"/>
                <a:gd name="T33" fmla="*/ 298 h 315"/>
                <a:gd name="T34" fmla="*/ 34 w 223"/>
                <a:gd name="T35" fmla="*/ 283 h 315"/>
                <a:gd name="T36" fmla="*/ 20 w 223"/>
                <a:gd name="T37" fmla="*/ 262 h 315"/>
                <a:gd name="T38" fmla="*/ 10 w 223"/>
                <a:gd name="T39" fmla="*/ 236 h 315"/>
                <a:gd name="T40" fmla="*/ 4 w 223"/>
                <a:gd name="T41" fmla="*/ 207 h 315"/>
                <a:gd name="T42" fmla="*/ 1 w 223"/>
                <a:gd name="T43" fmla="*/ 173 h 315"/>
                <a:gd name="T44" fmla="*/ 0 w 223"/>
                <a:gd name="T45" fmla="*/ 155 h 315"/>
                <a:gd name="T46" fmla="*/ 3 w 223"/>
                <a:gd name="T47" fmla="*/ 122 h 315"/>
                <a:gd name="T48" fmla="*/ 8 w 223"/>
                <a:gd name="T49" fmla="*/ 93 h 315"/>
                <a:gd name="T50" fmla="*/ 15 w 223"/>
                <a:gd name="T51" fmla="*/ 67 h 315"/>
                <a:gd name="T52" fmla="*/ 28 w 223"/>
                <a:gd name="T53" fmla="*/ 44 h 315"/>
                <a:gd name="T54" fmla="*/ 44 w 223"/>
                <a:gd name="T55" fmla="*/ 26 h 315"/>
                <a:gd name="T56" fmla="*/ 66 w 223"/>
                <a:gd name="T57" fmla="*/ 12 h 315"/>
                <a:gd name="T58" fmla="*/ 91 w 223"/>
                <a:gd name="T59" fmla="*/ 4 h 315"/>
                <a:gd name="T60" fmla="*/ 122 w 223"/>
                <a:gd name="T61" fmla="*/ 0 h 315"/>
                <a:gd name="T62" fmla="*/ 138 w 223"/>
                <a:gd name="T63" fmla="*/ 1 h 315"/>
                <a:gd name="T64" fmla="*/ 164 w 223"/>
                <a:gd name="T65" fmla="*/ 6 h 315"/>
                <a:gd name="T66" fmla="*/ 185 w 223"/>
                <a:gd name="T67" fmla="*/ 16 h 315"/>
                <a:gd name="T68" fmla="*/ 200 w 223"/>
                <a:gd name="T69" fmla="*/ 31 h 315"/>
                <a:gd name="T70" fmla="*/ 211 w 223"/>
                <a:gd name="T71" fmla="*/ 50 h 315"/>
                <a:gd name="T72" fmla="*/ 218 w 223"/>
                <a:gd name="T73" fmla="*/ 72 h 315"/>
                <a:gd name="T74" fmla="*/ 223 w 223"/>
                <a:gd name="T75" fmla="*/ 112 h 315"/>
                <a:gd name="T76" fmla="*/ 223 w 223"/>
                <a:gd name="T77" fmla="*/ 167 h 315"/>
                <a:gd name="T78" fmla="*/ 121 w 223"/>
                <a:gd name="T79" fmla="*/ 34 h 315"/>
                <a:gd name="T80" fmla="*/ 110 w 223"/>
                <a:gd name="T81" fmla="*/ 34 h 315"/>
                <a:gd name="T82" fmla="*/ 90 w 223"/>
                <a:gd name="T83" fmla="*/ 39 h 315"/>
                <a:gd name="T84" fmla="*/ 76 w 223"/>
                <a:gd name="T85" fmla="*/ 49 h 315"/>
                <a:gd name="T86" fmla="*/ 64 w 223"/>
                <a:gd name="T87" fmla="*/ 62 h 315"/>
                <a:gd name="T88" fmla="*/ 55 w 223"/>
                <a:gd name="T89" fmla="*/ 78 h 315"/>
                <a:gd name="T90" fmla="*/ 48 w 223"/>
                <a:gd name="T91" fmla="*/ 106 h 315"/>
                <a:gd name="T92" fmla="*/ 45 w 223"/>
                <a:gd name="T93" fmla="*/ 146 h 315"/>
                <a:gd name="T94" fmla="*/ 179 w 223"/>
                <a:gd name="T95" fmla="*/ 135 h 315"/>
                <a:gd name="T96" fmla="*/ 178 w 223"/>
                <a:gd name="T97" fmla="*/ 95 h 315"/>
                <a:gd name="T98" fmla="*/ 173 w 223"/>
                <a:gd name="T99" fmla="*/ 71 h 315"/>
                <a:gd name="T100" fmla="*/ 167 w 223"/>
                <a:gd name="T101" fmla="*/ 57 h 315"/>
                <a:gd name="T102" fmla="*/ 158 w 223"/>
                <a:gd name="T103" fmla="*/ 46 h 315"/>
                <a:gd name="T104" fmla="*/ 146 w 223"/>
                <a:gd name="T105" fmla="*/ 38 h 315"/>
                <a:gd name="T106" fmla="*/ 130 w 223"/>
                <a:gd name="T107" fmla="*/ 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3" h="315">
                  <a:moveTo>
                    <a:pt x="45" y="177"/>
                  </a:moveTo>
                  <a:lnTo>
                    <a:pt x="45" y="177"/>
                  </a:lnTo>
                  <a:lnTo>
                    <a:pt x="46" y="199"/>
                  </a:lnTo>
                  <a:lnTo>
                    <a:pt x="48" y="210"/>
                  </a:lnTo>
                  <a:lnTo>
                    <a:pt x="50" y="219"/>
                  </a:lnTo>
                  <a:lnTo>
                    <a:pt x="53" y="229"/>
                  </a:lnTo>
                  <a:lnTo>
                    <a:pt x="56" y="238"/>
                  </a:lnTo>
                  <a:lnTo>
                    <a:pt x="61" y="245"/>
                  </a:lnTo>
                  <a:lnTo>
                    <a:pt x="66" y="252"/>
                  </a:lnTo>
                  <a:lnTo>
                    <a:pt x="71" y="258"/>
                  </a:lnTo>
                  <a:lnTo>
                    <a:pt x="78" y="264"/>
                  </a:lnTo>
                  <a:lnTo>
                    <a:pt x="85" y="269"/>
                  </a:lnTo>
                  <a:lnTo>
                    <a:pt x="93" y="273"/>
                  </a:lnTo>
                  <a:lnTo>
                    <a:pt x="101" y="277"/>
                  </a:lnTo>
                  <a:lnTo>
                    <a:pt x="111" y="279"/>
                  </a:lnTo>
                  <a:lnTo>
                    <a:pt x="122" y="280"/>
                  </a:lnTo>
                  <a:lnTo>
                    <a:pt x="133" y="280"/>
                  </a:lnTo>
                  <a:lnTo>
                    <a:pt x="133" y="280"/>
                  </a:lnTo>
                  <a:lnTo>
                    <a:pt x="147" y="280"/>
                  </a:lnTo>
                  <a:lnTo>
                    <a:pt x="162" y="279"/>
                  </a:lnTo>
                  <a:lnTo>
                    <a:pt x="188" y="275"/>
                  </a:lnTo>
                  <a:lnTo>
                    <a:pt x="213" y="270"/>
                  </a:lnTo>
                  <a:lnTo>
                    <a:pt x="220" y="300"/>
                  </a:lnTo>
                  <a:lnTo>
                    <a:pt x="220" y="300"/>
                  </a:lnTo>
                  <a:lnTo>
                    <a:pt x="201" y="306"/>
                  </a:lnTo>
                  <a:lnTo>
                    <a:pt x="178" y="311"/>
                  </a:lnTo>
                  <a:lnTo>
                    <a:pt x="152" y="314"/>
                  </a:lnTo>
                  <a:lnTo>
                    <a:pt x="127" y="315"/>
                  </a:lnTo>
                  <a:lnTo>
                    <a:pt x="127" y="315"/>
                  </a:lnTo>
                  <a:lnTo>
                    <a:pt x="109" y="315"/>
                  </a:lnTo>
                  <a:lnTo>
                    <a:pt x="93" y="313"/>
                  </a:lnTo>
                  <a:lnTo>
                    <a:pt x="78" y="309"/>
                  </a:lnTo>
                  <a:lnTo>
                    <a:pt x="65" y="305"/>
                  </a:lnTo>
                  <a:lnTo>
                    <a:pt x="54" y="298"/>
                  </a:lnTo>
                  <a:lnTo>
                    <a:pt x="43" y="291"/>
                  </a:lnTo>
                  <a:lnTo>
                    <a:pt x="34" y="283"/>
                  </a:lnTo>
                  <a:lnTo>
                    <a:pt x="26" y="273"/>
                  </a:lnTo>
                  <a:lnTo>
                    <a:pt x="20" y="262"/>
                  </a:lnTo>
                  <a:lnTo>
                    <a:pt x="15" y="250"/>
                  </a:lnTo>
                  <a:lnTo>
                    <a:pt x="10" y="236"/>
                  </a:lnTo>
                  <a:lnTo>
                    <a:pt x="6" y="222"/>
                  </a:lnTo>
                  <a:lnTo>
                    <a:pt x="4" y="207"/>
                  </a:lnTo>
                  <a:lnTo>
                    <a:pt x="1" y="190"/>
                  </a:lnTo>
                  <a:lnTo>
                    <a:pt x="1" y="173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" y="139"/>
                  </a:lnTo>
                  <a:lnTo>
                    <a:pt x="3" y="122"/>
                  </a:lnTo>
                  <a:lnTo>
                    <a:pt x="4" y="107"/>
                  </a:lnTo>
                  <a:lnTo>
                    <a:pt x="8" y="93"/>
                  </a:lnTo>
                  <a:lnTo>
                    <a:pt x="11" y="79"/>
                  </a:lnTo>
                  <a:lnTo>
                    <a:pt x="15" y="67"/>
                  </a:lnTo>
                  <a:lnTo>
                    <a:pt x="21" y="55"/>
                  </a:lnTo>
                  <a:lnTo>
                    <a:pt x="28" y="44"/>
                  </a:lnTo>
                  <a:lnTo>
                    <a:pt x="36" y="34"/>
                  </a:lnTo>
                  <a:lnTo>
                    <a:pt x="44" y="26"/>
                  </a:lnTo>
                  <a:lnTo>
                    <a:pt x="54" y="18"/>
                  </a:lnTo>
                  <a:lnTo>
                    <a:pt x="66" y="12"/>
                  </a:lnTo>
                  <a:lnTo>
                    <a:pt x="78" y="7"/>
                  </a:lnTo>
                  <a:lnTo>
                    <a:pt x="91" y="4"/>
                  </a:lnTo>
                  <a:lnTo>
                    <a:pt x="106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8" y="1"/>
                  </a:lnTo>
                  <a:lnTo>
                    <a:pt x="152" y="3"/>
                  </a:lnTo>
                  <a:lnTo>
                    <a:pt x="164" y="6"/>
                  </a:lnTo>
                  <a:lnTo>
                    <a:pt x="175" y="11"/>
                  </a:lnTo>
                  <a:lnTo>
                    <a:pt x="185" y="16"/>
                  </a:lnTo>
                  <a:lnTo>
                    <a:pt x="194" y="23"/>
                  </a:lnTo>
                  <a:lnTo>
                    <a:pt x="200" y="31"/>
                  </a:lnTo>
                  <a:lnTo>
                    <a:pt x="206" y="40"/>
                  </a:lnTo>
                  <a:lnTo>
                    <a:pt x="211" y="50"/>
                  </a:lnTo>
                  <a:lnTo>
                    <a:pt x="214" y="60"/>
                  </a:lnTo>
                  <a:lnTo>
                    <a:pt x="218" y="72"/>
                  </a:lnTo>
                  <a:lnTo>
                    <a:pt x="220" y="84"/>
                  </a:lnTo>
                  <a:lnTo>
                    <a:pt x="223" y="112"/>
                  </a:lnTo>
                  <a:lnTo>
                    <a:pt x="223" y="141"/>
                  </a:lnTo>
                  <a:lnTo>
                    <a:pt x="223" y="167"/>
                  </a:lnTo>
                  <a:lnTo>
                    <a:pt x="45" y="177"/>
                  </a:lnTo>
                  <a:close/>
                  <a:moveTo>
                    <a:pt x="121" y="34"/>
                  </a:moveTo>
                  <a:lnTo>
                    <a:pt x="121" y="34"/>
                  </a:lnTo>
                  <a:lnTo>
                    <a:pt x="110" y="34"/>
                  </a:lnTo>
                  <a:lnTo>
                    <a:pt x="99" y="37"/>
                  </a:lnTo>
                  <a:lnTo>
                    <a:pt x="90" y="39"/>
                  </a:lnTo>
                  <a:lnTo>
                    <a:pt x="82" y="44"/>
                  </a:lnTo>
                  <a:lnTo>
                    <a:pt x="76" y="49"/>
                  </a:lnTo>
                  <a:lnTo>
                    <a:pt x="70" y="55"/>
                  </a:lnTo>
                  <a:lnTo>
                    <a:pt x="64" y="62"/>
                  </a:lnTo>
                  <a:lnTo>
                    <a:pt x="60" y="70"/>
                  </a:lnTo>
                  <a:lnTo>
                    <a:pt x="55" y="78"/>
                  </a:lnTo>
                  <a:lnTo>
                    <a:pt x="53" y="88"/>
                  </a:lnTo>
                  <a:lnTo>
                    <a:pt x="48" y="106"/>
                  </a:lnTo>
                  <a:lnTo>
                    <a:pt x="45" y="127"/>
                  </a:lnTo>
                  <a:lnTo>
                    <a:pt x="45" y="146"/>
                  </a:lnTo>
                  <a:lnTo>
                    <a:pt x="179" y="135"/>
                  </a:lnTo>
                  <a:lnTo>
                    <a:pt x="179" y="135"/>
                  </a:lnTo>
                  <a:lnTo>
                    <a:pt x="179" y="115"/>
                  </a:lnTo>
                  <a:lnTo>
                    <a:pt x="178" y="95"/>
                  </a:lnTo>
                  <a:lnTo>
                    <a:pt x="175" y="78"/>
                  </a:lnTo>
                  <a:lnTo>
                    <a:pt x="173" y="71"/>
                  </a:lnTo>
                  <a:lnTo>
                    <a:pt x="171" y="63"/>
                  </a:lnTo>
                  <a:lnTo>
                    <a:pt x="167" y="57"/>
                  </a:lnTo>
                  <a:lnTo>
                    <a:pt x="163" y="51"/>
                  </a:lnTo>
                  <a:lnTo>
                    <a:pt x="158" y="46"/>
                  </a:lnTo>
                  <a:lnTo>
                    <a:pt x="154" y="42"/>
                  </a:lnTo>
                  <a:lnTo>
                    <a:pt x="146" y="38"/>
                  </a:lnTo>
                  <a:lnTo>
                    <a:pt x="139" y="35"/>
                  </a:lnTo>
                  <a:lnTo>
                    <a:pt x="130" y="34"/>
                  </a:lnTo>
                  <a:lnTo>
                    <a:pt x="121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9" name="Freeform 76"/>
            <p:cNvSpPr>
              <a:spLocks/>
            </p:cNvSpPr>
            <p:nvPr/>
          </p:nvSpPr>
          <p:spPr bwMode="auto">
            <a:xfrm>
              <a:off x="6517481" y="613247"/>
              <a:ext cx="80962" cy="125412"/>
            </a:xfrm>
            <a:custGeom>
              <a:avLst/>
              <a:gdLst>
                <a:gd name="T0" fmla="*/ 84 w 202"/>
                <a:gd name="T1" fmla="*/ 314 h 314"/>
                <a:gd name="T2" fmla="*/ 45 w 202"/>
                <a:gd name="T3" fmla="*/ 306 h 314"/>
                <a:gd name="T4" fmla="*/ 11 w 202"/>
                <a:gd name="T5" fmla="*/ 289 h 314"/>
                <a:gd name="T6" fmla="*/ 25 w 202"/>
                <a:gd name="T7" fmla="*/ 249 h 314"/>
                <a:gd name="T8" fmla="*/ 40 w 202"/>
                <a:gd name="T9" fmla="*/ 263 h 314"/>
                <a:gd name="T10" fmla="*/ 69 w 202"/>
                <a:gd name="T11" fmla="*/ 277 h 314"/>
                <a:gd name="T12" fmla="*/ 97 w 202"/>
                <a:gd name="T13" fmla="*/ 280 h 314"/>
                <a:gd name="T14" fmla="*/ 131 w 202"/>
                <a:gd name="T15" fmla="*/ 273 h 314"/>
                <a:gd name="T16" fmla="*/ 153 w 202"/>
                <a:gd name="T17" fmla="*/ 252 h 314"/>
                <a:gd name="T18" fmla="*/ 158 w 202"/>
                <a:gd name="T19" fmla="*/ 230 h 314"/>
                <a:gd name="T20" fmla="*/ 147 w 202"/>
                <a:gd name="T21" fmla="*/ 199 h 314"/>
                <a:gd name="T22" fmla="*/ 120 w 202"/>
                <a:gd name="T23" fmla="*/ 182 h 314"/>
                <a:gd name="T24" fmla="*/ 96 w 202"/>
                <a:gd name="T25" fmla="*/ 175 h 314"/>
                <a:gd name="T26" fmla="*/ 47 w 202"/>
                <a:gd name="T27" fmla="*/ 156 h 314"/>
                <a:gd name="T28" fmla="*/ 24 w 202"/>
                <a:gd name="T29" fmla="*/ 135 h 314"/>
                <a:gd name="T30" fmla="*/ 13 w 202"/>
                <a:gd name="T31" fmla="*/ 115 h 314"/>
                <a:gd name="T32" fmla="*/ 10 w 202"/>
                <a:gd name="T33" fmla="*/ 87 h 314"/>
                <a:gd name="T34" fmla="*/ 12 w 202"/>
                <a:gd name="T35" fmla="*/ 67 h 314"/>
                <a:gd name="T36" fmla="*/ 23 w 202"/>
                <a:gd name="T37" fmla="*/ 43 h 314"/>
                <a:gd name="T38" fmla="*/ 40 w 202"/>
                <a:gd name="T39" fmla="*/ 23 h 314"/>
                <a:gd name="T40" fmla="*/ 63 w 202"/>
                <a:gd name="T41" fmla="*/ 10 h 314"/>
                <a:gd name="T42" fmla="*/ 91 w 202"/>
                <a:gd name="T43" fmla="*/ 1 h 314"/>
                <a:gd name="T44" fmla="*/ 112 w 202"/>
                <a:gd name="T45" fmla="*/ 0 h 314"/>
                <a:gd name="T46" fmla="*/ 179 w 202"/>
                <a:gd name="T47" fmla="*/ 10 h 314"/>
                <a:gd name="T48" fmla="*/ 187 w 202"/>
                <a:gd name="T49" fmla="*/ 45 h 314"/>
                <a:gd name="T50" fmla="*/ 143 w 202"/>
                <a:gd name="T51" fmla="*/ 37 h 314"/>
                <a:gd name="T52" fmla="*/ 118 w 202"/>
                <a:gd name="T53" fmla="*/ 34 h 314"/>
                <a:gd name="T54" fmla="*/ 81 w 202"/>
                <a:gd name="T55" fmla="*/ 40 h 314"/>
                <a:gd name="T56" fmla="*/ 58 w 202"/>
                <a:gd name="T57" fmla="*/ 60 h 314"/>
                <a:gd name="T58" fmla="*/ 53 w 202"/>
                <a:gd name="T59" fmla="*/ 82 h 314"/>
                <a:gd name="T60" fmla="*/ 63 w 202"/>
                <a:gd name="T61" fmla="*/ 112 h 314"/>
                <a:gd name="T62" fmla="*/ 89 w 202"/>
                <a:gd name="T63" fmla="*/ 128 h 314"/>
                <a:gd name="T64" fmla="*/ 112 w 202"/>
                <a:gd name="T65" fmla="*/ 135 h 314"/>
                <a:gd name="T66" fmla="*/ 163 w 202"/>
                <a:gd name="T67" fmla="*/ 154 h 314"/>
                <a:gd name="T68" fmla="*/ 181 w 202"/>
                <a:gd name="T69" fmla="*/ 169 h 314"/>
                <a:gd name="T70" fmla="*/ 195 w 202"/>
                <a:gd name="T71" fmla="*/ 189 h 314"/>
                <a:gd name="T72" fmla="*/ 201 w 202"/>
                <a:gd name="T73" fmla="*/ 216 h 314"/>
                <a:gd name="T74" fmla="*/ 201 w 202"/>
                <a:gd name="T75" fmla="*/ 236 h 314"/>
                <a:gd name="T76" fmla="*/ 193 w 202"/>
                <a:gd name="T77" fmla="*/ 264 h 314"/>
                <a:gd name="T78" fmla="*/ 179 w 202"/>
                <a:gd name="T79" fmla="*/ 286 h 314"/>
                <a:gd name="T80" fmla="*/ 157 w 202"/>
                <a:gd name="T81" fmla="*/ 302 h 314"/>
                <a:gd name="T82" fmla="*/ 130 w 202"/>
                <a:gd name="T83" fmla="*/ 311 h 314"/>
                <a:gd name="T84" fmla="*/ 97 w 202"/>
                <a:gd name="T85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2" h="314">
                  <a:moveTo>
                    <a:pt x="97" y="314"/>
                  </a:moveTo>
                  <a:lnTo>
                    <a:pt x="97" y="314"/>
                  </a:lnTo>
                  <a:lnTo>
                    <a:pt x="84" y="314"/>
                  </a:lnTo>
                  <a:lnTo>
                    <a:pt x="70" y="313"/>
                  </a:lnTo>
                  <a:lnTo>
                    <a:pt x="57" y="309"/>
                  </a:lnTo>
                  <a:lnTo>
                    <a:pt x="45" y="306"/>
                  </a:lnTo>
                  <a:lnTo>
                    <a:pt x="33" y="302"/>
                  </a:lnTo>
                  <a:lnTo>
                    <a:pt x="22" y="296"/>
                  </a:lnTo>
                  <a:lnTo>
                    <a:pt x="11" y="289"/>
                  </a:lnTo>
                  <a:lnTo>
                    <a:pt x="0" y="280"/>
                  </a:lnTo>
                  <a:lnTo>
                    <a:pt x="21" y="249"/>
                  </a:lnTo>
                  <a:lnTo>
                    <a:pt x="25" y="249"/>
                  </a:lnTo>
                  <a:lnTo>
                    <a:pt x="25" y="249"/>
                  </a:lnTo>
                  <a:lnTo>
                    <a:pt x="34" y="258"/>
                  </a:lnTo>
                  <a:lnTo>
                    <a:pt x="40" y="263"/>
                  </a:lnTo>
                  <a:lnTo>
                    <a:pt x="49" y="268"/>
                  </a:lnTo>
                  <a:lnTo>
                    <a:pt x="58" y="273"/>
                  </a:lnTo>
                  <a:lnTo>
                    <a:pt x="69" y="277"/>
                  </a:lnTo>
                  <a:lnTo>
                    <a:pt x="83" y="279"/>
                  </a:lnTo>
                  <a:lnTo>
                    <a:pt x="97" y="280"/>
                  </a:lnTo>
                  <a:lnTo>
                    <a:pt x="97" y="280"/>
                  </a:lnTo>
                  <a:lnTo>
                    <a:pt x="109" y="279"/>
                  </a:lnTo>
                  <a:lnTo>
                    <a:pt x="120" y="277"/>
                  </a:lnTo>
                  <a:lnTo>
                    <a:pt x="131" y="273"/>
                  </a:lnTo>
                  <a:lnTo>
                    <a:pt x="140" y="268"/>
                  </a:lnTo>
                  <a:lnTo>
                    <a:pt x="147" y="261"/>
                  </a:lnTo>
                  <a:lnTo>
                    <a:pt x="153" y="252"/>
                  </a:lnTo>
                  <a:lnTo>
                    <a:pt x="157" y="242"/>
                  </a:lnTo>
                  <a:lnTo>
                    <a:pt x="158" y="230"/>
                  </a:lnTo>
                  <a:lnTo>
                    <a:pt x="158" y="230"/>
                  </a:lnTo>
                  <a:lnTo>
                    <a:pt x="157" y="218"/>
                  </a:lnTo>
                  <a:lnTo>
                    <a:pt x="153" y="207"/>
                  </a:lnTo>
                  <a:lnTo>
                    <a:pt x="147" y="199"/>
                  </a:lnTo>
                  <a:lnTo>
                    <a:pt x="140" y="193"/>
                  </a:lnTo>
                  <a:lnTo>
                    <a:pt x="131" y="186"/>
                  </a:lnTo>
                  <a:lnTo>
                    <a:pt x="120" y="182"/>
                  </a:lnTo>
                  <a:lnTo>
                    <a:pt x="109" y="178"/>
                  </a:lnTo>
                  <a:lnTo>
                    <a:pt x="96" y="175"/>
                  </a:lnTo>
                  <a:lnTo>
                    <a:pt x="96" y="175"/>
                  </a:lnTo>
                  <a:lnTo>
                    <a:pt x="78" y="169"/>
                  </a:lnTo>
                  <a:lnTo>
                    <a:pt x="62" y="163"/>
                  </a:lnTo>
                  <a:lnTo>
                    <a:pt x="47" y="156"/>
                  </a:lnTo>
                  <a:lnTo>
                    <a:pt x="34" y="146"/>
                  </a:lnTo>
                  <a:lnTo>
                    <a:pt x="29" y="141"/>
                  </a:lnTo>
                  <a:lnTo>
                    <a:pt x="24" y="135"/>
                  </a:lnTo>
                  <a:lnTo>
                    <a:pt x="19" y="129"/>
                  </a:lnTo>
                  <a:lnTo>
                    <a:pt x="17" y="122"/>
                  </a:lnTo>
                  <a:lnTo>
                    <a:pt x="13" y="115"/>
                  </a:lnTo>
                  <a:lnTo>
                    <a:pt x="12" y="106"/>
                  </a:lnTo>
                  <a:lnTo>
                    <a:pt x="11" y="96"/>
                  </a:lnTo>
                  <a:lnTo>
                    <a:pt x="10" y="87"/>
                  </a:lnTo>
                  <a:lnTo>
                    <a:pt x="10" y="87"/>
                  </a:lnTo>
                  <a:lnTo>
                    <a:pt x="11" y="77"/>
                  </a:lnTo>
                  <a:lnTo>
                    <a:pt x="12" y="67"/>
                  </a:lnTo>
                  <a:lnTo>
                    <a:pt x="14" y="59"/>
                  </a:lnTo>
                  <a:lnTo>
                    <a:pt x="18" y="50"/>
                  </a:lnTo>
                  <a:lnTo>
                    <a:pt x="23" y="43"/>
                  </a:lnTo>
                  <a:lnTo>
                    <a:pt x="28" y="35"/>
                  </a:lnTo>
                  <a:lnTo>
                    <a:pt x="34" y="28"/>
                  </a:lnTo>
                  <a:lnTo>
                    <a:pt x="40" y="23"/>
                  </a:lnTo>
                  <a:lnTo>
                    <a:pt x="47" y="17"/>
                  </a:lnTo>
                  <a:lnTo>
                    <a:pt x="55" y="14"/>
                  </a:lnTo>
                  <a:lnTo>
                    <a:pt x="63" y="10"/>
                  </a:lnTo>
                  <a:lnTo>
                    <a:pt x="73" y="6"/>
                  </a:lnTo>
                  <a:lnTo>
                    <a:pt x="81" y="4"/>
                  </a:lnTo>
                  <a:lnTo>
                    <a:pt x="91" y="1"/>
                  </a:lnTo>
                  <a:lnTo>
                    <a:pt x="101" y="1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36" y="1"/>
                  </a:lnTo>
                  <a:lnTo>
                    <a:pt x="158" y="5"/>
                  </a:lnTo>
                  <a:lnTo>
                    <a:pt x="179" y="10"/>
                  </a:lnTo>
                  <a:lnTo>
                    <a:pt x="196" y="16"/>
                  </a:lnTo>
                  <a:lnTo>
                    <a:pt x="187" y="45"/>
                  </a:lnTo>
                  <a:lnTo>
                    <a:pt x="187" y="45"/>
                  </a:lnTo>
                  <a:lnTo>
                    <a:pt x="181" y="44"/>
                  </a:lnTo>
                  <a:lnTo>
                    <a:pt x="165" y="40"/>
                  </a:lnTo>
                  <a:lnTo>
                    <a:pt x="143" y="37"/>
                  </a:lnTo>
                  <a:lnTo>
                    <a:pt x="131" y="35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04" y="35"/>
                  </a:lnTo>
                  <a:lnTo>
                    <a:pt x="92" y="38"/>
                  </a:lnTo>
                  <a:lnTo>
                    <a:pt x="81" y="40"/>
                  </a:lnTo>
                  <a:lnTo>
                    <a:pt x="72" y="45"/>
                  </a:lnTo>
                  <a:lnTo>
                    <a:pt x="64" y="52"/>
                  </a:lnTo>
                  <a:lnTo>
                    <a:pt x="58" y="60"/>
                  </a:lnTo>
                  <a:lnTo>
                    <a:pt x="55" y="70"/>
                  </a:lnTo>
                  <a:lnTo>
                    <a:pt x="53" y="82"/>
                  </a:lnTo>
                  <a:lnTo>
                    <a:pt x="53" y="82"/>
                  </a:lnTo>
                  <a:lnTo>
                    <a:pt x="55" y="94"/>
                  </a:lnTo>
                  <a:lnTo>
                    <a:pt x="58" y="104"/>
                  </a:lnTo>
                  <a:lnTo>
                    <a:pt x="63" y="112"/>
                  </a:lnTo>
                  <a:lnTo>
                    <a:pt x="70" y="118"/>
                  </a:lnTo>
                  <a:lnTo>
                    <a:pt x="79" y="123"/>
                  </a:lnTo>
                  <a:lnTo>
                    <a:pt x="89" y="128"/>
                  </a:lnTo>
                  <a:lnTo>
                    <a:pt x="100" y="132"/>
                  </a:lnTo>
                  <a:lnTo>
                    <a:pt x="112" y="135"/>
                  </a:lnTo>
                  <a:lnTo>
                    <a:pt x="112" y="135"/>
                  </a:lnTo>
                  <a:lnTo>
                    <a:pt x="131" y="140"/>
                  </a:lnTo>
                  <a:lnTo>
                    <a:pt x="147" y="146"/>
                  </a:lnTo>
                  <a:lnTo>
                    <a:pt x="163" y="154"/>
                  </a:lnTo>
                  <a:lnTo>
                    <a:pt x="169" y="158"/>
                  </a:lnTo>
                  <a:lnTo>
                    <a:pt x="176" y="163"/>
                  </a:lnTo>
                  <a:lnTo>
                    <a:pt x="181" y="169"/>
                  </a:lnTo>
                  <a:lnTo>
                    <a:pt x="186" y="175"/>
                  </a:lnTo>
                  <a:lnTo>
                    <a:pt x="191" y="182"/>
                  </a:lnTo>
                  <a:lnTo>
                    <a:pt x="195" y="189"/>
                  </a:lnTo>
                  <a:lnTo>
                    <a:pt x="198" y="197"/>
                  </a:lnTo>
                  <a:lnTo>
                    <a:pt x="199" y="206"/>
                  </a:lnTo>
                  <a:lnTo>
                    <a:pt x="201" y="216"/>
                  </a:lnTo>
                  <a:lnTo>
                    <a:pt x="202" y="225"/>
                  </a:lnTo>
                  <a:lnTo>
                    <a:pt x="202" y="225"/>
                  </a:lnTo>
                  <a:lnTo>
                    <a:pt x="201" y="236"/>
                  </a:lnTo>
                  <a:lnTo>
                    <a:pt x="199" y="246"/>
                  </a:lnTo>
                  <a:lnTo>
                    <a:pt x="197" y="256"/>
                  </a:lnTo>
                  <a:lnTo>
                    <a:pt x="193" y="264"/>
                  </a:lnTo>
                  <a:lnTo>
                    <a:pt x="190" y="272"/>
                  </a:lnTo>
                  <a:lnTo>
                    <a:pt x="185" y="279"/>
                  </a:lnTo>
                  <a:lnTo>
                    <a:pt x="179" y="286"/>
                  </a:lnTo>
                  <a:lnTo>
                    <a:pt x="173" y="292"/>
                  </a:lnTo>
                  <a:lnTo>
                    <a:pt x="165" y="297"/>
                  </a:lnTo>
                  <a:lnTo>
                    <a:pt x="157" y="302"/>
                  </a:lnTo>
                  <a:lnTo>
                    <a:pt x="148" y="306"/>
                  </a:lnTo>
                  <a:lnTo>
                    <a:pt x="140" y="308"/>
                  </a:lnTo>
                  <a:lnTo>
                    <a:pt x="130" y="311"/>
                  </a:lnTo>
                  <a:lnTo>
                    <a:pt x="119" y="313"/>
                  </a:lnTo>
                  <a:lnTo>
                    <a:pt x="109" y="314"/>
                  </a:lnTo>
                  <a:lnTo>
                    <a:pt x="97" y="3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0" name="Freeform 78"/>
            <p:cNvSpPr>
              <a:spLocks/>
            </p:cNvSpPr>
            <p:nvPr/>
          </p:nvSpPr>
          <p:spPr bwMode="auto">
            <a:xfrm>
              <a:off x="6609556" y="587847"/>
              <a:ext cx="63500" cy="150812"/>
            </a:xfrm>
            <a:custGeom>
              <a:avLst/>
              <a:gdLst>
                <a:gd name="T0" fmla="*/ 156 w 162"/>
                <a:gd name="T1" fmla="*/ 377 h 378"/>
                <a:gd name="T2" fmla="*/ 156 w 162"/>
                <a:gd name="T3" fmla="*/ 377 h 378"/>
                <a:gd name="T4" fmla="*/ 150 w 162"/>
                <a:gd name="T5" fmla="*/ 377 h 378"/>
                <a:gd name="T6" fmla="*/ 131 w 162"/>
                <a:gd name="T7" fmla="*/ 378 h 378"/>
                <a:gd name="T8" fmla="*/ 131 w 162"/>
                <a:gd name="T9" fmla="*/ 378 h 378"/>
                <a:gd name="T10" fmla="*/ 122 w 162"/>
                <a:gd name="T11" fmla="*/ 378 h 378"/>
                <a:gd name="T12" fmla="*/ 112 w 162"/>
                <a:gd name="T13" fmla="*/ 377 h 378"/>
                <a:gd name="T14" fmla="*/ 102 w 162"/>
                <a:gd name="T15" fmla="*/ 376 h 378"/>
                <a:gd name="T16" fmla="*/ 94 w 162"/>
                <a:gd name="T17" fmla="*/ 374 h 378"/>
                <a:gd name="T18" fmla="*/ 86 w 162"/>
                <a:gd name="T19" fmla="*/ 370 h 378"/>
                <a:gd name="T20" fmla="*/ 80 w 162"/>
                <a:gd name="T21" fmla="*/ 366 h 378"/>
                <a:gd name="T22" fmla="*/ 74 w 162"/>
                <a:gd name="T23" fmla="*/ 361 h 378"/>
                <a:gd name="T24" fmla="*/ 68 w 162"/>
                <a:gd name="T25" fmla="*/ 357 h 378"/>
                <a:gd name="T26" fmla="*/ 63 w 162"/>
                <a:gd name="T27" fmla="*/ 350 h 378"/>
                <a:gd name="T28" fmla="*/ 60 w 162"/>
                <a:gd name="T29" fmla="*/ 344 h 378"/>
                <a:gd name="T30" fmla="*/ 56 w 162"/>
                <a:gd name="T31" fmla="*/ 337 h 378"/>
                <a:gd name="T32" fmla="*/ 54 w 162"/>
                <a:gd name="T33" fmla="*/ 330 h 378"/>
                <a:gd name="T34" fmla="*/ 51 w 162"/>
                <a:gd name="T35" fmla="*/ 321 h 378"/>
                <a:gd name="T36" fmla="*/ 50 w 162"/>
                <a:gd name="T37" fmla="*/ 312 h 378"/>
                <a:gd name="T38" fmla="*/ 49 w 162"/>
                <a:gd name="T39" fmla="*/ 292 h 378"/>
                <a:gd name="T40" fmla="*/ 49 w 162"/>
                <a:gd name="T41" fmla="*/ 103 h 378"/>
                <a:gd name="T42" fmla="*/ 0 w 162"/>
                <a:gd name="T43" fmla="*/ 103 h 378"/>
                <a:gd name="T44" fmla="*/ 0 w 162"/>
                <a:gd name="T45" fmla="*/ 78 h 378"/>
                <a:gd name="T46" fmla="*/ 49 w 162"/>
                <a:gd name="T47" fmla="*/ 69 h 378"/>
                <a:gd name="T48" fmla="*/ 49 w 162"/>
                <a:gd name="T49" fmla="*/ 12 h 378"/>
                <a:gd name="T50" fmla="*/ 92 w 162"/>
                <a:gd name="T51" fmla="*/ 0 h 378"/>
                <a:gd name="T52" fmla="*/ 92 w 162"/>
                <a:gd name="T53" fmla="*/ 70 h 378"/>
                <a:gd name="T54" fmla="*/ 157 w 162"/>
                <a:gd name="T55" fmla="*/ 70 h 378"/>
                <a:gd name="T56" fmla="*/ 157 w 162"/>
                <a:gd name="T57" fmla="*/ 103 h 378"/>
                <a:gd name="T58" fmla="*/ 92 w 162"/>
                <a:gd name="T59" fmla="*/ 103 h 378"/>
                <a:gd name="T60" fmla="*/ 92 w 162"/>
                <a:gd name="T61" fmla="*/ 257 h 378"/>
                <a:gd name="T62" fmla="*/ 92 w 162"/>
                <a:gd name="T63" fmla="*/ 257 h 378"/>
                <a:gd name="T64" fmla="*/ 90 w 162"/>
                <a:gd name="T65" fmla="*/ 287 h 378"/>
                <a:gd name="T66" fmla="*/ 89 w 162"/>
                <a:gd name="T67" fmla="*/ 298 h 378"/>
                <a:gd name="T68" fmla="*/ 89 w 162"/>
                <a:gd name="T69" fmla="*/ 298 h 378"/>
                <a:gd name="T70" fmla="*/ 90 w 162"/>
                <a:gd name="T71" fmla="*/ 309 h 378"/>
                <a:gd name="T72" fmla="*/ 92 w 162"/>
                <a:gd name="T73" fmla="*/ 318 h 378"/>
                <a:gd name="T74" fmla="*/ 96 w 162"/>
                <a:gd name="T75" fmla="*/ 326 h 378"/>
                <a:gd name="T76" fmla="*/ 101 w 162"/>
                <a:gd name="T77" fmla="*/ 332 h 378"/>
                <a:gd name="T78" fmla="*/ 108 w 162"/>
                <a:gd name="T79" fmla="*/ 338 h 378"/>
                <a:gd name="T80" fmla="*/ 116 w 162"/>
                <a:gd name="T81" fmla="*/ 342 h 378"/>
                <a:gd name="T82" fmla="*/ 125 w 162"/>
                <a:gd name="T83" fmla="*/ 344 h 378"/>
                <a:gd name="T84" fmla="*/ 135 w 162"/>
                <a:gd name="T85" fmla="*/ 346 h 378"/>
                <a:gd name="T86" fmla="*/ 162 w 162"/>
                <a:gd name="T87" fmla="*/ 346 h 378"/>
                <a:gd name="T88" fmla="*/ 156 w 162"/>
                <a:gd name="T89" fmla="*/ 37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2" h="378">
                  <a:moveTo>
                    <a:pt x="156" y="377"/>
                  </a:moveTo>
                  <a:lnTo>
                    <a:pt x="156" y="377"/>
                  </a:lnTo>
                  <a:lnTo>
                    <a:pt x="150" y="377"/>
                  </a:lnTo>
                  <a:lnTo>
                    <a:pt x="131" y="378"/>
                  </a:lnTo>
                  <a:lnTo>
                    <a:pt x="131" y="378"/>
                  </a:lnTo>
                  <a:lnTo>
                    <a:pt x="122" y="378"/>
                  </a:lnTo>
                  <a:lnTo>
                    <a:pt x="112" y="377"/>
                  </a:lnTo>
                  <a:lnTo>
                    <a:pt x="102" y="376"/>
                  </a:lnTo>
                  <a:lnTo>
                    <a:pt x="94" y="374"/>
                  </a:lnTo>
                  <a:lnTo>
                    <a:pt x="86" y="370"/>
                  </a:lnTo>
                  <a:lnTo>
                    <a:pt x="80" y="366"/>
                  </a:lnTo>
                  <a:lnTo>
                    <a:pt x="74" y="361"/>
                  </a:lnTo>
                  <a:lnTo>
                    <a:pt x="68" y="357"/>
                  </a:lnTo>
                  <a:lnTo>
                    <a:pt x="63" y="350"/>
                  </a:lnTo>
                  <a:lnTo>
                    <a:pt x="60" y="344"/>
                  </a:lnTo>
                  <a:lnTo>
                    <a:pt x="56" y="337"/>
                  </a:lnTo>
                  <a:lnTo>
                    <a:pt x="54" y="330"/>
                  </a:lnTo>
                  <a:lnTo>
                    <a:pt x="51" y="321"/>
                  </a:lnTo>
                  <a:lnTo>
                    <a:pt x="50" y="312"/>
                  </a:lnTo>
                  <a:lnTo>
                    <a:pt x="49" y="292"/>
                  </a:lnTo>
                  <a:lnTo>
                    <a:pt x="49" y="103"/>
                  </a:lnTo>
                  <a:lnTo>
                    <a:pt x="0" y="103"/>
                  </a:lnTo>
                  <a:lnTo>
                    <a:pt x="0" y="78"/>
                  </a:lnTo>
                  <a:lnTo>
                    <a:pt x="49" y="69"/>
                  </a:lnTo>
                  <a:lnTo>
                    <a:pt x="49" y="12"/>
                  </a:lnTo>
                  <a:lnTo>
                    <a:pt x="92" y="0"/>
                  </a:lnTo>
                  <a:lnTo>
                    <a:pt x="92" y="70"/>
                  </a:lnTo>
                  <a:lnTo>
                    <a:pt x="157" y="70"/>
                  </a:lnTo>
                  <a:lnTo>
                    <a:pt x="157" y="103"/>
                  </a:lnTo>
                  <a:lnTo>
                    <a:pt x="92" y="103"/>
                  </a:lnTo>
                  <a:lnTo>
                    <a:pt x="92" y="257"/>
                  </a:lnTo>
                  <a:lnTo>
                    <a:pt x="92" y="257"/>
                  </a:lnTo>
                  <a:lnTo>
                    <a:pt x="90" y="287"/>
                  </a:lnTo>
                  <a:lnTo>
                    <a:pt x="89" y="298"/>
                  </a:lnTo>
                  <a:lnTo>
                    <a:pt x="89" y="298"/>
                  </a:lnTo>
                  <a:lnTo>
                    <a:pt x="90" y="309"/>
                  </a:lnTo>
                  <a:lnTo>
                    <a:pt x="92" y="318"/>
                  </a:lnTo>
                  <a:lnTo>
                    <a:pt x="96" y="326"/>
                  </a:lnTo>
                  <a:lnTo>
                    <a:pt x="101" y="332"/>
                  </a:lnTo>
                  <a:lnTo>
                    <a:pt x="108" y="338"/>
                  </a:lnTo>
                  <a:lnTo>
                    <a:pt x="116" y="342"/>
                  </a:lnTo>
                  <a:lnTo>
                    <a:pt x="125" y="344"/>
                  </a:lnTo>
                  <a:lnTo>
                    <a:pt x="135" y="346"/>
                  </a:lnTo>
                  <a:lnTo>
                    <a:pt x="162" y="346"/>
                  </a:lnTo>
                  <a:lnTo>
                    <a:pt x="156" y="3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1" name="Freeform 79"/>
            <p:cNvSpPr>
              <a:spLocks/>
            </p:cNvSpPr>
            <p:nvPr/>
          </p:nvSpPr>
          <p:spPr bwMode="auto">
            <a:xfrm>
              <a:off x="6695281" y="613247"/>
              <a:ext cx="53975" cy="122237"/>
            </a:xfrm>
            <a:custGeom>
              <a:avLst/>
              <a:gdLst>
                <a:gd name="T0" fmla="*/ 130 w 139"/>
                <a:gd name="T1" fmla="*/ 42 h 308"/>
                <a:gd name="T2" fmla="*/ 112 w 139"/>
                <a:gd name="T3" fmla="*/ 42 h 308"/>
                <a:gd name="T4" fmla="*/ 112 w 139"/>
                <a:gd name="T5" fmla="*/ 42 h 308"/>
                <a:gd name="T6" fmla="*/ 96 w 139"/>
                <a:gd name="T7" fmla="*/ 43 h 308"/>
                <a:gd name="T8" fmla="*/ 82 w 139"/>
                <a:gd name="T9" fmla="*/ 46 h 308"/>
                <a:gd name="T10" fmla="*/ 74 w 139"/>
                <a:gd name="T11" fmla="*/ 49 h 308"/>
                <a:gd name="T12" fmla="*/ 70 w 139"/>
                <a:gd name="T13" fmla="*/ 52 h 308"/>
                <a:gd name="T14" fmla="*/ 63 w 139"/>
                <a:gd name="T15" fmla="*/ 56 h 308"/>
                <a:gd name="T16" fmla="*/ 59 w 139"/>
                <a:gd name="T17" fmla="*/ 61 h 308"/>
                <a:gd name="T18" fmla="*/ 55 w 139"/>
                <a:gd name="T19" fmla="*/ 66 h 308"/>
                <a:gd name="T20" fmla="*/ 51 w 139"/>
                <a:gd name="T21" fmla="*/ 71 h 308"/>
                <a:gd name="T22" fmla="*/ 45 w 139"/>
                <a:gd name="T23" fmla="*/ 83 h 308"/>
                <a:gd name="T24" fmla="*/ 43 w 139"/>
                <a:gd name="T25" fmla="*/ 98 h 308"/>
                <a:gd name="T26" fmla="*/ 42 w 139"/>
                <a:gd name="T27" fmla="*/ 113 h 308"/>
                <a:gd name="T28" fmla="*/ 42 w 139"/>
                <a:gd name="T29" fmla="*/ 113 h 308"/>
                <a:gd name="T30" fmla="*/ 42 w 139"/>
                <a:gd name="T31" fmla="*/ 124 h 308"/>
                <a:gd name="T32" fmla="*/ 44 w 139"/>
                <a:gd name="T33" fmla="*/ 157 h 308"/>
                <a:gd name="T34" fmla="*/ 44 w 139"/>
                <a:gd name="T35" fmla="*/ 308 h 308"/>
                <a:gd name="T36" fmla="*/ 0 w 139"/>
                <a:gd name="T37" fmla="*/ 308 h 308"/>
                <a:gd name="T38" fmla="*/ 0 w 139"/>
                <a:gd name="T39" fmla="*/ 7 h 308"/>
                <a:gd name="T40" fmla="*/ 33 w 139"/>
                <a:gd name="T41" fmla="*/ 7 h 308"/>
                <a:gd name="T42" fmla="*/ 39 w 139"/>
                <a:gd name="T43" fmla="*/ 45 h 308"/>
                <a:gd name="T44" fmla="*/ 43 w 139"/>
                <a:gd name="T45" fmla="*/ 45 h 308"/>
                <a:gd name="T46" fmla="*/ 43 w 139"/>
                <a:gd name="T47" fmla="*/ 45 h 308"/>
                <a:gd name="T48" fmla="*/ 45 w 139"/>
                <a:gd name="T49" fmla="*/ 38 h 308"/>
                <a:gd name="T50" fmla="*/ 50 w 139"/>
                <a:gd name="T51" fmla="*/ 31 h 308"/>
                <a:gd name="T52" fmla="*/ 57 w 139"/>
                <a:gd name="T53" fmla="*/ 23 h 308"/>
                <a:gd name="T54" fmla="*/ 67 w 139"/>
                <a:gd name="T55" fmla="*/ 15 h 308"/>
                <a:gd name="T56" fmla="*/ 72 w 139"/>
                <a:gd name="T57" fmla="*/ 11 h 308"/>
                <a:gd name="T58" fmla="*/ 79 w 139"/>
                <a:gd name="T59" fmla="*/ 7 h 308"/>
                <a:gd name="T60" fmla="*/ 85 w 139"/>
                <a:gd name="T61" fmla="*/ 5 h 308"/>
                <a:gd name="T62" fmla="*/ 94 w 139"/>
                <a:gd name="T63" fmla="*/ 3 h 308"/>
                <a:gd name="T64" fmla="*/ 102 w 139"/>
                <a:gd name="T65" fmla="*/ 1 h 308"/>
                <a:gd name="T66" fmla="*/ 111 w 139"/>
                <a:gd name="T67" fmla="*/ 0 h 308"/>
                <a:gd name="T68" fmla="*/ 111 w 139"/>
                <a:gd name="T69" fmla="*/ 0 h 308"/>
                <a:gd name="T70" fmla="*/ 132 w 139"/>
                <a:gd name="T71" fmla="*/ 1 h 308"/>
                <a:gd name="T72" fmla="*/ 139 w 139"/>
                <a:gd name="T73" fmla="*/ 3 h 308"/>
                <a:gd name="T74" fmla="*/ 130 w 139"/>
                <a:gd name="T75" fmla="*/ 4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9" h="308">
                  <a:moveTo>
                    <a:pt x="130" y="42"/>
                  </a:moveTo>
                  <a:lnTo>
                    <a:pt x="112" y="42"/>
                  </a:lnTo>
                  <a:lnTo>
                    <a:pt x="112" y="42"/>
                  </a:lnTo>
                  <a:lnTo>
                    <a:pt x="96" y="43"/>
                  </a:lnTo>
                  <a:lnTo>
                    <a:pt x="82" y="46"/>
                  </a:lnTo>
                  <a:lnTo>
                    <a:pt x="74" y="49"/>
                  </a:lnTo>
                  <a:lnTo>
                    <a:pt x="70" y="52"/>
                  </a:lnTo>
                  <a:lnTo>
                    <a:pt x="63" y="56"/>
                  </a:lnTo>
                  <a:lnTo>
                    <a:pt x="59" y="61"/>
                  </a:lnTo>
                  <a:lnTo>
                    <a:pt x="55" y="66"/>
                  </a:lnTo>
                  <a:lnTo>
                    <a:pt x="51" y="71"/>
                  </a:lnTo>
                  <a:lnTo>
                    <a:pt x="45" y="83"/>
                  </a:lnTo>
                  <a:lnTo>
                    <a:pt x="43" y="98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24"/>
                  </a:lnTo>
                  <a:lnTo>
                    <a:pt x="44" y="157"/>
                  </a:lnTo>
                  <a:lnTo>
                    <a:pt x="44" y="308"/>
                  </a:lnTo>
                  <a:lnTo>
                    <a:pt x="0" y="308"/>
                  </a:lnTo>
                  <a:lnTo>
                    <a:pt x="0" y="7"/>
                  </a:lnTo>
                  <a:lnTo>
                    <a:pt x="33" y="7"/>
                  </a:lnTo>
                  <a:lnTo>
                    <a:pt x="39" y="45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5" y="38"/>
                  </a:lnTo>
                  <a:lnTo>
                    <a:pt x="50" y="31"/>
                  </a:lnTo>
                  <a:lnTo>
                    <a:pt x="57" y="23"/>
                  </a:lnTo>
                  <a:lnTo>
                    <a:pt x="67" y="15"/>
                  </a:lnTo>
                  <a:lnTo>
                    <a:pt x="72" y="11"/>
                  </a:lnTo>
                  <a:lnTo>
                    <a:pt x="79" y="7"/>
                  </a:lnTo>
                  <a:lnTo>
                    <a:pt x="85" y="5"/>
                  </a:lnTo>
                  <a:lnTo>
                    <a:pt x="94" y="3"/>
                  </a:lnTo>
                  <a:lnTo>
                    <a:pt x="102" y="1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32" y="1"/>
                  </a:lnTo>
                  <a:lnTo>
                    <a:pt x="139" y="3"/>
                  </a:lnTo>
                  <a:lnTo>
                    <a:pt x="13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2" name="Freeform 80"/>
            <p:cNvSpPr>
              <a:spLocks noEditPoints="1"/>
            </p:cNvSpPr>
            <p:nvPr/>
          </p:nvSpPr>
          <p:spPr bwMode="auto">
            <a:xfrm>
              <a:off x="6761956" y="613247"/>
              <a:ext cx="90487" cy="125412"/>
            </a:xfrm>
            <a:custGeom>
              <a:avLst/>
              <a:gdLst>
                <a:gd name="T0" fmla="*/ 112 w 230"/>
                <a:gd name="T1" fmla="*/ 315 h 315"/>
                <a:gd name="T2" fmla="*/ 79 w 230"/>
                <a:gd name="T3" fmla="*/ 313 h 315"/>
                <a:gd name="T4" fmla="*/ 54 w 230"/>
                <a:gd name="T5" fmla="*/ 306 h 315"/>
                <a:gd name="T6" fmla="*/ 34 w 230"/>
                <a:gd name="T7" fmla="*/ 292 h 315"/>
                <a:gd name="T8" fmla="*/ 20 w 230"/>
                <a:gd name="T9" fmla="*/ 275 h 315"/>
                <a:gd name="T10" fmla="*/ 10 w 230"/>
                <a:gd name="T11" fmla="*/ 253 h 315"/>
                <a:gd name="T12" fmla="*/ 5 w 230"/>
                <a:gd name="T13" fmla="*/ 228 h 315"/>
                <a:gd name="T14" fmla="*/ 1 w 230"/>
                <a:gd name="T15" fmla="*/ 197 h 315"/>
                <a:gd name="T16" fmla="*/ 0 w 230"/>
                <a:gd name="T17" fmla="*/ 163 h 315"/>
                <a:gd name="T18" fmla="*/ 2 w 230"/>
                <a:gd name="T19" fmla="*/ 111 h 315"/>
                <a:gd name="T20" fmla="*/ 7 w 230"/>
                <a:gd name="T21" fmla="*/ 82 h 315"/>
                <a:gd name="T22" fmla="*/ 16 w 230"/>
                <a:gd name="T23" fmla="*/ 56 h 315"/>
                <a:gd name="T24" fmla="*/ 28 w 230"/>
                <a:gd name="T25" fmla="*/ 34 h 315"/>
                <a:gd name="T26" fmla="*/ 46 w 230"/>
                <a:gd name="T27" fmla="*/ 18 h 315"/>
                <a:gd name="T28" fmla="*/ 69 w 230"/>
                <a:gd name="T29" fmla="*/ 7 h 315"/>
                <a:gd name="T30" fmla="*/ 100 w 230"/>
                <a:gd name="T31" fmla="*/ 1 h 315"/>
                <a:gd name="T32" fmla="*/ 117 w 230"/>
                <a:gd name="T33" fmla="*/ 0 h 315"/>
                <a:gd name="T34" fmla="*/ 150 w 230"/>
                <a:gd name="T35" fmla="*/ 3 h 315"/>
                <a:gd name="T36" fmla="*/ 176 w 230"/>
                <a:gd name="T37" fmla="*/ 11 h 315"/>
                <a:gd name="T38" fmla="*/ 196 w 230"/>
                <a:gd name="T39" fmla="*/ 23 h 315"/>
                <a:gd name="T40" fmla="*/ 211 w 230"/>
                <a:gd name="T41" fmla="*/ 42 h 315"/>
                <a:gd name="T42" fmla="*/ 220 w 230"/>
                <a:gd name="T43" fmla="*/ 63 h 315"/>
                <a:gd name="T44" fmla="*/ 226 w 230"/>
                <a:gd name="T45" fmla="*/ 89 h 315"/>
                <a:gd name="T46" fmla="*/ 229 w 230"/>
                <a:gd name="T47" fmla="*/ 121 h 315"/>
                <a:gd name="T48" fmla="*/ 230 w 230"/>
                <a:gd name="T49" fmla="*/ 155 h 315"/>
                <a:gd name="T50" fmla="*/ 228 w 230"/>
                <a:gd name="T51" fmla="*/ 208 h 315"/>
                <a:gd name="T52" fmla="*/ 223 w 230"/>
                <a:gd name="T53" fmla="*/ 238 h 315"/>
                <a:gd name="T54" fmla="*/ 215 w 230"/>
                <a:gd name="T55" fmla="*/ 263 h 315"/>
                <a:gd name="T56" fmla="*/ 202 w 230"/>
                <a:gd name="T57" fmla="*/ 284 h 315"/>
                <a:gd name="T58" fmla="*/ 185 w 230"/>
                <a:gd name="T59" fmla="*/ 300 h 315"/>
                <a:gd name="T60" fmla="*/ 161 w 230"/>
                <a:gd name="T61" fmla="*/ 309 h 315"/>
                <a:gd name="T62" fmla="*/ 130 w 230"/>
                <a:gd name="T63" fmla="*/ 315 h 315"/>
                <a:gd name="T64" fmla="*/ 117 w 230"/>
                <a:gd name="T65" fmla="*/ 34 h 315"/>
                <a:gd name="T66" fmla="*/ 105 w 230"/>
                <a:gd name="T67" fmla="*/ 35 h 315"/>
                <a:gd name="T68" fmla="*/ 85 w 230"/>
                <a:gd name="T69" fmla="*/ 40 h 315"/>
                <a:gd name="T70" fmla="*/ 71 w 230"/>
                <a:gd name="T71" fmla="*/ 50 h 315"/>
                <a:gd name="T72" fmla="*/ 60 w 230"/>
                <a:gd name="T73" fmla="*/ 63 h 315"/>
                <a:gd name="T74" fmla="*/ 52 w 230"/>
                <a:gd name="T75" fmla="*/ 80 h 315"/>
                <a:gd name="T76" fmla="*/ 46 w 230"/>
                <a:gd name="T77" fmla="*/ 111 h 315"/>
                <a:gd name="T78" fmla="*/ 45 w 230"/>
                <a:gd name="T79" fmla="*/ 158 h 315"/>
                <a:gd name="T80" fmla="*/ 45 w 230"/>
                <a:gd name="T81" fmla="*/ 184 h 315"/>
                <a:gd name="T82" fmla="*/ 49 w 230"/>
                <a:gd name="T83" fmla="*/ 228 h 315"/>
                <a:gd name="T84" fmla="*/ 54 w 230"/>
                <a:gd name="T85" fmla="*/ 246 h 315"/>
                <a:gd name="T86" fmla="*/ 62 w 230"/>
                <a:gd name="T87" fmla="*/ 261 h 315"/>
                <a:gd name="T88" fmla="*/ 75 w 230"/>
                <a:gd name="T89" fmla="*/ 272 h 315"/>
                <a:gd name="T90" fmla="*/ 91 w 230"/>
                <a:gd name="T91" fmla="*/ 279 h 315"/>
                <a:gd name="T92" fmla="*/ 114 w 230"/>
                <a:gd name="T93" fmla="*/ 281 h 315"/>
                <a:gd name="T94" fmla="*/ 127 w 230"/>
                <a:gd name="T95" fmla="*/ 281 h 315"/>
                <a:gd name="T96" fmla="*/ 146 w 230"/>
                <a:gd name="T97" fmla="*/ 277 h 315"/>
                <a:gd name="T98" fmla="*/ 161 w 230"/>
                <a:gd name="T99" fmla="*/ 267 h 315"/>
                <a:gd name="T100" fmla="*/ 172 w 230"/>
                <a:gd name="T101" fmla="*/ 253 h 315"/>
                <a:gd name="T102" fmla="*/ 178 w 230"/>
                <a:gd name="T103" fmla="*/ 236 h 315"/>
                <a:gd name="T104" fmla="*/ 184 w 230"/>
                <a:gd name="T105" fmla="*/ 205 h 315"/>
                <a:gd name="T106" fmla="*/ 185 w 230"/>
                <a:gd name="T107" fmla="*/ 157 h 315"/>
                <a:gd name="T108" fmla="*/ 185 w 230"/>
                <a:gd name="T109" fmla="*/ 133 h 315"/>
                <a:gd name="T110" fmla="*/ 181 w 230"/>
                <a:gd name="T111" fmla="*/ 89 h 315"/>
                <a:gd name="T112" fmla="*/ 176 w 230"/>
                <a:gd name="T113" fmla="*/ 71 h 315"/>
                <a:gd name="T114" fmla="*/ 168 w 230"/>
                <a:gd name="T115" fmla="*/ 55 h 315"/>
                <a:gd name="T116" fmla="*/ 156 w 230"/>
                <a:gd name="T117" fmla="*/ 44 h 315"/>
                <a:gd name="T118" fmla="*/ 140 w 230"/>
                <a:gd name="T119" fmla="*/ 37 h 315"/>
                <a:gd name="T120" fmla="*/ 117 w 230"/>
                <a:gd name="T121" fmla="*/ 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0" h="315">
                  <a:moveTo>
                    <a:pt x="112" y="315"/>
                  </a:moveTo>
                  <a:lnTo>
                    <a:pt x="112" y="315"/>
                  </a:lnTo>
                  <a:lnTo>
                    <a:pt x="95" y="315"/>
                  </a:lnTo>
                  <a:lnTo>
                    <a:pt x="79" y="313"/>
                  </a:lnTo>
                  <a:lnTo>
                    <a:pt x="66" y="309"/>
                  </a:lnTo>
                  <a:lnTo>
                    <a:pt x="54" y="306"/>
                  </a:lnTo>
                  <a:lnTo>
                    <a:pt x="44" y="300"/>
                  </a:lnTo>
                  <a:lnTo>
                    <a:pt x="34" y="292"/>
                  </a:lnTo>
                  <a:lnTo>
                    <a:pt x="27" y="285"/>
                  </a:lnTo>
                  <a:lnTo>
                    <a:pt x="20" y="275"/>
                  </a:lnTo>
                  <a:lnTo>
                    <a:pt x="15" y="266"/>
                  </a:lnTo>
                  <a:lnTo>
                    <a:pt x="10" y="253"/>
                  </a:lnTo>
                  <a:lnTo>
                    <a:pt x="7" y="241"/>
                  </a:lnTo>
                  <a:lnTo>
                    <a:pt x="5" y="228"/>
                  </a:lnTo>
                  <a:lnTo>
                    <a:pt x="2" y="213"/>
                  </a:lnTo>
                  <a:lnTo>
                    <a:pt x="1" y="197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1" y="128"/>
                  </a:lnTo>
                  <a:lnTo>
                    <a:pt x="2" y="111"/>
                  </a:lnTo>
                  <a:lnTo>
                    <a:pt x="5" y="96"/>
                  </a:lnTo>
                  <a:lnTo>
                    <a:pt x="7" y="82"/>
                  </a:lnTo>
                  <a:lnTo>
                    <a:pt x="11" y="68"/>
                  </a:lnTo>
                  <a:lnTo>
                    <a:pt x="16" y="56"/>
                  </a:lnTo>
                  <a:lnTo>
                    <a:pt x="22" y="45"/>
                  </a:lnTo>
                  <a:lnTo>
                    <a:pt x="28" y="34"/>
                  </a:lnTo>
                  <a:lnTo>
                    <a:pt x="37" y="26"/>
                  </a:lnTo>
                  <a:lnTo>
                    <a:pt x="46" y="18"/>
                  </a:lnTo>
                  <a:lnTo>
                    <a:pt x="57" y="12"/>
                  </a:lnTo>
                  <a:lnTo>
                    <a:pt x="69" y="7"/>
                  </a:lnTo>
                  <a:lnTo>
                    <a:pt x="84" y="4"/>
                  </a:lnTo>
                  <a:lnTo>
                    <a:pt x="100" y="1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4" y="1"/>
                  </a:lnTo>
                  <a:lnTo>
                    <a:pt x="150" y="3"/>
                  </a:lnTo>
                  <a:lnTo>
                    <a:pt x="164" y="6"/>
                  </a:lnTo>
                  <a:lnTo>
                    <a:pt x="176" y="11"/>
                  </a:lnTo>
                  <a:lnTo>
                    <a:pt x="186" y="17"/>
                  </a:lnTo>
                  <a:lnTo>
                    <a:pt x="196" y="23"/>
                  </a:lnTo>
                  <a:lnTo>
                    <a:pt x="203" y="32"/>
                  </a:lnTo>
                  <a:lnTo>
                    <a:pt x="211" y="42"/>
                  </a:lnTo>
                  <a:lnTo>
                    <a:pt x="215" y="51"/>
                  </a:lnTo>
                  <a:lnTo>
                    <a:pt x="220" y="63"/>
                  </a:lnTo>
                  <a:lnTo>
                    <a:pt x="223" y="76"/>
                  </a:lnTo>
                  <a:lnTo>
                    <a:pt x="226" y="89"/>
                  </a:lnTo>
                  <a:lnTo>
                    <a:pt x="228" y="105"/>
                  </a:lnTo>
                  <a:lnTo>
                    <a:pt x="229" y="121"/>
                  </a:lnTo>
                  <a:lnTo>
                    <a:pt x="230" y="155"/>
                  </a:lnTo>
                  <a:lnTo>
                    <a:pt x="230" y="155"/>
                  </a:lnTo>
                  <a:lnTo>
                    <a:pt x="229" y="191"/>
                  </a:lnTo>
                  <a:lnTo>
                    <a:pt x="228" y="208"/>
                  </a:lnTo>
                  <a:lnTo>
                    <a:pt x="225" y="224"/>
                  </a:lnTo>
                  <a:lnTo>
                    <a:pt x="223" y="238"/>
                  </a:lnTo>
                  <a:lnTo>
                    <a:pt x="219" y="251"/>
                  </a:lnTo>
                  <a:lnTo>
                    <a:pt x="215" y="263"/>
                  </a:lnTo>
                  <a:lnTo>
                    <a:pt x="209" y="274"/>
                  </a:lnTo>
                  <a:lnTo>
                    <a:pt x="202" y="284"/>
                  </a:lnTo>
                  <a:lnTo>
                    <a:pt x="195" y="292"/>
                  </a:lnTo>
                  <a:lnTo>
                    <a:pt x="185" y="300"/>
                  </a:lnTo>
                  <a:lnTo>
                    <a:pt x="174" y="305"/>
                  </a:lnTo>
                  <a:lnTo>
                    <a:pt x="161" y="309"/>
                  </a:lnTo>
                  <a:lnTo>
                    <a:pt x="146" y="313"/>
                  </a:lnTo>
                  <a:lnTo>
                    <a:pt x="130" y="315"/>
                  </a:lnTo>
                  <a:lnTo>
                    <a:pt x="112" y="315"/>
                  </a:lnTo>
                  <a:close/>
                  <a:moveTo>
                    <a:pt x="117" y="34"/>
                  </a:moveTo>
                  <a:lnTo>
                    <a:pt x="117" y="34"/>
                  </a:lnTo>
                  <a:lnTo>
                    <a:pt x="105" y="35"/>
                  </a:lnTo>
                  <a:lnTo>
                    <a:pt x="95" y="37"/>
                  </a:lnTo>
                  <a:lnTo>
                    <a:pt x="85" y="40"/>
                  </a:lnTo>
                  <a:lnTo>
                    <a:pt x="78" y="44"/>
                  </a:lnTo>
                  <a:lnTo>
                    <a:pt x="71" y="50"/>
                  </a:lnTo>
                  <a:lnTo>
                    <a:pt x="65" y="56"/>
                  </a:lnTo>
                  <a:lnTo>
                    <a:pt x="60" y="63"/>
                  </a:lnTo>
                  <a:lnTo>
                    <a:pt x="56" y="71"/>
                  </a:lnTo>
                  <a:lnTo>
                    <a:pt x="52" y="80"/>
                  </a:lnTo>
                  <a:lnTo>
                    <a:pt x="50" y="90"/>
                  </a:lnTo>
                  <a:lnTo>
                    <a:pt x="46" y="111"/>
                  </a:lnTo>
                  <a:lnTo>
                    <a:pt x="45" y="134"/>
                  </a:lnTo>
                  <a:lnTo>
                    <a:pt x="45" y="158"/>
                  </a:lnTo>
                  <a:lnTo>
                    <a:pt x="45" y="158"/>
                  </a:lnTo>
                  <a:lnTo>
                    <a:pt x="45" y="184"/>
                  </a:lnTo>
                  <a:lnTo>
                    <a:pt x="46" y="207"/>
                  </a:lnTo>
                  <a:lnTo>
                    <a:pt x="49" y="228"/>
                  </a:lnTo>
                  <a:lnTo>
                    <a:pt x="51" y="236"/>
                  </a:lnTo>
                  <a:lnTo>
                    <a:pt x="54" y="246"/>
                  </a:lnTo>
                  <a:lnTo>
                    <a:pt x="58" y="253"/>
                  </a:lnTo>
                  <a:lnTo>
                    <a:pt x="62" y="261"/>
                  </a:lnTo>
                  <a:lnTo>
                    <a:pt x="68" y="267"/>
                  </a:lnTo>
                  <a:lnTo>
                    <a:pt x="75" y="272"/>
                  </a:lnTo>
                  <a:lnTo>
                    <a:pt x="83" y="277"/>
                  </a:lnTo>
                  <a:lnTo>
                    <a:pt x="91" y="279"/>
                  </a:lnTo>
                  <a:lnTo>
                    <a:pt x="102" y="281"/>
                  </a:lnTo>
                  <a:lnTo>
                    <a:pt x="114" y="281"/>
                  </a:lnTo>
                  <a:lnTo>
                    <a:pt x="114" y="281"/>
                  </a:lnTo>
                  <a:lnTo>
                    <a:pt x="127" y="281"/>
                  </a:lnTo>
                  <a:lnTo>
                    <a:pt x="136" y="279"/>
                  </a:lnTo>
                  <a:lnTo>
                    <a:pt x="146" y="277"/>
                  </a:lnTo>
                  <a:lnTo>
                    <a:pt x="153" y="272"/>
                  </a:lnTo>
                  <a:lnTo>
                    <a:pt x="161" y="267"/>
                  </a:lnTo>
                  <a:lnTo>
                    <a:pt x="167" y="261"/>
                  </a:lnTo>
                  <a:lnTo>
                    <a:pt x="172" y="253"/>
                  </a:lnTo>
                  <a:lnTo>
                    <a:pt x="175" y="245"/>
                  </a:lnTo>
                  <a:lnTo>
                    <a:pt x="178" y="236"/>
                  </a:lnTo>
                  <a:lnTo>
                    <a:pt x="180" y="227"/>
                  </a:lnTo>
                  <a:lnTo>
                    <a:pt x="184" y="205"/>
                  </a:lnTo>
                  <a:lnTo>
                    <a:pt x="185" y="182"/>
                  </a:lnTo>
                  <a:lnTo>
                    <a:pt x="185" y="157"/>
                  </a:lnTo>
                  <a:lnTo>
                    <a:pt x="185" y="157"/>
                  </a:lnTo>
                  <a:lnTo>
                    <a:pt x="185" y="133"/>
                  </a:lnTo>
                  <a:lnTo>
                    <a:pt x="184" y="110"/>
                  </a:lnTo>
                  <a:lnTo>
                    <a:pt x="181" y="89"/>
                  </a:lnTo>
                  <a:lnTo>
                    <a:pt x="179" y="79"/>
                  </a:lnTo>
                  <a:lnTo>
                    <a:pt x="176" y="71"/>
                  </a:lnTo>
                  <a:lnTo>
                    <a:pt x="173" y="62"/>
                  </a:lnTo>
                  <a:lnTo>
                    <a:pt x="168" y="55"/>
                  </a:lnTo>
                  <a:lnTo>
                    <a:pt x="163" y="49"/>
                  </a:lnTo>
                  <a:lnTo>
                    <a:pt x="156" y="44"/>
                  </a:lnTo>
                  <a:lnTo>
                    <a:pt x="148" y="40"/>
                  </a:lnTo>
                  <a:lnTo>
                    <a:pt x="140" y="37"/>
                  </a:lnTo>
                  <a:lnTo>
                    <a:pt x="129" y="35"/>
                  </a:lnTo>
                  <a:lnTo>
                    <a:pt x="117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6" name="5 Grupo"/>
          <p:cNvGrpSpPr/>
          <p:nvPr userDrawn="1"/>
        </p:nvGrpSpPr>
        <p:grpSpPr>
          <a:xfrm>
            <a:off x="5735025" y="-4881"/>
            <a:ext cx="3460727" cy="4088797"/>
            <a:chOff x="5727405" y="-4881"/>
            <a:chExt cx="3460727" cy="4088797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0857A6A2-4A25-4746-B581-0362998F6E12}"/>
                </a:ext>
              </a:extLst>
            </p:cNvPr>
            <p:cNvSpPr/>
            <p:nvPr userDrawn="1"/>
          </p:nvSpPr>
          <p:spPr>
            <a:xfrm rot="10800000">
              <a:off x="5727405" y="-4881"/>
              <a:ext cx="3422625" cy="4088797"/>
            </a:xfrm>
            <a:custGeom>
              <a:avLst/>
              <a:gdLst>
                <a:gd name="connsiteX0" fmla="*/ 264035 w 3243789"/>
                <a:gd name="connsiteY0" fmla="*/ 0 h 1584176"/>
                <a:gd name="connsiteX1" fmla="*/ 2979754 w 3243789"/>
                <a:gd name="connsiteY1" fmla="*/ 0 h 1584176"/>
                <a:gd name="connsiteX2" fmla="*/ 3243789 w 3243789"/>
                <a:gd name="connsiteY2" fmla="*/ 264035 h 1584176"/>
                <a:gd name="connsiteX3" fmla="*/ 3243789 w 3243789"/>
                <a:gd name="connsiteY3" fmla="*/ 1584176 h 1584176"/>
                <a:gd name="connsiteX4" fmla="*/ 3243789 w 3243789"/>
                <a:gd name="connsiteY4" fmla="*/ 1584176 h 1584176"/>
                <a:gd name="connsiteX5" fmla="*/ 0 w 3243789"/>
                <a:gd name="connsiteY5" fmla="*/ 1584176 h 1584176"/>
                <a:gd name="connsiteX6" fmla="*/ 0 w 3243789"/>
                <a:gd name="connsiteY6" fmla="*/ 1584176 h 1584176"/>
                <a:gd name="connsiteX7" fmla="*/ 0 w 3243789"/>
                <a:gd name="connsiteY7" fmla="*/ 264035 h 1584176"/>
                <a:gd name="connsiteX8" fmla="*/ 264035 w 3243789"/>
                <a:gd name="connsiteY8" fmla="*/ 0 h 1584176"/>
                <a:gd name="connsiteX0" fmla="*/ 264035 w 3243789"/>
                <a:gd name="connsiteY0" fmla="*/ 0 h 3612481"/>
                <a:gd name="connsiteX1" fmla="*/ 2979754 w 3243789"/>
                <a:gd name="connsiteY1" fmla="*/ 0 h 3612481"/>
                <a:gd name="connsiteX2" fmla="*/ 3243789 w 3243789"/>
                <a:gd name="connsiteY2" fmla="*/ 264035 h 3612481"/>
                <a:gd name="connsiteX3" fmla="*/ 3243789 w 3243789"/>
                <a:gd name="connsiteY3" fmla="*/ 1584176 h 3612481"/>
                <a:gd name="connsiteX4" fmla="*/ 3218851 w 3243789"/>
                <a:gd name="connsiteY4" fmla="*/ 3612481 h 3612481"/>
                <a:gd name="connsiteX5" fmla="*/ 0 w 3243789"/>
                <a:gd name="connsiteY5" fmla="*/ 1584176 h 3612481"/>
                <a:gd name="connsiteX6" fmla="*/ 0 w 3243789"/>
                <a:gd name="connsiteY6" fmla="*/ 1584176 h 3612481"/>
                <a:gd name="connsiteX7" fmla="*/ 0 w 3243789"/>
                <a:gd name="connsiteY7" fmla="*/ 264035 h 3612481"/>
                <a:gd name="connsiteX8" fmla="*/ 264035 w 3243789"/>
                <a:gd name="connsiteY8" fmla="*/ 0 h 3612481"/>
                <a:gd name="connsiteX0" fmla="*/ 264035 w 3243789"/>
                <a:gd name="connsiteY0" fmla="*/ 0 h 3612481"/>
                <a:gd name="connsiteX1" fmla="*/ 2979754 w 3243789"/>
                <a:gd name="connsiteY1" fmla="*/ 0 h 3612481"/>
                <a:gd name="connsiteX2" fmla="*/ 3243789 w 3243789"/>
                <a:gd name="connsiteY2" fmla="*/ 264035 h 3612481"/>
                <a:gd name="connsiteX3" fmla="*/ 3243789 w 3243789"/>
                <a:gd name="connsiteY3" fmla="*/ 1584176 h 3612481"/>
                <a:gd name="connsiteX4" fmla="*/ 3218851 w 3243789"/>
                <a:gd name="connsiteY4" fmla="*/ 3612481 h 3612481"/>
                <a:gd name="connsiteX5" fmla="*/ 0 w 3243789"/>
                <a:gd name="connsiteY5" fmla="*/ 1584176 h 3612481"/>
                <a:gd name="connsiteX6" fmla="*/ 0 w 3243789"/>
                <a:gd name="connsiteY6" fmla="*/ 1464187 h 3612481"/>
                <a:gd name="connsiteX7" fmla="*/ 0 w 3243789"/>
                <a:gd name="connsiteY7" fmla="*/ 264035 h 3612481"/>
                <a:gd name="connsiteX8" fmla="*/ 264035 w 3243789"/>
                <a:gd name="connsiteY8" fmla="*/ 0 h 3612481"/>
                <a:gd name="connsiteX0" fmla="*/ 280585 w 3260339"/>
                <a:gd name="connsiteY0" fmla="*/ 0 h 3612481"/>
                <a:gd name="connsiteX1" fmla="*/ 2996304 w 3260339"/>
                <a:gd name="connsiteY1" fmla="*/ 0 h 3612481"/>
                <a:gd name="connsiteX2" fmla="*/ 3260339 w 3260339"/>
                <a:gd name="connsiteY2" fmla="*/ 264035 h 3612481"/>
                <a:gd name="connsiteX3" fmla="*/ 3260339 w 3260339"/>
                <a:gd name="connsiteY3" fmla="*/ 1584176 h 3612481"/>
                <a:gd name="connsiteX4" fmla="*/ 3235401 w 3260339"/>
                <a:gd name="connsiteY4" fmla="*/ 3612481 h 3612481"/>
                <a:gd name="connsiteX5" fmla="*/ 0 w 3260339"/>
                <a:gd name="connsiteY5" fmla="*/ 3603303 h 3612481"/>
                <a:gd name="connsiteX6" fmla="*/ 16550 w 3260339"/>
                <a:gd name="connsiteY6" fmla="*/ 1464187 h 3612481"/>
                <a:gd name="connsiteX7" fmla="*/ 16550 w 3260339"/>
                <a:gd name="connsiteY7" fmla="*/ 264035 h 3612481"/>
                <a:gd name="connsiteX8" fmla="*/ 280585 w 3260339"/>
                <a:gd name="connsiteY8" fmla="*/ 0 h 3612481"/>
                <a:gd name="connsiteX0" fmla="*/ 280585 w 3260339"/>
                <a:gd name="connsiteY0" fmla="*/ 0 h 3617129"/>
                <a:gd name="connsiteX1" fmla="*/ 2996304 w 3260339"/>
                <a:gd name="connsiteY1" fmla="*/ 0 h 3617129"/>
                <a:gd name="connsiteX2" fmla="*/ 3260339 w 3260339"/>
                <a:gd name="connsiteY2" fmla="*/ 264035 h 3617129"/>
                <a:gd name="connsiteX3" fmla="*/ 3260339 w 3260339"/>
                <a:gd name="connsiteY3" fmla="*/ 1584176 h 3617129"/>
                <a:gd name="connsiteX4" fmla="*/ 3235401 w 3260339"/>
                <a:gd name="connsiteY4" fmla="*/ 3612481 h 3617129"/>
                <a:gd name="connsiteX5" fmla="*/ 0 w 3260339"/>
                <a:gd name="connsiteY5" fmla="*/ 3617129 h 3617129"/>
                <a:gd name="connsiteX6" fmla="*/ 16550 w 3260339"/>
                <a:gd name="connsiteY6" fmla="*/ 1464187 h 3617129"/>
                <a:gd name="connsiteX7" fmla="*/ 16550 w 3260339"/>
                <a:gd name="connsiteY7" fmla="*/ 264035 h 3617129"/>
                <a:gd name="connsiteX8" fmla="*/ 280585 w 3260339"/>
                <a:gd name="connsiteY8" fmla="*/ 0 h 361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0339" h="3617129">
                  <a:moveTo>
                    <a:pt x="280585" y="0"/>
                  </a:moveTo>
                  <a:lnTo>
                    <a:pt x="2996304" y="0"/>
                  </a:lnTo>
                  <a:cubicBezTo>
                    <a:pt x="3142127" y="0"/>
                    <a:pt x="3260339" y="118212"/>
                    <a:pt x="3260339" y="264035"/>
                  </a:cubicBezTo>
                  <a:lnTo>
                    <a:pt x="3260339" y="1584176"/>
                  </a:lnTo>
                  <a:lnTo>
                    <a:pt x="3235401" y="3612481"/>
                  </a:lnTo>
                  <a:lnTo>
                    <a:pt x="0" y="3617129"/>
                  </a:lnTo>
                  <a:lnTo>
                    <a:pt x="16550" y="1464187"/>
                  </a:lnTo>
                  <a:lnTo>
                    <a:pt x="16550" y="264035"/>
                  </a:lnTo>
                  <a:cubicBezTo>
                    <a:pt x="16550" y="118212"/>
                    <a:pt x="134762" y="0"/>
                    <a:pt x="28058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A38A3AF-4AB7-ED4E-B7EE-C287F014CDD8}"/>
                </a:ext>
              </a:extLst>
            </p:cNvPr>
            <p:cNvSpPr txBox="1"/>
            <p:nvPr userDrawn="1"/>
          </p:nvSpPr>
          <p:spPr>
            <a:xfrm>
              <a:off x="5947772" y="555526"/>
              <a:ext cx="324036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x-none" sz="1200" b="1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OPCIÓN CIERRE</a:t>
              </a:r>
            </a:p>
            <a:p>
              <a:pPr>
                <a:lnSpc>
                  <a:spcPct val="100000"/>
                </a:lnSpc>
              </a:pPr>
              <a:r>
                <a:rPr lang="x-none" sz="1200" b="1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IMAGEN</a:t>
              </a:r>
            </a:p>
            <a:p>
              <a:pPr>
                <a:lnSpc>
                  <a:spcPct val="100000"/>
                </a:lnSpc>
              </a:pPr>
              <a:endParaRPr lang="x-none" sz="1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x-none" sz="1200" b="1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Importante</a:t>
              </a:r>
            </a:p>
            <a:p>
              <a:pPr>
                <a:lnSpc>
                  <a:spcPct val="100000"/>
                </a:lnSpc>
              </a:pPr>
              <a:r>
                <a:rPr lang="x-none" sz="1200" dirty="0">
                  <a:solidFill>
                    <a:schemeClr val="bg1"/>
                  </a:solidFill>
                </a:rPr>
                <a:t>El reemplazo de la imagen de fondo </a:t>
              </a:r>
              <a:br>
                <a:rPr lang="x-none" sz="1200" dirty="0">
                  <a:solidFill>
                    <a:schemeClr val="bg1"/>
                  </a:solidFill>
                </a:rPr>
              </a:br>
              <a:r>
                <a:rPr lang="x-none" sz="1200" dirty="0">
                  <a:solidFill>
                    <a:schemeClr val="bg1"/>
                  </a:solidFill>
                </a:rPr>
                <a:t>se realiza desde el patrón de diapositivas.</a:t>
              </a:r>
            </a:p>
            <a:p>
              <a:pPr>
                <a:lnSpc>
                  <a:spcPct val="100000"/>
                </a:lnSpc>
              </a:pPr>
              <a:endParaRPr lang="x-none" sz="1200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x-none" sz="1200" b="1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Instrucciones</a:t>
              </a:r>
            </a:p>
            <a:p>
              <a:pPr marL="228600" indent="-228600">
                <a:lnSpc>
                  <a:spcPct val="100000"/>
                </a:lnSpc>
                <a:buAutoNum type="arabicPeriod"/>
              </a:pPr>
              <a:r>
                <a:rPr lang="x-none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“Vista” &gt; ”Patrón de diapositivas”.</a:t>
              </a:r>
            </a:p>
            <a:p>
              <a:pPr marL="228600" indent="-228600">
                <a:lnSpc>
                  <a:spcPct val="100000"/>
                </a:lnSpc>
                <a:buAutoNum type="arabicPeriod"/>
              </a:pPr>
              <a:r>
                <a:rPr lang="x-none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Seleccionar </a:t>
              </a:r>
              <a:r>
                <a:rPr lang="x-none" sz="1200" b="0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s-ES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máscara</a:t>
              </a:r>
              <a:r>
                <a:rPr lang="x-none" sz="1200" b="0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s-ES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x-none" sz="1200" b="0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s-ES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transparencia de color</a:t>
              </a:r>
              <a:r>
                <a:rPr lang="x-none" sz="1200" b="0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x-none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lnSpc>
                  <a:spcPct val="100000"/>
                </a:lnSpc>
                <a:buAutoNum type="arabicPeriod"/>
              </a:pPr>
              <a:r>
                <a:rPr lang="x-none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Luego </a:t>
              </a:r>
              <a:r>
                <a:rPr lang="x-none" sz="1200" b="0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derecho</a:t>
              </a:r>
              <a:r>
                <a:rPr lang="es-ES" sz="1200" b="0" i="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s-ES" sz="1200" b="0" i="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b="0" i="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 s</a:t>
              </a:r>
              <a:r>
                <a:rPr lang="x-none" sz="1200" b="0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eleccionar “</a:t>
              </a:r>
              <a:r>
                <a:rPr lang="x-none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Enviar al fondo”.</a:t>
              </a:r>
            </a:p>
            <a:p>
              <a:pPr marL="228600" indent="-228600">
                <a:lnSpc>
                  <a:spcPct val="100000"/>
                </a:lnSpc>
                <a:buAutoNum type="arabicPeriod"/>
              </a:pPr>
              <a:r>
                <a:rPr lang="es-ES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Seleccionar</a:t>
              </a:r>
              <a:r>
                <a:rPr lang="es-ES" sz="1200" b="0" i="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 b</a:t>
              </a:r>
              <a:r>
                <a:rPr lang="x-none" sz="1200" b="0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orrar </a:t>
              </a:r>
              <a:br>
                <a:rPr lang="es-ES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x-none" sz="1200" b="0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imagen de </a:t>
              </a:r>
              <a:r>
                <a:rPr lang="x-none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ejemplo.</a:t>
              </a:r>
            </a:p>
            <a:p>
              <a:pPr marL="228600" indent="-228600">
                <a:lnSpc>
                  <a:spcPct val="100000"/>
                </a:lnSpc>
                <a:buAutoNum type="arabicPeriod"/>
              </a:pPr>
              <a:r>
                <a:rPr lang="x-none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Insertar la imagen deseada.</a:t>
              </a:r>
            </a:p>
            <a:p>
              <a:pPr marL="228600" indent="-228600">
                <a:lnSpc>
                  <a:spcPct val="100000"/>
                </a:lnSpc>
                <a:buAutoNum type="arabicPeriod"/>
              </a:pPr>
              <a:r>
                <a:rPr lang="x-none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Enviarla al fondo </a:t>
              </a:r>
              <a:r>
                <a:rPr lang="x-none" sz="1200" b="0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(paso</a:t>
              </a:r>
              <a:r>
                <a:rPr lang="es-ES" sz="1200" b="0" i="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  <a:r>
                <a:rPr lang="x-none" sz="1200" b="0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  <a:endParaRPr lang="x-none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lnSpc>
                  <a:spcPct val="100000"/>
                </a:lnSpc>
                <a:buAutoNum type="arabicPeriod"/>
              </a:pPr>
              <a:r>
                <a:rPr lang="x-none" sz="1200" b="0" i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Borrar estas instrucciones.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23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CERA GRIS REC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34">
            <a:extLst>
              <a:ext uri="{FF2B5EF4-FFF2-40B4-BE49-F238E27FC236}">
                <a16:creationId xmlns:a16="http://schemas.microsoft.com/office/drawing/2014/main" id="{147B12C0-773D-4C41-A2B6-35BB9004876B}"/>
              </a:ext>
            </a:extLst>
          </p:cNvPr>
          <p:cNvSpPr/>
          <p:nvPr userDrawn="1"/>
        </p:nvSpPr>
        <p:spPr>
          <a:xfrm>
            <a:off x="-4572" y="0"/>
            <a:ext cx="91485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Round Same Side Corner Rectangle 26">
            <a:extLst>
              <a:ext uri="{FF2B5EF4-FFF2-40B4-BE49-F238E27FC236}">
                <a16:creationId xmlns:a16="http://schemas.microsoft.com/office/drawing/2014/main" id="{8EE0BF9B-876D-444B-804C-11C2AE01B8CF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6F924C03-A102-A946-BBC1-9E1C44366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4D5135-9A13-5D47-81A7-7D546AB8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70700" y="735148"/>
            <a:ext cx="8807356" cy="28855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 b="1">
                <a:solidFill>
                  <a:srgbClr val="0451E4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TÍTULO SIMULADO 01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8E3C32D-4FBE-914F-ABE8-34600C3F044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70700" y="1072849"/>
            <a:ext cx="8807356" cy="82796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>
                <a:solidFill>
                  <a:schemeClr val="tx1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lang="es-ES" sz="1200" dirty="0" err="1"/>
              <a:t>Lorem</a:t>
            </a:r>
            <a:r>
              <a:rPr lang="es-ES" sz="1200" dirty="0"/>
              <a:t> </a:t>
            </a:r>
            <a:r>
              <a:rPr lang="es-ES" sz="1200" dirty="0" err="1"/>
              <a:t>ipsum</a:t>
            </a:r>
            <a:r>
              <a:rPr lang="es-ES" sz="1200" dirty="0"/>
              <a:t> dolor </a:t>
            </a:r>
            <a:r>
              <a:rPr lang="es-ES" sz="1200" dirty="0" err="1"/>
              <a:t>sit</a:t>
            </a:r>
            <a:r>
              <a:rPr lang="es-ES" sz="1200" dirty="0"/>
              <a:t> </a:t>
            </a:r>
            <a:r>
              <a:rPr lang="es-ES" sz="1200" dirty="0" err="1"/>
              <a:t>amet</a:t>
            </a:r>
            <a:r>
              <a:rPr lang="es-ES" sz="1200" dirty="0"/>
              <a:t>. </a:t>
            </a:r>
            <a:r>
              <a:rPr lang="es-ES" sz="1200" dirty="0" err="1"/>
              <a:t>consectetur</a:t>
            </a:r>
            <a:r>
              <a:rPr lang="es-ES" sz="1200" dirty="0"/>
              <a:t> </a:t>
            </a:r>
            <a:r>
              <a:rPr lang="es-ES" sz="1200" dirty="0" err="1"/>
              <a:t>adipiscing</a:t>
            </a:r>
            <a:r>
              <a:rPr lang="es-ES" sz="1200" dirty="0"/>
              <a:t> </a:t>
            </a:r>
            <a:r>
              <a:rPr lang="es-ES" sz="1200" dirty="0" err="1"/>
              <a:t>elit</a:t>
            </a:r>
            <a:r>
              <a:rPr lang="es-ES" sz="1200" dirty="0"/>
              <a:t>. </a:t>
            </a:r>
            <a:r>
              <a:rPr lang="es-ES" sz="1200" dirty="0" err="1"/>
              <a:t>Etiam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in </a:t>
            </a:r>
            <a:r>
              <a:rPr lang="es-ES" sz="1200" dirty="0" err="1"/>
              <a:t>iaculis</a:t>
            </a:r>
            <a:r>
              <a:rPr lang="es-ES" sz="1200" dirty="0"/>
              <a:t> </a:t>
            </a:r>
            <a:r>
              <a:rPr lang="es-ES" sz="1200" dirty="0" err="1"/>
              <a:t>gravida</a:t>
            </a:r>
            <a:r>
              <a:rPr lang="es-ES" sz="1200" dirty="0"/>
              <a:t>, </a:t>
            </a:r>
            <a:r>
              <a:rPr lang="es-ES" sz="1200" dirty="0" err="1"/>
              <a:t>purus</a:t>
            </a:r>
            <a:r>
              <a:rPr lang="es-ES" sz="1200" dirty="0"/>
              <a:t> </a:t>
            </a:r>
            <a:r>
              <a:rPr lang="es-ES" sz="1200" dirty="0" err="1"/>
              <a:t>massa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 mi, et </a:t>
            </a:r>
            <a:br>
              <a:rPr lang="es-ES" sz="1200" dirty="0"/>
            </a:br>
            <a:r>
              <a:rPr lang="es-ES" sz="1200" dirty="0" err="1"/>
              <a:t>feugiat</a:t>
            </a:r>
            <a:r>
              <a:rPr lang="es-ES" sz="1200" dirty="0"/>
              <a:t>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diam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est</a:t>
            </a:r>
            <a:r>
              <a:rPr lang="es-ES" sz="1200" dirty="0"/>
              <a:t>. </a:t>
            </a:r>
            <a:r>
              <a:rPr lang="es-ES" sz="1200" dirty="0" err="1"/>
              <a:t>Duis</a:t>
            </a:r>
            <a:r>
              <a:rPr lang="es-ES" sz="1200" dirty="0"/>
              <a:t> </a:t>
            </a:r>
            <a:r>
              <a:rPr lang="es-ES" sz="1200" dirty="0" err="1"/>
              <a:t>pulvinar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a </a:t>
            </a:r>
            <a:r>
              <a:rPr lang="es-ES" sz="1200" dirty="0" err="1"/>
              <a:t>ullamcorper</a:t>
            </a:r>
            <a:r>
              <a:rPr lang="es-ES" sz="1200" dirty="0"/>
              <a:t> </a:t>
            </a:r>
            <a:r>
              <a:rPr lang="es-ES" sz="1200" dirty="0" err="1"/>
              <a:t>rhoncus</a:t>
            </a:r>
            <a:r>
              <a:rPr lang="es-ES" sz="1200" dirty="0"/>
              <a:t>,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augue</a:t>
            </a:r>
            <a:r>
              <a:rPr lang="es-ES" sz="1200" dirty="0"/>
              <a:t> </a:t>
            </a:r>
            <a:r>
              <a:rPr lang="es-ES" sz="1200" dirty="0" err="1"/>
              <a:t>elementum</a:t>
            </a:r>
            <a:r>
              <a:rPr lang="es-ES" sz="1200" dirty="0"/>
              <a:t> </a:t>
            </a:r>
            <a:r>
              <a:rPr lang="es-ES" sz="1200" dirty="0" err="1"/>
              <a:t>arcu</a:t>
            </a:r>
            <a:r>
              <a:rPr lang="es-ES" sz="1200" dirty="0"/>
              <a:t>, id </a:t>
            </a:r>
            <a:r>
              <a:rPr lang="es-ES" sz="1200" dirty="0" err="1"/>
              <a:t>posuere</a:t>
            </a:r>
            <a:r>
              <a:rPr lang="es-ES" sz="1200" dirty="0"/>
              <a:t> </a:t>
            </a:r>
            <a:r>
              <a:rPr lang="es-ES" sz="1200" dirty="0" err="1"/>
              <a:t>erat</a:t>
            </a:r>
            <a:r>
              <a:rPr lang="es-ES" sz="1200" dirty="0"/>
              <a:t> </a:t>
            </a:r>
            <a:r>
              <a:rPr lang="es-ES" sz="1200" dirty="0" err="1"/>
              <a:t>neque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lorem</a:t>
            </a:r>
            <a:r>
              <a:rPr lang="es-ES" sz="1200" dirty="0"/>
              <a:t>. </a:t>
            </a:r>
            <a:r>
              <a:rPr lang="es-ES" sz="1200" dirty="0" err="1"/>
              <a:t>Maecenas</a:t>
            </a:r>
            <a:r>
              <a:rPr lang="es-ES" sz="1200" dirty="0"/>
              <a:t> </a:t>
            </a:r>
            <a:r>
              <a:rPr lang="es-ES" sz="1200" dirty="0" err="1"/>
              <a:t>finibus</a:t>
            </a:r>
            <a:r>
              <a:rPr lang="es-ES" sz="1200" dirty="0"/>
              <a:t> </a:t>
            </a:r>
            <a:r>
              <a:rPr lang="es-ES" sz="1200" dirty="0" err="1"/>
              <a:t>tristique</a:t>
            </a:r>
            <a:r>
              <a:rPr lang="es-ES" sz="1200" dirty="0"/>
              <a:t> </a:t>
            </a:r>
            <a:r>
              <a:rPr lang="es-ES" sz="1200" dirty="0" err="1"/>
              <a:t>felis</a:t>
            </a:r>
            <a:r>
              <a:rPr lang="es-ES" sz="1200" dirty="0"/>
              <a:t> </a:t>
            </a:r>
            <a:r>
              <a:rPr lang="es-ES" sz="1200" dirty="0" err="1"/>
              <a:t>ac</a:t>
            </a:r>
            <a:r>
              <a:rPr lang="es-ES" sz="1200" dirty="0"/>
              <a:t>.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414D5135-9A13-5D47-81A7-7D546AB8F51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70700" y="2931790"/>
            <a:ext cx="8807356" cy="28855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 b="1">
                <a:solidFill>
                  <a:schemeClr val="tx1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TÍTULO SIMULADO 01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8E3C32D-4FBE-914F-ABE8-34600C3F044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70700" y="3269491"/>
            <a:ext cx="8807356" cy="82796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>
                <a:solidFill>
                  <a:schemeClr val="tx1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lang="es-ES" sz="1200" dirty="0" err="1"/>
              <a:t>Lorem</a:t>
            </a:r>
            <a:r>
              <a:rPr lang="es-ES" sz="1200" dirty="0"/>
              <a:t> </a:t>
            </a:r>
            <a:r>
              <a:rPr lang="es-ES" sz="1200" dirty="0" err="1"/>
              <a:t>ipsum</a:t>
            </a:r>
            <a:r>
              <a:rPr lang="es-ES" sz="1200" dirty="0"/>
              <a:t> dolor </a:t>
            </a:r>
            <a:r>
              <a:rPr lang="es-ES" sz="1200" dirty="0" err="1"/>
              <a:t>sit</a:t>
            </a:r>
            <a:r>
              <a:rPr lang="es-ES" sz="1200" dirty="0"/>
              <a:t> </a:t>
            </a:r>
            <a:r>
              <a:rPr lang="es-ES" sz="1200" dirty="0" err="1"/>
              <a:t>amet</a:t>
            </a:r>
            <a:r>
              <a:rPr lang="es-ES" sz="1200" dirty="0"/>
              <a:t>. </a:t>
            </a:r>
            <a:r>
              <a:rPr lang="es-ES" sz="1200" dirty="0" err="1"/>
              <a:t>consectetur</a:t>
            </a:r>
            <a:r>
              <a:rPr lang="es-ES" sz="1200" dirty="0"/>
              <a:t> </a:t>
            </a:r>
            <a:r>
              <a:rPr lang="es-ES" sz="1200" dirty="0" err="1"/>
              <a:t>adipiscing</a:t>
            </a:r>
            <a:r>
              <a:rPr lang="es-ES" sz="1200" dirty="0"/>
              <a:t> </a:t>
            </a:r>
            <a:r>
              <a:rPr lang="es-ES" sz="1200" dirty="0" err="1"/>
              <a:t>elit</a:t>
            </a:r>
            <a:r>
              <a:rPr lang="es-ES" sz="1200" dirty="0"/>
              <a:t>. </a:t>
            </a:r>
            <a:r>
              <a:rPr lang="es-ES" sz="1200" dirty="0" err="1"/>
              <a:t>Etiam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in </a:t>
            </a:r>
            <a:r>
              <a:rPr lang="es-ES" sz="1200" dirty="0" err="1"/>
              <a:t>iaculis</a:t>
            </a:r>
            <a:r>
              <a:rPr lang="es-ES" sz="1200" dirty="0"/>
              <a:t> </a:t>
            </a:r>
            <a:r>
              <a:rPr lang="es-ES" sz="1200" dirty="0" err="1"/>
              <a:t>gravida</a:t>
            </a:r>
            <a:r>
              <a:rPr lang="es-ES" sz="1200" dirty="0"/>
              <a:t>, </a:t>
            </a:r>
            <a:r>
              <a:rPr lang="es-ES" sz="1200" dirty="0" err="1"/>
              <a:t>purus</a:t>
            </a:r>
            <a:r>
              <a:rPr lang="es-ES" sz="1200" dirty="0"/>
              <a:t> </a:t>
            </a:r>
            <a:r>
              <a:rPr lang="es-ES" sz="1200" dirty="0" err="1"/>
              <a:t>massa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 mi, et </a:t>
            </a:r>
            <a:br>
              <a:rPr lang="es-ES" sz="1200" dirty="0"/>
            </a:br>
            <a:r>
              <a:rPr lang="es-ES" sz="1200" dirty="0" err="1"/>
              <a:t>feugiat</a:t>
            </a:r>
            <a:r>
              <a:rPr lang="es-ES" sz="1200" dirty="0"/>
              <a:t>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diam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est</a:t>
            </a:r>
            <a:r>
              <a:rPr lang="es-ES" sz="1200" dirty="0"/>
              <a:t>. </a:t>
            </a:r>
            <a:r>
              <a:rPr lang="es-ES" sz="1200" dirty="0" err="1"/>
              <a:t>Duis</a:t>
            </a:r>
            <a:r>
              <a:rPr lang="es-ES" sz="1200" dirty="0"/>
              <a:t> </a:t>
            </a:r>
            <a:r>
              <a:rPr lang="es-ES" sz="1200" dirty="0" err="1"/>
              <a:t>pulvinar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a </a:t>
            </a:r>
            <a:r>
              <a:rPr lang="es-ES" sz="1200" dirty="0" err="1"/>
              <a:t>ullamcorper</a:t>
            </a:r>
            <a:r>
              <a:rPr lang="es-ES" sz="1200" dirty="0"/>
              <a:t> </a:t>
            </a:r>
            <a:r>
              <a:rPr lang="es-ES" sz="1200" dirty="0" err="1"/>
              <a:t>rhoncus</a:t>
            </a:r>
            <a:r>
              <a:rPr lang="es-ES" sz="1200" dirty="0"/>
              <a:t>,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augue</a:t>
            </a:r>
            <a:r>
              <a:rPr lang="es-ES" sz="1200" dirty="0"/>
              <a:t> </a:t>
            </a:r>
            <a:r>
              <a:rPr lang="es-ES" sz="1200" dirty="0" err="1"/>
              <a:t>elementum</a:t>
            </a:r>
            <a:r>
              <a:rPr lang="es-ES" sz="1200" dirty="0"/>
              <a:t> </a:t>
            </a:r>
            <a:r>
              <a:rPr lang="es-ES" sz="1200" dirty="0" err="1"/>
              <a:t>arcu</a:t>
            </a:r>
            <a:r>
              <a:rPr lang="es-ES" sz="1200" dirty="0"/>
              <a:t>, id </a:t>
            </a:r>
            <a:r>
              <a:rPr lang="es-ES" sz="1200" dirty="0" err="1"/>
              <a:t>posuere</a:t>
            </a:r>
            <a:r>
              <a:rPr lang="es-ES" sz="1200" dirty="0"/>
              <a:t> </a:t>
            </a:r>
            <a:r>
              <a:rPr lang="es-ES" sz="1200" dirty="0" err="1"/>
              <a:t>erat</a:t>
            </a:r>
            <a:r>
              <a:rPr lang="es-ES" sz="1200" dirty="0"/>
              <a:t> </a:t>
            </a:r>
            <a:r>
              <a:rPr lang="es-ES" sz="1200" dirty="0" err="1"/>
              <a:t>neque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lorem</a:t>
            </a:r>
            <a:r>
              <a:rPr lang="es-ES" sz="1200" dirty="0"/>
              <a:t>. </a:t>
            </a:r>
            <a:r>
              <a:rPr lang="es-ES" sz="1200" dirty="0" err="1"/>
              <a:t>Maecenas</a:t>
            </a:r>
            <a:r>
              <a:rPr lang="es-ES" sz="1200" dirty="0"/>
              <a:t> </a:t>
            </a:r>
            <a:r>
              <a:rPr lang="es-ES" sz="1200" dirty="0" err="1"/>
              <a:t>finibus</a:t>
            </a:r>
            <a:r>
              <a:rPr lang="es-ES" sz="1200" dirty="0"/>
              <a:t> </a:t>
            </a:r>
            <a:r>
              <a:rPr lang="es-ES" sz="1200" dirty="0" err="1"/>
              <a:t>tristique</a:t>
            </a:r>
            <a:r>
              <a:rPr lang="es-ES" sz="1200" dirty="0"/>
              <a:t> </a:t>
            </a:r>
            <a:r>
              <a:rPr lang="es-ES" sz="1200" dirty="0" err="1"/>
              <a:t>felis</a:t>
            </a:r>
            <a:r>
              <a:rPr lang="es-ES" sz="1200" dirty="0"/>
              <a:t> </a:t>
            </a:r>
            <a:r>
              <a:rPr lang="es-ES" sz="1200" dirty="0" err="1"/>
              <a:t>ac</a:t>
            </a:r>
            <a:r>
              <a:rPr lang="es-ES" sz="1200" dirty="0"/>
              <a:t>.</a:t>
            </a:r>
          </a:p>
        </p:txBody>
      </p:sp>
      <p:grpSp>
        <p:nvGrpSpPr>
          <p:cNvPr id="36" name="8 Grupo">
            <a:extLst>
              <a:ext uri="{FF2B5EF4-FFF2-40B4-BE49-F238E27FC236}">
                <a16:creationId xmlns:a16="http://schemas.microsoft.com/office/drawing/2014/main" id="{B59BB3CB-FDF3-4A6C-9B2D-7A3CE41951E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37" name="Freeform 43">
              <a:extLst>
                <a:ext uri="{FF2B5EF4-FFF2-40B4-BE49-F238E27FC236}">
                  <a16:creationId xmlns:a16="http://schemas.microsoft.com/office/drawing/2014/main" id="{A11E9B59-4F92-44BE-BD5B-4773920C0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38" name="Freeform 44">
              <a:extLst>
                <a:ext uri="{FF2B5EF4-FFF2-40B4-BE49-F238E27FC236}">
                  <a16:creationId xmlns:a16="http://schemas.microsoft.com/office/drawing/2014/main" id="{6E0BAC48-118B-4FC9-A03A-47430D5D8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9" name="Freeform 45">
              <a:extLst>
                <a:ext uri="{FF2B5EF4-FFF2-40B4-BE49-F238E27FC236}">
                  <a16:creationId xmlns:a16="http://schemas.microsoft.com/office/drawing/2014/main" id="{F7310DA0-EF2A-4C2B-B847-2BF3F1C96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BFFD9F9A-3356-4836-87A6-E75C50DCE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1" name="Freeform 47">
              <a:extLst>
                <a:ext uri="{FF2B5EF4-FFF2-40B4-BE49-F238E27FC236}">
                  <a16:creationId xmlns:a16="http://schemas.microsoft.com/office/drawing/2014/main" id="{E0F9A67C-B253-4954-B163-19A5EF380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9F67B512-B181-46FF-861A-1A35C10788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3" name="Freeform 49">
              <a:extLst>
                <a:ext uri="{FF2B5EF4-FFF2-40B4-BE49-F238E27FC236}">
                  <a16:creationId xmlns:a16="http://schemas.microsoft.com/office/drawing/2014/main" id="{21A6CDE1-8279-4753-91E5-4AEEBB26E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4" name="Freeform 50">
              <a:extLst>
                <a:ext uri="{FF2B5EF4-FFF2-40B4-BE49-F238E27FC236}">
                  <a16:creationId xmlns:a16="http://schemas.microsoft.com/office/drawing/2014/main" id="{29A03D26-E6A3-4C50-9768-FFD43E884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998644739"/>
      </p:ext>
    </p:extLst>
  </p:cSld>
  <p:clrMapOvr>
    <a:masterClrMapping/>
  </p:clrMapOvr>
  <p:hf sldNum="0"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(mantenerla oculta o borrar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4831421-F9F7-0D4A-9039-B1CF1CDF07D1}"/>
              </a:ext>
            </a:extLst>
          </p:cNvPr>
          <p:cNvSpPr/>
          <p:nvPr userDrawn="1"/>
        </p:nvSpPr>
        <p:spPr>
          <a:xfrm>
            <a:off x="0" y="339501"/>
            <a:ext cx="9144000" cy="4803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Round Same Side Corner Rectangle 30">
            <a:extLst>
              <a:ext uri="{FF2B5EF4-FFF2-40B4-BE49-F238E27FC236}">
                <a16:creationId xmlns:a16="http://schemas.microsoft.com/office/drawing/2014/main" id="{4E5DA79C-286E-CC45-B517-AA7628B6AF0D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" name="Rectangle 7">
            <a:extLst>
              <a:ext uri="{FF2B5EF4-FFF2-40B4-BE49-F238E27FC236}">
                <a16:creationId xmlns:a16="http://schemas.microsoft.com/office/drawing/2014/main" id="{B7260E7D-2C64-40ED-8FF8-6A5B4C6FDF94}"/>
              </a:ext>
            </a:extLst>
          </p:cNvPr>
          <p:cNvSpPr/>
          <p:nvPr userDrawn="1"/>
        </p:nvSpPr>
        <p:spPr>
          <a:xfrm>
            <a:off x="0" y="4810995"/>
            <a:ext cx="9143999" cy="332504"/>
          </a:xfrm>
          <a:prstGeom prst="rect">
            <a:avLst/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193 CuadroTexto">
            <a:extLst>
              <a:ext uri="{FF2B5EF4-FFF2-40B4-BE49-F238E27FC236}">
                <a16:creationId xmlns:a16="http://schemas.microsoft.com/office/drawing/2014/main" id="{55685EA5-1912-404E-8E72-672A7A809A50}"/>
              </a:ext>
            </a:extLst>
          </p:cNvPr>
          <p:cNvSpPr txBox="1"/>
          <p:nvPr userDrawn="1"/>
        </p:nvSpPr>
        <p:spPr>
          <a:xfrm>
            <a:off x="160760" y="4864435"/>
            <a:ext cx="9610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AR" sz="900" b="1" dirty="0">
                <a:solidFill>
                  <a:schemeClr val="bg1"/>
                </a:solidFill>
              </a:rPr>
              <a:t>IMPORTANTE</a:t>
            </a:r>
          </a:p>
        </p:txBody>
      </p:sp>
      <p:sp>
        <p:nvSpPr>
          <p:cNvPr id="52" name="193 CuadroTexto">
            <a:extLst>
              <a:ext uri="{FF2B5EF4-FFF2-40B4-BE49-F238E27FC236}">
                <a16:creationId xmlns:a16="http://schemas.microsoft.com/office/drawing/2014/main" id="{74C099B2-77D7-47A3-9C66-26FE976DF219}"/>
              </a:ext>
            </a:extLst>
          </p:cNvPr>
          <p:cNvSpPr txBox="1"/>
          <p:nvPr userDrawn="1"/>
        </p:nvSpPr>
        <p:spPr>
          <a:xfrm>
            <a:off x="1099288" y="4864435"/>
            <a:ext cx="77397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AR" sz="900" b="1" dirty="0">
                <a:solidFill>
                  <a:schemeClr val="bg1"/>
                </a:solidFill>
              </a:rPr>
              <a:t>Solo </a:t>
            </a:r>
            <a:r>
              <a:rPr lang="es-AR" sz="900" dirty="0">
                <a:solidFill>
                  <a:schemeClr val="bg1"/>
                </a:solidFill>
              </a:rPr>
              <a:t>para uso en presentaciones creadas en </a:t>
            </a:r>
            <a:r>
              <a:rPr lang="es-AR" sz="900" dirty="0" err="1">
                <a:solidFill>
                  <a:schemeClr val="bg1"/>
                </a:solidFill>
              </a:rPr>
              <a:t>Powerpoint</a:t>
            </a:r>
            <a:r>
              <a:rPr lang="es-AR" sz="900" dirty="0">
                <a:solidFill>
                  <a:schemeClr val="bg1"/>
                </a:solidFill>
              </a:rPr>
              <a:t>. Para aplicar estos logos en otros soportes </a:t>
            </a:r>
            <a:r>
              <a:rPr lang="es-AR" sz="900" dirty="0" err="1">
                <a:solidFill>
                  <a:schemeClr val="bg1"/>
                </a:solidFill>
              </a:rPr>
              <a:t>comunicate</a:t>
            </a:r>
            <a:r>
              <a:rPr lang="es-AR" sz="900" dirty="0">
                <a:solidFill>
                  <a:schemeClr val="bg1"/>
                </a:solidFill>
              </a:rPr>
              <a:t> con el área de Imagen Corporativa.</a:t>
            </a:r>
          </a:p>
        </p:txBody>
      </p:sp>
      <p:sp>
        <p:nvSpPr>
          <p:cNvPr id="32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30" name="1 CuadroTexto">
            <a:extLst>
              <a:ext uri="{FF2B5EF4-FFF2-40B4-BE49-F238E27FC236}">
                <a16:creationId xmlns:a16="http://schemas.microsoft.com/office/drawing/2014/main" id="{22B54EC5-9B28-CF47-A467-0F53B6ABF8BD}"/>
              </a:ext>
            </a:extLst>
          </p:cNvPr>
          <p:cNvSpPr txBox="1"/>
          <p:nvPr userDrawn="1"/>
        </p:nvSpPr>
        <p:spPr>
          <a:xfrm>
            <a:off x="420639" y="149900"/>
            <a:ext cx="1785104" cy="2616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s-ES" sz="1100" b="1" dirty="0">
                <a:solidFill>
                  <a:schemeClr val="tx1"/>
                </a:solidFill>
              </a:rPr>
              <a:t>LOGOS CORPORATIVOS</a:t>
            </a:r>
          </a:p>
        </p:txBody>
      </p:sp>
      <p:sp>
        <p:nvSpPr>
          <p:cNvPr id="45" name="56 CuadroTexto">
            <a:extLst>
              <a:ext uri="{FF2B5EF4-FFF2-40B4-BE49-F238E27FC236}">
                <a16:creationId xmlns:a16="http://schemas.microsoft.com/office/drawing/2014/main" id="{42BFC28D-19E8-457F-87DD-C1DD91D485EC}"/>
              </a:ext>
            </a:extLst>
          </p:cNvPr>
          <p:cNvSpPr txBox="1"/>
          <p:nvPr userDrawn="1"/>
        </p:nvSpPr>
        <p:spPr>
          <a:xfrm>
            <a:off x="200137" y="679387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YPF</a:t>
            </a:r>
          </a:p>
        </p:txBody>
      </p:sp>
      <p:cxnSp>
        <p:nvCxnSpPr>
          <p:cNvPr id="46" name="57 Conector recto">
            <a:extLst>
              <a:ext uri="{FF2B5EF4-FFF2-40B4-BE49-F238E27FC236}">
                <a16:creationId xmlns:a16="http://schemas.microsoft.com/office/drawing/2014/main" id="{25D9A471-1011-48AB-8B8E-09165976F23A}"/>
              </a:ext>
            </a:extLst>
          </p:cNvPr>
          <p:cNvCxnSpPr/>
          <p:nvPr userDrawn="1"/>
        </p:nvCxnSpPr>
        <p:spPr>
          <a:xfrm>
            <a:off x="285922" y="942636"/>
            <a:ext cx="1189734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58 CuadroTexto">
            <a:extLst>
              <a:ext uri="{FF2B5EF4-FFF2-40B4-BE49-F238E27FC236}">
                <a16:creationId xmlns:a16="http://schemas.microsoft.com/office/drawing/2014/main" id="{E001B4DF-BB5A-4CFC-815E-EF858BDA4981}"/>
              </a:ext>
            </a:extLst>
          </p:cNvPr>
          <p:cNvSpPr txBox="1"/>
          <p:nvPr userDrawn="1"/>
        </p:nvSpPr>
        <p:spPr>
          <a:xfrm>
            <a:off x="6635292" y="3664570"/>
            <a:ext cx="632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Y-TEC</a:t>
            </a:r>
          </a:p>
        </p:txBody>
      </p:sp>
      <p:sp>
        <p:nvSpPr>
          <p:cNvPr id="48" name="59 CuadroTexto">
            <a:extLst>
              <a:ext uri="{FF2B5EF4-FFF2-40B4-BE49-F238E27FC236}">
                <a16:creationId xmlns:a16="http://schemas.microsoft.com/office/drawing/2014/main" id="{BFAB2669-25CA-4C3F-A81D-EB04E54086D6}"/>
              </a:ext>
            </a:extLst>
          </p:cNvPr>
          <p:cNvSpPr txBox="1"/>
          <p:nvPr userDrawn="1"/>
        </p:nvSpPr>
        <p:spPr>
          <a:xfrm>
            <a:off x="3995936" y="679387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Servicios</a:t>
            </a:r>
          </a:p>
        </p:txBody>
      </p:sp>
      <p:cxnSp>
        <p:nvCxnSpPr>
          <p:cNvPr id="49" name="60 Conector recto">
            <a:extLst>
              <a:ext uri="{FF2B5EF4-FFF2-40B4-BE49-F238E27FC236}">
                <a16:creationId xmlns:a16="http://schemas.microsoft.com/office/drawing/2014/main" id="{A0CADB7B-74B5-4609-B643-414C6D6BF631}"/>
              </a:ext>
            </a:extLst>
          </p:cNvPr>
          <p:cNvCxnSpPr/>
          <p:nvPr userDrawn="1"/>
        </p:nvCxnSpPr>
        <p:spPr>
          <a:xfrm>
            <a:off x="4081721" y="942636"/>
            <a:ext cx="4699604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61 CuadroTexto">
            <a:extLst>
              <a:ext uri="{FF2B5EF4-FFF2-40B4-BE49-F238E27FC236}">
                <a16:creationId xmlns:a16="http://schemas.microsoft.com/office/drawing/2014/main" id="{FC829F35-0B70-488F-A4D3-770210C3398D}"/>
              </a:ext>
            </a:extLst>
          </p:cNvPr>
          <p:cNvSpPr txBox="1"/>
          <p:nvPr userDrawn="1"/>
        </p:nvSpPr>
        <p:spPr>
          <a:xfrm>
            <a:off x="3903756" y="3664570"/>
            <a:ext cx="1239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Fundación YPF</a:t>
            </a:r>
          </a:p>
        </p:txBody>
      </p:sp>
      <p:cxnSp>
        <p:nvCxnSpPr>
          <p:cNvPr id="65" name="62 Conector recto">
            <a:extLst>
              <a:ext uri="{FF2B5EF4-FFF2-40B4-BE49-F238E27FC236}">
                <a16:creationId xmlns:a16="http://schemas.microsoft.com/office/drawing/2014/main" id="{57FBFB45-819F-46FF-AD6D-F7C726C6CF28}"/>
              </a:ext>
            </a:extLst>
          </p:cNvPr>
          <p:cNvCxnSpPr/>
          <p:nvPr userDrawn="1"/>
        </p:nvCxnSpPr>
        <p:spPr>
          <a:xfrm>
            <a:off x="3989541" y="3927819"/>
            <a:ext cx="1067091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64 CuadroTexto">
            <a:extLst>
              <a:ext uri="{FF2B5EF4-FFF2-40B4-BE49-F238E27FC236}">
                <a16:creationId xmlns:a16="http://schemas.microsoft.com/office/drawing/2014/main" id="{493C3216-3D02-4531-A427-C03A0833CC75}"/>
              </a:ext>
            </a:extLst>
          </p:cNvPr>
          <p:cNvSpPr txBox="1"/>
          <p:nvPr userDrawn="1"/>
        </p:nvSpPr>
        <p:spPr>
          <a:xfrm>
            <a:off x="200137" y="2506092"/>
            <a:ext cx="1112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Combustibles</a:t>
            </a:r>
          </a:p>
        </p:txBody>
      </p:sp>
      <p:cxnSp>
        <p:nvCxnSpPr>
          <p:cNvPr id="70" name="65 Conector recto">
            <a:extLst>
              <a:ext uri="{FF2B5EF4-FFF2-40B4-BE49-F238E27FC236}">
                <a16:creationId xmlns:a16="http://schemas.microsoft.com/office/drawing/2014/main" id="{1053EE3B-4C64-4963-AD65-A8FA9E4C54D3}"/>
              </a:ext>
            </a:extLst>
          </p:cNvPr>
          <p:cNvCxnSpPr>
            <a:cxnSpLocks/>
          </p:cNvCxnSpPr>
          <p:nvPr userDrawn="1"/>
        </p:nvCxnSpPr>
        <p:spPr>
          <a:xfrm>
            <a:off x="285922" y="2769341"/>
            <a:ext cx="1782759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66 CuadroTexto">
            <a:extLst>
              <a:ext uri="{FF2B5EF4-FFF2-40B4-BE49-F238E27FC236}">
                <a16:creationId xmlns:a16="http://schemas.microsoft.com/office/drawing/2014/main" id="{A9298EF5-2330-4C79-8747-053B5BCB74EE}"/>
              </a:ext>
            </a:extLst>
          </p:cNvPr>
          <p:cNvSpPr txBox="1"/>
          <p:nvPr userDrawn="1"/>
        </p:nvSpPr>
        <p:spPr>
          <a:xfrm>
            <a:off x="2352452" y="2506092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Lubricantes</a:t>
            </a:r>
          </a:p>
        </p:txBody>
      </p:sp>
      <p:cxnSp>
        <p:nvCxnSpPr>
          <p:cNvPr id="72" name="67 Conector recto">
            <a:extLst>
              <a:ext uri="{FF2B5EF4-FFF2-40B4-BE49-F238E27FC236}">
                <a16:creationId xmlns:a16="http://schemas.microsoft.com/office/drawing/2014/main" id="{9B35F3C2-3795-4DF8-90A4-9F030A5AEA6D}"/>
              </a:ext>
            </a:extLst>
          </p:cNvPr>
          <p:cNvCxnSpPr>
            <a:cxnSpLocks/>
          </p:cNvCxnSpPr>
          <p:nvPr userDrawn="1"/>
        </p:nvCxnSpPr>
        <p:spPr>
          <a:xfrm>
            <a:off x="2438237" y="2769341"/>
            <a:ext cx="1127679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66 CuadroTexto">
            <a:extLst>
              <a:ext uri="{FF2B5EF4-FFF2-40B4-BE49-F238E27FC236}">
                <a16:creationId xmlns:a16="http://schemas.microsoft.com/office/drawing/2014/main" id="{ACEC8887-D239-4E8F-A031-46CD56AAC667}"/>
              </a:ext>
            </a:extLst>
          </p:cNvPr>
          <p:cNvSpPr txBox="1"/>
          <p:nvPr userDrawn="1"/>
        </p:nvSpPr>
        <p:spPr>
          <a:xfrm>
            <a:off x="5233520" y="3664570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YPF Luz </a:t>
            </a:r>
          </a:p>
        </p:txBody>
      </p:sp>
      <p:cxnSp>
        <p:nvCxnSpPr>
          <p:cNvPr id="74" name="67 Conector recto">
            <a:extLst>
              <a:ext uri="{FF2B5EF4-FFF2-40B4-BE49-F238E27FC236}">
                <a16:creationId xmlns:a16="http://schemas.microsoft.com/office/drawing/2014/main" id="{B88B78C9-A98D-4BA3-B264-C0F788F87BCB}"/>
              </a:ext>
            </a:extLst>
          </p:cNvPr>
          <p:cNvCxnSpPr>
            <a:cxnSpLocks/>
          </p:cNvCxnSpPr>
          <p:nvPr userDrawn="1"/>
        </p:nvCxnSpPr>
        <p:spPr>
          <a:xfrm>
            <a:off x="5317655" y="3927819"/>
            <a:ext cx="1096174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74 Conector recto">
            <a:extLst>
              <a:ext uri="{FF2B5EF4-FFF2-40B4-BE49-F238E27FC236}">
                <a16:creationId xmlns:a16="http://schemas.microsoft.com/office/drawing/2014/main" id="{1605728B-8B36-4F4B-B22C-338FD4670CE9}"/>
              </a:ext>
            </a:extLst>
          </p:cNvPr>
          <p:cNvCxnSpPr>
            <a:cxnSpLocks/>
          </p:cNvCxnSpPr>
          <p:nvPr userDrawn="1"/>
        </p:nvCxnSpPr>
        <p:spPr>
          <a:xfrm>
            <a:off x="6721077" y="3927819"/>
            <a:ext cx="847646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66 CuadroTexto">
            <a:extLst>
              <a:ext uri="{FF2B5EF4-FFF2-40B4-BE49-F238E27FC236}">
                <a16:creationId xmlns:a16="http://schemas.microsoft.com/office/drawing/2014/main" id="{ACEC8887-D239-4E8F-A031-46CD56AAC667}"/>
              </a:ext>
            </a:extLst>
          </p:cNvPr>
          <p:cNvSpPr txBox="1"/>
          <p:nvPr userDrawn="1"/>
        </p:nvSpPr>
        <p:spPr>
          <a:xfrm>
            <a:off x="3903756" y="2506092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YPF Química</a:t>
            </a:r>
          </a:p>
        </p:txBody>
      </p:sp>
      <p:cxnSp>
        <p:nvCxnSpPr>
          <p:cNvPr id="77" name="67 Conector recto">
            <a:extLst>
              <a:ext uri="{FF2B5EF4-FFF2-40B4-BE49-F238E27FC236}">
                <a16:creationId xmlns:a16="http://schemas.microsoft.com/office/drawing/2014/main" id="{B88B78C9-A98D-4BA3-B264-C0F788F87BCB}"/>
              </a:ext>
            </a:extLst>
          </p:cNvPr>
          <p:cNvCxnSpPr>
            <a:cxnSpLocks/>
          </p:cNvCxnSpPr>
          <p:nvPr userDrawn="1"/>
        </p:nvCxnSpPr>
        <p:spPr>
          <a:xfrm>
            <a:off x="3989541" y="2769341"/>
            <a:ext cx="1067091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66 CuadroTexto">
            <a:extLst>
              <a:ext uri="{FF2B5EF4-FFF2-40B4-BE49-F238E27FC236}">
                <a16:creationId xmlns:a16="http://schemas.microsoft.com/office/drawing/2014/main" id="{ACEC8887-D239-4E8F-A031-46CD56AAC667}"/>
              </a:ext>
            </a:extLst>
          </p:cNvPr>
          <p:cNvSpPr txBox="1"/>
          <p:nvPr userDrawn="1"/>
        </p:nvSpPr>
        <p:spPr>
          <a:xfrm>
            <a:off x="5233520" y="2506092"/>
            <a:ext cx="109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YPF Aviación</a:t>
            </a:r>
          </a:p>
        </p:txBody>
      </p:sp>
      <p:cxnSp>
        <p:nvCxnSpPr>
          <p:cNvPr id="79" name="67 Conector recto">
            <a:extLst>
              <a:ext uri="{FF2B5EF4-FFF2-40B4-BE49-F238E27FC236}">
                <a16:creationId xmlns:a16="http://schemas.microsoft.com/office/drawing/2014/main" id="{B88B78C9-A98D-4BA3-B264-C0F788F87BCB}"/>
              </a:ext>
            </a:extLst>
          </p:cNvPr>
          <p:cNvCxnSpPr>
            <a:cxnSpLocks/>
          </p:cNvCxnSpPr>
          <p:nvPr userDrawn="1"/>
        </p:nvCxnSpPr>
        <p:spPr>
          <a:xfrm>
            <a:off x="5317655" y="2769341"/>
            <a:ext cx="1096174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56 CuadroTexto">
            <a:extLst>
              <a:ext uri="{FF2B5EF4-FFF2-40B4-BE49-F238E27FC236}">
                <a16:creationId xmlns:a16="http://schemas.microsoft.com/office/drawing/2014/main" id="{42BFC28D-19E8-457F-87DD-C1DD91D485EC}"/>
              </a:ext>
            </a:extLst>
          </p:cNvPr>
          <p:cNvSpPr txBox="1"/>
          <p:nvPr userDrawn="1"/>
        </p:nvSpPr>
        <p:spPr>
          <a:xfrm>
            <a:off x="1835795" y="679387"/>
            <a:ext cx="1157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YPF 100 años</a:t>
            </a:r>
          </a:p>
        </p:txBody>
      </p:sp>
      <p:cxnSp>
        <p:nvCxnSpPr>
          <p:cNvPr id="81" name="57 Conector recto">
            <a:extLst>
              <a:ext uri="{FF2B5EF4-FFF2-40B4-BE49-F238E27FC236}">
                <a16:creationId xmlns:a16="http://schemas.microsoft.com/office/drawing/2014/main" id="{25D9A471-1011-48AB-8B8E-09165976F23A}"/>
              </a:ext>
            </a:extLst>
          </p:cNvPr>
          <p:cNvCxnSpPr/>
          <p:nvPr userDrawn="1"/>
        </p:nvCxnSpPr>
        <p:spPr>
          <a:xfrm>
            <a:off x="1921580" y="942636"/>
            <a:ext cx="1633106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58 CuadroTexto">
            <a:extLst>
              <a:ext uri="{FF2B5EF4-FFF2-40B4-BE49-F238E27FC236}">
                <a16:creationId xmlns:a16="http://schemas.microsoft.com/office/drawing/2014/main" id="{E001B4DF-BB5A-4CFC-815E-EF858BDA4981}"/>
              </a:ext>
            </a:extLst>
          </p:cNvPr>
          <p:cNvSpPr txBox="1"/>
          <p:nvPr userDrawn="1"/>
        </p:nvSpPr>
        <p:spPr>
          <a:xfrm>
            <a:off x="7796817" y="3664570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AESA</a:t>
            </a:r>
          </a:p>
        </p:txBody>
      </p:sp>
      <p:cxnSp>
        <p:nvCxnSpPr>
          <p:cNvPr id="83" name="82 Conector recto">
            <a:extLst>
              <a:ext uri="{FF2B5EF4-FFF2-40B4-BE49-F238E27FC236}">
                <a16:creationId xmlns:a16="http://schemas.microsoft.com/office/drawing/2014/main" id="{1605728B-8B36-4F4B-B22C-338FD4670CE9}"/>
              </a:ext>
            </a:extLst>
          </p:cNvPr>
          <p:cNvCxnSpPr>
            <a:cxnSpLocks/>
          </p:cNvCxnSpPr>
          <p:nvPr userDrawn="1"/>
        </p:nvCxnSpPr>
        <p:spPr>
          <a:xfrm>
            <a:off x="7875878" y="3927819"/>
            <a:ext cx="847646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66 CuadroTexto">
            <a:extLst>
              <a:ext uri="{FF2B5EF4-FFF2-40B4-BE49-F238E27FC236}">
                <a16:creationId xmlns:a16="http://schemas.microsoft.com/office/drawing/2014/main" id="{ACEC8887-D239-4E8F-A031-46CD56AAC667}"/>
              </a:ext>
            </a:extLst>
          </p:cNvPr>
          <p:cNvSpPr txBox="1"/>
          <p:nvPr userDrawn="1"/>
        </p:nvSpPr>
        <p:spPr>
          <a:xfrm>
            <a:off x="6602070" y="2506092"/>
            <a:ext cx="809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YPF Gas</a:t>
            </a:r>
          </a:p>
        </p:txBody>
      </p:sp>
      <p:cxnSp>
        <p:nvCxnSpPr>
          <p:cNvPr id="85" name="67 Conector recto">
            <a:extLst>
              <a:ext uri="{FF2B5EF4-FFF2-40B4-BE49-F238E27FC236}">
                <a16:creationId xmlns:a16="http://schemas.microsoft.com/office/drawing/2014/main" id="{B88B78C9-A98D-4BA3-B264-C0F788F87BCB}"/>
              </a:ext>
            </a:extLst>
          </p:cNvPr>
          <p:cNvCxnSpPr>
            <a:cxnSpLocks/>
          </p:cNvCxnSpPr>
          <p:nvPr userDrawn="1"/>
        </p:nvCxnSpPr>
        <p:spPr>
          <a:xfrm>
            <a:off x="6686205" y="2769341"/>
            <a:ext cx="882518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8 Grupo">
            <a:extLst>
              <a:ext uri="{FF2B5EF4-FFF2-40B4-BE49-F238E27FC236}">
                <a16:creationId xmlns:a16="http://schemas.microsoft.com/office/drawing/2014/main" id="{1BE68C44-568E-4BE8-8828-3C9C96063E3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D2E3F69F-6679-4F0C-B9AF-7808524D6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id="{32786D3D-FB30-4583-8129-9EC44AC15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6" name="Freeform 45">
              <a:extLst>
                <a:ext uri="{FF2B5EF4-FFF2-40B4-BE49-F238E27FC236}">
                  <a16:creationId xmlns:a16="http://schemas.microsoft.com/office/drawing/2014/main" id="{C7D69202-8B5E-4B62-A921-41E13787A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7" name="Freeform 46">
              <a:extLst>
                <a:ext uri="{FF2B5EF4-FFF2-40B4-BE49-F238E27FC236}">
                  <a16:creationId xmlns:a16="http://schemas.microsoft.com/office/drawing/2014/main" id="{271E887E-CD52-4DF1-B1F9-AE38C40AF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8" name="Freeform 47">
              <a:extLst>
                <a:ext uri="{FF2B5EF4-FFF2-40B4-BE49-F238E27FC236}">
                  <a16:creationId xmlns:a16="http://schemas.microsoft.com/office/drawing/2014/main" id="{5E601BA2-BC96-4268-AAD7-9A6E8EB8D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9" name="Freeform 48">
              <a:extLst>
                <a:ext uri="{FF2B5EF4-FFF2-40B4-BE49-F238E27FC236}">
                  <a16:creationId xmlns:a16="http://schemas.microsoft.com/office/drawing/2014/main" id="{5AC3C169-DB2E-4191-8B4F-F6D28AF769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0" name="Freeform 49">
              <a:extLst>
                <a:ext uri="{FF2B5EF4-FFF2-40B4-BE49-F238E27FC236}">
                  <a16:creationId xmlns:a16="http://schemas.microsoft.com/office/drawing/2014/main" id="{BED6C380-5503-4323-BBFE-C1F84819C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1" name="Freeform 50">
              <a:extLst>
                <a:ext uri="{FF2B5EF4-FFF2-40B4-BE49-F238E27FC236}">
                  <a16:creationId xmlns:a16="http://schemas.microsoft.com/office/drawing/2014/main" id="{8A159E2A-BF60-412A-94F3-F3F8B1127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75061885"/>
      </p:ext>
    </p:extLst>
  </p:cSld>
  <p:clrMapOvr>
    <a:masterClrMapping/>
  </p:clrMapOvr>
  <p:hf sldNum="0" hd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CONOS  (mantenerla oculta o borrar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A3D690BB-F069-2D4A-9F67-84B2FEDE90E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0" name="Rectangle 134">
            <a:extLst>
              <a:ext uri="{FF2B5EF4-FFF2-40B4-BE49-F238E27FC236}">
                <a16:creationId xmlns:a16="http://schemas.microsoft.com/office/drawing/2014/main" id="{C7E62EBD-8151-4A41-9D6A-92B78F1C2645}"/>
              </a:ext>
            </a:extLst>
          </p:cNvPr>
          <p:cNvSpPr/>
          <p:nvPr userDrawn="1"/>
        </p:nvSpPr>
        <p:spPr>
          <a:xfrm>
            <a:off x="259140" y="1328733"/>
            <a:ext cx="65398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Pregunta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1" name="Rectangle 135">
            <a:extLst>
              <a:ext uri="{FF2B5EF4-FFF2-40B4-BE49-F238E27FC236}">
                <a16:creationId xmlns:a16="http://schemas.microsoft.com/office/drawing/2014/main" id="{C44F29FB-4C81-49FD-B099-DDAC44689423}"/>
              </a:ext>
            </a:extLst>
          </p:cNvPr>
          <p:cNvSpPr/>
          <p:nvPr userDrawn="1"/>
        </p:nvSpPr>
        <p:spPr>
          <a:xfrm>
            <a:off x="1074088" y="1328733"/>
            <a:ext cx="528868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Atención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2" name="Rectangle 136">
            <a:extLst>
              <a:ext uri="{FF2B5EF4-FFF2-40B4-BE49-F238E27FC236}">
                <a16:creationId xmlns:a16="http://schemas.microsoft.com/office/drawing/2014/main" id="{57595954-B768-4C5C-B204-9A95D20C7357}"/>
              </a:ext>
            </a:extLst>
          </p:cNvPr>
          <p:cNvSpPr/>
          <p:nvPr userDrawn="1"/>
        </p:nvSpPr>
        <p:spPr>
          <a:xfrm>
            <a:off x="1710730" y="1328733"/>
            <a:ext cx="65398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Correcto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3" name="Rectangle 137">
            <a:extLst>
              <a:ext uri="{FF2B5EF4-FFF2-40B4-BE49-F238E27FC236}">
                <a16:creationId xmlns:a16="http://schemas.microsoft.com/office/drawing/2014/main" id="{F6A2772A-5847-469F-93F0-E14B5E6A23D2}"/>
              </a:ext>
            </a:extLst>
          </p:cNvPr>
          <p:cNvSpPr/>
          <p:nvPr userDrawn="1"/>
        </p:nvSpPr>
        <p:spPr>
          <a:xfrm>
            <a:off x="2394615" y="1328733"/>
            <a:ext cx="65398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Incorrecto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4" name="Rectangle 154">
            <a:extLst>
              <a:ext uri="{FF2B5EF4-FFF2-40B4-BE49-F238E27FC236}">
                <a16:creationId xmlns:a16="http://schemas.microsoft.com/office/drawing/2014/main" id="{48B7C162-4E49-46F7-A583-422BFB22BDDD}"/>
              </a:ext>
            </a:extLst>
          </p:cNvPr>
          <p:cNvSpPr/>
          <p:nvPr userDrawn="1"/>
        </p:nvSpPr>
        <p:spPr>
          <a:xfrm>
            <a:off x="338768" y="3364995"/>
            <a:ext cx="72172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Camión</a:t>
            </a:r>
            <a:b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</a:b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cisterna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5" name="Rectangle 155">
            <a:extLst>
              <a:ext uri="{FF2B5EF4-FFF2-40B4-BE49-F238E27FC236}">
                <a16:creationId xmlns:a16="http://schemas.microsoft.com/office/drawing/2014/main" id="{2FD215E1-22C8-4065-B77D-F25D66BCA9F8}"/>
              </a:ext>
            </a:extLst>
          </p:cNvPr>
          <p:cNvSpPr/>
          <p:nvPr userDrawn="1"/>
        </p:nvSpPr>
        <p:spPr>
          <a:xfrm>
            <a:off x="1267252" y="3364995"/>
            <a:ext cx="6539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Camión</a:t>
            </a:r>
            <a:b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</a:b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carga 1</a:t>
            </a:r>
          </a:p>
        </p:txBody>
      </p:sp>
      <p:sp>
        <p:nvSpPr>
          <p:cNvPr id="116" name="Rectangle 165">
            <a:extLst>
              <a:ext uri="{FF2B5EF4-FFF2-40B4-BE49-F238E27FC236}">
                <a16:creationId xmlns:a16="http://schemas.microsoft.com/office/drawing/2014/main" id="{53857336-69FF-4AB0-8963-DB54A38F8AAC}"/>
              </a:ext>
            </a:extLst>
          </p:cNvPr>
          <p:cNvSpPr/>
          <p:nvPr userDrawn="1"/>
        </p:nvSpPr>
        <p:spPr>
          <a:xfrm>
            <a:off x="965692" y="2350739"/>
            <a:ext cx="653980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Escuela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7" name="Rectangle 167">
            <a:extLst>
              <a:ext uri="{FF2B5EF4-FFF2-40B4-BE49-F238E27FC236}">
                <a16:creationId xmlns:a16="http://schemas.microsoft.com/office/drawing/2014/main" id="{CE43C4DE-01A4-4E45-81C0-F9F1E68EB348}"/>
              </a:ext>
            </a:extLst>
          </p:cNvPr>
          <p:cNvSpPr/>
          <p:nvPr userDrawn="1"/>
        </p:nvSpPr>
        <p:spPr>
          <a:xfrm>
            <a:off x="1399524" y="2419122"/>
            <a:ext cx="1295330" cy="282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Educación </a:t>
            </a:r>
            <a:b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</a:b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superior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8" name="Rectangle 168">
            <a:extLst>
              <a:ext uri="{FF2B5EF4-FFF2-40B4-BE49-F238E27FC236}">
                <a16:creationId xmlns:a16="http://schemas.microsoft.com/office/drawing/2014/main" id="{95372FFB-CD8E-457D-B77F-21C39C967F3D}"/>
              </a:ext>
            </a:extLst>
          </p:cNvPr>
          <p:cNvSpPr/>
          <p:nvPr userDrawn="1"/>
        </p:nvSpPr>
        <p:spPr>
          <a:xfrm>
            <a:off x="2339752" y="2350739"/>
            <a:ext cx="653980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Casa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9" name="Rectangle 165">
            <a:extLst>
              <a:ext uri="{FF2B5EF4-FFF2-40B4-BE49-F238E27FC236}">
                <a16:creationId xmlns:a16="http://schemas.microsoft.com/office/drawing/2014/main" id="{405A7BE3-A0D6-45E4-A03A-C6D165F12D3E}"/>
              </a:ext>
            </a:extLst>
          </p:cNvPr>
          <p:cNvSpPr/>
          <p:nvPr userDrawn="1"/>
        </p:nvSpPr>
        <p:spPr>
          <a:xfrm>
            <a:off x="306690" y="2350739"/>
            <a:ext cx="653980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¨Personas</a:t>
            </a:r>
          </a:p>
        </p:txBody>
      </p:sp>
      <p:sp>
        <p:nvSpPr>
          <p:cNvPr id="120" name="Rectangle 168">
            <a:extLst>
              <a:ext uri="{FF2B5EF4-FFF2-40B4-BE49-F238E27FC236}">
                <a16:creationId xmlns:a16="http://schemas.microsoft.com/office/drawing/2014/main" id="{409EF882-A0CB-4768-A906-F6BC62775969}"/>
              </a:ext>
            </a:extLst>
          </p:cNvPr>
          <p:cNvSpPr/>
          <p:nvPr userDrawn="1"/>
        </p:nvSpPr>
        <p:spPr>
          <a:xfrm>
            <a:off x="2984262" y="2350739"/>
            <a:ext cx="653980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Ciudad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1" name="Rectangle 168">
            <a:extLst>
              <a:ext uri="{FF2B5EF4-FFF2-40B4-BE49-F238E27FC236}">
                <a16:creationId xmlns:a16="http://schemas.microsoft.com/office/drawing/2014/main" id="{17A55B89-8A8B-4032-A101-939E391DF424}"/>
              </a:ext>
            </a:extLst>
          </p:cNvPr>
          <p:cNvSpPr/>
          <p:nvPr userDrawn="1"/>
        </p:nvSpPr>
        <p:spPr>
          <a:xfrm>
            <a:off x="3645034" y="2350739"/>
            <a:ext cx="653980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Fábrica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2" name="Rectangle 168">
            <a:extLst>
              <a:ext uri="{FF2B5EF4-FFF2-40B4-BE49-F238E27FC236}">
                <a16:creationId xmlns:a16="http://schemas.microsoft.com/office/drawing/2014/main" id="{EFCF5448-7F6F-4FF2-9F8E-94188031337B}"/>
              </a:ext>
            </a:extLst>
          </p:cNvPr>
          <p:cNvSpPr/>
          <p:nvPr userDrawn="1"/>
        </p:nvSpPr>
        <p:spPr>
          <a:xfrm>
            <a:off x="6611344" y="2350739"/>
            <a:ext cx="653980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Confitería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3" name="Rectangle 168">
            <a:extLst>
              <a:ext uri="{FF2B5EF4-FFF2-40B4-BE49-F238E27FC236}">
                <a16:creationId xmlns:a16="http://schemas.microsoft.com/office/drawing/2014/main" id="{E7E1BAE6-3778-4E78-9421-95AAE99FD025}"/>
              </a:ext>
            </a:extLst>
          </p:cNvPr>
          <p:cNvSpPr/>
          <p:nvPr userDrawn="1"/>
        </p:nvSpPr>
        <p:spPr>
          <a:xfrm>
            <a:off x="7230388" y="2350739"/>
            <a:ext cx="653980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Bebida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4" name="Rectangle 168">
            <a:extLst>
              <a:ext uri="{FF2B5EF4-FFF2-40B4-BE49-F238E27FC236}">
                <a16:creationId xmlns:a16="http://schemas.microsoft.com/office/drawing/2014/main" id="{267E9F08-22FB-4A42-8A0D-735B8B253051}"/>
              </a:ext>
            </a:extLst>
          </p:cNvPr>
          <p:cNvSpPr/>
          <p:nvPr userDrawn="1"/>
        </p:nvSpPr>
        <p:spPr>
          <a:xfrm>
            <a:off x="7806452" y="2350739"/>
            <a:ext cx="653980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Comida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5" name="Rectangle 168">
            <a:extLst>
              <a:ext uri="{FF2B5EF4-FFF2-40B4-BE49-F238E27FC236}">
                <a16:creationId xmlns:a16="http://schemas.microsoft.com/office/drawing/2014/main" id="{A587753E-9436-46E0-90A5-58E449BA4229}"/>
              </a:ext>
            </a:extLst>
          </p:cNvPr>
          <p:cNvSpPr/>
          <p:nvPr userDrawn="1"/>
        </p:nvSpPr>
        <p:spPr>
          <a:xfrm>
            <a:off x="5001077" y="2350739"/>
            <a:ext cx="783716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Herramientas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6" name="Rectangle 168">
            <a:extLst>
              <a:ext uri="{FF2B5EF4-FFF2-40B4-BE49-F238E27FC236}">
                <a16:creationId xmlns:a16="http://schemas.microsoft.com/office/drawing/2014/main" id="{B414C681-DBCF-454A-B199-95D041180BF5}"/>
              </a:ext>
            </a:extLst>
          </p:cNvPr>
          <p:cNvSpPr/>
          <p:nvPr userDrawn="1"/>
        </p:nvSpPr>
        <p:spPr>
          <a:xfrm>
            <a:off x="8458754" y="2350739"/>
            <a:ext cx="498477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Agro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7" name="Rectangle 168">
            <a:extLst>
              <a:ext uri="{FF2B5EF4-FFF2-40B4-BE49-F238E27FC236}">
                <a16:creationId xmlns:a16="http://schemas.microsoft.com/office/drawing/2014/main" id="{D5338286-9AD2-4721-B71B-992A5306DA4E}"/>
              </a:ext>
            </a:extLst>
          </p:cNvPr>
          <p:cNvSpPr/>
          <p:nvPr userDrawn="1"/>
        </p:nvSpPr>
        <p:spPr>
          <a:xfrm>
            <a:off x="5781761" y="2350739"/>
            <a:ext cx="777334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Investigación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8" name="Rectangle 155">
            <a:extLst>
              <a:ext uri="{FF2B5EF4-FFF2-40B4-BE49-F238E27FC236}">
                <a16:creationId xmlns:a16="http://schemas.microsoft.com/office/drawing/2014/main" id="{6A66278F-48E6-491F-883C-3F704948FCDD}"/>
              </a:ext>
            </a:extLst>
          </p:cNvPr>
          <p:cNvSpPr/>
          <p:nvPr userDrawn="1"/>
        </p:nvSpPr>
        <p:spPr>
          <a:xfrm>
            <a:off x="2080227" y="3364995"/>
            <a:ext cx="6539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Camión</a:t>
            </a:r>
            <a:b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</a:b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carga 2</a:t>
            </a:r>
          </a:p>
        </p:txBody>
      </p:sp>
      <p:sp>
        <p:nvSpPr>
          <p:cNvPr id="129" name="Rectangle 137">
            <a:extLst>
              <a:ext uri="{FF2B5EF4-FFF2-40B4-BE49-F238E27FC236}">
                <a16:creationId xmlns:a16="http://schemas.microsoft.com/office/drawing/2014/main" id="{0C8DC673-B303-46F1-9067-E4FED6CF205F}"/>
              </a:ext>
            </a:extLst>
          </p:cNvPr>
          <p:cNvSpPr/>
          <p:nvPr userDrawn="1"/>
        </p:nvSpPr>
        <p:spPr>
          <a:xfrm>
            <a:off x="3059832" y="1328733"/>
            <a:ext cx="653980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Enlace web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0" name="Rectangle 137">
            <a:extLst>
              <a:ext uri="{FF2B5EF4-FFF2-40B4-BE49-F238E27FC236}">
                <a16:creationId xmlns:a16="http://schemas.microsoft.com/office/drawing/2014/main" id="{820BE4BC-C968-497E-81C9-0437622F06CF}"/>
              </a:ext>
            </a:extLst>
          </p:cNvPr>
          <p:cNvSpPr/>
          <p:nvPr userDrawn="1"/>
        </p:nvSpPr>
        <p:spPr>
          <a:xfrm>
            <a:off x="3789437" y="1328733"/>
            <a:ext cx="469347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Video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1" name="Rectangle 137">
            <a:extLst>
              <a:ext uri="{FF2B5EF4-FFF2-40B4-BE49-F238E27FC236}">
                <a16:creationId xmlns:a16="http://schemas.microsoft.com/office/drawing/2014/main" id="{B51472FB-DA9D-48DE-9CA0-C8F91A11E673}"/>
              </a:ext>
            </a:extLst>
          </p:cNvPr>
          <p:cNvSpPr/>
          <p:nvPr userDrawn="1"/>
        </p:nvSpPr>
        <p:spPr>
          <a:xfrm>
            <a:off x="4355007" y="1328733"/>
            <a:ext cx="469347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Imagen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2" name="Rectangle 137">
            <a:extLst>
              <a:ext uri="{FF2B5EF4-FFF2-40B4-BE49-F238E27FC236}">
                <a16:creationId xmlns:a16="http://schemas.microsoft.com/office/drawing/2014/main" id="{C99FC817-6D0E-421C-BD06-6035BD11A0DA}"/>
              </a:ext>
            </a:extLst>
          </p:cNvPr>
          <p:cNvSpPr/>
          <p:nvPr userDrawn="1"/>
        </p:nvSpPr>
        <p:spPr>
          <a:xfrm>
            <a:off x="5007223" y="1328733"/>
            <a:ext cx="469347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Audio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3" name="Rectangle 137">
            <a:extLst>
              <a:ext uri="{FF2B5EF4-FFF2-40B4-BE49-F238E27FC236}">
                <a16:creationId xmlns:a16="http://schemas.microsoft.com/office/drawing/2014/main" id="{78817166-E82E-436F-8E46-B4E6552FA574}"/>
              </a:ext>
            </a:extLst>
          </p:cNvPr>
          <p:cNvSpPr/>
          <p:nvPr userDrawn="1"/>
        </p:nvSpPr>
        <p:spPr>
          <a:xfrm>
            <a:off x="5652120" y="1328733"/>
            <a:ext cx="469347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Celular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4" name="Rectangle 137">
            <a:extLst>
              <a:ext uri="{FF2B5EF4-FFF2-40B4-BE49-F238E27FC236}">
                <a16:creationId xmlns:a16="http://schemas.microsoft.com/office/drawing/2014/main" id="{8115D299-C55F-4EFB-9A40-B3E8ECE309A5}"/>
              </a:ext>
            </a:extLst>
          </p:cNvPr>
          <p:cNvSpPr/>
          <p:nvPr userDrawn="1"/>
        </p:nvSpPr>
        <p:spPr>
          <a:xfrm>
            <a:off x="6331726" y="1328733"/>
            <a:ext cx="469347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PC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5" name="Rectangle 137">
            <a:extLst>
              <a:ext uri="{FF2B5EF4-FFF2-40B4-BE49-F238E27FC236}">
                <a16:creationId xmlns:a16="http://schemas.microsoft.com/office/drawing/2014/main" id="{72E16316-A968-49B2-8AD1-B181C944A98C}"/>
              </a:ext>
            </a:extLst>
          </p:cNvPr>
          <p:cNvSpPr/>
          <p:nvPr userDrawn="1"/>
        </p:nvSpPr>
        <p:spPr>
          <a:xfrm>
            <a:off x="6889158" y="1328733"/>
            <a:ext cx="559987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Argentina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6" name="Rectangle 137">
            <a:extLst>
              <a:ext uri="{FF2B5EF4-FFF2-40B4-BE49-F238E27FC236}">
                <a16:creationId xmlns:a16="http://schemas.microsoft.com/office/drawing/2014/main" id="{AED9987B-D42C-4A44-94F5-D835AE6E7397}"/>
              </a:ext>
            </a:extLst>
          </p:cNvPr>
          <p:cNvSpPr/>
          <p:nvPr userDrawn="1"/>
        </p:nvSpPr>
        <p:spPr>
          <a:xfrm>
            <a:off x="7577820" y="1328733"/>
            <a:ext cx="559987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Mundo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7" name="Rectangle 155">
            <a:extLst>
              <a:ext uri="{FF2B5EF4-FFF2-40B4-BE49-F238E27FC236}">
                <a16:creationId xmlns:a16="http://schemas.microsoft.com/office/drawing/2014/main" id="{6D52C055-715A-4BCA-8697-AA1931D498E7}"/>
              </a:ext>
            </a:extLst>
          </p:cNvPr>
          <p:cNvSpPr/>
          <p:nvPr userDrawn="1"/>
        </p:nvSpPr>
        <p:spPr>
          <a:xfrm>
            <a:off x="2873037" y="3364995"/>
            <a:ext cx="7731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Embarcación</a:t>
            </a:r>
            <a:b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</a:b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carga 1</a:t>
            </a:r>
          </a:p>
        </p:txBody>
      </p:sp>
      <p:sp>
        <p:nvSpPr>
          <p:cNvPr id="138" name="Rectangle 155">
            <a:extLst>
              <a:ext uri="{FF2B5EF4-FFF2-40B4-BE49-F238E27FC236}">
                <a16:creationId xmlns:a16="http://schemas.microsoft.com/office/drawing/2014/main" id="{FF372C6E-209E-4330-BCF1-F5C835BE4E26}"/>
              </a:ext>
            </a:extLst>
          </p:cNvPr>
          <p:cNvSpPr/>
          <p:nvPr userDrawn="1"/>
        </p:nvSpPr>
        <p:spPr>
          <a:xfrm>
            <a:off x="3772380" y="3364995"/>
            <a:ext cx="7731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Embarcación</a:t>
            </a:r>
            <a:b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</a:b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carga 2</a:t>
            </a:r>
          </a:p>
        </p:txBody>
      </p:sp>
      <p:sp>
        <p:nvSpPr>
          <p:cNvPr id="139" name="Rectangle 155">
            <a:extLst>
              <a:ext uri="{FF2B5EF4-FFF2-40B4-BE49-F238E27FC236}">
                <a16:creationId xmlns:a16="http://schemas.microsoft.com/office/drawing/2014/main" id="{53A27628-0118-47AE-ADA3-5C005F687D14}"/>
              </a:ext>
            </a:extLst>
          </p:cNvPr>
          <p:cNvSpPr/>
          <p:nvPr userDrawn="1"/>
        </p:nvSpPr>
        <p:spPr>
          <a:xfrm>
            <a:off x="4756028" y="3364995"/>
            <a:ext cx="53844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Automóvil</a:t>
            </a:r>
          </a:p>
        </p:txBody>
      </p:sp>
      <p:sp>
        <p:nvSpPr>
          <p:cNvPr id="140" name="Rectangle 155">
            <a:extLst>
              <a:ext uri="{FF2B5EF4-FFF2-40B4-BE49-F238E27FC236}">
                <a16:creationId xmlns:a16="http://schemas.microsoft.com/office/drawing/2014/main" id="{07207AD5-619D-4C24-B03E-C3E7187FEC62}"/>
              </a:ext>
            </a:extLst>
          </p:cNvPr>
          <p:cNvSpPr/>
          <p:nvPr userDrawn="1"/>
        </p:nvSpPr>
        <p:spPr>
          <a:xfrm>
            <a:off x="5509283" y="3364995"/>
            <a:ext cx="5640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Automóvil eléctrico</a:t>
            </a:r>
          </a:p>
        </p:txBody>
      </p:sp>
      <p:sp>
        <p:nvSpPr>
          <p:cNvPr id="141" name="Rectangle 155">
            <a:extLst>
              <a:ext uri="{FF2B5EF4-FFF2-40B4-BE49-F238E27FC236}">
                <a16:creationId xmlns:a16="http://schemas.microsoft.com/office/drawing/2014/main" id="{EE3F4B46-3E87-4700-AFC2-347F672C1DDA}"/>
              </a:ext>
            </a:extLst>
          </p:cNvPr>
          <p:cNvSpPr/>
          <p:nvPr userDrawn="1"/>
        </p:nvSpPr>
        <p:spPr>
          <a:xfrm>
            <a:off x="6268466" y="3364995"/>
            <a:ext cx="6141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Maquinaria agrícola</a:t>
            </a:r>
          </a:p>
        </p:txBody>
      </p:sp>
      <p:sp>
        <p:nvSpPr>
          <p:cNvPr id="142" name="Rectangle 155">
            <a:extLst>
              <a:ext uri="{FF2B5EF4-FFF2-40B4-BE49-F238E27FC236}">
                <a16:creationId xmlns:a16="http://schemas.microsoft.com/office/drawing/2014/main" id="{B06BD68A-C510-4AEE-97E1-F6E2D589AFD8}"/>
              </a:ext>
            </a:extLst>
          </p:cNvPr>
          <p:cNvSpPr/>
          <p:nvPr userDrawn="1"/>
        </p:nvSpPr>
        <p:spPr>
          <a:xfrm>
            <a:off x="6966051" y="3364995"/>
            <a:ext cx="47039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Avión</a:t>
            </a:r>
          </a:p>
        </p:txBody>
      </p:sp>
      <p:sp>
        <p:nvSpPr>
          <p:cNvPr id="143" name="Rectangle 155">
            <a:extLst>
              <a:ext uri="{FF2B5EF4-FFF2-40B4-BE49-F238E27FC236}">
                <a16:creationId xmlns:a16="http://schemas.microsoft.com/office/drawing/2014/main" id="{C1B2158E-E72C-4B51-B4C9-DA392180EAEF}"/>
              </a:ext>
            </a:extLst>
          </p:cNvPr>
          <p:cNvSpPr/>
          <p:nvPr userDrawn="1"/>
        </p:nvSpPr>
        <p:spPr>
          <a:xfrm>
            <a:off x="7618560" y="3364995"/>
            <a:ext cx="47039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Moto</a:t>
            </a:r>
          </a:p>
        </p:txBody>
      </p:sp>
      <p:sp>
        <p:nvSpPr>
          <p:cNvPr id="144" name="Rectangle 154">
            <a:extLst>
              <a:ext uri="{FF2B5EF4-FFF2-40B4-BE49-F238E27FC236}">
                <a16:creationId xmlns:a16="http://schemas.microsoft.com/office/drawing/2014/main" id="{D4472B92-AB8F-4810-ABA2-DE054A96FA95}"/>
              </a:ext>
            </a:extLst>
          </p:cNvPr>
          <p:cNvSpPr/>
          <p:nvPr userDrawn="1"/>
        </p:nvSpPr>
        <p:spPr>
          <a:xfrm>
            <a:off x="367175" y="4488637"/>
            <a:ext cx="532417" cy="138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Cigüeña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5" name="Rectangle 154">
            <a:extLst>
              <a:ext uri="{FF2B5EF4-FFF2-40B4-BE49-F238E27FC236}">
                <a16:creationId xmlns:a16="http://schemas.microsoft.com/office/drawing/2014/main" id="{354BFD88-F979-4272-AA4B-6FE32E2364FD}"/>
              </a:ext>
            </a:extLst>
          </p:cNvPr>
          <p:cNvSpPr/>
          <p:nvPr userDrawn="1"/>
        </p:nvSpPr>
        <p:spPr>
          <a:xfrm>
            <a:off x="978857" y="4488637"/>
            <a:ext cx="65896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Perforación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6" name="Rectangle 154">
            <a:extLst>
              <a:ext uri="{FF2B5EF4-FFF2-40B4-BE49-F238E27FC236}">
                <a16:creationId xmlns:a16="http://schemas.microsoft.com/office/drawing/2014/main" id="{11F21AE7-D914-41B7-BF0B-DFEA42B02ABE}"/>
              </a:ext>
            </a:extLst>
          </p:cNvPr>
          <p:cNvSpPr/>
          <p:nvPr userDrawn="1"/>
        </p:nvSpPr>
        <p:spPr>
          <a:xfrm>
            <a:off x="1693561" y="4488637"/>
            <a:ext cx="65896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Refinería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7" name="Rectangle 154">
            <a:extLst>
              <a:ext uri="{FF2B5EF4-FFF2-40B4-BE49-F238E27FC236}">
                <a16:creationId xmlns:a16="http://schemas.microsoft.com/office/drawing/2014/main" id="{7F5A1F9B-CFE8-45F8-8D7F-06B795861EB6}"/>
              </a:ext>
            </a:extLst>
          </p:cNvPr>
          <p:cNvSpPr/>
          <p:nvPr userDrawn="1"/>
        </p:nvSpPr>
        <p:spPr>
          <a:xfrm>
            <a:off x="2375774" y="4488637"/>
            <a:ext cx="65896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Energía eléctrica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8" name="Rectangle 154">
            <a:extLst>
              <a:ext uri="{FF2B5EF4-FFF2-40B4-BE49-F238E27FC236}">
                <a16:creationId xmlns:a16="http://schemas.microsoft.com/office/drawing/2014/main" id="{68238EB6-87F1-47E0-B5B1-5DF517532993}"/>
              </a:ext>
            </a:extLst>
          </p:cNvPr>
          <p:cNvSpPr/>
          <p:nvPr userDrawn="1"/>
        </p:nvSpPr>
        <p:spPr>
          <a:xfrm>
            <a:off x="3059286" y="4488637"/>
            <a:ext cx="65896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Energía renovable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9" name="Rectangle 154">
            <a:extLst>
              <a:ext uri="{FF2B5EF4-FFF2-40B4-BE49-F238E27FC236}">
                <a16:creationId xmlns:a16="http://schemas.microsoft.com/office/drawing/2014/main" id="{87E64AA2-7499-49A0-82AB-77664EC3C0C7}"/>
              </a:ext>
            </a:extLst>
          </p:cNvPr>
          <p:cNvSpPr/>
          <p:nvPr userDrawn="1"/>
        </p:nvSpPr>
        <p:spPr>
          <a:xfrm>
            <a:off x="3751954" y="4488637"/>
            <a:ext cx="78786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Surtidor combustible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0" name="Rectangle 154">
            <a:extLst>
              <a:ext uri="{FF2B5EF4-FFF2-40B4-BE49-F238E27FC236}">
                <a16:creationId xmlns:a16="http://schemas.microsoft.com/office/drawing/2014/main" id="{E1EB0898-228E-4542-A406-20A9F71C6BDD}"/>
              </a:ext>
            </a:extLst>
          </p:cNvPr>
          <p:cNvSpPr/>
          <p:nvPr userDrawn="1"/>
        </p:nvSpPr>
        <p:spPr>
          <a:xfrm>
            <a:off x="4450267" y="4488637"/>
            <a:ext cx="78786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Surtidor eléctrico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1" name="Rectangle 154">
            <a:extLst>
              <a:ext uri="{FF2B5EF4-FFF2-40B4-BE49-F238E27FC236}">
                <a16:creationId xmlns:a16="http://schemas.microsoft.com/office/drawing/2014/main" id="{43267B2C-06C9-44BA-ADC2-482C3432BA57}"/>
              </a:ext>
            </a:extLst>
          </p:cNvPr>
          <p:cNvSpPr/>
          <p:nvPr userDrawn="1"/>
        </p:nvSpPr>
        <p:spPr>
          <a:xfrm>
            <a:off x="5134282" y="4488637"/>
            <a:ext cx="78786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Bio-combustible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2" name="Rectangle 154">
            <a:extLst>
              <a:ext uri="{FF2B5EF4-FFF2-40B4-BE49-F238E27FC236}">
                <a16:creationId xmlns:a16="http://schemas.microsoft.com/office/drawing/2014/main" id="{C7C5B1CD-F158-4962-B69B-8DED079D04BD}"/>
              </a:ext>
            </a:extLst>
          </p:cNvPr>
          <p:cNvSpPr/>
          <p:nvPr userDrawn="1"/>
        </p:nvSpPr>
        <p:spPr>
          <a:xfrm>
            <a:off x="5871367" y="4488637"/>
            <a:ext cx="61266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Petróleo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3" name="Rectangle 154">
            <a:extLst>
              <a:ext uri="{FF2B5EF4-FFF2-40B4-BE49-F238E27FC236}">
                <a16:creationId xmlns:a16="http://schemas.microsoft.com/office/drawing/2014/main" id="{3820A191-531D-4724-993F-608C60471EFB}"/>
              </a:ext>
            </a:extLst>
          </p:cNvPr>
          <p:cNvSpPr/>
          <p:nvPr userDrawn="1"/>
        </p:nvSpPr>
        <p:spPr>
          <a:xfrm>
            <a:off x="6577308" y="4488637"/>
            <a:ext cx="31132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Gas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4" name="Rectangle 154">
            <a:extLst>
              <a:ext uri="{FF2B5EF4-FFF2-40B4-BE49-F238E27FC236}">
                <a16:creationId xmlns:a16="http://schemas.microsoft.com/office/drawing/2014/main" id="{BE0A0B47-CFE2-485D-9D9B-B0CA5599516B}"/>
              </a:ext>
            </a:extLst>
          </p:cNvPr>
          <p:cNvSpPr/>
          <p:nvPr userDrawn="1"/>
        </p:nvSpPr>
        <p:spPr>
          <a:xfrm>
            <a:off x="7081364" y="4488637"/>
            <a:ext cx="55078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Lubricante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D0C06A5D-5A75-402A-8E02-B08EE6BA35C0}"/>
              </a:ext>
            </a:extLst>
          </p:cNvPr>
          <p:cNvSpPr/>
          <p:nvPr userDrawn="1"/>
        </p:nvSpPr>
        <p:spPr>
          <a:xfrm>
            <a:off x="7807486" y="4488637"/>
            <a:ext cx="34586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Barril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6" name="Rectangle 168">
            <a:extLst>
              <a:ext uri="{FF2B5EF4-FFF2-40B4-BE49-F238E27FC236}">
                <a16:creationId xmlns:a16="http://schemas.microsoft.com/office/drawing/2014/main" id="{C5360930-DFCF-4A3B-A60D-7CEDF9A579A8}"/>
              </a:ext>
            </a:extLst>
          </p:cNvPr>
          <p:cNvSpPr/>
          <p:nvPr userDrawn="1"/>
        </p:nvSpPr>
        <p:spPr>
          <a:xfrm>
            <a:off x="4298722" y="2350739"/>
            <a:ext cx="777334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Trabajador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7" name="Rectangle 154">
            <a:extLst>
              <a:ext uri="{FF2B5EF4-FFF2-40B4-BE49-F238E27FC236}">
                <a16:creationId xmlns:a16="http://schemas.microsoft.com/office/drawing/2014/main" id="{DBB4168B-0E64-4B71-8802-1D7FE0ABF0AD}"/>
              </a:ext>
            </a:extLst>
          </p:cNvPr>
          <p:cNvSpPr/>
          <p:nvPr userDrawn="1"/>
        </p:nvSpPr>
        <p:spPr>
          <a:xfrm>
            <a:off x="8322766" y="4488637"/>
            <a:ext cx="43526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Ductos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8" name="Rectangle 155">
            <a:extLst>
              <a:ext uri="{FF2B5EF4-FFF2-40B4-BE49-F238E27FC236}">
                <a16:creationId xmlns:a16="http://schemas.microsoft.com/office/drawing/2014/main" id="{75E644BD-4E67-457F-AFE7-417D7EC6E818}"/>
              </a:ext>
            </a:extLst>
          </p:cNvPr>
          <p:cNvSpPr/>
          <p:nvPr userDrawn="1"/>
        </p:nvSpPr>
        <p:spPr>
          <a:xfrm>
            <a:off x="8350078" y="3364995"/>
            <a:ext cx="47039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Bicicleta</a:t>
            </a:r>
          </a:p>
        </p:txBody>
      </p:sp>
      <p:sp>
        <p:nvSpPr>
          <p:cNvPr id="159" name="Rectangle 137">
            <a:extLst>
              <a:ext uri="{FF2B5EF4-FFF2-40B4-BE49-F238E27FC236}">
                <a16:creationId xmlns:a16="http://schemas.microsoft.com/office/drawing/2014/main" id="{3E1508EC-F4B3-404A-92C9-190B3B092888}"/>
              </a:ext>
            </a:extLst>
          </p:cNvPr>
          <p:cNvSpPr/>
          <p:nvPr userDrawn="1"/>
        </p:nvSpPr>
        <p:spPr>
          <a:xfrm>
            <a:off x="8316416" y="1328733"/>
            <a:ext cx="559987" cy="199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50"/>
              </a:lnSpc>
            </a:pPr>
            <a:r>
              <a:rPr lang="es-ES_tradn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Reciclable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7" name="Round Same Side Corner Rectangle 56">
            <a:extLst>
              <a:ext uri="{FF2B5EF4-FFF2-40B4-BE49-F238E27FC236}">
                <a16:creationId xmlns:a16="http://schemas.microsoft.com/office/drawing/2014/main" id="{7BDC54B4-E883-8847-8E08-7C17C16979AC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60" name="1 CuadroTexto">
            <a:extLst>
              <a:ext uri="{FF2B5EF4-FFF2-40B4-BE49-F238E27FC236}">
                <a16:creationId xmlns:a16="http://schemas.microsoft.com/office/drawing/2014/main" id="{22B54EC5-9B28-CF47-A467-0F53B6ABF8BD}"/>
              </a:ext>
            </a:extLst>
          </p:cNvPr>
          <p:cNvSpPr txBox="1"/>
          <p:nvPr userDrawn="1"/>
        </p:nvSpPr>
        <p:spPr>
          <a:xfrm>
            <a:off x="420639" y="149900"/>
            <a:ext cx="648575" cy="2616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s-ES" sz="1100" b="1" dirty="0">
                <a:solidFill>
                  <a:schemeClr val="tx1"/>
                </a:solidFill>
              </a:rPr>
              <a:t>ÍCONOS</a:t>
            </a:r>
          </a:p>
        </p:txBody>
      </p:sp>
      <p:grpSp>
        <p:nvGrpSpPr>
          <p:cNvPr id="71" name="8 Grupo">
            <a:extLst>
              <a:ext uri="{FF2B5EF4-FFF2-40B4-BE49-F238E27FC236}">
                <a16:creationId xmlns:a16="http://schemas.microsoft.com/office/drawing/2014/main" id="{17F64288-FA94-4790-96D5-9451BDA4EC7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0A6FFD18-D82A-4DEB-BC77-F51328B2E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48B149FD-DF21-4F4F-A517-97FE846AD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2E055E9E-CCD2-4C48-BBAB-65A6EBB39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AC657A54-16B6-4B64-9E62-677E70BDE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6" name="Freeform 47">
              <a:extLst>
                <a:ext uri="{FF2B5EF4-FFF2-40B4-BE49-F238E27FC236}">
                  <a16:creationId xmlns:a16="http://schemas.microsoft.com/office/drawing/2014/main" id="{96415E07-E811-408E-9768-119A07073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7" name="Freeform 48">
              <a:extLst>
                <a:ext uri="{FF2B5EF4-FFF2-40B4-BE49-F238E27FC236}">
                  <a16:creationId xmlns:a16="http://schemas.microsoft.com/office/drawing/2014/main" id="{CA608D91-B2A4-4F51-BA42-BAE86E923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8" name="Freeform 49">
              <a:extLst>
                <a:ext uri="{FF2B5EF4-FFF2-40B4-BE49-F238E27FC236}">
                  <a16:creationId xmlns:a16="http://schemas.microsoft.com/office/drawing/2014/main" id="{4B106013-8FE2-4605-AD89-035BB828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79" name="Freeform 50">
              <a:extLst>
                <a:ext uri="{FF2B5EF4-FFF2-40B4-BE49-F238E27FC236}">
                  <a16:creationId xmlns:a16="http://schemas.microsoft.com/office/drawing/2014/main" id="{701A885D-EA7E-4702-92E3-4DA139A8E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871777300"/>
      </p:ext>
    </p:extLst>
  </p:cSld>
  <p:clrMapOvr>
    <a:masterClrMapping/>
  </p:clrMapOvr>
  <p:hf sldNum="0" hd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ENDACIONES (Mantenerla oculta o borrar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37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1" name="Round Same Side Corner Rectangle 50">
            <a:extLst>
              <a:ext uri="{FF2B5EF4-FFF2-40B4-BE49-F238E27FC236}">
                <a16:creationId xmlns:a16="http://schemas.microsoft.com/office/drawing/2014/main" id="{E1DF57D6-B3BF-FF43-90BC-62ED7D65A142}"/>
              </a:ext>
            </a:extLst>
          </p:cNvPr>
          <p:cNvSpPr/>
          <p:nvPr userDrawn="1"/>
        </p:nvSpPr>
        <p:spPr>
          <a:xfrm rot="10800000">
            <a:off x="456247" y="967549"/>
            <a:ext cx="515353" cy="307778"/>
          </a:xfrm>
          <a:prstGeom prst="round2SameRect">
            <a:avLst>
              <a:gd name="adj1" fmla="val 36843"/>
              <a:gd name="adj2" fmla="val 0"/>
            </a:avLst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2" name="CuadroTexto 6">
            <a:extLst>
              <a:ext uri="{FF2B5EF4-FFF2-40B4-BE49-F238E27FC236}">
                <a16:creationId xmlns:a16="http://schemas.microsoft.com/office/drawing/2014/main" id="{C6686365-2321-8F40-A630-6FDCEB495FEB}"/>
              </a:ext>
            </a:extLst>
          </p:cNvPr>
          <p:cNvSpPr txBox="1"/>
          <p:nvPr userDrawn="1"/>
        </p:nvSpPr>
        <p:spPr>
          <a:xfrm>
            <a:off x="503058" y="967549"/>
            <a:ext cx="42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3" name="Round Same Side Corner Rectangle 32">
            <a:extLst>
              <a:ext uri="{FF2B5EF4-FFF2-40B4-BE49-F238E27FC236}">
                <a16:creationId xmlns:a16="http://schemas.microsoft.com/office/drawing/2014/main" id="{96B48706-2923-AB40-9F57-D61201DE4DC2}"/>
              </a:ext>
            </a:extLst>
          </p:cNvPr>
          <p:cNvSpPr/>
          <p:nvPr userDrawn="1"/>
        </p:nvSpPr>
        <p:spPr>
          <a:xfrm rot="10800000">
            <a:off x="3325251" y="967549"/>
            <a:ext cx="515353" cy="307778"/>
          </a:xfrm>
          <a:prstGeom prst="round2SameRect">
            <a:avLst>
              <a:gd name="adj1" fmla="val 36843"/>
              <a:gd name="adj2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CuadroTexto 6">
            <a:extLst>
              <a:ext uri="{FF2B5EF4-FFF2-40B4-BE49-F238E27FC236}">
                <a16:creationId xmlns:a16="http://schemas.microsoft.com/office/drawing/2014/main" id="{5C13D74E-CC3F-2443-930E-3B6EA252684F}"/>
              </a:ext>
            </a:extLst>
          </p:cNvPr>
          <p:cNvSpPr txBox="1"/>
          <p:nvPr userDrawn="1"/>
        </p:nvSpPr>
        <p:spPr>
          <a:xfrm>
            <a:off x="3372062" y="967549"/>
            <a:ext cx="42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6" name="Round Same Side Corner Rectangle 35">
            <a:extLst>
              <a:ext uri="{FF2B5EF4-FFF2-40B4-BE49-F238E27FC236}">
                <a16:creationId xmlns:a16="http://schemas.microsoft.com/office/drawing/2014/main" id="{B816B890-E00E-CC4B-BDAE-1A44E4B941C5}"/>
              </a:ext>
            </a:extLst>
          </p:cNvPr>
          <p:cNvSpPr/>
          <p:nvPr userDrawn="1"/>
        </p:nvSpPr>
        <p:spPr>
          <a:xfrm rot="10800000">
            <a:off x="6295938" y="967549"/>
            <a:ext cx="515353" cy="307778"/>
          </a:xfrm>
          <a:prstGeom prst="round2SameRect">
            <a:avLst>
              <a:gd name="adj1" fmla="val 36843"/>
              <a:gd name="adj2" fmla="val 0"/>
            </a:avLst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CuadroTexto 6">
            <a:extLst>
              <a:ext uri="{FF2B5EF4-FFF2-40B4-BE49-F238E27FC236}">
                <a16:creationId xmlns:a16="http://schemas.microsoft.com/office/drawing/2014/main" id="{32542A14-A6BF-EA45-98DB-BF02F9E30F47}"/>
              </a:ext>
            </a:extLst>
          </p:cNvPr>
          <p:cNvSpPr txBox="1"/>
          <p:nvPr userDrawn="1"/>
        </p:nvSpPr>
        <p:spPr>
          <a:xfrm>
            <a:off x="6342749" y="967549"/>
            <a:ext cx="42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0" name="Round Same Side Corner Rectangle 39">
            <a:extLst>
              <a:ext uri="{FF2B5EF4-FFF2-40B4-BE49-F238E27FC236}">
                <a16:creationId xmlns:a16="http://schemas.microsoft.com/office/drawing/2014/main" id="{7DAE73E7-C265-834E-B981-551AB20D95C2}"/>
              </a:ext>
            </a:extLst>
          </p:cNvPr>
          <p:cNvSpPr/>
          <p:nvPr userDrawn="1"/>
        </p:nvSpPr>
        <p:spPr>
          <a:xfrm rot="10800000">
            <a:off x="456247" y="2353004"/>
            <a:ext cx="515353" cy="307778"/>
          </a:xfrm>
          <a:prstGeom prst="round2SameRect">
            <a:avLst>
              <a:gd name="adj1" fmla="val 36843"/>
              <a:gd name="adj2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CuadroTexto 6">
            <a:extLst>
              <a:ext uri="{FF2B5EF4-FFF2-40B4-BE49-F238E27FC236}">
                <a16:creationId xmlns:a16="http://schemas.microsoft.com/office/drawing/2014/main" id="{BEA0D9EC-5383-C441-A4D8-7213D92C8C7F}"/>
              </a:ext>
            </a:extLst>
          </p:cNvPr>
          <p:cNvSpPr txBox="1"/>
          <p:nvPr userDrawn="1"/>
        </p:nvSpPr>
        <p:spPr>
          <a:xfrm>
            <a:off x="503058" y="2353004"/>
            <a:ext cx="42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2" name="Round Same Side Corner Rectangle 41">
            <a:extLst>
              <a:ext uri="{FF2B5EF4-FFF2-40B4-BE49-F238E27FC236}">
                <a16:creationId xmlns:a16="http://schemas.microsoft.com/office/drawing/2014/main" id="{3F25A156-8DDC-2745-9E1F-FB54EC45051B}"/>
              </a:ext>
            </a:extLst>
          </p:cNvPr>
          <p:cNvSpPr/>
          <p:nvPr userDrawn="1"/>
        </p:nvSpPr>
        <p:spPr>
          <a:xfrm rot="10800000">
            <a:off x="3325251" y="2353004"/>
            <a:ext cx="515353" cy="307778"/>
          </a:xfrm>
          <a:prstGeom prst="round2SameRect">
            <a:avLst>
              <a:gd name="adj1" fmla="val 36843"/>
              <a:gd name="adj2" fmla="val 0"/>
            </a:avLst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CuadroTexto 6">
            <a:extLst>
              <a:ext uri="{FF2B5EF4-FFF2-40B4-BE49-F238E27FC236}">
                <a16:creationId xmlns:a16="http://schemas.microsoft.com/office/drawing/2014/main" id="{8C6A2CE9-F4EB-E742-BC96-260B76FA5BAD}"/>
              </a:ext>
            </a:extLst>
          </p:cNvPr>
          <p:cNvSpPr txBox="1"/>
          <p:nvPr userDrawn="1"/>
        </p:nvSpPr>
        <p:spPr>
          <a:xfrm>
            <a:off x="3372062" y="2353004"/>
            <a:ext cx="42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44" name="Round Same Side Corner Rectangle 43">
            <a:extLst>
              <a:ext uri="{FF2B5EF4-FFF2-40B4-BE49-F238E27FC236}">
                <a16:creationId xmlns:a16="http://schemas.microsoft.com/office/drawing/2014/main" id="{52C3D337-2B9D-E04B-B183-24DDD3519D9B}"/>
              </a:ext>
            </a:extLst>
          </p:cNvPr>
          <p:cNvSpPr/>
          <p:nvPr userDrawn="1"/>
        </p:nvSpPr>
        <p:spPr>
          <a:xfrm rot="10800000">
            <a:off x="6295938" y="2353004"/>
            <a:ext cx="515353" cy="307778"/>
          </a:xfrm>
          <a:prstGeom prst="round2SameRect">
            <a:avLst>
              <a:gd name="adj1" fmla="val 36843"/>
              <a:gd name="adj2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CuadroTexto 6">
            <a:extLst>
              <a:ext uri="{FF2B5EF4-FFF2-40B4-BE49-F238E27FC236}">
                <a16:creationId xmlns:a16="http://schemas.microsoft.com/office/drawing/2014/main" id="{5E046F13-BFD1-E349-BEE1-2C0F6402873F}"/>
              </a:ext>
            </a:extLst>
          </p:cNvPr>
          <p:cNvSpPr txBox="1"/>
          <p:nvPr userDrawn="1"/>
        </p:nvSpPr>
        <p:spPr>
          <a:xfrm>
            <a:off x="6342749" y="2353004"/>
            <a:ext cx="42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3DC95599-291D-8F4D-AEC9-8B0775B0E7E7}"/>
              </a:ext>
            </a:extLst>
          </p:cNvPr>
          <p:cNvSpPr/>
          <p:nvPr userDrawn="1"/>
        </p:nvSpPr>
        <p:spPr>
          <a:xfrm rot="10800000">
            <a:off x="456247" y="3717677"/>
            <a:ext cx="515353" cy="307778"/>
          </a:xfrm>
          <a:prstGeom prst="round2SameRect">
            <a:avLst>
              <a:gd name="adj1" fmla="val 36843"/>
              <a:gd name="adj2" fmla="val 0"/>
            </a:avLst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CuadroTexto 6">
            <a:extLst>
              <a:ext uri="{FF2B5EF4-FFF2-40B4-BE49-F238E27FC236}">
                <a16:creationId xmlns:a16="http://schemas.microsoft.com/office/drawing/2014/main" id="{CFDD8789-620A-3741-A277-17C4EB9E82D3}"/>
              </a:ext>
            </a:extLst>
          </p:cNvPr>
          <p:cNvSpPr txBox="1"/>
          <p:nvPr userDrawn="1"/>
        </p:nvSpPr>
        <p:spPr>
          <a:xfrm>
            <a:off x="503058" y="3717677"/>
            <a:ext cx="42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48" name="Round Same Side Corner Rectangle 47">
            <a:extLst>
              <a:ext uri="{FF2B5EF4-FFF2-40B4-BE49-F238E27FC236}">
                <a16:creationId xmlns:a16="http://schemas.microsoft.com/office/drawing/2014/main" id="{A0817B5E-E925-F54A-8205-7155BA6FE9E7}"/>
              </a:ext>
            </a:extLst>
          </p:cNvPr>
          <p:cNvSpPr/>
          <p:nvPr userDrawn="1"/>
        </p:nvSpPr>
        <p:spPr>
          <a:xfrm rot="10800000">
            <a:off x="3325251" y="3717677"/>
            <a:ext cx="515353" cy="307778"/>
          </a:xfrm>
          <a:prstGeom prst="round2SameRect">
            <a:avLst>
              <a:gd name="adj1" fmla="val 36843"/>
              <a:gd name="adj2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CuadroTexto 6">
            <a:extLst>
              <a:ext uri="{FF2B5EF4-FFF2-40B4-BE49-F238E27FC236}">
                <a16:creationId xmlns:a16="http://schemas.microsoft.com/office/drawing/2014/main" id="{6EBF7637-FBDD-3146-8527-92AE97C25C27}"/>
              </a:ext>
            </a:extLst>
          </p:cNvPr>
          <p:cNvSpPr txBox="1"/>
          <p:nvPr userDrawn="1"/>
        </p:nvSpPr>
        <p:spPr>
          <a:xfrm>
            <a:off x="3372062" y="3717677"/>
            <a:ext cx="42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50" name="Round Same Side Corner Rectangle 49">
            <a:extLst>
              <a:ext uri="{FF2B5EF4-FFF2-40B4-BE49-F238E27FC236}">
                <a16:creationId xmlns:a16="http://schemas.microsoft.com/office/drawing/2014/main" id="{5513A9B6-2177-244B-99E2-2C5895CB715C}"/>
              </a:ext>
            </a:extLst>
          </p:cNvPr>
          <p:cNvSpPr/>
          <p:nvPr userDrawn="1"/>
        </p:nvSpPr>
        <p:spPr>
          <a:xfrm rot="10800000">
            <a:off x="6295938" y="3717677"/>
            <a:ext cx="515353" cy="307778"/>
          </a:xfrm>
          <a:prstGeom prst="round2SameRect">
            <a:avLst>
              <a:gd name="adj1" fmla="val 36843"/>
              <a:gd name="adj2" fmla="val 0"/>
            </a:avLst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CuadroTexto 6">
            <a:extLst>
              <a:ext uri="{FF2B5EF4-FFF2-40B4-BE49-F238E27FC236}">
                <a16:creationId xmlns:a16="http://schemas.microsoft.com/office/drawing/2014/main" id="{25DAFD9E-1D44-8341-BFB3-CC6BAD36231E}"/>
              </a:ext>
            </a:extLst>
          </p:cNvPr>
          <p:cNvSpPr txBox="1"/>
          <p:nvPr userDrawn="1"/>
        </p:nvSpPr>
        <p:spPr>
          <a:xfrm>
            <a:off x="6342749" y="3717677"/>
            <a:ext cx="42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34" name="12 Marcador de texto">
            <a:extLst>
              <a:ext uri="{FF2B5EF4-FFF2-40B4-BE49-F238E27FC236}">
                <a16:creationId xmlns:a16="http://schemas.microsoft.com/office/drawing/2014/main" id="{6BD6B0A9-D9E2-436D-B629-3C1A8639E3DD}"/>
              </a:ext>
            </a:extLst>
          </p:cNvPr>
          <p:cNvSpPr txBox="1">
            <a:spLocks/>
          </p:cNvSpPr>
          <p:nvPr userDrawn="1"/>
        </p:nvSpPr>
        <p:spPr>
          <a:xfrm>
            <a:off x="336976" y="209791"/>
            <a:ext cx="3600934" cy="5693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RECOMENDACIONES  </a:t>
            </a:r>
            <a:br>
              <a:rPr lang="es-ES" sz="11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s-ES" sz="1100" b="1" dirty="0">
                <a:solidFill>
                  <a:schemeClr val="bg1"/>
                </a:solidFill>
              </a:rPr>
              <a:t>PARA MEJORAR TU PRESENTACIÓN</a:t>
            </a:r>
            <a:endParaRPr lang="es-ES" sz="1100" dirty="0">
              <a:solidFill>
                <a:schemeClr val="bg1"/>
              </a:solidFill>
            </a:endParaRPr>
          </a:p>
        </p:txBody>
      </p:sp>
      <p:sp>
        <p:nvSpPr>
          <p:cNvPr id="56" name="Graphic 25">
            <a:extLst>
              <a:ext uri="{FF2B5EF4-FFF2-40B4-BE49-F238E27FC236}">
                <a16:creationId xmlns:a16="http://schemas.microsoft.com/office/drawing/2014/main" id="{FD687678-80D5-4B96-A640-2EBC26627E0E}"/>
              </a:ext>
            </a:extLst>
          </p:cNvPr>
          <p:cNvSpPr/>
          <p:nvPr userDrawn="1"/>
        </p:nvSpPr>
        <p:spPr>
          <a:xfrm>
            <a:off x="185385" y="324607"/>
            <a:ext cx="169724" cy="144015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1EAB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61" name="CuadroTexto 6">
            <a:extLst>
              <a:ext uri="{FF2B5EF4-FFF2-40B4-BE49-F238E27FC236}">
                <a16:creationId xmlns:a16="http://schemas.microsoft.com/office/drawing/2014/main" id="{A97094E8-A95F-447C-902F-229894309F87}"/>
              </a:ext>
            </a:extLst>
          </p:cNvPr>
          <p:cNvSpPr txBox="1"/>
          <p:nvPr userDrawn="1"/>
        </p:nvSpPr>
        <p:spPr>
          <a:xfrm>
            <a:off x="359519" y="1323490"/>
            <a:ext cx="24355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título general de la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 </a:t>
            </a: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ser corto </a:t>
            </a:r>
            <a:b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no repetir información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contenido.</a:t>
            </a:r>
          </a:p>
        </p:txBody>
      </p:sp>
      <p:sp>
        <p:nvSpPr>
          <p:cNvPr id="62" name="CuadroTexto 8">
            <a:extLst>
              <a:ext uri="{FF2B5EF4-FFF2-40B4-BE49-F238E27FC236}">
                <a16:creationId xmlns:a16="http://schemas.microsoft.com/office/drawing/2014/main" id="{80B35517-1ED8-4476-A4C8-5E7BE89178A7}"/>
              </a:ext>
            </a:extLst>
          </p:cNvPr>
          <p:cNvSpPr txBox="1"/>
          <p:nvPr userDrawn="1"/>
        </p:nvSpPr>
        <p:spPr>
          <a:xfrm>
            <a:off x="3255537" y="1323490"/>
            <a:ext cx="2326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leas tu presentación. </a:t>
            </a:r>
            <a:r>
              <a:rPr lang="es-AR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Usala</a:t>
            </a: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como soporte y </a:t>
            </a:r>
            <a:r>
              <a:rPr lang="es-AR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comunicá</a:t>
            </a: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ideas en pocas palabras</a:t>
            </a: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esto favorece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recuerdo.</a:t>
            </a:r>
          </a:p>
        </p:txBody>
      </p:sp>
      <p:sp>
        <p:nvSpPr>
          <p:cNvPr id="63" name="CuadroTexto 9">
            <a:extLst>
              <a:ext uri="{FF2B5EF4-FFF2-40B4-BE49-F238E27FC236}">
                <a16:creationId xmlns:a16="http://schemas.microsoft.com/office/drawing/2014/main" id="{893754FB-7952-4BFF-8C4E-C50C372BD077}"/>
              </a:ext>
            </a:extLst>
          </p:cNvPr>
          <p:cNvSpPr txBox="1"/>
          <p:nvPr userDrawn="1"/>
        </p:nvSpPr>
        <p:spPr>
          <a:xfrm>
            <a:off x="6221411" y="1323490"/>
            <a:ext cx="2291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Desarrollá un orden lógico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AR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organizá</a:t>
            </a: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contenido </a:t>
            </a:r>
            <a:b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diapositiva según la importancia de lectura.</a:t>
            </a:r>
          </a:p>
        </p:txBody>
      </p:sp>
      <p:sp>
        <p:nvSpPr>
          <p:cNvPr id="64" name="CuadroTexto 10">
            <a:extLst>
              <a:ext uri="{FF2B5EF4-FFF2-40B4-BE49-F238E27FC236}">
                <a16:creationId xmlns:a16="http://schemas.microsoft.com/office/drawing/2014/main" id="{7A491AF9-8E34-47C8-BB13-7AABB7A36C44}"/>
              </a:ext>
            </a:extLst>
          </p:cNvPr>
          <p:cNvSpPr txBox="1"/>
          <p:nvPr userDrawn="1"/>
        </p:nvSpPr>
        <p:spPr>
          <a:xfrm>
            <a:off x="359519" y="2666935"/>
            <a:ext cx="24355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Dale </a:t>
            </a: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importancia </a:t>
            </a:r>
            <a:b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las imágenes</a:t>
            </a: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Ayudan a la comprensión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 generar impacto. </a:t>
            </a:r>
          </a:p>
        </p:txBody>
      </p:sp>
      <p:sp>
        <p:nvSpPr>
          <p:cNvPr id="65" name="CuadroTexto 11">
            <a:extLst>
              <a:ext uri="{FF2B5EF4-FFF2-40B4-BE49-F238E27FC236}">
                <a16:creationId xmlns:a16="http://schemas.microsoft.com/office/drawing/2014/main" id="{6ABC5326-41E8-475F-9D9A-0CED03C5E688}"/>
              </a:ext>
            </a:extLst>
          </p:cNvPr>
          <p:cNvSpPr txBox="1"/>
          <p:nvPr userDrawn="1"/>
        </p:nvSpPr>
        <p:spPr>
          <a:xfrm>
            <a:off x="3255537" y="2666935"/>
            <a:ext cx="2326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uses imágenes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baja calidad, </a:t>
            </a: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 en </a:t>
            </a:r>
            <a:b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 caso</a:t>
            </a: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preferible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prescindir de ellas.</a:t>
            </a:r>
          </a:p>
        </p:txBody>
      </p:sp>
      <p:sp>
        <p:nvSpPr>
          <p:cNvPr id="66" name="CuadroTexto 12">
            <a:extLst>
              <a:ext uri="{FF2B5EF4-FFF2-40B4-BE49-F238E27FC236}">
                <a16:creationId xmlns:a16="http://schemas.microsoft.com/office/drawing/2014/main" id="{2EF49058-FA61-40CD-9127-62F378069BA1}"/>
              </a:ext>
            </a:extLst>
          </p:cNvPr>
          <p:cNvSpPr txBox="1"/>
          <p:nvPr userDrawn="1"/>
        </p:nvSpPr>
        <p:spPr>
          <a:xfrm>
            <a:off x="6221411" y="2666935"/>
            <a:ext cx="22913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Buscá simplificar la información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AR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quitá</a:t>
            </a: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diapositiva elementos innecesarios</a:t>
            </a: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7" name="CuadroTexto 13">
            <a:extLst>
              <a:ext uri="{FF2B5EF4-FFF2-40B4-BE49-F238E27FC236}">
                <a16:creationId xmlns:a16="http://schemas.microsoft.com/office/drawing/2014/main" id="{67EA9B3B-D425-493C-9DF1-111617A09C59}"/>
              </a:ext>
            </a:extLst>
          </p:cNvPr>
          <p:cNvSpPr txBox="1"/>
          <p:nvPr userDrawn="1"/>
        </p:nvSpPr>
        <p:spPr>
          <a:xfrm>
            <a:off x="359519" y="4030663"/>
            <a:ext cx="23789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Fortalecé</a:t>
            </a: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mensaje.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exceso de información </a:t>
            </a:r>
            <a:br>
              <a:rPr lang="es-E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satura fácilmente.</a:t>
            </a:r>
          </a:p>
        </p:txBody>
      </p:sp>
      <p:sp>
        <p:nvSpPr>
          <p:cNvPr id="68" name="CuadroTexto 14">
            <a:extLst>
              <a:ext uri="{FF2B5EF4-FFF2-40B4-BE49-F238E27FC236}">
                <a16:creationId xmlns:a16="http://schemas.microsoft.com/office/drawing/2014/main" id="{449A21BE-ED08-4D22-8541-C1A8D851FC52}"/>
              </a:ext>
            </a:extLst>
          </p:cNvPr>
          <p:cNvSpPr txBox="1"/>
          <p:nvPr userDrawn="1"/>
        </p:nvSpPr>
        <p:spPr>
          <a:xfrm>
            <a:off x="3255537" y="4020985"/>
            <a:ext cx="2873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Asegurá</a:t>
            </a: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legibilidad</a:t>
            </a: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texto debe distinguirse del fondo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preferentemente debe tener un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tamaño de cuerpo 12 en adelante.</a:t>
            </a:r>
          </a:p>
        </p:txBody>
      </p:sp>
      <p:sp>
        <p:nvSpPr>
          <p:cNvPr id="69" name="CuadroTexto 15">
            <a:extLst>
              <a:ext uri="{FF2B5EF4-FFF2-40B4-BE49-F238E27FC236}">
                <a16:creationId xmlns:a16="http://schemas.microsoft.com/office/drawing/2014/main" id="{4B8F3F00-9D5F-433F-B83F-96C2C82A29FE}"/>
              </a:ext>
            </a:extLst>
          </p:cNvPr>
          <p:cNvSpPr txBox="1"/>
          <p:nvPr userDrawn="1"/>
        </p:nvSpPr>
        <p:spPr>
          <a:xfrm>
            <a:off x="6221411" y="4019164"/>
            <a:ext cx="2291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lo posible, no coloques </a:t>
            </a:r>
            <a:b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de 4 gráficos en una diapositiva ya que </a:t>
            </a: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dificultará </a:t>
            </a:r>
            <a:b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mucho la lectura</a:t>
            </a:r>
            <a:r>
              <a:rPr lang="es-A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7" name="Freeform 5"/>
          <p:cNvSpPr>
            <a:spLocks noEditPoints="1"/>
          </p:cNvSpPr>
          <p:nvPr userDrawn="1"/>
        </p:nvSpPr>
        <p:spPr bwMode="auto">
          <a:xfrm>
            <a:off x="8436617" y="144719"/>
            <a:ext cx="552254" cy="235534"/>
          </a:xfrm>
          <a:custGeom>
            <a:avLst/>
            <a:gdLst>
              <a:gd name="T0" fmla="*/ 2588 w 4816"/>
              <a:gd name="T1" fmla="*/ 996 h 2054"/>
              <a:gd name="T2" fmla="*/ 2680 w 4816"/>
              <a:gd name="T3" fmla="*/ 956 h 2054"/>
              <a:gd name="T4" fmla="*/ 2706 w 4816"/>
              <a:gd name="T5" fmla="*/ 884 h 2054"/>
              <a:gd name="T6" fmla="*/ 2688 w 4816"/>
              <a:gd name="T7" fmla="*/ 822 h 2054"/>
              <a:gd name="T8" fmla="*/ 2616 w 4816"/>
              <a:gd name="T9" fmla="*/ 776 h 2054"/>
              <a:gd name="T10" fmla="*/ 3726 w 4816"/>
              <a:gd name="T11" fmla="*/ 2 h 2054"/>
              <a:gd name="T12" fmla="*/ 3374 w 4816"/>
              <a:gd name="T13" fmla="*/ 88 h 2054"/>
              <a:gd name="T14" fmla="*/ 3082 w 4816"/>
              <a:gd name="T15" fmla="*/ 284 h 2054"/>
              <a:gd name="T16" fmla="*/ 2890 w 4816"/>
              <a:gd name="T17" fmla="*/ 326 h 2054"/>
              <a:gd name="T18" fmla="*/ 2608 w 4816"/>
              <a:gd name="T19" fmla="*/ 114 h 2054"/>
              <a:gd name="T20" fmla="*/ 2264 w 4816"/>
              <a:gd name="T21" fmla="*/ 8 h 2054"/>
              <a:gd name="T22" fmla="*/ 1954 w 4816"/>
              <a:gd name="T23" fmla="*/ 16 h 2054"/>
              <a:gd name="T24" fmla="*/ 1620 w 4816"/>
              <a:gd name="T25" fmla="*/ 142 h 2054"/>
              <a:gd name="T26" fmla="*/ 1352 w 4816"/>
              <a:gd name="T27" fmla="*/ 370 h 2054"/>
              <a:gd name="T28" fmla="*/ 262 w 4816"/>
              <a:gd name="T29" fmla="*/ 2016 h 2054"/>
              <a:gd name="T30" fmla="*/ 1432 w 4816"/>
              <a:gd name="T31" fmla="*/ 1772 h 2054"/>
              <a:gd name="T32" fmla="*/ 1726 w 4816"/>
              <a:gd name="T33" fmla="*/ 1968 h 2054"/>
              <a:gd name="T34" fmla="*/ 2078 w 4816"/>
              <a:gd name="T35" fmla="*/ 2052 h 2054"/>
              <a:gd name="T36" fmla="*/ 2384 w 4816"/>
              <a:gd name="T37" fmla="*/ 2024 h 2054"/>
              <a:gd name="T38" fmla="*/ 2710 w 4816"/>
              <a:gd name="T39" fmla="*/ 1882 h 2054"/>
              <a:gd name="T40" fmla="*/ 2964 w 4816"/>
              <a:gd name="T41" fmla="*/ 1640 h 2054"/>
              <a:gd name="T42" fmla="*/ 3170 w 4816"/>
              <a:gd name="T43" fmla="*/ 1848 h 2054"/>
              <a:gd name="T44" fmla="*/ 3486 w 4816"/>
              <a:gd name="T45" fmla="*/ 2008 h 2054"/>
              <a:gd name="T46" fmla="*/ 3788 w 4816"/>
              <a:gd name="T47" fmla="*/ 2054 h 2054"/>
              <a:gd name="T48" fmla="*/ 4094 w 4816"/>
              <a:gd name="T49" fmla="*/ 2008 h 2054"/>
              <a:gd name="T50" fmla="*/ 4364 w 4816"/>
              <a:gd name="T51" fmla="*/ 1878 h 2054"/>
              <a:gd name="T52" fmla="*/ 4582 w 4816"/>
              <a:gd name="T53" fmla="*/ 1680 h 2054"/>
              <a:gd name="T54" fmla="*/ 4736 w 4816"/>
              <a:gd name="T55" fmla="*/ 1428 h 2054"/>
              <a:gd name="T56" fmla="*/ 4812 w 4816"/>
              <a:gd name="T57" fmla="*/ 1132 h 2054"/>
              <a:gd name="T58" fmla="*/ 4804 w 4816"/>
              <a:gd name="T59" fmla="*/ 872 h 2054"/>
              <a:gd name="T60" fmla="*/ 4716 w 4816"/>
              <a:gd name="T61" fmla="*/ 582 h 2054"/>
              <a:gd name="T62" fmla="*/ 4550 w 4816"/>
              <a:gd name="T63" fmla="*/ 338 h 2054"/>
              <a:gd name="T64" fmla="*/ 4322 w 4816"/>
              <a:gd name="T65" fmla="*/ 150 h 2054"/>
              <a:gd name="T66" fmla="*/ 4046 w 4816"/>
              <a:gd name="T67" fmla="*/ 32 h 2054"/>
              <a:gd name="T68" fmla="*/ 3788 w 4816"/>
              <a:gd name="T69" fmla="*/ 0 h 2054"/>
              <a:gd name="T70" fmla="*/ 1510 w 4816"/>
              <a:gd name="T71" fmla="*/ 1390 h 2054"/>
              <a:gd name="T72" fmla="*/ 1130 w 4816"/>
              <a:gd name="T73" fmla="*/ 1440 h 2054"/>
              <a:gd name="T74" fmla="*/ 1156 w 4816"/>
              <a:gd name="T75" fmla="*/ 1348 h 2054"/>
              <a:gd name="T76" fmla="*/ 776 w 4816"/>
              <a:gd name="T77" fmla="*/ 648 h 2054"/>
              <a:gd name="T78" fmla="*/ 1150 w 4816"/>
              <a:gd name="T79" fmla="*/ 644 h 2054"/>
              <a:gd name="T80" fmla="*/ 1468 w 4816"/>
              <a:gd name="T81" fmla="*/ 722 h 2054"/>
              <a:gd name="T82" fmla="*/ 1932 w 4816"/>
              <a:gd name="T83" fmla="*/ 616 h 2054"/>
              <a:gd name="T84" fmla="*/ 1830 w 4816"/>
              <a:gd name="T85" fmla="*/ 706 h 2054"/>
              <a:gd name="T86" fmla="*/ 2446 w 4816"/>
              <a:gd name="T87" fmla="*/ 1372 h 2054"/>
              <a:gd name="T88" fmla="*/ 2070 w 4816"/>
              <a:gd name="T89" fmla="*/ 1440 h 2054"/>
              <a:gd name="T90" fmla="*/ 2092 w 4816"/>
              <a:gd name="T91" fmla="*/ 1372 h 2054"/>
              <a:gd name="T92" fmla="*/ 2086 w 4816"/>
              <a:gd name="T93" fmla="*/ 650 h 2054"/>
              <a:gd name="T94" fmla="*/ 2770 w 4816"/>
              <a:gd name="T95" fmla="*/ 618 h 2054"/>
              <a:gd name="T96" fmla="*/ 2944 w 4816"/>
              <a:gd name="T97" fmla="*/ 668 h 2054"/>
              <a:gd name="T98" fmla="*/ 3042 w 4816"/>
              <a:gd name="T99" fmla="*/ 794 h 2054"/>
              <a:gd name="T100" fmla="*/ 3048 w 4816"/>
              <a:gd name="T101" fmla="*/ 944 h 2054"/>
              <a:gd name="T102" fmla="*/ 2964 w 4816"/>
              <a:gd name="T103" fmla="*/ 1082 h 2054"/>
              <a:gd name="T104" fmla="*/ 2800 w 4816"/>
              <a:gd name="T105" fmla="*/ 1146 h 2054"/>
              <a:gd name="T106" fmla="*/ 4084 w 4816"/>
              <a:gd name="T107" fmla="*/ 804 h 2054"/>
              <a:gd name="T108" fmla="*/ 3594 w 4816"/>
              <a:gd name="T109" fmla="*/ 784 h 2054"/>
              <a:gd name="T110" fmla="*/ 4020 w 4816"/>
              <a:gd name="T111" fmla="*/ 972 h 2054"/>
              <a:gd name="T112" fmla="*/ 3934 w 4816"/>
              <a:gd name="T113" fmla="*/ 1152 h 2054"/>
              <a:gd name="T114" fmla="*/ 3598 w 4816"/>
              <a:gd name="T115" fmla="*/ 1390 h 2054"/>
              <a:gd name="T116" fmla="*/ 3216 w 4816"/>
              <a:gd name="T117" fmla="*/ 1440 h 2054"/>
              <a:gd name="T118" fmla="*/ 3242 w 4816"/>
              <a:gd name="T119" fmla="*/ 1348 h 2054"/>
              <a:gd name="T120" fmla="*/ 3228 w 4816"/>
              <a:gd name="T121" fmla="*/ 638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6" h="2054">
                <a:moveTo>
                  <a:pt x="2560" y="770"/>
                </a:moveTo>
                <a:lnTo>
                  <a:pt x="2446" y="770"/>
                </a:lnTo>
                <a:lnTo>
                  <a:pt x="2446" y="998"/>
                </a:lnTo>
                <a:lnTo>
                  <a:pt x="2558" y="998"/>
                </a:lnTo>
                <a:lnTo>
                  <a:pt x="2558" y="998"/>
                </a:lnTo>
                <a:lnTo>
                  <a:pt x="2588" y="996"/>
                </a:lnTo>
                <a:lnTo>
                  <a:pt x="2616" y="992"/>
                </a:lnTo>
                <a:lnTo>
                  <a:pt x="2640" y="984"/>
                </a:lnTo>
                <a:lnTo>
                  <a:pt x="2652" y="978"/>
                </a:lnTo>
                <a:lnTo>
                  <a:pt x="2662" y="972"/>
                </a:lnTo>
                <a:lnTo>
                  <a:pt x="2672" y="964"/>
                </a:lnTo>
                <a:lnTo>
                  <a:pt x="2680" y="956"/>
                </a:lnTo>
                <a:lnTo>
                  <a:pt x="2688" y="948"/>
                </a:lnTo>
                <a:lnTo>
                  <a:pt x="2694" y="936"/>
                </a:lnTo>
                <a:lnTo>
                  <a:pt x="2700" y="926"/>
                </a:lnTo>
                <a:lnTo>
                  <a:pt x="2702" y="912"/>
                </a:lnTo>
                <a:lnTo>
                  <a:pt x="2706" y="898"/>
                </a:lnTo>
                <a:lnTo>
                  <a:pt x="2706" y="884"/>
                </a:lnTo>
                <a:lnTo>
                  <a:pt x="2706" y="884"/>
                </a:lnTo>
                <a:lnTo>
                  <a:pt x="2706" y="868"/>
                </a:lnTo>
                <a:lnTo>
                  <a:pt x="2702" y="856"/>
                </a:lnTo>
                <a:lnTo>
                  <a:pt x="2700" y="842"/>
                </a:lnTo>
                <a:lnTo>
                  <a:pt x="2694" y="832"/>
                </a:lnTo>
                <a:lnTo>
                  <a:pt x="2688" y="822"/>
                </a:lnTo>
                <a:lnTo>
                  <a:pt x="2680" y="812"/>
                </a:lnTo>
                <a:lnTo>
                  <a:pt x="2672" y="804"/>
                </a:lnTo>
                <a:lnTo>
                  <a:pt x="2662" y="796"/>
                </a:lnTo>
                <a:lnTo>
                  <a:pt x="2652" y="790"/>
                </a:lnTo>
                <a:lnTo>
                  <a:pt x="2642" y="784"/>
                </a:lnTo>
                <a:lnTo>
                  <a:pt x="2616" y="776"/>
                </a:lnTo>
                <a:lnTo>
                  <a:pt x="2590" y="772"/>
                </a:lnTo>
                <a:lnTo>
                  <a:pt x="2560" y="770"/>
                </a:lnTo>
                <a:lnTo>
                  <a:pt x="2560" y="770"/>
                </a:lnTo>
                <a:close/>
                <a:moveTo>
                  <a:pt x="3788" y="0"/>
                </a:moveTo>
                <a:lnTo>
                  <a:pt x="3788" y="0"/>
                </a:lnTo>
                <a:lnTo>
                  <a:pt x="3726" y="2"/>
                </a:lnTo>
                <a:lnTo>
                  <a:pt x="3664" y="8"/>
                </a:lnTo>
                <a:lnTo>
                  <a:pt x="3604" y="16"/>
                </a:lnTo>
                <a:lnTo>
                  <a:pt x="3544" y="30"/>
                </a:lnTo>
                <a:lnTo>
                  <a:pt x="3486" y="46"/>
                </a:lnTo>
                <a:lnTo>
                  <a:pt x="3428" y="66"/>
                </a:lnTo>
                <a:lnTo>
                  <a:pt x="3374" y="88"/>
                </a:lnTo>
                <a:lnTo>
                  <a:pt x="3320" y="114"/>
                </a:lnTo>
                <a:lnTo>
                  <a:pt x="3268" y="142"/>
                </a:lnTo>
                <a:lnTo>
                  <a:pt x="3218" y="174"/>
                </a:lnTo>
                <a:lnTo>
                  <a:pt x="3170" y="208"/>
                </a:lnTo>
                <a:lnTo>
                  <a:pt x="3124" y="244"/>
                </a:lnTo>
                <a:lnTo>
                  <a:pt x="3082" y="284"/>
                </a:lnTo>
                <a:lnTo>
                  <a:pt x="3040" y="326"/>
                </a:lnTo>
                <a:lnTo>
                  <a:pt x="3000" y="370"/>
                </a:lnTo>
                <a:lnTo>
                  <a:pt x="2964" y="416"/>
                </a:lnTo>
                <a:lnTo>
                  <a:pt x="2964" y="416"/>
                </a:lnTo>
                <a:lnTo>
                  <a:pt x="2928" y="370"/>
                </a:lnTo>
                <a:lnTo>
                  <a:pt x="2890" y="326"/>
                </a:lnTo>
                <a:lnTo>
                  <a:pt x="2848" y="284"/>
                </a:lnTo>
                <a:lnTo>
                  <a:pt x="2804" y="244"/>
                </a:lnTo>
                <a:lnTo>
                  <a:pt x="2758" y="208"/>
                </a:lnTo>
                <a:lnTo>
                  <a:pt x="2710" y="174"/>
                </a:lnTo>
                <a:lnTo>
                  <a:pt x="2660" y="142"/>
                </a:lnTo>
                <a:lnTo>
                  <a:pt x="2608" y="114"/>
                </a:lnTo>
                <a:lnTo>
                  <a:pt x="2554" y="88"/>
                </a:lnTo>
                <a:lnTo>
                  <a:pt x="2500" y="66"/>
                </a:lnTo>
                <a:lnTo>
                  <a:pt x="2442" y="46"/>
                </a:lnTo>
                <a:lnTo>
                  <a:pt x="2384" y="30"/>
                </a:lnTo>
                <a:lnTo>
                  <a:pt x="2326" y="16"/>
                </a:lnTo>
                <a:lnTo>
                  <a:pt x="2264" y="8"/>
                </a:lnTo>
                <a:lnTo>
                  <a:pt x="2204" y="2"/>
                </a:lnTo>
                <a:lnTo>
                  <a:pt x="2140" y="0"/>
                </a:lnTo>
                <a:lnTo>
                  <a:pt x="2140" y="0"/>
                </a:lnTo>
                <a:lnTo>
                  <a:pt x="2078" y="2"/>
                </a:lnTo>
                <a:lnTo>
                  <a:pt x="2016" y="8"/>
                </a:lnTo>
                <a:lnTo>
                  <a:pt x="1954" y="16"/>
                </a:lnTo>
                <a:lnTo>
                  <a:pt x="1896" y="30"/>
                </a:lnTo>
                <a:lnTo>
                  <a:pt x="1838" y="46"/>
                </a:lnTo>
                <a:lnTo>
                  <a:pt x="1780" y="66"/>
                </a:lnTo>
                <a:lnTo>
                  <a:pt x="1726" y="88"/>
                </a:lnTo>
                <a:lnTo>
                  <a:pt x="1672" y="114"/>
                </a:lnTo>
                <a:lnTo>
                  <a:pt x="1620" y="142"/>
                </a:lnTo>
                <a:lnTo>
                  <a:pt x="1570" y="174"/>
                </a:lnTo>
                <a:lnTo>
                  <a:pt x="1522" y="208"/>
                </a:lnTo>
                <a:lnTo>
                  <a:pt x="1476" y="244"/>
                </a:lnTo>
                <a:lnTo>
                  <a:pt x="1432" y="284"/>
                </a:lnTo>
                <a:lnTo>
                  <a:pt x="1392" y="326"/>
                </a:lnTo>
                <a:lnTo>
                  <a:pt x="1352" y="370"/>
                </a:lnTo>
                <a:lnTo>
                  <a:pt x="1316" y="416"/>
                </a:lnTo>
                <a:lnTo>
                  <a:pt x="1316" y="38"/>
                </a:lnTo>
                <a:lnTo>
                  <a:pt x="0" y="38"/>
                </a:lnTo>
                <a:lnTo>
                  <a:pt x="0" y="616"/>
                </a:lnTo>
                <a:lnTo>
                  <a:pt x="262" y="616"/>
                </a:lnTo>
                <a:lnTo>
                  <a:pt x="262" y="2016"/>
                </a:lnTo>
                <a:lnTo>
                  <a:pt x="1316" y="2016"/>
                </a:lnTo>
                <a:lnTo>
                  <a:pt x="1316" y="1640"/>
                </a:lnTo>
                <a:lnTo>
                  <a:pt x="1316" y="1640"/>
                </a:lnTo>
                <a:lnTo>
                  <a:pt x="1352" y="1686"/>
                </a:lnTo>
                <a:lnTo>
                  <a:pt x="1392" y="1730"/>
                </a:lnTo>
                <a:lnTo>
                  <a:pt x="1432" y="1772"/>
                </a:lnTo>
                <a:lnTo>
                  <a:pt x="1476" y="1810"/>
                </a:lnTo>
                <a:lnTo>
                  <a:pt x="1522" y="1848"/>
                </a:lnTo>
                <a:lnTo>
                  <a:pt x="1570" y="1882"/>
                </a:lnTo>
                <a:lnTo>
                  <a:pt x="1620" y="1914"/>
                </a:lnTo>
                <a:lnTo>
                  <a:pt x="1672" y="1942"/>
                </a:lnTo>
                <a:lnTo>
                  <a:pt x="1726" y="1968"/>
                </a:lnTo>
                <a:lnTo>
                  <a:pt x="1780" y="1990"/>
                </a:lnTo>
                <a:lnTo>
                  <a:pt x="1838" y="2008"/>
                </a:lnTo>
                <a:lnTo>
                  <a:pt x="1896" y="2024"/>
                </a:lnTo>
                <a:lnTo>
                  <a:pt x="1954" y="2038"/>
                </a:lnTo>
                <a:lnTo>
                  <a:pt x="2016" y="2046"/>
                </a:lnTo>
                <a:lnTo>
                  <a:pt x="2078" y="2052"/>
                </a:lnTo>
                <a:lnTo>
                  <a:pt x="2140" y="2054"/>
                </a:lnTo>
                <a:lnTo>
                  <a:pt x="2140" y="2054"/>
                </a:lnTo>
                <a:lnTo>
                  <a:pt x="2204" y="2052"/>
                </a:lnTo>
                <a:lnTo>
                  <a:pt x="2264" y="2046"/>
                </a:lnTo>
                <a:lnTo>
                  <a:pt x="2326" y="2038"/>
                </a:lnTo>
                <a:lnTo>
                  <a:pt x="2384" y="2024"/>
                </a:lnTo>
                <a:lnTo>
                  <a:pt x="2442" y="2008"/>
                </a:lnTo>
                <a:lnTo>
                  <a:pt x="2500" y="1990"/>
                </a:lnTo>
                <a:lnTo>
                  <a:pt x="2554" y="1968"/>
                </a:lnTo>
                <a:lnTo>
                  <a:pt x="2608" y="1942"/>
                </a:lnTo>
                <a:lnTo>
                  <a:pt x="2660" y="1914"/>
                </a:lnTo>
                <a:lnTo>
                  <a:pt x="2710" y="1882"/>
                </a:lnTo>
                <a:lnTo>
                  <a:pt x="2758" y="1848"/>
                </a:lnTo>
                <a:lnTo>
                  <a:pt x="2804" y="1810"/>
                </a:lnTo>
                <a:lnTo>
                  <a:pt x="2848" y="1772"/>
                </a:lnTo>
                <a:lnTo>
                  <a:pt x="2890" y="1730"/>
                </a:lnTo>
                <a:lnTo>
                  <a:pt x="2928" y="1686"/>
                </a:lnTo>
                <a:lnTo>
                  <a:pt x="2964" y="1640"/>
                </a:lnTo>
                <a:lnTo>
                  <a:pt x="2964" y="1640"/>
                </a:lnTo>
                <a:lnTo>
                  <a:pt x="3000" y="1686"/>
                </a:lnTo>
                <a:lnTo>
                  <a:pt x="3040" y="1730"/>
                </a:lnTo>
                <a:lnTo>
                  <a:pt x="3082" y="1772"/>
                </a:lnTo>
                <a:lnTo>
                  <a:pt x="3124" y="1810"/>
                </a:lnTo>
                <a:lnTo>
                  <a:pt x="3170" y="1848"/>
                </a:lnTo>
                <a:lnTo>
                  <a:pt x="3218" y="1882"/>
                </a:lnTo>
                <a:lnTo>
                  <a:pt x="3268" y="1914"/>
                </a:lnTo>
                <a:lnTo>
                  <a:pt x="3320" y="1942"/>
                </a:lnTo>
                <a:lnTo>
                  <a:pt x="3374" y="1968"/>
                </a:lnTo>
                <a:lnTo>
                  <a:pt x="3428" y="1990"/>
                </a:lnTo>
                <a:lnTo>
                  <a:pt x="3486" y="2008"/>
                </a:lnTo>
                <a:lnTo>
                  <a:pt x="3544" y="2024"/>
                </a:lnTo>
                <a:lnTo>
                  <a:pt x="3604" y="2038"/>
                </a:lnTo>
                <a:lnTo>
                  <a:pt x="3664" y="2046"/>
                </a:lnTo>
                <a:lnTo>
                  <a:pt x="3726" y="2052"/>
                </a:lnTo>
                <a:lnTo>
                  <a:pt x="3788" y="2054"/>
                </a:lnTo>
                <a:lnTo>
                  <a:pt x="3788" y="2054"/>
                </a:lnTo>
                <a:lnTo>
                  <a:pt x="3842" y="2052"/>
                </a:lnTo>
                <a:lnTo>
                  <a:pt x="3894" y="2048"/>
                </a:lnTo>
                <a:lnTo>
                  <a:pt x="3946" y="2042"/>
                </a:lnTo>
                <a:lnTo>
                  <a:pt x="3996" y="2034"/>
                </a:lnTo>
                <a:lnTo>
                  <a:pt x="4046" y="2022"/>
                </a:lnTo>
                <a:lnTo>
                  <a:pt x="4094" y="2008"/>
                </a:lnTo>
                <a:lnTo>
                  <a:pt x="4142" y="1992"/>
                </a:lnTo>
                <a:lnTo>
                  <a:pt x="4188" y="1974"/>
                </a:lnTo>
                <a:lnTo>
                  <a:pt x="4234" y="1954"/>
                </a:lnTo>
                <a:lnTo>
                  <a:pt x="4278" y="1930"/>
                </a:lnTo>
                <a:lnTo>
                  <a:pt x="4322" y="1906"/>
                </a:lnTo>
                <a:lnTo>
                  <a:pt x="4364" y="1878"/>
                </a:lnTo>
                <a:lnTo>
                  <a:pt x="4404" y="1850"/>
                </a:lnTo>
                <a:lnTo>
                  <a:pt x="4442" y="1820"/>
                </a:lnTo>
                <a:lnTo>
                  <a:pt x="4480" y="1788"/>
                </a:lnTo>
                <a:lnTo>
                  <a:pt x="4516" y="1754"/>
                </a:lnTo>
                <a:lnTo>
                  <a:pt x="4550" y="1718"/>
                </a:lnTo>
                <a:lnTo>
                  <a:pt x="4582" y="1680"/>
                </a:lnTo>
                <a:lnTo>
                  <a:pt x="4612" y="1642"/>
                </a:lnTo>
                <a:lnTo>
                  <a:pt x="4640" y="1602"/>
                </a:lnTo>
                <a:lnTo>
                  <a:pt x="4668" y="1560"/>
                </a:lnTo>
                <a:lnTo>
                  <a:pt x="4692" y="1518"/>
                </a:lnTo>
                <a:lnTo>
                  <a:pt x="4716" y="1472"/>
                </a:lnTo>
                <a:lnTo>
                  <a:pt x="4736" y="1428"/>
                </a:lnTo>
                <a:lnTo>
                  <a:pt x="4754" y="1380"/>
                </a:lnTo>
                <a:lnTo>
                  <a:pt x="4770" y="1334"/>
                </a:lnTo>
                <a:lnTo>
                  <a:pt x="4784" y="1284"/>
                </a:lnTo>
                <a:lnTo>
                  <a:pt x="4796" y="1234"/>
                </a:lnTo>
                <a:lnTo>
                  <a:pt x="4804" y="1184"/>
                </a:lnTo>
                <a:lnTo>
                  <a:pt x="4812" y="1132"/>
                </a:lnTo>
                <a:lnTo>
                  <a:pt x="4816" y="1080"/>
                </a:lnTo>
                <a:lnTo>
                  <a:pt x="4816" y="1028"/>
                </a:lnTo>
                <a:lnTo>
                  <a:pt x="4816" y="1028"/>
                </a:lnTo>
                <a:lnTo>
                  <a:pt x="4816" y="976"/>
                </a:lnTo>
                <a:lnTo>
                  <a:pt x="4812" y="922"/>
                </a:lnTo>
                <a:lnTo>
                  <a:pt x="4804" y="872"/>
                </a:lnTo>
                <a:lnTo>
                  <a:pt x="4796" y="820"/>
                </a:lnTo>
                <a:lnTo>
                  <a:pt x="4784" y="772"/>
                </a:lnTo>
                <a:lnTo>
                  <a:pt x="4770" y="722"/>
                </a:lnTo>
                <a:lnTo>
                  <a:pt x="4754" y="674"/>
                </a:lnTo>
                <a:lnTo>
                  <a:pt x="4736" y="628"/>
                </a:lnTo>
                <a:lnTo>
                  <a:pt x="4716" y="582"/>
                </a:lnTo>
                <a:lnTo>
                  <a:pt x="4692" y="538"/>
                </a:lnTo>
                <a:lnTo>
                  <a:pt x="4668" y="496"/>
                </a:lnTo>
                <a:lnTo>
                  <a:pt x="4640" y="454"/>
                </a:lnTo>
                <a:lnTo>
                  <a:pt x="4612" y="414"/>
                </a:lnTo>
                <a:lnTo>
                  <a:pt x="4582" y="374"/>
                </a:lnTo>
                <a:lnTo>
                  <a:pt x="4550" y="338"/>
                </a:lnTo>
                <a:lnTo>
                  <a:pt x="4516" y="302"/>
                </a:lnTo>
                <a:lnTo>
                  <a:pt x="4480" y="268"/>
                </a:lnTo>
                <a:lnTo>
                  <a:pt x="4442" y="236"/>
                </a:lnTo>
                <a:lnTo>
                  <a:pt x="4404" y="204"/>
                </a:lnTo>
                <a:lnTo>
                  <a:pt x="4364" y="176"/>
                </a:lnTo>
                <a:lnTo>
                  <a:pt x="4322" y="150"/>
                </a:lnTo>
                <a:lnTo>
                  <a:pt x="4278" y="124"/>
                </a:lnTo>
                <a:lnTo>
                  <a:pt x="4234" y="102"/>
                </a:lnTo>
                <a:lnTo>
                  <a:pt x="4188" y="80"/>
                </a:lnTo>
                <a:lnTo>
                  <a:pt x="4142" y="62"/>
                </a:lnTo>
                <a:lnTo>
                  <a:pt x="4094" y="46"/>
                </a:lnTo>
                <a:lnTo>
                  <a:pt x="4046" y="32"/>
                </a:lnTo>
                <a:lnTo>
                  <a:pt x="3996" y="20"/>
                </a:lnTo>
                <a:lnTo>
                  <a:pt x="3946" y="12"/>
                </a:lnTo>
                <a:lnTo>
                  <a:pt x="3894" y="6"/>
                </a:lnTo>
                <a:lnTo>
                  <a:pt x="3842" y="2"/>
                </a:lnTo>
                <a:lnTo>
                  <a:pt x="3788" y="0"/>
                </a:lnTo>
                <a:lnTo>
                  <a:pt x="3788" y="0"/>
                </a:lnTo>
                <a:close/>
                <a:moveTo>
                  <a:pt x="1830" y="706"/>
                </a:moveTo>
                <a:lnTo>
                  <a:pt x="1506" y="1110"/>
                </a:lnTo>
                <a:lnTo>
                  <a:pt x="1506" y="1348"/>
                </a:lnTo>
                <a:lnTo>
                  <a:pt x="1506" y="1348"/>
                </a:lnTo>
                <a:lnTo>
                  <a:pt x="1506" y="1372"/>
                </a:lnTo>
                <a:lnTo>
                  <a:pt x="1510" y="1390"/>
                </a:lnTo>
                <a:lnTo>
                  <a:pt x="1514" y="1406"/>
                </a:lnTo>
                <a:lnTo>
                  <a:pt x="1518" y="1418"/>
                </a:lnTo>
                <a:lnTo>
                  <a:pt x="1526" y="1436"/>
                </a:lnTo>
                <a:lnTo>
                  <a:pt x="1530" y="1440"/>
                </a:lnTo>
                <a:lnTo>
                  <a:pt x="1130" y="1440"/>
                </a:lnTo>
                <a:lnTo>
                  <a:pt x="1130" y="1440"/>
                </a:lnTo>
                <a:lnTo>
                  <a:pt x="1134" y="1436"/>
                </a:lnTo>
                <a:lnTo>
                  <a:pt x="1142" y="1418"/>
                </a:lnTo>
                <a:lnTo>
                  <a:pt x="1146" y="1406"/>
                </a:lnTo>
                <a:lnTo>
                  <a:pt x="1152" y="1390"/>
                </a:lnTo>
                <a:lnTo>
                  <a:pt x="1154" y="1372"/>
                </a:lnTo>
                <a:lnTo>
                  <a:pt x="1156" y="1348"/>
                </a:lnTo>
                <a:lnTo>
                  <a:pt x="1156" y="1110"/>
                </a:lnTo>
                <a:lnTo>
                  <a:pt x="834" y="708"/>
                </a:lnTo>
                <a:lnTo>
                  <a:pt x="834" y="708"/>
                </a:lnTo>
                <a:lnTo>
                  <a:pt x="814" y="684"/>
                </a:lnTo>
                <a:lnTo>
                  <a:pt x="794" y="664"/>
                </a:lnTo>
                <a:lnTo>
                  <a:pt x="776" y="648"/>
                </a:lnTo>
                <a:lnTo>
                  <a:pt x="762" y="636"/>
                </a:lnTo>
                <a:lnTo>
                  <a:pt x="740" y="620"/>
                </a:lnTo>
                <a:lnTo>
                  <a:pt x="732" y="616"/>
                </a:lnTo>
                <a:lnTo>
                  <a:pt x="1138" y="616"/>
                </a:lnTo>
                <a:lnTo>
                  <a:pt x="1138" y="616"/>
                </a:lnTo>
                <a:lnTo>
                  <a:pt x="1150" y="644"/>
                </a:lnTo>
                <a:lnTo>
                  <a:pt x="1168" y="678"/>
                </a:lnTo>
                <a:lnTo>
                  <a:pt x="1194" y="722"/>
                </a:lnTo>
                <a:lnTo>
                  <a:pt x="1328" y="930"/>
                </a:lnTo>
                <a:lnTo>
                  <a:pt x="1332" y="930"/>
                </a:lnTo>
                <a:lnTo>
                  <a:pt x="1468" y="722"/>
                </a:lnTo>
                <a:lnTo>
                  <a:pt x="1468" y="722"/>
                </a:lnTo>
                <a:lnTo>
                  <a:pt x="1494" y="678"/>
                </a:lnTo>
                <a:lnTo>
                  <a:pt x="1512" y="644"/>
                </a:lnTo>
                <a:lnTo>
                  <a:pt x="1522" y="624"/>
                </a:lnTo>
                <a:lnTo>
                  <a:pt x="1524" y="616"/>
                </a:lnTo>
                <a:lnTo>
                  <a:pt x="1932" y="616"/>
                </a:lnTo>
                <a:lnTo>
                  <a:pt x="1932" y="616"/>
                </a:lnTo>
                <a:lnTo>
                  <a:pt x="1924" y="620"/>
                </a:lnTo>
                <a:lnTo>
                  <a:pt x="1902" y="634"/>
                </a:lnTo>
                <a:lnTo>
                  <a:pt x="1888" y="646"/>
                </a:lnTo>
                <a:lnTo>
                  <a:pt x="1870" y="662"/>
                </a:lnTo>
                <a:lnTo>
                  <a:pt x="1850" y="682"/>
                </a:lnTo>
                <a:lnTo>
                  <a:pt x="1830" y="706"/>
                </a:lnTo>
                <a:lnTo>
                  <a:pt x="1830" y="706"/>
                </a:lnTo>
                <a:close/>
                <a:moveTo>
                  <a:pt x="2734" y="1150"/>
                </a:moveTo>
                <a:lnTo>
                  <a:pt x="2444" y="1150"/>
                </a:lnTo>
                <a:lnTo>
                  <a:pt x="2444" y="1348"/>
                </a:lnTo>
                <a:lnTo>
                  <a:pt x="2444" y="1348"/>
                </a:lnTo>
                <a:lnTo>
                  <a:pt x="2446" y="1372"/>
                </a:lnTo>
                <a:lnTo>
                  <a:pt x="2448" y="1390"/>
                </a:lnTo>
                <a:lnTo>
                  <a:pt x="2452" y="1406"/>
                </a:lnTo>
                <a:lnTo>
                  <a:pt x="2456" y="1418"/>
                </a:lnTo>
                <a:lnTo>
                  <a:pt x="2464" y="1436"/>
                </a:lnTo>
                <a:lnTo>
                  <a:pt x="2468" y="1440"/>
                </a:lnTo>
                <a:lnTo>
                  <a:pt x="2070" y="1440"/>
                </a:lnTo>
                <a:lnTo>
                  <a:pt x="2070" y="1440"/>
                </a:lnTo>
                <a:lnTo>
                  <a:pt x="2074" y="1436"/>
                </a:lnTo>
                <a:lnTo>
                  <a:pt x="2082" y="1420"/>
                </a:lnTo>
                <a:lnTo>
                  <a:pt x="2086" y="1406"/>
                </a:lnTo>
                <a:lnTo>
                  <a:pt x="2088" y="1390"/>
                </a:lnTo>
                <a:lnTo>
                  <a:pt x="2092" y="1372"/>
                </a:lnTo>
                <a:lnTo>
                  <a:pt x="2092" y="1348"/>
                </a:lnTo>
                <a:lnTo>
                  <a:pt x="2092" y="706"/>
                </a:lnTo>
                <a:lnTo>
                  <a:pt x="2092" y="706"/>
                </a:lnTo>
                <a:lnTo>
                  <a:pt x="2092" y="686"/>
                </a:lnTo>
                <a:lnTo>
                  <a:pt x="2088" y="666"/>
                </a:lnTo>
                <a:lnTo>
                  <a:pt x="2086" y="650"/>
                </a:lnTo>
                <a:lnTo>
                  <a:pt x="2082" y="638"/>
                </a:lnTo>
                <a:lnTo>
                  <a:pt x="2074" y="622"/>
                </a:lnTo>
                <a:lnTo>
                  <a:pt x="2070" y="616"/>
                </a:lnTo>
                <a:lnTo>
                  <a:pt x="2734" y="616"/>
                </a:lnTo>
                <a:lnTo>
                  <a:pt x="2734" y="616"/>
                </a:lnTo>
                <a:lnTo>
                  <a:pt x="2770" y="618"/>
                </a:lnTo>
                <a:lnTo>
                  <a:pt x="2802" y="620"/>
                </a:lnTo>
                <a:lnTo>
                  <a:pt x="2834" y="626"/>
                </a:lnTo>
                <a:lnTo>
                  <a:pt x="2864" y="634"/>
                </a:lnTo>
                <a:lnTo>
                  <a:pt x="2894" y="644"/>
                </a:lnTo>
                <a:lnTo>
                  <a:pt x="2920" y="656"/>
                </a:lnTo>
                <a:lnTo>
                  <a:pt x="2944" y="668"/>
                </a:lnTo>
                <a:lnTo>
                  <a:pt x="2966" y="684"/>
                </a:lnTo>
                <a:lnTo>
                  <a:pt x="2986" y="702"/>
                </a:lnTo>
                <a:lnTo>
                  <a:pt x="3004" y="722"/>
                </a:lnTo>
                <a:lnTo>
                  <a:pt x="3020" y="744"/>
                </a:lnTo>
                <a:lnTo>
                  <a:pt x="3032" y="768"/>
                </a:lnTo>
                <a:lnTo>
                  <a:pt x="3042" y="794"/>
                </a:lnTo>
                <a:lnTo>
                  <a:pt x="3050" y="822"/>
                </a:lnTo>
                <a:lnTo>
                  <a:pt x="3054" y="852"/>
                </a:lnTo>
                <a:lnTo>
                  <a:pt x="3056" y="884"/>
                </a:lnTo>
                <a:lnTo>
                  <a:pt x="3056" y="884"/>
                </a:lnTo>
                <a:lnTo>
                  <a:pt x="3054" y="916"/>
                </a:lnTo>
                <a:lnTo>
                  <a:pt x="3048" y="944"/>
                </a:lnTo>
                <a:lnTo>
                  <a:pt x="3042" y="972"/>
                </a:lnTo>
                <a:lnTo>
                  <a:pt x="3030" y="998"/>
                </a:lnTo>
                <a:lnTo>
                  <a:pt x="3018" y="1022"/>
                </a:lnTo>
                <a:lnTo>
                  <a:pt x="3002" y="1044"/>
                </a:lnTo>
                <a:lnTo>
                  <a:pt x="2984" y="1064"/>
                </a:lnTo>
                <a:lnTo>
                  <a:pt x="2964" y="1082"/>
                </a:lnTo>
                <a:lnTo>
                  <a:pt x="2942" y="1098"/>
                </a:lnTo>
                <a:lnTo>
                  <a:pt x="2916" y="1112"/>
                </a:lnTo>
                <a:lnTo>
                  <a:pt x="2890" y="1124"/>
                </a:lnTo>
                <a:lnTo>
                  <a:pt x="2862" y="1134"/>
                </a:lnTo>
                <a:lnTo>
                  <a:pt x="2832" y="1140"/>
                </a:lnTo>
                <a:lnTo>
                  <a:pt x="2800" y="1146"/>
                </a:lnTo>
                <a:lnTo>
                  <a:pt x="2768" y="1150"/>
                </a:lnTo>
                <a:lnTo>
                  <a:pt x="2734" y="1150"/>
                </a:lnTo>
                <a:lnTo>
                  <a:pt x="2734" y="1150"/>
                </a:lnTo>
                <a:close/>
                <a:moveTo>
                  <a:pt x="4092" y="808"/>
                </a:moveTo>
                <a:lnTo>
                  <a:pt x="4092" y="808"/>
                </a:lnTo>
                <a:lnTo>
                  <a:pt x="4084" y="804"/>
                </a:lnTo>
                <a:lnTo>
                  <a:pt x="4066" y="796"/>
                </a:lnTo>
                <a:lnTo>
                  <a:pt x="4052" y="792"/>
                </a:lnTo>
                <a:lnTo>
                  <a:pt x="4034" y="788"/>
                </a:lnTo>
                <a:lnTo>
                  <a:pt x="4014" y="786"/>
                </a:lnTo>
                <a:lnTo>
                  <a:pt x="3992" y="784"/>
                </a:lnTo>
                <a:lnTo>
                  <a:pt x="3594" y="784"/>
                </a:lnTo>
                <a:lnTo>
                  <a:pt x="3594" y="984"/>
                </a:lnTo>
                <a:lnTo>
                  <a:pt x="3914" y="984"/>
                </a:lnTo>
                <a:lnTo>
                  <a:pt x="3914" y="984"/>
                </a:lnTo>
                <a:lnTo>
                  <a:pt x="3956" y="982"/>
                </a:lnTo>
                <a:lnTo>
                  <a:pt x="3990" y="978"/>
                </a:lnTo>
                <a:lnTo>
                  <a:pt x="4020" y="972"/>
                </a:lnTo>
                <a:lnTo>
                  <a:pt x="4020" y="1168"/>
                </a:lnTo>
                <a:lnTo>
                  <a:pt x="4020" y="1168"/>
                </a:lnTo>
                <a:lnTo>
                  <a:pt x="4012" y="1166"/>
                </a:lnTo>
                <a:lnTo>
                  <a:pt x="3990" y="1160"/>
                </a:lnTo>
                <a:lnTo>
                  <a:pt x="3956" y="1154"/>
                </a:lnTo>
                <a:lnTo>
                  <a:pt x="3934" y="1152"/>
                </a:lnTo>
                <a:lnTo>
                  <a:pt x="3914" y="1150"/>
                </a:lnTo>
                <a:lnTo>
                  <a:pt x="3594" y="1150"/>
                </a:lnTo>
                <a:lnTo>
                  <a:pt x="3594" y="1348"/>
                </a:lnTo>
                <a:lnTo>
                  <a:pt x="3594" y="1348"/>
                </a:lnTo>
                <a:lnTo>
                  <a:pt x="3594" y="1370"/>
                </a:lnTo>
                <a:lnTo>
                  <a:pt x="3598" y="1390"/>
                </a:lnTo>
                <a:lnTo>
                  <a:pt x="3602" y="1406"/>
                </a:lnTo>
                <a:lnTo>
                  <a:pt x="3606" y="1418"/>
                </a:lnTo>
                <a:lnTo>
                  <a:pt x="3614" y="1434"/>
                </a:lnTo>
                <a:lnTo>
                  <a:pt x="3618" y="1440"/>
                </a:lnTo>
                <a:lnTo>
                  <a:pt x="3216" y="1440"/>
                </a:lnTo>
                <a:lnTo>
                  <a:pt x="3216" y="1440"/>
                </a:lnTo>
                <a:lnTo>
                  <a:pt x="3220" y="1434"/>
                </a:lnTo>
                <a:lnTo>
                  <a:pt x="3228" y="1418"/>
                </a:lnTo>
                <a:lnTo>
                  <a:pt x="3234" y="1406"/>
                </a:lnTo>
                <a:lnTo>
                  <a:pt x="3238" y="1390"/>
                </a:lnTo>
                <a:lnTo>
                  <a:pt x="3240" y="1370"/>
                </a:lnTo>
                <a:lnTo>
                  <a:pt x="3242" y="1348"/>
                </a:lnTo>
                <a:lnTo>
                  <a:pt x="3242" y="706"/>
                </a:lnTo>
                <a:lnTo>
                  <a:pt x="3242" y="706"/>
                </a:lnTo>
                <a:lnTo>
                  <a:pt x="3240" y="684"/>
                </a:lnTo>
                <a:lnTo>
                  <a:pt x="3238" y="666"/>
                </a:lnTo>
                <a:lnTo>
                  <a:pt x="3234" y="650"/>
                </a:lnTo>
                <a:lnTo>
                  <a:pt x="3228" y="638"/>
                </a:lnTo>
                <a:lnTo>
                  <a:pt x="3220" y="622"/>
                </a:lnTo>
                <a:lnTo>
                  <a:pt x="3216" y="616"/>
                </a:lnTo>
                <a:lnTo>
                  <a:pt x="4092" y="616"/>
                </a:lnTo>
                <a:lnTo>
                  <a:pt x="4092" y="8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5645012"/>
      </p:ext>
    </p:extLst>
  </p:cSld>
  <p:clrMapOvr>
    <a:masterClrMapping/>
  </p:clrMapOvr>
  <p:hf sldNum="0" hd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RÁTULA E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34" name="12 Marcador de texto">
            <a:extLst>
              <a:ext uri="{FF2B5EF4-FFF2-40B4-BE49-F238E27FC236}">
                <a16:creationId xmlns:a16="http://schemas.microsoft.com/office/drawing/2014/main" id="{6BD6B0A9-D9E2-436D-B629-3C1A8639E3DD}"/>
              </a:ext>
            </a:extLst>
          </p:cNvPr>
          <p:cNvSpPr txBox="1">
            <a:spLocks/>
          </p:cNvSpPr>
          <p:nvPr userDrawn="1"/>
        </p:nvSpPr>
        <p:spPr>
          <a:xfrm>
            <a:off x="1369684" y="3507854"/>
            <a:ext cx="4249006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6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ANEXOS</a:t>
            </a:r>
            <a:endParaRPr lang="es-ES" sz="6000" b="0" dirty="0">
              <a:solidFill>
                <a:schemeClr val="bg1"/>
              </a:solidFill>
            </a:endParaRPr>
          </a:p>
        </p:txBody>
      </p:sp>
      <p:sp>
        <p:nvSpPr>
          <p:cNvPr id="56" name="Graphic 25">
            <a:extLst>
              <a:ext uri="{FF2B5EF4-FFF2-40B4-BE49-F238E27FC236}">
                <a16:creationId xmlns:a16="http://schemas.microsoft.com/office/drawing/2014/main" id="{FD687678-80D5-4B96-A640-2EBC26627E0E}"/>
              </a:ext>
            </a:extLst>
          </p:cNvPr>
          <p:cNvSpPr/>
          <p:nvPr userDrawn="1"/>
        </p:nvSpPr>
        <p:spPr>
          <a:xfrm>
            <a:off x="539552" y="3726913"/>
            <a:ext cx="620991" cy="526927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1EAB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37" name="Freeform 5"/>
          <p:cNvSpPr>
            <a:spLocks noEditPoints="1"/>
          </p:cNvSpPr>
          <p:nvPr userDrawn="1"/>
        </p:nvSpPr>
        <p:spPr bwMode="auto">
          <a:xfrm>
            <a:off x="8436617" y="144719"/>
            <a:ext cx="552254" cy="235534"/>
          </a:xfrm>
          <a:custGeom>
            <a:avLst/>
            <a:gdLst>
              <a:gd name="T0" fmla="*/ 2588 w 4816"/>
              <a:gd name="T1" fmla="*/ 996 h 2054"/>
              <a:gd name="T2" fmla="*/ 2680 w 4816"/>
              <a:gd name="T3" fmla="*/ 956 h 2054"/>
              <a:gd name="T4" fmla="*/ 2706 w 4816"/>
              <a:gd name="T5" fmla="*/ 884 h 2054"/>
              <a:gd name="T6" fmla="*/ 2688 w 4816"/>
              <a:gd name="T7" fmla="*/ 822 h 2054"/>
              <a:gd name="T8" fmla="*/ 2616 w 4816"/>
              <a:gd name="T9" fmla="*/ 776 h 2054"/>
              <a:gd name="T10" fmla="*/ 3726 w 4816"/>
              <a:gd name="T11" fmla="*/ 2 h 2054"/>
              <a:gd name="T12" fmla="*/ 3374 w 4816"/>
              <a:gd name="T13" fmla="*/ 88 h 2054"/>
              <a:gd name="T14" fmla="*/ 3082 w 4816"/>
              <a:gd name="T15" fmla="*/ 284 h 2054"/>
              <a:gd name="T16" fmla="*/ 2890 w 4816"/>
              <a:gd name="T17" fmla="*/ 326 h 2054"/>
              <a:gd name="T18" fmla="*/ 2608 w 4816"/>
              <a:gd name="T19" fmla="*/ 114 h 2054"/>
              <a:gd name="T20" fmla="*/ 2264 w 4816"/>
              <a:gd name="T21" fmla="*/ 8 h 2054"/>
              <a:gd name="T22" fmla="*/ 1954 w 4816"/>
              <a:gd name="T23" fmla="*/ 16 h 2054"/>
              <a:gd name="T24" fmla="*/ 1620 w 4816"/>
              <a:gd name="T25" fmla="*/ 142 h 2054"/>
              <a:gd name="T26" fmla="*/ 1352 w 4816"/>
              <a:gd name="T27" fmla="*/ 370 h 2054"/>
              <a:gd name="T28" fmla="*/ 262 w 4816"/>
              <a:gd name="T29" fmla="*/ 2016 h 2054"/>
              <a:gd name="T30" fmla="*/ 1432 w 4816"/>
              <a:gd name="T31" fmla="*/ 1772 h 2054"/>
              <a:gd name="T32" fmla="*/ 1726 w 4816"/>
              <a:gd name="T33" fmla="*/ 1968 h 2054"/>
              <a:gd name="T34" fmla="*/ 2078 w 4816"/>
              <a:gd name="T35" fmla="*/ 2052 h 2054"/>
              <a:gd name="T36" fmla="*/ 2384 w 4816"/>
              <a:gd name="T37" fmla="*/ 2024 h 2054"/>
              <a:gd name="T38" fmla="*/ 2710 w 4816"/>
              <a:gd name="T39" fmla="*/ 1882 h 2054"/>
              <a:gd name="T40" fmla="*/ 2964 w 4816"/>
              <a:gd name="T41" fmla="*/ 1640 h 2054"/>
              <a:gd name="T42" fmla="*/ 3170 w 4816"/>
              <a:gd name="T43" fmla="*/ 1848 h 2054"/>
              <a:gd name="T44" fmla="*/ 3486 w 4816"/>
              <a:gd name="T45" fmla="*/ 2008 h 2054"/>
              <a:gd name="T46" fmla="*/ 3788 w 4816"/>
              <a:gd name="T47" fmla="*/ 2054 h 2054"/>
              <a:gd name="T48" fmla="*/ 4094 w 4816"/>
              <a:gd name="T49" fmla="*/ 2008 h 2054"/>
              <a:gd name="T50" fmla="*/ 4364 w 4816"/>
              <a:gd name="T51" fmla="*/ 1878 h 2054"/>
              <a:gd name="T52" fmla="*/ 4582 w 4816"/>
              <a:gd name="T53" fmla="*/ 1680 h 2054"/>
              <a:gd name="T54" fmla="*/ 4736 w 4816"/>
              <a:gd name="T55" fmla="*/ 1428 h 2054"/>
              <a:gd name="T56" fmla="*/ 4812 w 4816"/>
              <a:gd name="T57" fmla="*/ 1132 h 2054"/>
              <a:gd name="T58" fmla="*/ 4804 w 4816"/>
              <a:gd name="T59" fmla="*/ 872 h 2054"/>
              <a:gd name="T60" fmla="*/ 4716 w 4816"/>
              <a:gd name="T61" fmla="*/ 582 h 2054"/>
              <a:gd name="T62" fmla="*/ 4550 w 4816"/>
              <a:gd name="T63" fmla="*/ 338 h 2054"/>
              <a:gd name="T64" fmla="*/ 4322 w 4816"/>
              <a:gd name="T65" fmla="*/ 150 h 2054"/>
              <a:gd name="T66" fmla="*/ 4046 w 4816"/>
              <a:gd name="T67" fmla="*/ 32 h 2054"/>
              <a:gd name="T68" fmla="*/ 3788 w 4816"/>
              <a:gd name="T69" fmla="*/ 0 h 2054"/>
              <a:gd name="T70" fmla="*/ 1510 w 4816"/>
              <a:gd name="T71" fmla="*/ 1390 h 2054"/>
              <a:gd name="T72" fmla="*/ 1130 w 4816"/>
              <a:gd name="T73" fmla="*/ 1440 h 2054"/>
              <a:gd name="T74" fmla="*/ 1156 w 4816"/>
              <a:gd name="T75" fmla="*/ 1348 h 2054"/>
              <a:gd name="T76" fmla="*/ 776 w 4816"/>
              <a:gd name="T77" fmla="*/ 648 h 2054"/>
              <a:gd name="T78" fmla="*/ 1150 w 4816"/>
              <a:gd name="T79" fmla="*/ 644 h 2054"/>
              <a:gd name="T80" fmla="*/ 1468 w 4816"/>
              <a:gd name="T81" fmla="*/ 722 h 2054"/>
              <a:gd name="T82" fmla="*/ 1932 w 4816"/>
              <a:gd name="T83" fmla="*/ 616 h 2054"/>
              <a:gd name="T84" fmla="*/ 1830 w 4816"/>
              <a:gd name="T85" fmla="*/ 706 h 2054"/>
              <a:gd name="T86" fmla="*/ 2446 w 4816"/>
              <a:gd name="T87" fmla="*/ 1372 h 2054"/>
              <a:gd name="T88" fmla="*/ 2070 w 4816"/>
              <a:gd name="T89" fmla="*/ 1440 h 2054"/>
              <a:gd name="T90" fmla="*/ 2092 w 4816"/>
              <a:gd name="T91" fmla="*/ 1372 h 2054"/>
              <a:gd name="T92" fmla="*/ 2086 w 4816"/>
              <a:gd name="T93" fmla="*/ 650 h 2054"/>
              <a:gd name="T94" fmla="*/ 2770 w 4816"/>
              <a:gd name="T95" fmla="*/ 618 h 2054"/>
              <a:gd name="T96" fmla="*/ 2944 w 4816"/>
              <a:gd name="T97" fmla="*/ 668 h 2054"/>
              <a:gd name="T98" fmla="*/ 3042 w 4816"/>
              <a:gd name="T99" fmla="*/ 794 h 2054"/>
              <a:gd name="T100" fmla="*/ 3048 w 4816"/>
              <a:gd name="T101" fmla="*/ 944 h 2054"/>
              <a:gd name="T102" fmla="*/ 2964 w 4816"/>
              <a:gd name="T103" fmla="*/ 1082 h 2054"/>
              <a:gd name="T104" fmla="*/ 2800 w 4816"/>
              <a:gd name="T105" fmla="*/ 1146 h 2054"/>
              <a:gd name="T106" fmla="*/ 4084 w 4816"/>
              <a:gd name="T107" fmla="*/ 804 h 2054"/>
              <a:gd name="T108" fmla="*/ 3594 w 4816"/>
              <a:gd name="T109" fmla="*/ 784 h 2054"/>
              <a:gd name="T110" fmla="*/ 4020 w 4816"/>
              <a:gd name="T111" fmla="*/ 972 h 2054"/>
              <a:gd name="T112" fmla="*/ 3934 w 4816"/>
              <a:gd name="T113" fmla="*/ 1152 h 2054"/>
              <a:gd name="T114" fmla="*/ 3598 w 4816"/>
              <a:gd name="T115" fmla="*/ 1390 h 2054"/>
              <a:gd name="T116" fmla="*/ 3216 w 4816"/>
              <a:gd name="T117" fmla="*/ 1440 h 2054"/>
              <a:gd name="T118" fmla="*/ 3242 w 4816"/>
              <a:gd name="T119" fmla="*/ 1348 h 2054"/>
              <a:gd name="T120" fmla="*/ 3228 w 4816"/>
              <a:gd name="T121" fmla="*/ 638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6" h="2054">
                <a:moveTo>
                  <a:pt x="2560" y="770"/>
                </a:moveTo>
                <a:lnTo>
                  <a:pt x="2446" y="770"/>
                </a:lnTo>
                <a:lnTo>
                  <a:pt x="2446" y="998"/>
                </a:lnTo>
                <a:lnTo>
                  <a:pt x="2558" y="998"/>
                </a:lnTo>
                <a:lnTo>
                  <a:pt x="2558" y="998"/>
                </a:lnTo>
                <a:lnTo>
                  <a:pt x="2588" y="996"/>
                </a:lnTo>
                <a:lnTo>
                  <a:pt x="2616" y="992"/>
                </a:lnTo>
                <a:lnTo>
                  <a:pt x="2640" y="984"/>
                </a:lnTo>
                <a:lnTo>
                  <a:pt x="2652" y="978"/>
                </a:lnTo>
                <a:lnTo>
                  <a:pt x="2662" y="972"/>
                </a:lnTo>
                <a:lnTo>
                  <a:pt x="2672" y="964"/>
                </a:lnTo>
                <a:lnTo>
                  <a:pt x="2680" y="956"/>
                </a:lnTo>
                <a:lnTo>
                  <a:pt x="2688" y="948"/>
                </a:lnTo>
                <a:lnTo>
                  <a:pt x="2694" y="936"/>
                </a:lnTo>
                <a:lnTo>
                  <a:pt x="2700" y="926"/>
                </a:lnTo>
                <a:lnTo>
                  <a:pt x="2702" y="912"/>
                </a:lnTo>
                <a:lnTo>
                  <a:pt x="2706" y="898"/>
                </a:lnTo>
                <a:lnTo>
                  <a:pt x="2706" y="884"/>
                </a:lnTo>
                <a:lnTo>
                  <a:pt x="2706" y="884"/>
                </a:lnTo>
                <a:lnTo>
                  <a:pt x="2706" y="868"/>
                </a:lnTo>
                <a:lnTo>
                  <a:pt x="2702" y="856"/>
                </a:lnTo>
                <a:lnTo>
                  <a:pt x="2700" y="842"/>
                </a:lnTo>
                <a:lnTo>
                  <a:pt x="2694" y="832"/>
                </a:lnTo>
                <a:lnTo>
                  <a:pt x="2688" y="822"/>
                </a:lnTo>
                <a:lnTo>
                  <a:pt x="2680" y="812"/>
                </a:lnTo>
                <a:lnTo>
                  <a:pt x="2672" y="804"/>
                </a:lnTo>
                <a:lnTo>
                  <a:pt x="2662" y="796"/>
                </a:lnTo>
                <a:lnTo>
                  <a:pt x="2652" y="790"/>
                </a:lnTo>
                <a:lnTo>
                  <a:pt x="2642" y="784"/>
                </a:lnTo>
                <a:lnTo>
                  <a:pt x="2616" y="776"/>
                </a:lnTo>
                <a:lnTo>
                  <a:pt x="2590" y="772"/>
                </a:lnTo>
                <a:lnTo>
                  <a:pt x="2560" y="770"/>
                </a:lnTo>
                <a:lnTo>
                  <a:pt x="2560" y="770"/>
                </a:lnTo>
                <a:close/>
                <a:moveTo>
                  <a:pt x="3788" y="0"/>
                </a:moveTo>
                <a:lnTo>
                  <a:pt x="3788" y="0"/>
                </a:lnTo>
                <a:lnTo>
                  <a:pt x="3726" y="2"/>
                </a:lnTo>
                <a:lnTo>
                  <a:pt x="3664" y="8"/>
                </a:lnTo>
                <a:lnTo>
                  <a:pt x="3604" y="16"/>
                </a:lnTo>
                <a:lnTo>
                  <a:pt x="3544" y="30"/>
                </a:lnTo>
                <a:lnTo>
                  <a:pt x="3486" y="46"/>
                </a:lnTo>
                <a:lnTo>
                  <a:pt x="3428" y="66"/>
                </a:lnTo>
                <a:lnTo>
                  <a:pt x="3374" y="88"/>
                </a:lnTo>
                <a:lnTo>
                  <a:pt x="3320" y="114"/>
                </a:lnTo>
                <a:lnTo>
                  <a:pt x="3268" y="142"/>
                </a:lnTo>
                <a:lnTo>
                  <a:pt x="3218" y="174"/>
                </a:lnTo>
                <a:lnTo>
                  <a:pt x="3170" y="208"/>
                </a:lnTo>
                <a:lnTo>
                  <a:pt x="3124" y="244"/>
                </a:lnTo>
                <a:lnTo>
                  <a:pt x="3082" y="284"/>
                </a:lnTo>
                <a:lnTo>
                  <a:pt x="3040" y="326"/>
                </a:lnTo>
                <a:lnTo>
                  <a:pt x="3000" y="370"/>
                </a:lnTo>
                <a:lnTo>
                  <a:pt x="2964" y="416"/>
                </a:lnTo>
                <a:lnTo>
                  <a:pt x="2964" y="416"/>
                </a:lnTo>
                <a:lnTo>
                  <a:pt x="2928" y="370"/>
                </a:lnTo>
                <a:lnTo>
                  <a:pt x="2890" y="326"/>
                </a:lnTo>
                <a:lnTo>
                  <a:pt x="2848" y="284"/>
                </a:lnTo>
                <a:lnTo>
                  <a:pt x="2804" y="244"/>
                </a:lnTo>
                <a:lnTo>
                  <a:pt x="2758" y="208"/>
                </a:lnTo>
                <a:lnTo>
                  <a:pt x="2710" y="174"/>
                </a:lnTo>
                <a:lnTo>
                  <a:pt x="2660" y="142"/>
                </a:lnTo>
                <a:lnTo>
                  <a:pt x="2608" y="114"/>
                </a:lnTo>
                <a:lnTo>
                  <a:pt x="2554" y="88"/>
                </a:lnTo>
                <a:lnTo>
                  <a:pt x="2500" y="66"/>
                </a:lnTo>
                <a:lnTo>
                  <a:pt x="2442" y="46"/>
                </a:lnTo>
                <a:lnTo>
                  <a:pt x="2384" y="30"/>
                </a:lnTo>
                <a:lnTo>
                  <a:pt x="2326" y="16"/>
                </a:lnTo>
                <a:lnTo>
                  <a:pt x="2264" y="8"/>
                </a:lnTo>
                <a:lnTo>
                  <a:pt x="2204" y="2"/>
                </a:lnTo>
                <a:lnTo>
                  <a:pt x="2140" y="0"/>
                </a:lnTo>
                <a:lnTo>
                  <a:pt x="2140" y="0"/>
                </a:lnTo>
                <a:lnTo>
                  <a:pt x="2078" y="2"/>
                </a:lnTo>
                <a:lnTo>
                  <a:pt x="2016" y="8"/>
                </a:lnTo>
                <a:lnTo>
                  <a:pt x="1954" y="16"/>
                </a:lnTo>
                <a:lnTo>
                  <a:pt x="1896" y="30"/>
                </a:lnTo>
                <a:lnTo>
                  <a:pt x="1838" y="46"/>
                </a:lnTo>
                <a:lnTo>
                  <a:pt x="1780" y="66"/>
                </a:lnTo>
                <a:lnTo>
                  <a:pt x="1726" y="88"/>
                </a:lnTo>
                <a:lnTo>
                  <a:pt x="1672" y="114"/>
                </a:lnTo>
                <a:lnTo>
                  <a:pt x="1620" y="142"/>
                </a:lnTo>
                <a:lnTo>
                  <a:pt x="1570" y="174"/>
                </a:lnTo>
                <a:lnTo>
                  <a:pt x="1522" y="208"/>
                </a:lnTo>
                <a:lnTo>
                  <a:pt x="1476" y="244"/>
                </a:lnTo>
                <a:lnTo>
                  <a:pt x="1432" y="284"/>
                </a:lnTo>
                <a:lnTo>
                  <a:pt x="1392" y="326"/>
                </a:lnTo>
                <a:lnTo>
                  <a:pt x="1352" y="370"/>
                </a:lnTo>
                <a:lnTo>
                  <a:pt x="1316" y="416"/>
                </a:lnTo>
                <a:lnTo>
                  <a:pt x="1316" y="38"/>
                </a:lnTo>
                <a:lnTo>
                  <a:pt x="0" y="38"/>
                </a:lnTo>
                <a:lnTo>
                  <a:pt x="0" y="616"/>
                </a:lnTo>
                <a:lnTo>
                  <a:pt x="262" y="616"/>
                </a:lnTo>
                <a:lnTo>
                  <a:pt x="262" y="2016"/>
                </a:lnTo>
                <a:lnTo>
                  <a:pt x="1316" y="2016"/>
                </a:lnTo>
                <a:lnTo>
                  <a:pt x="1316" y="1640"/>
                </a:lnTo>
                <a:lnTo>
                  <a:pt x="1316" y="1640"/>
                </a:lnTo>
                <a:lnTo>
                  <a:pt x="1352" y="1686"/>
                </a:lnTo>
                <a:lnTo>
                  <a:pt x="1392" y="1730"/>
                </a:lnTo>
                <a:lnTo>
                  <a:pt x="1432" y="1772"/>
                </a:lnTo>
                <a:lnTo>
                  <a:pt x="1476" y="1810"/>
                </a:lnTo>
                <a:lnTo>
                  <a:pt x="1522" y="1848"/>
                </a:lnTo>
                <a:lnTo>
                  <a:pt x="1570" y="1882"/>
                </a:lnTo>
                <a:lnTo>
                  <a:pt x="1620" y="1914"/>
                </a:lnTo>
                <a:lnTo>
                  <a:pt x="1672" y="1942"/>
                </a:lnTo>
                <a:lnTo>
                  <a:pt x="1726" y="1968"/>
                </a:lnTo>
                <a:lnTo>
                  <a:pt x="1780" y="1990"/>
                </a:lnTo>
                <a:lnTo>
                  <a:pt x="1838" y="2008"/>
                </a:lnTo>
                <a:lnTo>
                  <a:pt x="1896" y="2024"/>
                </a:lnTo>
                <a:lnTo>
                  <a:pt x="1954" y="2038"/>
                </a:lnTo>
                <a:lnTo>
                  <a:pt x="2016" y="2046"/>
                </a:lnTo>
                <a:lnTo>
                  <a:pt x="2078" y="2052"/>
                </a:lnTo>
                <a:lnTo>
                  <a:pt x="2140" y="2054"/>
                </a:lnTo>
                <a:lnTo>
                  <a:pt x="2140" y="2054"/>
                </a:lnTo>
                <a:lnTo>
                  <a:pt x="2204" y="2052"/>
                </a:lnTo>
                <a:lnTo>
                  <a:pt x="2264" y="2046"/>
                </a:lnTo>
                <a:lnTo>
                  <a:pt x="2326" y="2038"/>
                </a:lnTo>
                <a:lnTo>
                  <a:pt x="2384" y="2024"/>
                </a:lnTo>
                <a:lnTo>
                  <a:pt x="2442" y="2008"/>
                </a:lnTo>
                <a:lnTo>
                  <a:pt x="2500" y="1990"/>
                </a:lnTo>
                <a:lnTo>
                  <a:pt x="2554" y="1968"/>
                </a:lnTo>
                <a:lnTo>
                  <a:pt x="2608" y="1942"/>
                </a:lnTo>
                <a:lnTo>
                  <a:pt x="2660" y="1914"/>
                </a:lnTo>
                <a:lnTo>
                  <a:pt x="2710" y="1882"/>
                </a:lnTo>
                <a:lnTo>
                  <a:pt x="2758" y="1848"/>
                </a:lnTo>
                <a:lnTo>
                  <a:pt x="2804" y="1810"/>
                </a:lnTo>
                <a:lnTo>
                  <a:pt x="2848" y="1772"/>
                </a:lnTo>
                <a:lnTo>
                  <a:pt x="2890" y="1730"/>
                </a:lnTo>
                <a:lnTo>
                  <a:pt x="2928" y="1686"/>
                </a:lnTo>
                <a:lnTo>
                  <a:pt x="2964" y="1640"/>
                </a:lnTo>
                <a:lnTo>
                  <a:pt x="2964" y="1640"/>
                </a:lnTo>
                <a:lnTo>
                  <a:pt x="3000" y="1686"/>
                </a:lnTo>
                <a:lnTo>
                  <a:pt x="3040" y="1730"/>
                </a:lnTo>
                <a:lnTo>
                  <a:pt x="3082" y="1772"/>
                </a:lnTo>
                <a:lnTo>
                  <a:pt x="3124" y="1810"/>
                </a:lnTo>
                <a:lnTo>
                  <a:pt x="3170" y="1848"/>
                </a:lnTo>
                <a:lnTo>
                  <a:pt x="3218" y="1882"/>
                </a:lnTo>
                <a:lnTo>
                  <a:pt x="3268" y="1914"/>
                </a:lnTo>
                <a:lnTo>
                  <a:pt x="3320" y="1942"/>
                </a:lnTo>
                <a:lnTo>
                  <a:pt x="3374" y="1968"/>
                </a:lnTo>
                <a:lnTo>
                  <a:pt x="3428" y="1990"/>
                </a:lnTo>
                <a:lnTo>
                  <a:pt x="3486" y="2008"/>
                </a:lnTo>
                <a:lnTo>
                  <a:pt x="3544" y="2024"/>
                </a:lnTo>
                <a:lnTo>
                  <a:pt x="3604" y="2038"/>
                </a:lnTo>
                <a:lnTo>
                  <a:pt x="3664" y="2046"/>
                </a:lnTo>
                <a:lnTo>
                  <a:pt x="3726" y="2052"/>
                </a:lnTo>
                <a:lnTo>
                  <a:pt x="3788" y="2054"/>
                </a:lnTo>
                <a:lnTo>
                  <a:pt x="3788" y="2054"/>
                </a:lnTo>
                <a:lnTo>
                  <a:pt x="3842" y="2052"/>
                </a:lnTo>
                <a:lnTo>
                  <a:pt x="3894" y="2048"/>
                </a:lnTo>
                <a:lnTo>
                  <a:pt x="3946" y="2042"/>
                </a:lnTo>
                <a:lnTo>
                  <a:pt x="3996" y="2034"/>
                </a:lnTo>
                <a:lnTo>
                  <a:pt x="4046" y="2022"/>
                </a:lnTo>
                <a:lnTo>
                  <a:pt x="4094" y="2008"/>
                </a:lnTo>
                <a:lnTo>
                  <a:pt x="4142" y="1992"/>
                </a:lnTo>
                <a:lnTo>
                  <a:pt x="4188" y="1974"/>
                </a:lnTo>
                <a:lnTo>
                  <a:pt x="4234" y="1954"/>
                </a:lnTo>
                <a:lnTo>
                  <a:pt x="4278" y="1930"/>
                </a:lnTo>
                <a:lnTo>
                  <a:pt x="4322" y="1906"/>
                </a:lnTo>
                <a:lnTo>
                  <a:pt x="4364" y="1878"/>
                </a:lnTo>
                <a:lnTo>
                  <a:pt x="4404" y="1850"/>
                </a:lnTo>
                <a:lnTo>
                  <a:pt x="4442" y="1820"/>
                </a:lnTo>
                <a:lnTo>
                  <a:pt x="4480" y="1788"/>
                </a:lnTo>
                <a:lnTo>
                  <a:pt x="4516" y="1754"/>
                </a:lnTo>
                <a:lnTo>
                  <a:pt x="4550" y="1718"/>
                </a:lnTo>
                <a:lnTo>
                  <a:pt x="4582" y="1680"/>
                </a:lnTo>
                <a:lnTo>
                  <a:pt x="4612" y="1642"/>
                </a:lnTo>
                <a:lnTo>
                  <a:pt x="4640" y="1602"/>
                </a:lnTo>
                <a:lnTo>
                  <a:pt x="4668" y="1560"/>
                </a:lnTo>
                <a:lnTo>
                  <a:pt x="4692" y="1518"/>
                </a:lnTo>
                <a:lnTo>
                  <a:pt x="4716" y="1472"/>
                </a:lnTo>
                <a:lnTo>
                  <a:pt x="4736" y="1428"/>
                </a:lnTo>
                <a:lnTo>
                  <a:pt x="4754" y="1380"/>
                </a:lnTo>
                <a:lnTo>
                  <a:pt x="4770" y="1334"/>
                </a:lnTo>
                <a:lnTo>
                  <a:pt x="4784" y="1284"/>
                </a:lnTo>
                <a:lnTo>
                  <a:pt x="4796" y="1234"/>
                </a:lnTo>
                <a:lnTo>
                  <a:pt x="4804" y="1184"/>
                </a:lnTo>
                <a:lnTo>
                  <a:pt x="4812" y="1132"/>
                </a:lnTo>
                <a:lnTo>
                  <a:pt x="4816" y="1080"/>
                </a:lnTo>
                <a:lnTo>
                  <a:pt x="4816" y="1028"/>
                </a:lnTo>
                <a:lnTo>
                  <a:pt x="4816" y="1028"/>
                </a:lnTo>
                <a:lnTo>
                  <a:pt x="4816" y="976"/>
                </a:lnTo>
                <a:lnTo>
                  <a:pt x="4812" y="922"/>
                </a:lnTo>
                <a:lnTo>
                  <a:pt x="4804" y="872"/>
                </a:lnTo>
                <a:lnTo>
                  <a:pt x="4796" y="820"/>
                </a:lnTo>
                <a:lnTo>
                  <a:pt x="4784" y="772"/>
                </a:lnTo>
                <a:lnTo>
                  <a:pt x="4770" y="722"/>
                </a:lnTo>
                <a:lnTo>
                  <a:pt x="4754" y="674"/>
                </a:lnTo>
                <a:lnTo>
                  <a:pt x="4736" y="628"/>
                </a:lnTo>
                <a:lnTo>
                  <a:pt x="4716" y="582"/>
                </a:lnTo>
                <a:lnTo>
                  <a:pt x="4692" y="538"/>
                </a:lnTo>
                <a:lnTo>
                  <a:pt x="4668" y="496"/>
                </a:lnTo>
                <a:lnTo>
                  <a:pt x="4640" y="454"/>
                </a:lnTo>
                <a:lnTo>
                  <a:pt x="4612" y="414"/>
                </a:lnTo>
                <a:lnTo>
                  <a:pt x="4582" y="374"/>
                </a:lnTo>
                <a:lnTo>
                  <a:pt x="4550" y="338"/>
                </a:lnTo>
                <a:lnTo>
                  <a:pt x="4516" y="302"/>
                </a:lnTo>
                <a:lnTo>
                  <a:pt x="4480" y="268"/>
                </a:lnTo>
                <a:lnTo>
                  <a:pt x="4442" y="236"/>
                </a:lnTo>
                <a:lnTo>
                  <a:pt x="4404" y="204"/>
                </a:lnTo>
                <a:lnTo>
                  <a:pt x="4364" y="176"/>
                </a:lnTo>
                <a:lnTo>
                  <a:pt x="4322" y="150"/>
                </a:lnTo>
                <a:lnTo>
                  <a:pt x="4278" y="124"/>
                </a:lnTo>
                <a:lnTo>
                  <a:pt x="4234" y="102"/>
                </a:lnTo>
                <a:lnTo>
                  <a:pt x="4188" y="80"/>
                </a:lnTo>
                <a:lnTo>
                  <a:pt x="4142" y="62"/>
                </a:lnTo>
                <a:lnTo>
                  <a:pt x="4094" y="46"/>
                </a:lnTo>
                <a:lnTo>
                  <a:pt x="4046" y="32"/>
                </a:lnTo>
                <a:lnTo>
                  <a:pt x="3996" y="20"/>
                </a:lnTo>
                <a:lnTo>
                  <a:pt x="3946" y="12"/>
                </a:lnTo>
                <a:lnTo>
                  <a:pt x="3894" y="6"/>
                </a:lnTo>
                <a:lnTo>
                  <a:pt x="3842" y="2"/>
                </a:lnTo>
                <a:lnTo>
                  <a:pt x="3788" y="0"/>
                </a:lnTo>
                <a:lnTo>
                  <a:pt x="3788" y="0"/>
                </a:lnTo>
                <a:close/>
                <a:moveTo>
                  <a:pt x="1830" y="706"/>
                </a:moveTo>
                <a:lnTo>
                  <a:pt x="1506" y="1110"/>
                </a:lnTo>
                <a:lnTo>
                  <a:pt x="1506" y="1348"/>
                </a:lnTo>
                <a:lnTo>
                  <a:pt x="1506" y="1348"/>
                </a:lnTo>
                <a:lnTo>
                  <a:pt x="1506" y="1372"/>
                </a:lnTo>
                <a:lnTo>
                  <a:pt x="1510" y="1390"/>
                </a:lnTo>
                <a:lnTo>
                  <a:pt x="1514" y="1406"/>
                </a:lnTo>
                <a:lnTo>
                  <a:pt x="1518" y="1418"/>
                </a:lnTo>
                <a:lnTo>
                  <a:pt x="1526" y="1436"/>
                </a:lnTo>
                <a:lnTo>
                  <a:pt x="1530" y="1440"/>
                </a:lnTo>
                <a:lnTo>
                  <a:pt x="1130" y="1440"/>
                </a:lnTo>
                <a:lnTo>
                  <a:pt x="1130" y="1440"/>
                </a:lnTo>
                <a:lnTo>
                  <a:pt x="1134" y="1436"/>
                </a:lnTo>
                <a:lnTo>
                  <a:pt x="1142" y="1418"/>
                </a:lnTo>
                <a:lnTo>
                  <a:pt x="1146" y="1406"/>
                </a:lnTo>
                <a:lnTo>
                  <a:pt x="1152" y="1390"/>
                </a:lnTo>
                <a:lnTo>
                  <a:pt x="1154" y="1372"/>
                </a:lnTo>
                <a:lnTo>
                  <a:pt x="1156" y="1348"/>
                </a:lnTo>
                <a:lnTo>
                  <a:pt x="1156" y="1110"/>
                </a:lnTo>
                <a:lnTo>
                  <a:pt x="834" y="708"/>
                </a:lnTo>
                <a:lnTo>
                  <a:pt x="834" y="708"/>
                </a:lnTo>
                <a:lnTo>
                  <a:pt x="814" y="684"/>
                </a:lnTo>
                <a:lnTo>
                  <a:pt x="794" y="664"/>
                </a:lnTo>
                <a:lnTo>
                  <a:pt x="776" y="648"/>
                </a:lnTo>
                <a:lnTo>
                  <a:pt x="762" y="636"/>
                </a:lnTo>
                <a:lnTo>
                  <a:pt x="740" y="620"/>
                </a:lnTo>
                <a:lnTo>
                  <a:pt x="732" y="616"/>
                </a:lnTo>
                <a:lnTo>
                  <a:pt x="1138" y="616"/>
                </a:lnTo>
                <a:lnTo>
                  <a:pt x="1138" y="616"/>
                </a:lnTo>
                <a:lnTo>
                  <a:pt x="1150" y="644"/>
                </a:lnTo>
                <a:lnTo>
                  <a:pt x="1168" y="678"/>
                </a:lnTo>
                <a:lnTo>
                  <a:pt x="1194" y="722"/>
                </a:lnTo>
                <a:lnTo>
                  <a:pt x="1328" y="930"/>
                </a:lnTo>
                <a:lnTo>
                  <a:pt x="1332" y="930"/>
                </a:lnTo>
                <a:lnTo>
                  <a:pt x="1468" y="722"/>
                </a:lnTo>
                <a:lnTo>
                  <a:pt x="1468" y="722"/>
                </a:lnTo>
                <a:lnTo>
                  <a:pt x="1494" y="678"/>
                </a:lnTo>
                <a:lnTo>
                  <a:pt x="1512" y="644"/>
                </a:lnTo>
                <a:lnTo>
                  <a:pt x="1522" y="624"/>
                </a:lnTo>
                <a:lnTo>
                  <a:pt x="1524" y="616"/>
                </a:lnTo>
                <a:lnTo>
                  <a:pt x="1932" y="616"/>
                </a:lnTo>
                <a:lnTo>
                  <a:pt x="1932" y="616"/>
                </a:lnTo>
                <a:lnTo>
                  <a:pt x="1924" y="620"/>
                </a:lnTo>
                <a:lnTo>
                  <a:pt x="1902" y="634"/>
                </a:lnTo>
                <a:lnTo>
                  <a:pt x="1888" y="646"/>
                </a:lnTo>
                <a:lnTo>
                  <a:pt x="1870" y="662"/>
                </a:lnTo>
                <a:lnTo>
                  <a:pt x="1850" y="682"/>
                </a:lnTo>
                <a:lnTo>
                  <a:pt x="1830" y="706"/>
                </a:lnTo>
                <a:lnTo>
                  <a:pt x="1830" y="706"/>
                </a:lnTo>
                <a:close/>
                <a:moveTo>
                  <a:pt x="2734" y="1150"/>
                </a:moveTo>
                <a:lnTo>
                  <a:pt x="2444" y="1150"/>
                </a:lnTo>
                <a:lnTo>
                  <a:pt x="2444" y="1348"/>
                </a:lnTo>
                <a:lnTo>
                  <a:pt x="2444" y="1348"/>
                </a:lnTo>
                <a:lnTo>
                  <a:pt x="2446" y="1372"/>
                </a:lnTo>
                <a:lnTo>
                  <a:pt x="2448" y="1390"/>
                </a:lnTo>
                <a:lnTo>
                  <a:pt x="2452" y="1406"/>
                </a:lnTo>
                <a:lnTo>
                  <a:pt x="2456" y="1418"/>
                </a:lnTo>
                <a:lnTo>
                  <a:pt x="2464" y="1436"/>
                </a:lnTo>
                <a:lnTo>
                  <a:pt x="2468" y="1440"/>
                </a:lnTo>
                <a:lnTo>
                  <a:pt x="2070" y="1440"/>
                </a:lnTo>
                <a:lnTo>
                  <a:pt x="2070" y="1440"/>
                </a:lnTo>
                <a:lnTo>
                  <a:pt x="2074" y="1436"/>
                </a:lnTo>
                <a:lnTo>
                  <a:pt x="2082" y="1420"/>
                </a:lnTo>
                <a:lnTo>
                  <a:pt x="2086" y="1406"/>
                </a:lnTo>
                <a:lnTo>
                  <a:pt x="2088" y="1390"/>
                </a:lnTo>
                <a:lnTo>
                  <a:pt x="2092" y="1372"/>
                </a:lnTo>
                <a:lnTo>
                  <a:pt x="2092" y="1348"/>
                </a:lnTo>
                <a:lnTo>
                  <a:pt x="2092" y="706"/>
                </a:lnTo>
                <a:lnTo>
                  <a:pt x="2092" y="706"/>
                </a:lnTo>
                <a:lnTo>
                  <a:pt x="2092" y="686"/>
                </a:lnTo>
                <a:lnTo>
                  <a:pt x="2088" y="666"/>
                </a:lnTo>
                <a:lnTo>
                  <a:pt x="2086" y="650"/>
                </a:lnTo>
                <a:lnTo>
                  <a:pt x="2082" y="638"/>
                </a:lnTo>
                <a:lnTo>
                  <a:pt x="2074" y="622"/>
                </a:lnTo>
                <a:lnTo>
                  <a:pt x="2070" y="616"/>
                </a:lnTo>
                <a:lnTo>
                  <a:pt x="2734" y="616"/>
                </a:lnTo>
                <a:lnTo>
                  <a:pt x="2734" y="616"/>
                </a:lnTo>
                <a:lnTo>
                  <a:pt x="2770" y="618"/>
                </a:lnTo>
                <a:lnTo>
                  <a:pt x="2802" y="620"/>
                </a:lnTo>
                <a:lnTo>
                  <a:pt x="2834" y="626"/>
                </a:lnTo>
                <a:lnTo>
                  <a:pt x="2864" y="634"/>
                </a:lnTo>
                <a:lnTo>
                  <a:pt x="2894" y="644"/>
                </a:lnTo>
                <a:lnTo>
                  <a:pt x="2920" y="656"/>
                </a:lnTo>
                <a:lnTo>
                  <a:pt x="2944" y="668"/>
                </a:lnTo>
                <a:lnTo>
                  <a:pt x="2966" y="684"/>
                </a:lnTo>
                <a:lnTo>
                  <a:pt x="2986" y="702"/>
                </a:lnTo>
                <a:lnTo>
                  <a:pt x="3004" y="722"/>
                </a:lnTo>
                <a:lnTo>
                  <a:pt x="3020" y="744"/>
                </a:lnTo>
                <a:lnTo>
                  <a:pt x="3032" y="768"/>
                </a:lnTo>
                <a:lnTo>
                  <a:pt x="3042" y="794"/>
                </a:lnTo>
                <a:lnTo>
                  <a:pt x="3050" y="822"/>
                </a:lnTo>
                <a:lnTo>
                  <a:pt x="3054" y="852"/>
                </a:lnTo>
                <a:lnTo>
                  <a:pt x="3056" y="884"/>
                </a:lnTo>
                <a:lnTo>
                  <a:pt x="3056" y="884"/>
                </a:lnTo>
                <a:lnTo>
                  <a:pt x="3054" y="916"/>
                </a:lnTo>
                <a:lnTo>
                  <a:pt x="3048" y="944"/>
                </a:lnTo>
                <a:lnTo>
                  <a:pt x="3042" y="972"/>
                </a:lnTo>
                <a:lnTo>
                  <a:pt x="3030" y="998"/>
                </a:lnTo>
                <a:lnTo>
                  <a:pt x="3018" y="1022"/>
                </a:lnTo>
                <a:lnTo>
                  <a:pt x="3002" y="1044"/>
                </a:lnTo>
                <a:lnTo>
                  <a:pt x="2984" y="1064"/>
                </a:lnTo>
                <a:lnTo>
                  <a:pt x="2964" y="1082"/>
                </a:lnTo>
                <a:lnTo>
                  <a:pt x="2942" y="1098"/>
                </a:lnTo>
                <a:lnTo>
                  <a:pt x="2916" y="1112"/>
                </a:lnTo>
                <a:lnTo>
                  <a:pt x="2890" y="1124"/>
                </a:lnTo>
                <a:lnTo>
                  <a:pt x="2862" y="1134"/>
                </a:lnTo>
                <a:lnTo>
                  <a:pt x="2832" y="1140"/>
                </a:lnTo>
                <a:lnTo>
                  <a:pt x="2800" y="1146"/>
                </a:lnTo>
                <a:lnTo>
                  <a:pt x="2768" y="1150"/>
                </a:lnTo>
                <a:lnTo>
                  <a:pt x="2734" y="1150"/>
                </a:lnTo>
                <a:lnTo>
                  <a:pt x="2734" y="1150"/>
                </a:lnTo>
                <a:close/>
                <a:moveTo>
                  <a:pt x="4092" y="808"/>
                </a:moveTo>
                <a:lnTo>
                  <a:pt x="4092" y="808"/>
                </a:lnTo>
                <a:lnTo>
                  <a:pt x="4084" y="804"/>
                </a:lnTo>
                <a:lnTo>
                  <a:pt x="4066" y="796"/>
                </a:lnTo>
                <a:lnTo>
                  <a:pt x="4052" y="792"/>
                </a:lnTo>
                <a:lnTo>
                  <a:pt x="4034" y="788"/>
                </a:lnTo>
                <a:lnTo>
                  <a:pt x="4014" y="786"/>
                </a:lnTo>
                <a:lnTo>
                  <a:pt x="3992" y="784"/>
                </a:lnTo>
                <a:lnTo>
                  <a:pt x="3594" y="784"/>
                </a:lnTo>
                <a:lnTo>
                  <a:pt x="3594" y="984"/>
                </a:lnTo>
                <a:lnTo>
                  <a:pt x="3914" y="984"/>
                </a:lnTo>
                <a:lnTo>
                  <a:pt x="3914" y="984"/>
                </a:lnTo>
                <a:lnTo>
                  <a:pt x="3956" y="982"/>
                </a:lnTo>
                <a:lnTo>
                  <a:pt x="3990" y="978"/>
                </a:lnTo>
                <a:lnTo>
                  <a:pt x="4020" y="972"/>
                </a:lnTo>
                <a:lnTo>
                  <a:pt x="4020" y="1168"/>
                </a:lnTo>
                <a:lnTo>
                  <a:pt x="4020" y="1168"/>
                </a:lnTo>
                <a:lnTo>
                  <a:pt x="4012" y="1166"/>
                </a:lnTo>
                <a:lnTo>
                  <a:pt x="3990" y="1160"/>
                </a:lnTo>
                <a:lnTo>
                  <a:pt x="3956" y="1154"/>
                </a:lnTo>
                <a:lnTo>
                  <a:pt x="3934" y="1152"/>
                </a:lnTo>
                <a:lnTo>
                  <a:pt x="3914" y="1150"/>
                </a:lnTo>
                <a:lnTo>
                  <a:pt x="3594" y="1150"/>
                </a:lnTo>
                <a:lnTo>
                  <a:pt x="3594" y="1348"/>
                </a:lnTo>
                <a:lnTo>
                  <a:pt x="3594" y="1348"/>
                </a:lnTo>
                <a:lnTo>
                  <a:pt x="3594" y="1370"/>
                </a:lnTo>
                <a:lnTo>
                  <a:pt x="3598" y="1390"/>
                </a:lnTo>
                <a:lnTo>
                  <a:pt x="3602" y="1406"/>
                </a:lnTo>
                <a:lnTo>
                  <a:pt x="3606" y="1418"/>
                </a:lnTo>
                <a:lnTo>
                  <a:pt x="3614" y="1434"/>
                </a:lnTo>
                <a:lnTo>
                  <a:pt x="3618" y="1440"/>
                </a:lnTo>
                <a:lnTo>
                  <a:pt x="3216" y="1440"/>
                </a:lnTo>
                <a:lnTo>
                  <a:pt x="3216" y="1440"/>
                </a:lnTo>
                <a:lnTo>
                  <a:pt x="3220" y="1434"/>
                </a:lnTo>
                <a:lnTo>
                  <a:pt x="3228" y="1418"/>
                </a:lnTo>
                <a:lnTo>
                  <a:pt x="3234" y="1406"/>
                </a:lnTo>
                <a:lnTo>
                  <a:pt x="3238" y="1390"/>
                </a:lnTo>
                <a:lnTo>
                  <a:pt x="3240" y="1370"/>
                </a:lnTo>
                <a:lnTo>
                  <a:pt x="3242" y="1348"/>
                </a:lnTo>
                <a:lnTo>
                  <a:pt x="3242" y="706"/>
                </a:lnTo>
                <a:lnTo>
                  <a:pt x="3242" y="706"/>
                </a:lnTo>
                <a:lnTo>
                  <a:pt x="3240" y="684"/>
                </a:lnTo>
                <a:lnTo>
                  <a:pt x="3238" y="666"/>
                </a:lnTo>
                <a:lnTo>
                  <a:pt x="3234" y="650"/>
                </a:lnTo>
                <a:lnTo>
                  <a:pt x="3228" y="638"/>
                </a:lnTo>
                <a:lnTo>
                  <a:pt x="3220" y="622"/>
                </a:lnTo>
                <a:lnTo>
                  <a:pt x="3216" y="616"/>
                </a:lnTo>
                <a:lnTo>
                  <a:pt x="4092" y="616"/>
                </a:lnTo>
                <a:lnTo>
                  <a:pt x="4092" y="8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7292592"/>
      </p:ext>
    </p:extLst>
  </p:cSld>
  <p:clrMapOvr>
    <a:masterClrMapping/>
  </p:clrMapOvr>
  <p:hf sldNum="0" hd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ES (mantenerla oculta o borrar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ángulo 135">
            <a:extLst>
              <a:ext uri="{FF2B5EF4-FFF2-40B4-BE49-F238E27FC236}">
                <a16:creationId xmlns:a16="http://schemas.microsoft.com/office/drawing/2014/main" id="{05B0905F-5816-47F0-8049-D7B58F348990}"/>
              </a:ext>
            </a:extLst>
          </p:cNvPr>
          <p:cNvSpPr/>
          <p:nvPr userDrawn="1"/>
        </p:nvSpPr>
        <p:spPr>
          <a:xfrm>
            <a:off x="-4572" y="0"/>
            <a:ext cx="91485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1F5A9E3-4FA3-E645-99F7-2E85B5EEF0F9}"/>
              </a:ext>
            </a:extLst>
          </p:cNvPr>
          <p:cNvSpPr/>
          <p:nvPr userDrawn="1"/>
        </p:nvSpPr>
        <p:spPr>
          <a:xfrm>
            <a:off x="2027348" y="883410"/>
            <a:ext cx="924730" cy="4137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79" name="1 CuadroTexto">
            <a:extLst>
              <a:ext uri="{FF2B5EF4-FFF2-40B4-BE49-F238E27FC236}">
                <a16:creationId xmlns:a16="http://schemas.microsoft.com/office/drawing/2014/main" id="{26CD6260-9DC3-F54B-9BDB-04A63EB37E19}"/>
              </a:ext>
            </a:extLst>
          </p:cNvPr>
          <p:cNvSpPr txBox="1"/>
          <p:nvPr userDrawn="1"/>
        </p:nvSpPr>
        <p:spPr>
          <a:xfrm>
            <a:off x="2197785" y="982923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bg1"/>
                </a:solidFill>
              </a:rPr>
              <a:t>TEXTO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E25DE1C-5211-7245-8EE8-82CBF8FB9CB4}"/>
              </a:ext>
            </a:extLst>
          </p:cNvPr>
          <p:cNvSpPr/>
          <p:nvPr userDrawn="1"/>
        </p:nvSpPr>
        <p:spPr>
          <a:xfrm>
            <a:off x="2027348" y="1335785"/>
            <a:ext cx="924730" cy="4137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81" name="1 CuadroTexto">
            <a:extLst>
              <a:ext uri="{FF2B5EF4-FFF2-40B4-BE49-F238E27FC236}">
                <a16:creationId xmlns:a16="http://schemas.microsoft.com/office/drawing/2014/main" id="{BFC79085-AD3B-0840-BB6D-22281BF7E13A}"/>
              </a:ext>
            </a:extLst>
          </p:cNvPr>
          <p:cNvSpPr txBox="1"/>
          <p:nvPr userDrawn="1"/>
        </p:nvSpPr>
        <p:spPr>
          <a:xfrm>
            <a:off x="2197785" y="1435299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9BFFF"/>
                </a:solidFill>
              </a:rPr>
              <a:t>TEXTO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AA5FA75-D7A3-C741-8C33-88F2A631598F}"/>
              </a:ext>
            </a:extLst>
          </p:cNvPr>
          <p:cNvSpPr/>
          <p:nvPr userDrawn="1"/>
        </p:nvSpPr>
        <p:spPr>
          <a:xfrm>
            <a:off x="2027348" y="1788160"/>
            <a:ext cx="924730" cy="4137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85" name="1 CuadroTexto">
            <a:extLst>
              <a:ext uri="{FF2B5EF4-FFF2-40B4-BE49-F238E27FC236}">
                <a16:creationId xmlns:a16="http://schemas.microsoft.com/office/drawing/2014/main" id="{048DC8FF-4000-CA44-81E0-FC8666429E69}"/>
              </a:ext>
            </a:extLst>
          </p:cNvPr>
          <p:cNvSpPr txBox="1"/>
          <p:nvPr userDrawn="1"/>
        </p:nvSpPr>
        <p:spPr>
          <a:xfrm>
            <a:off x="2197785" y="1887674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E2E2E2"/>
                </a:solidFill>
              </a:rPr>
              <a:t>TEXTO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9ED7467-4052-7342-A762-08730F1DAF77}"/>
              </a:ext>
            </a:extLst>
          </p:cNvPr>
          <p:cNvSpPr/>
          <p:nvPr userDrawn="1"/>
        </p:nvSpPr>
        <p:spPr>
          <a:xfrm>
            <a:off x="3023129" y="1788160"/>
            <a:ext cx="924730" cy="4137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95" name="1 CuadroTexto">
            <a:extLst>
              <a:ext uri="{FF2B5EF4-FFF2-40B4-BE49-F238E27FC236}">
                <a16:creationId xmlns:a16="http://schemas.microsoft.com/office/drawing/2014/main" id="{7B78F6B8-4F96-B04D-8065-D7E8E3F9D133}"/>
              </a:ext>
            </a:extLst>
          </p:cNvPr>
          <p:cNvSpPr txBox="1"/>
          <p:nvPr userDrawn="1"/>
        </p:nvSpPr>
        <p:spPr>
          <a:xfrm>
            <a:off x="3193566" y="1887675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bg1"/>
                </a:solidFill>
              </a:rPr>
              <a:t>TEXTO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9F30030-DDC4-A245-9C49-90C308DA89D4}"/>
              </a:ext>
            </a:extLst>
          </p:cNvPr>
          <p:cNvSpPr/>
          <p:nvPr userDrawn="1"/>
        </p:nvSpPr>
        <p:spPr>
          <a:xfrm>
            <a:off x="3023129" y="879486"/>
            <a:ext cx="924730" cy="4137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99" name="1 CuadroTexto">
            <a:extLst>
              <a:ext uri="{FF2B5EF4-FFF2-40B4-BE49-F238E27FC236}">
                <a16:creationId xmlns:a16="http://schemas.microsoft.com/office/drawing/2014/main" id="{3DD29543-60DA-B94D-A588-19665FFC9C95}"/>
              </a:ext>
            </a:extLst>
          </p:cNvPr>
          <p:cNvSpPr txBox="1"/>
          <p:nvPr userDrawn="1"/>
        </p:nvSpPr>
        <p:spPr>
          <a:xfrm>
            <a:off x="3193566" y="97900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AC3B66F-9CF4-A24E-BFB2-3D29AA2411C1}"/>
              </a:ext>
            </a:extLst>
          </p:cNvPr>
          <p:cNvSpPr/>
          <p:nvPr userDrawn="1"/>
        </p:nvSpPr>
        <p:spPr>
          <a:xfrm>
            <a:off x="3023129" y="1335785"/>
            <a:ext cx="924730" cy="4137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01" name="1 CuadroTexto">
            <a:extLst>
              <a:ext uri="{FF2B5EF4-FFF2-40B4-BE49-F238E27FC236}">
                <a16:creationId xmlns:a16="http://schemas.microsoft.com/office/drawing/2014/main" id="{5DF834AB-3C6A-8642-B3AD-CF3216478B69}"/>
              </a:ext>
            </a:extLst>
          </p:cNvPr>
          <p:cNvSpPr txBox="1"/>
          <p:nvPr userDrawn="1"/>
        </p:nvSpPr>
        <p:spPr>
          <a:xfrm>
            <a:off x="3193566" y="1435299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E2E2E2"/>
                </a:solidFill>
              </a:rPr>
              <a:t>TEXTO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05FD1DB-37B1-4C4D-BAF0-951A62B28760}"/>
              </a:ext>
            </a:extLst>
          </p:cNvPr>
          <p:cNvSpPr/>
          <p:nvPr userDrawn="1"/>
        </p:nvSpPr>
        <p:spPr>
          <a:xfrm>
            <a:off x="4020243" y="1335785"/>
            <a:ext cx="924730" cy="4137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13" name="1 CuadroTexto">
            <a:extLst>
              <a:ext uri="{FF2B5EF4-FFF2-40B4-BE49-F238E27FC236}">
                <a16:creationId xmlns:a16="http://schemas.microsoft.com/office/drawing/2014/main" id="{CBD0CE12-B59B-DA44-B040-432A6786E1D4}"/>
              </a:ext>
            </a:extLst>
          </p:cNvPr>
          <p:cNvSpPr txBox="1"/>
          <p:nvPr userDrawn="1"/>
        </p:nvSpPr>
        <p:spPr>
          <a:xfrm>
            <a:off x="4190680" y="1435299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9BFFF"/>
                </a:solidFill>
              </a:rPr>
              <a:t>TEXTO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56CFE537-0943-4646-B197-4B7C2E58D9E4}"/>
              </a:ext>
            </a:extLst>
          </p:cNvPr>
          <p:cNvSpPr/>
          <p:nvPr userDrawn="1"/>
        </p:nvSpPr>
        <p:spPr>
          <a:xfrm>
            <a:off x="4020243" y="1788160"/>
            <a:ext cx="924730" cy="4137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15" name="1 CuadroTexto">
            <a:extLst>
              <a:ext uri="{FF2B5EF4-FFF2-40B4-BE49-F238E27FC236}">
                <a16:creationId xmlns:a16="http://schemas.microsoft.com/office/drawing/2014/main" id="{319287B5-0EFF-5A4A-8555-850D471F8C51}"/>
              </a:ext>
            </a:extLst>
          </p:cNvPr>
          <p:cNvSpPr txBox="1"/>
          <p:nvPr userDrawn="1"/>
        </p:nvSpPr>
        <p:spPr>
          <a:xfrm>
            <a:off x="4190680" y="1892646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A6A6A6"/>
                </a:solidFill>
              </a:rPr>
              <a:t>TEXTO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3CBF9585-1D09-5145-ADD5-6F6DD1EC550D}"/>
              </a:ext>
            </a:extLst>
          </p:cNvPr>
          <p:cNvSpPr/>
          <p:nvPr userDrawn="1"/>
        </p:nvSpPr>
        <p:spPr>
          <a:xfrm>
            <a:off x="4020243" y="878439"/>
            <a:ext cx="924730" cy="4137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17" name="1 CuadroTexto">
            <a:extLst>
              <a:ext uri="{FF2B5EF4-FFF2-40B4-BE49-F238E27FC236}">
                <a16:creationId xmlns:a16="http://schemas.microsoft.com/office/drawing/2014/main" id="{658CE9DD-FD03-2645-BBE6-AF186BA77320}"/>
              </a:ext>
            </a:extLst>
          </p:cNvPr>
          <p:cNvSpPr txBox="1"/>
          <p:nvPr userDrawn="1"/>
        </p:nvSpPr>
        <p:spPr>
          <a:xfrm>
            <a:off x="4190680" y="977953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24889B1-C487-D644-BF51-23890876B618}"/>
              </a:ext>
            </a:extLst>
          </p:cNvPr>
          <p:cNvSpPr/>
          <p:nvPr userDrawn="1"/>
        </p:nvSpPr>
        <p:spPr>
          <a:xfrm>
            <a:off x="4020243" y="2240536"/>
            <a:ext cx="924730" cy="4137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19" name="1 CuadroTexto">
            <a:extLst>
              <a:ext uri="{FF2B5EF4-FFF2-40B4-BE49-F238E27FC236}">
                <a16:creationId xmlns:a16="http://schemas.microsoft.com/office/drawing/2014/main" id="{5C8A1367-4074-B043-AD59-93B9A5E9A46F}"/>
              </a:ext>
            </a:extLst>
          </p:cNvPr>
          <p:cNvSpPr txBox="1"/>
          <p:nvPr userDrawn="1"/>
        </p:nvSpPr>
        <p:spPr>
          <a:xfrm>
            <a:off x="4190680" y="234005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451E4"/>
                </a:solidFill>
              </a:rPr>
              <a:t>TEXTO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39ED63A-1BD0-3144-86D0-05E5CD5F71D3}"/>
              </a:ext>
            </a:extLst>
          </p:cNvPr>
          <p:cNvSpPr/>
          <p:nvPr userDrawn="1"/>
        </p:nvSpPr>
        <p:spPr>
          <a:xfrm>
            <a:off x="5016024" y="1335785"/>
            <a:ext cx="924730" cy="4137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27" name="1 CuadroTexto">
            <a:extLst>
              <a:ext uri="{FF2B5EF4-FFF2-40B4-BE49-F238E27FC236}">
                <a16:creationId xmlns:a16="http://schemas.microsoft.com/office/drawing/2014/main" id="{EC52C483-B08C-0E49-9F94-832867D11B92}"/>
              </a:ext>
            </a:extLst>
          </p:cNvPr>
          <p:cNvSpPr txBox="1"/>
          <p:nvPr userDrawn="1"/>
        </p:nvSpPr>
        <p:spPr>
          <a:xfrm>
            <a:off x="5186461" y="1435299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bg1"/>
                </a:solidFill>
              </a:rPr>
              <a:t>TEXTO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C415ABA-E91D-E34B-A8A4-C9D71FAC96A2}"/>
              </a:ext>
            </a:extLst>
          </p:cNvPr>
          <p:cNvSpPr/>
          <p:nvPr userDrawn="1"/>
        </p:nvSpPr>
        <p:spPr>
          <a:xfrm>
            <a:off x="5016024" y="879486"/>
            <a:ext cx="924730" cy="4137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31" name="1 CuadroTexto">
            <a:extLst>
              <a:ext uri="{FF2B5EF4-FFF2-40B4-BE49-F238E27FC236}">
                <a16:creationId xmlns:a16="http://schemas.microsoft.com/office/drawing/2014/main" id="{15DA97C8-B051-3646-B39A-FDF4320D20AD}"/>
              </a:ext>
            </a:extLst>
          </p:cNvPr>
          <p:cNvSpPr txBox="1"/>
          <p:nvPr userDrawn="1"/>
        </p:nvSpPr>
        <p:spPr>
          <a:xfrm>
            <a:off x="5186461" y="97900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134" name="1 CuadroTexto">
            <a:extLst>
              <a:ext uri="{FF2B5EF4-FFF2-40B4-BE49-F238E27FC236}">
                <a16:creationId xmlns:a16="http://schemas.microsoft.com/office/drawing/2014/main" id="{BAFD304E-F592-5241-B515-7850FA19542A}"/>
              </a:ext>
            </a:extLst>
          </p:cNvPr>
          <p:cNvSpPr txBox="1"/>
          <p:nvPr userDrawn="1"/>
        </p:nvSpPr>
        <p:spPr>
          <a:xfrm>
            <a:off x="1979712" y="620088"/>
            <a:ext cx="1438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0" dirty="0">
                <a:solidFill>
                  <a:schemeClr val="tx1"/>
                </a:solidFill>
              </a:rPr>
              <a:t>USO</a:t>
            </a:r>
            <a:r>
              <a:rPr lang="es-ES" sz="1200" b="1" dirty="0">
                <a:solidFill>
                  <a:schemeClr val="tx1"/>
                </a:solidFill>
              </a:rPr>
              <a:t> CORRECTO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49CB92D-C830-6F49-9720-71F0B3ABE280}"/>
              </a:ext>
            </a:extLst>
          </p:cNvPr>
          <p:cNvSpPr/>
          <p:nvPr userDrawn="1"/>
        </p:nvSpPr>
        <p:spPr>
          <a:xfrm>
            <a:off x="2027348" y="2240535"/>
            <a:ext cx="924730" cy="4137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38" name="1 CuadroTexto">
            <a:extLst>
              <a:ext uri="{FF2B5EF4-FFF2-40B4-BE49-F238E27FC236}">
                <a16:creationId xmlns:a16="http://schemas.microsoft.com/office/drawing/2014/main" id="{A5F7ADAD-70B7-DA49-8071-EE0D812A6129}"/>
              </a:ext>
            </a:extLst>
          </p:cNvPr>
          <p:cNvSpPr txBox="1"/>
          <p:nvPr userDrawn="1"/>
        </p:nvSpPr>
        <p:spPr>
          <a:xfrm>
            <a:off x="2197785" y="2340049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7FFEA9"/>
                </a:solidFill>
              </a:rPr>
              <a:t>TEXTO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E3F70C9-DD07-5D41-A147-9F205A6B42E6}"/>
              </a:ext>
            </a:extLst>
          </p:cNvPr>
          <p:cNvSpPr/>
          <p:nvPr userDrawn="1"/>
        </p:nvSpPr>
        <p:spPr>
          <a:xfrm>
            <a:off x="6008706" y="1335785"/>
            <a:ext cx="924730" cy="413787"/>
          </a:xfrm>
          <a:prstGeom prst="rect">
            <a:avLst/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54" name="1 CuadroTexto">
            <a:extLst>
              <a:ext uri="{FF2B5EF4-FFF2-40B4-BE49-F238E27FC236}">
                <a16:creationId xmlns:a16="http://schemas.microsoft.com/office/drawing/2014/main" id="{BB941283-04C2-F24F-83A6-EEE2AA9BB3F2}"/>
              </a:ext>
            </a:extLst>
          </p:cNvPr>
          <p:cNvSpPr txBox="1"/>
          <p:nvPr userDrawn="1"/>
        </p:nvSpPr>
        <p:spPr>
          <a:xfrm>
            <a:off x="6179143" y="1435299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E2E2E2"/>
                </a:solidFill>
              </a:rPr>
              <a:t>TEXTO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7559FAF-0DFA-1C47-B29D-548F25A9797B}"/>
              </a:ext>
            </a:extLst>
          </p:cNvPr>
          <p:cNvSpPr/>
          <p:nvPr userDrawn="1"/>
        </p:nvSpPr>
        <p:spPr>
          <a:xfrm>
            <a:off x="7004487" y="879486"/>
            <a:ext cx="924730" cy="4137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64" name="1 CuadroTexto">
            <a:extLst>
              <a:ext uri="{FF2B5EF4-FFF2-40B4-BE49-F238E27FC236}">
                <a16:creationId xmlns:a16="http://schemas.microsoft.com/office/drawing/2014/main" id="{66BA0869-613E-F245-9E8F-F2EB691C57B5}"/>
              </a:ext>
            </a:extLst>
          </p:cNvPr>
          <p:cNvSpPr txBox="1"/>
          <p:nvPr userDrawn="1"/>
        </p:nvSpPr>
        <p:spPr>
          <a:xfrm>
            <a:off x="7174924" y="97900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0917C7A-794B-5349-ACA8-5EC4F4F5720F}"/>
              </a:ext>
            </a:extLst>
          </p:cNvPr>
          <p:cNvSpPr/>
          <p:nvPr userDrawn="1"/>
        </p:nvSpPr>
        <p:spPr>
          <a:xfrm>
            <a:off x="6008706" y="873468"/>
            <a:ext cx="924730" cy="413787"/>
          </a:xfrm>
          <a:prstGeom prst="rect">
            <a:avLst/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66" name="1 CuadroTexto">
            <a:extLst>
              <a:ext uri="{FF2B5EF4-FFF2-40B4-BE49-F238E27FC236}">
                <a16:creationId xmlns:a16="http://schemas.microsoft.com/office/drawing/2014/main" id="{F5A12026-0AD9-CC4C-BFA4-852BE9B8EC2A}"/>
              </a:ext>
            </a:extLst>
          </p:cNvPr>
          <p:cNvSpPr txBox="1"/>
          <p:nvPr userDrawn="1"/>
        </p:nvSpPr>
        <p:spPr>
          <a:xfrm>
            <a:off x="6179143" y="972981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bg1"/>
                </a:solidFill>
              </a:rPr>
              <a:t>TEXTO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A768EFE-B5FE-E74E-8E21-E316E56DD682}"/>
              </a:ext>
            </a:extLst>
          </p:cNvPr>
          <p:cNvSpPr/>
          <p:nvPr userDrawn="1"/>
        </p:nvSpPr>
        <p:spPr>
          <a:xfrm>
            <a:off x="5016024" y="1798102"/>
            <a:ext cx="924730" cy="4137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72" name="1 CuadroTexto">
            <a:extLst>
              <a:ext uri="{FF2B5EF4-FFF2-40B4-BE49-F238E27FC236}">
                <a16:creationId xmlns:a16="http://schemas.microsoft.com/office/drawing/2014/main" id="{2DBC8AA3-A2AB-7349-BCAF-65216C2E0CE0}"/>
              </a:ext>
            </a:extLst>
          </p:cNvPr>
          <p:cNvSpPr txBox="1"/>
          <p:nvPr userDrawn="1"/>
        </p:nvSpPr>
        <p:spPr>
          <a:xfrm>
            <a:off x="5186461" y="1897616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E2E2E2"/>
                </a:solidFill>
              </a:rPr>
              <a:t>TEXTO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DA05168-BE21-6E49-AD6A-E725480FBB7E}"/>
              </a:ext>
            </a:extLst>
          </p:cNvPr>
          <p:cNvSpPr/>
          <p:nvPr userDrawn="1"/>
        </p:nvSpPr>
        <p:spPr>
          <a:xfrm>
            <a:off x="7999787" y="879486"/>
            <a:ext cx="924730" cy="413787"/>
          </a:xfrm>
          <a:prstGeom prst="rect">
            <a:avLst/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3" name="1 CuadroTexto">
            <a:extLst>
              <a:ext uri="{FF2B5EF4-FFF2-40B4-BE49-F238E27FC236}">
                <a16:creationId xmlns:a16="http://schemas.microsoft.com/office/drawing/2014/main" id="{05D4AE39-E713-8944-9D83-3B8B23A140CA}"/>
              </a:ext>
            </a:extLst>
          </p:cNvPr>
          <p:cNvSpPr txBox="1"/>
          <p:nvPr userDrawn="1"/>
        </p:nvSpPr>
        <p:spPr>
          <a:xfrm>
            <a:off x="8170223" y="97900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467B95-5709-D449-8989-6E0B57F885E2}"/>
              </a:ext>
            </a:extLst>
          </p:cNvPr>
          <p:cNvSpPr/>
          <p:nvPr userDrawn="1"/>
        </p:nvSpPr>
        <p:spPr>
          <a:xfrm>
            <a:off x="7988666" y="1336833"/>
            <a:ext cx="924730" cy="413787"/>
          </a:xfrm>
          <a:prstGeom prst="rect">
            <a:avLst/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5" name="1 CuadroTexto">
            <a:extLst>
              <a:ext uri="{FF2B5EF4-FFF2-40B4-BE49-F238E27FC236}">
                <a16:creationId xmlns:a16="http://schemas.microsoft.com/office/drawing/2014/main" id="{0BC925BA-9B45-4442-A586-6BFF268421C5}"/>
              </a:ext>
            </a:extLst>
          </p:cNvPr>
          <p:cNvSpPr txBox="1"/>
          <p:nvPr userDrawn="1"/>
        </p:nvSpPr>
        <p:spPr>
          <a:xfrm>
            <a:off x="8159102" y="1436347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451E4"/>
                </a:solidFill>
              </a:rPr>
              <a:t>TEXTO</a:t>
            </a:r>
          </a:p>
        </p:txBody>
      </p:sp>
      <p:sp>
        <p:nvSpPr>
          <p:cNvPr id="46" name="Rectangle 124">
            <a:extLst>
              <a:ext uri="{FF2B5EF4-FFF2-40B4-BE49-F238E27FC236}">
                <a16:creationId xmlns:a16="http://schemas.microsoft.com/office/drawing/2014/main" id="{FADED02F-19D7-A648-859E-B5E6FE496F42}"/>
              </a:ext>
            </a:extLst>
          </p:cNvPr>
          <p:cNvSpPr/>
          <p:nvPr userDrawn="1"/>
        </p:nvSpPr>
        <p:spPr>
          <a:xfrm>
            <a:off x="7004487" y="1336833"/>
            <a:ext cx="924730" cy="4137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E411E7C7-3230-7F48-B056-32F8EBCDC8E4}"/>
              </a:ext>
            </a:extLst>
          </p:cNvPr>
          <p:cNvSpPr txBox="1"/>
          <p:nvPr userDrawn="1"/>
        </p:nvSpPr>
        <p:spPr>
          <a:xfrm>
            <a:off x="7174924" y="1436347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451E4"/>
                </a:solidFill>
              </a:rPr>
              <a:t>TEXTO</a:t>
            </a:r>
          </a:p>
        </p:txBody>
      </p:sp>
      <p:sp>
        <p:nvSpPr>
          <p:cNvPr id="48" name="Rectangle 108">
            <a:extLst>
              <a:ext uri="{FF2B5EF4-FFF2-40B4-BE49-F238E27FC236}">
                <a16:creationId xmlns:a16="http://schemas.microsoft.com/office/drawing/2014/main" id="{5A44604C-6E87-6D4E-8661-234CD7D49781}"/>
              </a:ext>
            </a:extLst>
          </p:cNvPr>
          <p:cNvSpPr/>
          <p:nvPr userDrawn="1"/>
        </p:nvSpPr>
        <p:spPr>
          <a:xfrm>
            <a:off x="6008706" y="1798103"/>
            <a:ext cx="924730" cy="413787"/>
          </a:xfrm>
          <a:prstGeom prst="rect">
            <a:avLst/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9" name="1 CuadroTexto">
            <a:extLst>
              <a:ext uri="{FF2B5EF4-FFF2-40B4-BE49-F238E27FC236}">
                <a16:creationId xmlns:a16="http://schemas.microsoft.com/office/drawing/2014/main" id="{1E0CDFA7-1838-5F40-9C90-9FCA9714D914}"/>
              </a:ext>
            </a:extLst>
          </p:cNvPr>
          <p:cNvSpPr txBox="1"/>
          <p:nvPr userDrawn="1"/>
        </p:nvSpPr>
        <p:spPr>
          <a:xfrm>
            <a:off x="6179143" y="1897616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7FFEA9"/>
                </a:solidFill>
              </a:rPr>
              <a:t>TEXTO</a:t>
            </a:r>
          </a:p>
        </p:txBody>
      </p:sp>
      <p:sp>
        <p:nvSpPr>
          <p:cNvPr id="50" name="Rectangle 93">
            <a:extLst>
              <a:ext uri="{FF2B5EF4-FFF2-40B4-BE49-F238E27FC236}">
                <a16:creationId xmlns:a16="http://schemas.microsoft.com/office/drawing/2014/main" id="{29ED7467-4052-7342-A762-08730F1DAF77}"/>
              </a:ext>
            </a:extLst>
          </p:cNvPr>
          <p:cNvSpPr/>
          <p:nvPr userDrawn="1"/>
        </p:nvSpPr>
        <p:spPr>
          <a:xfrm>
            <a:off x="3023129" y="2240535"/>
            <a:ext cx="924730" cy="4137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51" name="1 CuadroTexto">
            <a:extLst>
              <a:ext uri="{FF2B5EF4-FFF2-40B4-BE49-F238E27FC236}">
                <a16:creationId xmlns:a16="http://schemas.microsoft.com/office/drawing/2014/main" id="{7B78F6B8-4F96-B04D-8065-D7E8E3F9D133}"/>
              </a:ext>
            </a:extLst>
          </p:cNvPr>
          <p:cNvSpPr txBox="1"/>
          <p:nvPr userDrawn="1"/>
        </p:nvSpPr>
        <p:spPr>
          <a:xfrm>
            <a:off x="3193566" y="234005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451E4"/>
                </a:solidFill>
              </a:rPr>
              <a:t>TEXTO</a:t>
            </a:r>
          </a:p>
        </p:txBody>
      </p:sp>
      <p:sp>
        <p:nvSpPr>
          <p:cNvPr id="56" name="1 CuadroTexto">
            <a:extLst>
              <a:ext uri="{FF2B5EF4-FFF2-40B4-BE49-F238E27FC236}">
                <a16:creationId xmlns:a16="http://schemas.microsoft.com/office/drawing/2014/main" id="{BAFD304E-F592-5241-B515-7850FA19542A}"/>
              </a:ext>
            </a:extLst>
          </p:cNvPr>
          <p:cNvSpPr txBox="1"/>
          <p:nvPr userDrawn="1"/>
        </p:nvSpPr>
        <p:spPr>
          <a:xfrm>
            <a:off x="1979712" y="2906484"/>
            <a:ext cx="1592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0" dirty="0">
                <a:solidFill>
                  <a:schemeClr val="tx1"/>
                </a:solidFill>
              </a:rPr>
              <a:t>USO</a:t>
            </a:r>
            <a:r>
              <a:rPr lang="es-ES" sz="1200" b="1" dirty="0">
                <a:solidFill>
                  <a:schemeClr val="tx1"/>
                </a:solidFill>
              </a:rPr>
              <a:t> INCORRECTO</a:t>
            </a:r>
          </a:p>
        </p:txBody>
      </p:sp>
      <p:sp>
        <p:nvSpPr>
          <p:cNvPr id="57" name="Rectangle 62">
            <a:extLst>
              <a:ext uri="{FF2B5EF4-FFF2-40B4-BE49-F238E27FC236}">
                <a16:creationId xmlns:a16="http://schemas.microsoft.com/office/drawing/2014/main" id="{1417480C-8701-2B48-A912-52D3BD73CFF3}"/>
              </a:ext>
            </a:extLst>
          </p:cNvPr>
          <p:cNvSpPr/>
          <p:nvPr userDrawn="1"/>
        </p:nvSpPr>
        <p:spPr>
          <a:xfrm>
            <a:off x="2027348" y="3207807"/>
            <a:ext cx="924730" cy="4137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58" name="1 CuadroTexto">
            <a:extLst>
              <a:ext uri="{FF2B5EF4-FFF2-40B4-BE49-F238E27FC236}">
                <a16:creationId xmlns:a16="http://schemas.microsoft.com/office/drawing/2014/main" id="{9A7597BF-AEE8-BC42-AC22-CA107D5014D0}"/>
              </a:ext>
            </a:extLst>
          </p:cNvPr>
          <p:cNvSpPr txBox="1"/>
          <p:nvPr userDrawn="1"/>
        </p:nvSpPr>
        <p:spPr>
          <a:xfrm>
            <a:off x="2197785" y="3307321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TEXTO</a:t>
            </a:r>
          </a:p>
        </p:txBody>
      </p:sp>
      <p:sp>
        <p:nvSpPr>
          <p:cNvPr id="59" name="Rectangle 64">
            <a:extLst>
              <a:ext uri="{FF2B5EF4-FFF2-40B4-BE49-F238E27FC236}">
                <a16:creationId xmlns:a16="http://schemas.microsoft.com/office/drawing/2014/main" id="{14CF4C8A-F15C-6D45-8149-375B8ED61A66}"/>
              </a:ext>
            </a:extLst>
          </p:cNvPr>
          <p:cNvSpPr/>
          <p:nvPr userDrawn="1"/>
        </p:nvSpPr>
        <p:spPr>
          <a:xfrm>
            <a:off x="2027348" y="3660183"/>
            <a:ext cx="924730" cy="4137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60" name="1 CuadroTexto">
            <a:extLst>
              <a:ext uri="{FF2B5EF4-FFF2-40B4-BE49-F238E27FC236}">
                <a16:creationId xmlns:a16="http://schemas.microsoft.com/office/drawing/2014/main" id="{E030E50E-EF64-8645-BF92-4A3AD9CFF224}"/>
              </a:ext>
            </a:extLst>
          </p:cNvPr>
          <p:cNvSpPr txBox="1"/>
          <p:nvPr userDrawn="1"/>
        </p:nvSpPr>
        <p:spPr>
          <a:xfrm>
            <a:off x="2197785" y="3759697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451E4"/>
                </a:solidFill>
              </a:rPr>
              <a:t>TEXTO</a:t>
            </a:r>
          </a:p>
        </p:txBody>
      </p:sp>
      <p:sp>
        <p:nvSpPr>
          <p:cNvPr id="61" name="Rectangle 70">
            <a:extLst>
              <a:ext uri="{FF2B5EF4-FFF2-40B4-BE49-F238E27FC236}">
                <a16:creationId xmlns:a16="http://schemas.microsoft.com/office/drawing/2014/main" id="{13D421F0-E4C6-0F4F-B796-004159E49FB4}"/>
              </a:ext>
            </a:extLst>
          </p:cNvPr>
          <p:cNvSpPr/>
          <p:nvPr userDrawn="1"/>
        </p:nvSpPr>
        <p:spPr>
          <a:xfrm>
            <a:off x="3023129" y="3203884"/>
            <a:ext cx="924730" cy="4137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62" name="1 CuadroTexto">
            <a:extLst>
              <a:ext uri="{FF2B5EF4-FFF2-40B4-BE49-F238E27FC236}">
                <a16:creationId xmlns:a16="http://schemas.microsoft.com/office/drawing/2014/main" id="{0830F2C3-E94D-BD43-9ACA-75AB21D2D217}"/>
              </a:ext>
            </a:extLst>
          </p:cNvPr>
          <p:cNvSpPr txBox="1"/>
          <p:nvPr userDrawn="1"/>
        </p:nvSpPr>
        <p:spPr>
          <a:xfrm>
            <a:off x="3193566" y="3303398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9BFFF"/>
                </a:solidFill>
              </a:rPr>
              <a:t>TEXTO</a:t>
            </a:r>
          </a:p>
        </p:txBody>
      </p:sp>
      <p:sp>
        <p:nvSpPr>
          <p:cNvPr id="67" name="Rectangle 72">
            <a:extLst>
              <a:ext uri="{FF2B5EF4-FFF2-40B4-BE49-F238E27FC236}">
                <a16:creationId xmlns:a16="http://schemas.microsoft.com/office/drawing/2014/main" id="{92193D03-B448-D343-B9E5-B0F192551997}"/>
              </a:ext>
            </a:extLst>
          </p:cNvPr>
          <p:cNvSpPr/>
          <p:nvPr userDrawn="1"/>
        </p:nvSpPr>
        <p:spPr>
          <a:xfrm>
            <a:off x="3023129" y="3660183"/>
            <a:ext cx="924730" cy="4137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68" name="1 CuadroTexto">
            <a:extLst>
              <a:ext uri="{FF2B5EF4-FFF2-40B4-BE49-F238E27FC236}">
                <a16:creationId xmlns:a16="http://schemas.microsoft.com/office/drawing/2014/main" id="{7E16A2F9-B4C9-B644-AE90-F0A89E4A68B9}"/>
              </a:ext>
            </a:extLst>
          </p:cNvPr>
          <p:cNvSpPr txBox="1"/>
          <p:nvPr userDrawn="1"/>
        </p:nvSpPr>
        <p:spPr>
          <a:xfrm>
            <a:off x="3193566" y="3759697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7FFEA9"/>
                </a:solidFill>
              </a:rPr>
              <a:t>TEXTO</a:t>
            </a:r>
          </a:p>
        </p:txBody>
      </p:sp>
      <p:sp>
        <p:nvSpPr>
          <p:cNvPr id="69" name="Rectangle 74">
            <a:extLst>
              <a:ext uri="{FF2B5EF4-FFF2-40B4-BE49-F238E27FC236}">
                <a16:creationId xmlns:a16="http://schemas.microsoft.com/office/drawing/2014/main" id="{22AC6FFC-5EB7-4545-96A4-FCCEA018312E}"/>
              </a:ext>
            </a:extLst>
          </p:cNvPr>
          <p:cNvSpPr/>
          <p:nvPr userDrawn="1"/>
        </p:nvSpPr>
        <p:spPr>
          <a:xfrm>
            <a:off x="4020243" y="3660183"/>
            <a:ext cx="924730" cy="4137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70" name="1 CuadroTexto">
            <a:extLst>
              <a:ext uri="{FF2B5EF4-FFF2-40B4-BE49-F238E27FC236}">
                <a16:creationId xmlns:a16="http://schemas.microsoft.com/office/drawing/2014/main" id="{B05A58C0-4C26-2541-B4B6-A3317A9BCADB}"/>
              </a:ext>
            </a:extLst>
          </p:cNvPr>
          <p:cNvSpPr txBox="1"/>
          <p:nvPr userDrawn="1"/>
        </p:nvSpPr>
        <p:spPr>
          <a:xfrm>
            <a:off x="4190680" y="3759697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7FFEA9"/>
                </a:solidFill>
              </a:rPr>
              <a:t>TEXTO</a:t>
            </a:r>
          </a:p>
        </p:txBody>
      </p:sp>
      <p:sp>
        <p:nvSpPr>
          <p:cNvPr id="73" name="Rectangle 88">
            <a:extLst>
              <a:ext uri="{FF2B5EF4-FFF2-40B4-BE49-F238E27FC236}">
                <a16:creationId xmlns:a16="http://schemas.microsoft.com/office/drawing/2014/main" id="{6DAA1ED3-C828-3243-91E7-974BB4CEC4CD}"/>
              </a:ext>
            </a:extLst>
          </p:cNvPr>
          <p:cNvSpPr/>
          <p:nvPr userDrawn="1"/>
        </p:nvSpPr>
        <p:spPr>
          <a:xfrm>
            <a:off x="4020243" y="3202836"/>
            <a:ext cx="924730" cy="4137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74" name="1 CuadroTexto">
            <a:extLst>
              <a:ext uri="{FF2B5EF4-FFF2-40B4-BE49-F238E27FC236}">
                <a16:creationId xmlns:a16="http://schemas.microsoft.com/office/drawing/2014/main" id="{1CA7878C-3852-574A-8B0C-CCDC669FA311}"/>
              </a:ext>
            </a:extLst>
          </p:cNvPr>
          <p:cNvSpPr txBox="1"/>
          <p:nvPr userDrawn="1"/>
        </p:nvSpPr>
        <p:spPr>
          <a:xfrm>
            <a:off x="4190680" y="330235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bg1"/>
                </a:solidFill>
              </a:rPr>
              <a:t>TEXTO</a:t>
            </a:r>
          </a:p>
        </p:txBody>
      </p:sp>
      <p:sp>
        <p:nvSpPr>
          <p:cNvPr id="75" name="Rectangle 92">
            <a:extLst>
              <a:ext uri="{FF2B5EF4-FFF2-40B4-BE49-F238E27FC236}">
                <a16:creationId xmlns:a16="http://schemas.microsoft.com/office/drawing/2014/main" id="{4F524793-D982-CB42-A590-D7DC35982003}"/>
              </a:ext>
            </a:extLst>
          </p:cNvPr>
          <p:cNvSpPr/>
          <p:nvPr userDrawn="1"/>
        </p:nvSpPr>
        <p:spPr>
          <a:xfrm>
            <a:off x="5016024" y="3660182"/>
            <a:ext cx="924730" cy="4137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76" name="1 CuadroTexto">
            <a:extLst>
              <a:ext uri="{FF2B5EF4-FFF2-40B4-BE49-F238E27FC236}">
                <a16:creationId xmlns:a16="http://schemas.microsoft.com/office/drawing/2014/main" id="{A6C4404E-DEF4-B341-8792-A292F1A5BEBB}"/>
              </a:ext>
            </a:extLst>
          </p:cNvPr>
          <p:cNvSpPr txBox="1"/>
          <p:nvPr userDrawn="1"/>
        </p:nvSpPr>
        <p:spPr>
          <a:xfrm>
            <a:off x="5186461" y="3759697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7FFEA9"/>
                </a:solidFill>
              </a:rPr>
              <a:t>TEXTO</a:t>
            </a:r>
          </a:p>
        </p:txBody>
      </p:sp>
      <p:sp>
        <p:nvSpPr>
          <p:cNvPr id="77" name="Rectangle 104">
            <a:extLst>
              <a:ext uri="{FF2B5EF4-FFF2-40B4-BE49-F238E27FC236}">
                <a16:creationId xmlns:a16="http://schemas.microsoft.com/office/drawing/2014/main" id="{1E4C6349-609D-A649-94DA-5BEAFFBA38A7}"/>
              </a:ext>
            </a:extLst>
          </p:cNvPr>
          <p:cNvSpPr/>
          <p:nvPr userDrawn="1"/>
        </p:nvSpPr>
        <p:spPr>
          <a:xfrm>
            <a:off x="5016024" y="3203884"/>
            <a:ext cx="924730" cy="4137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82" name="1 CuadroTexto">
            <a:extLst>
              <a:ext uri="{FF2B5EF4-FFF2-40B4-BE49-F238E27FC236}">
                <a16:creationId xmlns:a16="http://schemas.microsoft.com/office/drawing/2014/main" id="{665A586B-B63B-7A4B-AB78-5870C1B37B66}"/>
              </a:ext>
            </a:extLst>
          </p:cNvPr>
          <p:cNvSpPr txBox="1"/>
          <p:nvPr userDrawn="1"/>
        </p:nvSpPr>
        <p:spPr>
          <a:xfrm>
            <a:off x="5186461" y="3303398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A6A6A6"/>
                </a:solidFill>
              </a:rPr>
              <a:t>TEXTO</a:t>
            </a:r>
          </a:p>
        </p:txBody>
      </p:sp>
      <p:sp>
        <p:nvSpPr>
          <p:cNvPr id="83" name="Rectangle 120">
            <a:extLst>
              <a:ext uri="{FF2B5EF4-FFF2-40B4-BE49-F238E27FC236}">
                <a16:creationId xmlns:a16="http://schemas.microsoft.com/office/drawing/2014/main" id="{6E95273C-46DB-2D4C-8785-E1EE4AA139A4}"/>
              </a:ext>
            </a:extLst>
          </p:cNvPr>
          <p:cNvSpPr/>
          <p:nvPr userDrawn="1"/>
        </p:nvSpPr>
        <p:spPr>
          <a:xfrm>
            <a:off x="7004487" y="3203884"/>
            <a:ext cx="924730" cy="4137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86" name="1 CuadroTexto">
            <a:extLst>
              <a:ext uri="{FF2B5EF4-FFF2-40B4-BE49-F238E27FC236}">
                <a16:creationId xmlns:a16="http://schemas.microsoft.com/office/drawing/2014/main" id="{25BE8CED-0E86-5340-B00F-FF1B45B17E9F}"/>
              </a:ext>
            </a:extLst>
          </p:cNvPr>
          <p:cNvSpPr txBox="1"/>
          <p:nvPr userDrawn="1"/>
        </p:nvSpPr>
        <p:spPr>
          <a:xfrm>
            <a:off x="7174924" y="3303398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A6A6A6"/>
                </a:solidFill>
              </a:rPr>
              <a:t>TEXTO</a:t>
            </a:r>
          </a:p>
        </p:txBody>
      </p:sp>
      <p:sp>
        <p:nvSpPr>
          <p:cNvPr id="87" name="Rectangle 122">
            <a:extLst>
              <a:ext uri="{FF2B5EF4-FFF2-40B4-BE49-F238E27FC236}">
                <a16:creationId xmlns:a16="http://schemas.microsoft.com/office/drawing/2014/main" id="{4CA458D7-F274-B84F-9567-A499C1FC47FF}"/>
              </a:ext>
            </a:extLst>
          </p:cNvPr>
          <p:cNvSpPr/>
          <p:nvPr userDrawn="1"/>
        </p:nvSpPr>
        <p:spPr>
          <a:xfrm>
            <a:off x="6008706" y="3197865"/>
            <a:ext cx="924730" cy="413787"/>
          </a:xfrm>
          <a:prstGeom prst="rect">
            <a:avLst/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88" name="1 CuadroTexto">
            <a:extLst>
              <a:ext uri="{FF2B5EF4-FFF2-40B4-BE49-F238E27FC236}">
                <a16:creationId xmlns:a16="http://schemas.microsoft.com/office/drawing/2014/main" id="{EAE9D0EE-177C-334C-A466-7B1897A66381}"/>
              </a:ext>
            </a:extLst>
          </p:cNvPr>
          <p:cNvSpPr txBox="1"/>
          <p:nvPr userDrawn="1"/>
        </p:nvSpPr>
        <p:spPr>
          <a:xfrm>
            <a:off x="6179143" y="3297379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A6A6A6"/>
                </a:solidFill>
              </a:rPr>
              <a:t>TEXTO</a:t>
            </a:r>
          </a:p>
        </p:txBody>
      </p:sp>
      <p:sp>
        <p:nvSpPr>
          <p:cNvPr id="89" name="Rectangle 144">
            <a:extLst>
              <a:ext uri="{FF2B5EF4-FFF2-40B4-BE49-F238E27FC236}">
                <a16:creationId xmlns:a16="http://schemas.microsoft.com/office/drawing/2014/main" id="{B39EB945-C59B-3E48-A6B8-255FD833CFB7}"/>
              </a:ext>
            </a:extLst>
          </p:cNvPr>
          <p:cNvSpPr/>
          <p:nvPr userDrawn="1"/>
        </p:nvSpPr>
        <p:spPr>
          <a:xfrm>
            <a:off x="7004487" y="3662780"/>
            <a:ext cx="924730" cy="4137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90" name="1 CuadroTexto">
            <a:extLst>
              <a:ext uri="{FF2B5EF4-FFF2-40B4-BE49-F238E27FC236}">
                <a16:creationId xmlns:a16="http://schemas.microsoft.com/office/drawing/2014/main" id="{1809B96E-7194-F04C-BDB9-55569D9B56AE}"/>
              </a:ext>
            </a:extLst>
          </p:cNvPr>
          <p:cNvSpPr txBox="1"/>
          <p:nvPr userDrawn="1"/>
        </p:nvSpPr>
        <p:spPr>
          <a:xfrm>
            <a:off x="7174924" y="3762294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E2E2E2"/>
                </a:solidFill>
              </a:rPr>
              <a:t>TEXTO</a:t>
            </a:r>
          </a:p>
        </p:txBody>
      </p:sp>
      <p:sp>
        <p:nvSpPr>
          <p:cNvPr id="91" name="Rectangle 146">
            <a:extLst>
              <a:ext uri="{FF2B5EF4-FFF2-40B4-BE49-F238E27FC236}">
                <a16:creationId xmlns:a16="http://schemas.microsoft.com/office/drawing/2014/main" id="{2561C24A-C3F6-FD4D-89D4-331AD1CF9464}"/>
              </a:ext>
            </a:extLst>
          </p:cNvPr>
          <p:cNvSpPr/>
          <p:nvPr userDrawn="1"/>
        </p:nvSpPr>
        <p:spPr>
          <a:xfrm>
            <a:off x="5016024" y="2256458"/>
            <a:ext cx="924730" cy="4137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92" name="1 CuadroTexto">
            <a:extLst>
              <a:ext uri="{FF2B5EF4-FFF2-40B4-BE49-F238E27FC236}">
                <a16:creationId xmlns:a16="http://schemas.microsoft.com/office/drawing/2014/main" id="{240D40E4-9016-8D4B-8E3A-3D24A75610BB}"/>
              </a:ext>
            </a:extLst>
          </p:cNvPr>
          <p:cNvSpPr txBox="1"/>
          <p:nvPr userDrawn="1"/>
        </p:nvSpPr>
        <p:spPr>
          <a:xfrm>
            <a:off x="5186461" y="2355973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451E4"/>
                </a:solidFill>
              </a:rPr>
              <a:t>TEXTO</a:t>
            </a:r>
          </a:p>
        </p:txBody>
      </p:sp>
      <p:sp>
        <p:nvSpPr>
          <p:cNvPr id="93" name="Rectangle 148">
            <a:extLst>
              <a:ext uri="{FF2B5EF4-FFF2-40B4-BE49-F238E27FC236}">
                <a16:creationId xmlns:a16="http://schemas.microsoft.com/office/drawing/2014/main" id="{B0648FF7-0637-BB42-A12A-E5A59E43B385}"/>
              </a:ext>
            </a:extLst>
          </p:cNvPr>
          <p:cNvSpPr/>
          <p:nvPr userDrawn="1"/>
        </p:nvSpPr>
        <p:spPr>
          <a:xfrm>
            <a:off x="6008706" y="3662781"/>
            <a:ext cx="924730" cy="413787"/>
          </a:xfrm>
          <a:prstGeom prst="rect">
            <a:avLst/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96" name="1 CuadroTexto">
            <a:extLst>
              <a:ext uri="{FF2B5EF4-FFF2-40B4-BE49-F238E27FC236}">
                <a16:creationId xmlns:a16="http://schemas.microsoft.com/office/drawing/2014/main" id="{2583ABB0-017F-F742-A419-20CE5E6AA0A4}"/>
              </a:ext>
            </a:extLst>
          </p:cNvPr>
          <p:cNvSpPr txBox="1"/>
          <p:nvPr userDrawn="1"/>
        </p:nvSpPr>
        <p:spPr>
          <a:xfrm>
            <a:off x="6179143" y="3762295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97" name="Rectangle 150">
            <a:extLst>
              <a:ext uri="{FF2B5EF4-FFF2-40B4-BE49-F238E27FC236}">
                <a16:creationId xmlns:a16="http://schemas.microsoft.com/office/drawing/2014/main" id="{6B666AF5-FB6F-614C-A0E1-60DEF7594FA3}"/>
              </a:ext>
            </a:extLst>
          </p:cNvPr>
          <p:cNvSpPr/>
          <p:nvPr userDrawn="1"/>
        </p:nvSpPr>
        <p:spPr>
          <a:xfrm>
            <a:off x="6008706" y="4115156"/>
            <a:ext cx="924730" cy="413787"/>
          </a:xfrm>
          <a:prstGeom prst="rect">
            <a:avLst/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02" name="1 CuadroTexto">
            <a:extLst>
              <a:ext uri="{FF2B5EF4-FFF2-40B4-BE49-F238E27FC236}">
                <a16:creationId xmlns:a16="http://schemas.microsoft.com/office/drawing/2014/main" id="{C971A924-F56E-1643-80B9-D4C8BB61F7D0}"/>
              </a:ext>
            </a:extLst>
          </p:cNvPr>
          <p:cNvSpPr txBox="1"/>
          <p:nvPr userDrawn="1"/>
        </p:nvSpPr>
        <p:spPr>
          <a:xfrm>
            <a:off x="6179143" y="421467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9BFFF"/>
                </a:solidFill>
              </a:rPr>
              <a:t>TEXTO</a:t>
            </a:r>
          </a:p>
        </p:txBody>
      </p:sp>
      <p:sp>
        <p:nvSpPr>
          <p:cNvPr id="103" name="Rectangle 152">
            <a:extLst>
              <a:ext uri="{FF2B5EF4-FFF2-40B4-BE49-F238E27FC236}">
                <a16:creationId xmlns:a16="http://schemas.microsoft.com/office/drawing/2014/main" id="{5013FF24-4E3F-C14D-87D8-591B092D6189}"/>
              </a:ext>
            </a:extLst>
          </p:cNvPr>
          <p:cNvSpPr/>
          <p:nvPr userDrawn="1"/>
        </p:nvSpPr>
        <p:spPr>
          <a:xfrm>
            <a:off x="7004487" y="4111233"/>
            <a:ext cx="924730" cy="4137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04" name="1 CuadroTexto">
            <a:extLst>
              <a:ext uri="{FF2B5EF4-FFF2-40B4-BE49-F238E27FC236}">
                <a16:creationId xmlns:a16="http://schemas.microsoft.com/office/drawing/2014/main" id="{CC024817-FE82-994C-96C2-345C8C838C2F}"/>
              </a:ext>
            </a:extLst>
          </p:cNvPr>
          <p:cNvSpPr txBox="1"/>
          <p:nvPr userDrawn="1"/>
        </p:nvSpPr>
        <p:spPr>
          <a:xfrm>
            <a:off x="7174924" y="4210747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9BFFF"/>
                </a:solidFill>
              </a:rPr>
              <a:t>TEXTO</a:t>
            </a:r>
          </a:p>
        </p:txBody>
      </p:sp>
      <p:sp>
        <p:nvSpPr>
          <p:cNvPr id="105" name="Rectangle 41">
            <a:extLst>
              <a:ext uri="{FF2B5EF4-FFF2-40B4-BE49-F238E27FC236}">
                <a16:creationId xmlns:a16="http://schemas.microsoft.com/office/drawing/2014/main" id="{91C7A4D3-B851-404B-ACD7-C00CE25155A6}"/>
              </a:ext>
            </a:extLst>
          </p:cNvPr>
          <p:cNvSpPr/>
          <p:nvPr userDrawn="1"/>
        </p:nvSpPr>
        <p:spPr>
          <a:xfrm>
            <a:off x="7988666" y="3203884"/>
            <a:ext cx="924730" cy="413787"/>
          </a:xfrm>
          <a:prstGeom prst="rect">
            <a:avLst/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06" name="1 CuadroTexto">
            <a:extLst>
              <a:ext uri="{FF2B5EF4-FFF2-40B4-BE49-F238E27FC236}">
                <a16:creationId xmlns:a16="http://schemas.microsoft.com/office/drawing/2014/main" id="{A32572C7-CBBD-D44E-AE39-90D20CC28183}"/>
              </a:ext>
            </a:extLst>
          </p:cNvPr>
          <p:cNvSpPr txBox="1"/>
          <p:nvPr userDrawn="1"/>
        </p:nvSpPr>
        <p:spPr>
          <a:xfrm>
            <a:off x="8159102" y="3303398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A6A6A6"/>
                </a:solidFill>
              </a:rPr>
              <a:t>TEXTO</a:t>
            </a:r>
          </a:p>
        </p:txBody>
      </p:sp>
      <p:sp>
        <p:nvSpPr>
          <p:cNvPr id="107" name="Rectangle 45">
            <a:extLst>
              <a:ext uri="{FF2B5EF4-FFF2-40B4-BE49-F238E27FC236}">
                <a16:creationId xmlns:a16="http://schemas.microsoft.com/office/drawing/2014/main" id="{2D1C9BBE-A873-DD4C-96C2-DFCBAFACDD6F}"/>
              </a:ext>
            </a:extLst>
          </p:cNvPr>
          <p:cNvSpPr/>
          <p:nvPr userDrawn="1"/>
        </p:nvSpPr>
        <p:spPr>
          <a:xfrm>
            <a:off x="7988666" y="3662780"/>
            <a:ext cx="924730" cy="413787"/>
          </a:xfrm>
          <a:prstGeom prst="rect">
            <a:avLst/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08" name="1 CuadroTexto">
            <a:extLst>
              <a:ext uri="{FF2B5EF4-FFF2-40B4-BE49-F238E27FC236}">
                <a16:creationId xmlns:a16="http://schemas.microsoft.com/office/drawing/2014/main" id="{A3E25865-4377-674D-A51F-A9508A847351}"/>
              </a:ext>
            </a:extLst>
          </p:cNvPr>
          <p:cNvSpPr txBox="1"/>
          <p:nvPr userDrawn="1"/>
        </p:nvSpPr>
        <p:spPr>
          <a:xfrm>
            <a:off x="8159102" y="3762294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E2E2E2"/>
                </a:solidFill>
              </a:rPr>
              <a:t>TEXTO</a:t>
            </a:r>
          </a:p>
        </p:txBody>
      </p:sp>
      <p:sp>
        <p:nvSpPr>
          <p:cNvPr id="109" name="Rectangle 47">
            <a:extLst>
              <a:ext uri="{FF2B5EF4-FFF2-40B4-BE49-F238E27FC236}">
                <a16:creationId xmlns:a16="http://schemas.microsoft.com/office/drawing/2014/main" id="{1FE8840F-1261-4F46-95B5-123420E20BF7}"/>
              </a:ext>
            </a:extLst>
          </p:cNvPr>
          <p:cNvSpPr/>
          <p:nvPr userDrawn="1"/>
        </p:nvSpPr>
        <p:spPr>
          <a:xfrm>
            <a:off x="7988666" y="4111233"/>
            <a:ext cx="924730" cy="413787"/>
          </a:xfrm>
          <a:prstGeom prst="rect">
            <a:avLst/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10" name="1 CuadroTexto">
            <a:extLst>
              <a:ext uri="{FF2B5EF4-FFF2-40B4-BE49-F238E27FC236}">
                <a16:creationId xmlns:a16="http://schemas.microsoft.com/office/drawing/2014/main" id="{9DF95106-8752-0B42-A50D-C921FB232791}"/>
              </a:ext>
            </a:extLst>
          </p:cNvPr>
          <p:cNvSpPr txBox="1"/>
          <p:nvPr userDrawn="1"/>
        </p:nvSpPr>
        <p:spPr>
          <a:xfrm>
            <a:off x="8159102" y="4210747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rgbClr val="09BFFF"/>
                </a:solidFill>
              </a:rPr>
              <a:t>TEXTO</a:t>
            </a:r>
          </a:p>
        </p:txBody>
      </p:sp>
      <p:sp>
        <p:nvSpPr>
          <p:cNvPr id="111" name="Rectangle 50">
            <a:extLst>
              <a:ext uri="{FF2B5EF4-FFF2-40B4-BE49-F238E27FC236}">
                <a16:creationId xmlns:a16="http://schemas.microsoft.com/office/drawing/2014/main" id="{8B598624-ED6F-F648-9F84-2609F5FB7CA7}"/>
              </a:ext>
            </a:extLst>
          </p:cNvPr>
          <p:cNvSpPr/>
          <p:nvPr userDrawn="1"/>
        </p:nvSpPr>
        <p:spPr>
          <a:xfrm>
            <a:off x="7004487" y="4571805"/>
            <a:ext cx="924730" cy="4137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20" name="1 CuadroTexto">
            <a:extLst>
              <a:ext uri="{FF2B5EF4-FFF2-40B4-BE49-F238E27FC236}">
                <a16:creationId xmlns:a16="http://schemas.microsoft.com/office/drawing/2014/main" id="{3C9FDC99-AC6B-FA40-8DD2-63D4112332E1}"/>
              </a:ext>
            </a:extLst>
          </p:cNvPr>
          <p:cNvSpPr txBox="1"/>
          <p:nvPr userDrawn="1"/>
        </p:nvSpPr>
        <p:spPr>
          <a:xfrm>
            <a:off x="7174924" y="4671319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bg1"/>
                </a:solidFill>
              </a:rPr>
              <a:t>TEXTO</a:t>
            </a:r>
          </a:p>
        </p:txBody>
      </p:sp>
      <p:sp>
        <p:nvSpPr>
          <p:cNvPr id="121" name="Rectangle 52">
            <a:extLst>
              <a:ext uri="{FF2B5EF4-FFF2-40B4-BE49-F238E27FC236}">
                <a16:creationId xmlns:a16="http://schemas.microsoft.com/office/drawing/2014/main" id="{72C45921-8785-C345-AFF4-BC668D2F20C5}"/>
              </a:ext>
            </a:extLst>
          </p:cNvPr>
          <p:cNvSpPr/>
          <p:nvPr userDrawn="1"/>
        </p:nvSpPr>
        <p:spPr>
          <a:xfrm>
            <a:off x="7999787" y="4571805"/>
            <a:ext cx="913609" cy="413787"/>
          </a:xfrm>
          <a:prstGeom prst="rect">
            <a:avLst/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22" name="1 CuadroTexto">
            <a:extLst>
              <a:ext uri="{FF2B5EF4-FFF2-40B4-BE49-F238E27FC236}">
                <a16:creationId xmlns:a16="http://schemas.microsoft.com/office/drawing/2014/main" id="{B311BBBF-7C84-A34D-9CF5-C51CD88B508A}"/>
              </a:ext>
            </a:extLst>
          </p:cNvPr>
          <p:cNvSpPr txBox="1"/>
          <p:nvPr userDrawn="1"/>
        </p:nvSpPr>
        <p:spPr>
          <a:xfrm>
            <a:off x="8170223" y="4671319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>
                <a:solidFill>
                  <a:schemeClr val="bg1"/>
                </a:solidFill>
              </a:rPr>
              <a:t>TEXTO</a:t>
            </a:r>
          </a:p>
        </p:txBody>
      </p:sp>
      <p:cxnSp>
        <p:nvCxnSpPr>
          <p:cNvPr id="4" name="3 Conector recto"/>
          <p:cNvCxnSpPr/>
          <p:nvPr userDrawn="1"/>
        </p:nvCxnSpPr>
        <p:spPr>
          <a:xfrm>
            <a:off x="2027348" y="2840993"/>
            <a:ext cx="6886048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1 CuadroTexto">
            <a:extLst>
              <a:ext uri="{FF2B5EF4-FFF2-40B4-BE49-F238E27FC236}">
                <a16:creationId xmlns:a16="http://schemas.microsoft.com/office/drawing/2014/main" id="{BAFD304E-F592-5241-B515-7850FA19542A}"/>
              </a:ext>
            </a:extLst>
          </p:cNvPr>
          <p:cNvSpPr txBox="1"/>
          <p:nvPr userDrawn="1"/>
        </p:nvSpPr>
        <p:spPr>
          <a:xfrm>
            <a:off x="107504" y="687016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b="1" dirty="0">
                <a:solidFill>
                  <a:schemeClr val="tx1"/>
                </a:solidFill>
              </a:rPr>
              <a:t>COLORES</a:t>
            </a:r>
          </a:p>
        </p:txBody>
      </p:sp>
      <p:sp>
        <p:nvSpPr>
          <p:cNvPr id="146" name="1 CuadroTexto">
            <a:extLst>
              <a:ext uri="{FF2B5EF4-FFF2-40B4-BE49-F238E27FC236}">
                <a16:creationId xmlns:a16="http://schemas.microsoft.com/office/drawing/2014/main" id="{BAFD304E-F592-5241-B515-7850FA19542A}"/>
              </a:ext>
            </a:extLst>
          </p:cNvPr>
          <p:cNvSpPr txBox="1"/>
          <p:nvPr userDrawn="1"/>
        </p:nvSpPr>
        <p:spPr>
          <a:xfrm>
            <a:off x="107504" y="941666"/>
            <a:ext cx="13035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0" dirty="0">
                <a:solidFill>
                  <a:schemeClr val="tx1"/>
                </a:solidFill>
              </a:rPr>
              <a:t>RECOMENDADOS</a:t>
            </a:r>
          </a:p>
        </p:txBody>
      </p:sp>
      <p:cxnSp>
        <p:nvCxnSpPr>
          <p:cNvPr id="148" name="147 Conector recto"/>
          <p:cNvCxnSpPr/>
          <p:nvPr userDrawn="1"/>
        </p:nvCxnSpPr>
        <p:spPr>
          <a:xfrm flipV="1">
            <a:off x="1826696" y="687017"/>
            <a:ext cx="0" cy="4333005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Round Same Side Corner Rectangle 26">
            <a:extLst>
              <a:ext uri="{FF2B5EF4-FFF2-40B4-BE49-F238E27FC236}">
                <a16:creationId xmlns:a16="http://schemas.microsoft.com/office/drawing/2014/main" id="{8EE0BF9B-876D-444B-804C-11C2AE01B8CF}"/>
              </a:ext>
            </a:extLst>
          </p:cNvPr>
          <p:cNvSpPr/>
          <p:nvPr userDrawn="1"/>
        </p:nvSpPr>
        <p:spPr>
          <a:xfrm rot="10800000">
            <a:off x="0" y="-2"/>
            <a:ext cx="9153030" cy="566868"/>
          </a:xfrm>
          <a:prstGeom prst="round2Same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0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51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PALETA DE COLORES</a:t>
            </a:r>
          </a:p>
        </p:txBody>
      </p:sp>
      <p:grpSp>
        <p:nvGrpSpPr>
          <p:cNvPr id="152" name="151 Grupo"/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153" name="Freeform 43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154" name="Freeform 44"/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57" name="Freeform 45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58" name="Freeform 46"/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61" name="Freeform 47"/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62" name="Freeform 48"/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63" name="Freeform 49"/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64" name="Freeform 50"/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794549755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CERA BLANCA REDONDE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E69C285-1BB7-0645-8F77-A7A61AA0CADD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5E06CED5-008B-EC4A-8DFA-7A1DEF50E07A}"/>
              </a:ext>
            </a:extLst>
          </p:cNvPr>
          <p:cNvSpPr/>
          <p:nvPr userDrawn="1"/>
        </p:nvSpPr>
        <p:spPr>
          <a:xfrm rot="10800000">
            <a:off x="0" y="-1"/>
            <a:ext cx="9153030" cy="566867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E06616E9-807D-4C46-80D6-BF20FEDF3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0273" y="4962302"/>
            <a:ext cx="321652" cy="112729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Graphic 25">
            <a:extLst>
              <a:ext uri="{FF2B5EF4-FFF2-40B4-BE49-F238E27FC236}">
                <a16:creationId xmlns:a16="http://schemas.microsoft.com/office/drawing/2014/main" id="{87ED25A4-1D16-2C4F-9A1F-9212E6708593}"/>
              </a:ext>
            </a:extLst>
          </p:cNvPr>
          <p:cNvSpPr>
            <a:spLocks noChangeAspect="1"/>
          </p:cNvSpPr>
          <p:nvPr userDrawn="1"/>
        </p:nvSpPr>
        <p:spPr>
          <a:xfrm>
            <a:off x="185385" y="208186"/>
            <a:ext cx="148493" cy="126000"/>
          </a:xfrm>
          <a:custGeom>
            <a:avLst/>
            <a:gdLst>
              <a:gd name="connsiteX0" fmla="*/ 131731 w 228885"/>
              <a:gd name="connsiteY0" fmla="*/ 194215 h 194214"/>
              <a:gd name="connsiteX1" fmla="*/ 99251 w 228885"/>
              <a:gd name="connsiteY1" fmla="*/ 194215 h 194214"/>
              <a:gd name="connsiteX2" fmla="*/ 184880 w 228885"/>
              <a:gd name="connsiteY2" fmla="*/ 109156 h 194214"/>
              <a:gd name="connsiteX3" fmla="*/ 0 w 228885"/>
              <a:gd name="connsiteY3" fmla="*/ 109156 h 194214"/>
              <a:gd name="connsiteX4" fmla="*/ 0 w 228885"/>
              <a:gd name="connsiteY4" fmla="*/ 85058 h 194214"/>
              <a:gd name="connsiteX5" fmla="*/ 184785 w 228885"/>
              <a:gd name="connsiteY5" fmla="*/ 85058 h 194214"/>
              <a:gd name="connsiteX6" fmla="*/ 99155 w 228885"/>
              <a:gd name="connsiteY6" fmla="*/ 0 h 194214"/>
              <a:gd name="connsiteX7" fmla="*/ 131636 w 228885"/>
              <a:gd name="connsiteY7" fmla="*/ 0 h 194214"/>
              <a:gd name="connsiteX8" fmla="*/ 228886 w 228885"/>
              <a:gd name="connsiteY8" fmla="*/ 97250 h 194214"/>
              <a:gd name="connsiteX9" fmla="*/ 131731 w 228885"/>
              <a:gd name="connsiteY9" fmla="*/ 194215 h 1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885" h="194214">
                <a:moveTo>
                  <a:pt x="131731" y="194215"/>
                </a:moveTo>
                <a:lnTo>
                  <a:pt x="99251" y="194215"/>
                </a:lnTo>
                <a:lnTo>
                  <a:pt x="184880" y="109156"/>
                </a:lnTo>
                <a:lnTo>
                  <a:pt x="0" y="109156"/>
                </a:lnTo>
                <a:lnTo>
                  <a:pt x="0" y="85058"/>
                </a:lnTo>
                <a:lnTo>
                  <a:pt x="184785" y="85058"/>
                </a:lnTo>
                <a:lnTo>
                  <a:pt x="99155" y="0"/>
                </a:lnTo>
                <a:lnTo>
                  <a:pt x="131636" y="0"/>
                </a:lnTo>
                <a:lnTo>
                  <a:pt x="228886" y="97250"/>
                </a:lnTo>
                <a:lnTo>
                  <a:pt x="131731" y="194215"/>
                </a:lnTo>
                <a:close/>
              </a:path>
            </a:pathLst>
          </a:custGeom>
          <a:solidFill>
            <a:srgbClr val="0451E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BD93EE0-5B87-E844-8F84-F7937C59059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1200" y="149573"/>
            <a:ext cx="7913687" cy="26193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100" b="1">
                <a:solidFill>
                  <a:schemeClr val="tx1"/>
                </a:solidFill>
              </a:defRPr>
            </a:lvl1pPr>
            <a:lvl2pPr marL="182562" indent="0">
              <a:buNone/>
              <a:defRPr sz="1100" b="1">
                <a:solidFill>
                  <a:schemeClr val="tx1"/>
                </a:solidFill>
              </a:defRPr>
            </a:lvl2pPr>
            <a:lvl3pPr marL="381000" indent="0">
              <a:buNone/>
              <a:defRPr sz="1100" b="1">
                <a:solidFill>
                  <a:schemeClr val="tx1"/>
                </a:solidFill>
              </a:defRPr>
            </a:lvl3pPr>
            <a:lvl4pPr marL="541338" indent="0">
              <a:buNone/>
              <a:defRPr sz="1100" b="1">
                <a:solidFill>
                  <a:schemeClr val="tx1"/>
                </a:solidFill>
              </a:defRPr>
            </a:lvl4pPr>
            <a:lvl5pPr marL="715962" indent="0">
              <a:buNone/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TÍTULO SIMULADO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14D5135-9A13-5D47-81A7-7D546AB8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70700" y="735148"/>
            <a:ext cx="8807356" cy="28855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 b="1">
                <a:solidFill>
                  <a:srgbClr val="0451E4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TÍTULO SIMULADO 01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8E3C32D-4FBE-914F-ABE8-34600C3F044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70700" y="1072849"/>
            <a:ext cx="8807356" cy="82796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 sz="1200">
                <a:solidFill>
                  <a:schemeClr val="tx1"/>
                </a:solidFill>
              </a:defRPr>
            </a:lvl1pPr>
            <a:lvl2pPr marL="1825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2pPr>
            <a:lvl3pPr marL="38100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3pPr>
            <a:lvl4pPr marL="541338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4pPr>
            <a:lvl5pPr marL="715962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lang="es-ES" sz="1200" dirty="0" err="1"/>
              <a:t>Lorem</a:t>
            </a:r>
            <a:r>
              <a:rPr lang="es-ES" sz="1200" dirty="0"/>
              <a:t> </a:t>
            </a:r>
            <a:r>
              <a:rPr lang="es-ES" sz="1200" dirty="0" err="1"/>
              <a:t>ipsum</a:t>
            </a:r>
            <a:r>
              <a:rPr lang="es-ES" sz="1200" dirty="0"/>
              <a:t> dolor </a:t>
            </a:r>
            <a:r>
              <a:rPr lang="es-ES" sz="1200" dirty="0" err="1"/>
              <a:t>sit</a:t>
            </a:r>
            <a:r>
              <a:rPr lang="es-ES" sz="1200" dirty="0"/>
              <a:t> </a:t>
            </a:r>
            <a:r>
              <a:rPr lang="es-ES" sz="1200" dirty="0" err="1"/>
              <a:t>amet</a:t>
            </a:r>
            <a:r>
              <a:rPr lang="es-ES" sz="1200" dirty="0"/>
              <a:t>. </a:t>
            </a:r>
            <a:r>
              <a:rPr lang="es-ES" sz="1200" dirty="0" err="1"/>
              <a:t>consectetur</a:t>
            </a:r>
            <a:r>
              <a:rPr lang="es-ES" sz="1200" dirty="0"/>
              <a:t> </a:t>
            </a:r>
            <a:r>
              <a:rPr lang="es-ES" sz="1200" dirty="0" err="1"/>
              <a:t>adipiscing</a:t>
            </a:r>
            <a:r>
              <a:rPr lang="es-ES" sz="1200" dirty="0"/>
              <a:t> </a:t>
            </a:r>
            <a:r>
              <a:rPr lang="es-ES" sz="1200" dirty="0" err="1"/>
              <a:t>elit</a:t>
            </a:r>
            <a:r>
              <a:rPr lang="es-ES" sz="1200" dirty="0"/>
              <a:t>. </a:t>
            </a:r>
            <a:r>
              <a:rPr lang="es-ES" sz="1200" dirty="0" err="1"/>
              <a:t>Etiam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in </a:t>
            </a:r>
            <a:r>
              <a:rPr lang="es-ES" sz="1200" dirty="0" err="1"/>
              <a:t>iaculis</a:t>
            </a:r>
            <a:r>
              <a:rPr lang="es-ES" sz="1200" dirty="0"/>
              <a:t> </a:t>
            </a:r>
            <a:r>
              <a:rPr lang="es-ES" sz="1200" dirty="0" err="1"/>
              <a:t>gravida</a:t>
            </a:r>
            <a:r>
              <a:rPr lang="es-ES" sz="1200" dirty="0"/>
              <a:t>, </a:t>
            </a:r>
            <a:r>
              <a:rPr lang="es-ES" sz="1200" dirty="0" err="1"/>
              <a:t>purus</a:t>
            </a:r>
            <a:r>
              <a:rPr lang="es-ES" sz="1200" dirty="0"/>
              <a:t> </a:t>
            </a:r>
            <a:r>
              <a:rPr lang="es-ES" sz="1200" dirty="0" err="1"/>
              <a:t>massa</a:t>
            </a:r>
            <a:r>
              <a:rPr lang="es-ES" sz="1200" dirty="0"/>
              <a:t> </a:t>
            </a:r>
            <a:r>
              <a:rPr lang="es-ES" sz="1200" dirty="0" err="1"/>
              <a:t>accumsan</a:t>
            </a:r>
            <a:r>
              <a:rPr lang="es-ES" sz="1200" dirty="0"/>
              <a:t> mi, et </a:t>
            </a:r>
            <a:br>
              <a:rPr lang="es-ES" sz="1200" dirty="0"/>
            </a:br>
            <a:r>
              <a:rPr lang="es-ES" sz="1200" dirty="0" err="1"/>
              <a:t>feugiat</a:t>
            </a:r>
            <a:r>
              <a:rPr lang="es-ES" sz="1200" dirty="0"/>
              <a:t>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diam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est</a:t>
            </a:r>
            <a:r>
              <a:rPr lang="es-ES" sz="1200" dirty="0"/>
              <a:t>. </a:t>
            </a:r>
            <a:r>
              <a:rPr lang="es-ES" sz="1200" dirty="0" err="1"/>
              <a:t>Duis</a:t>
            </a:r>
            <a:r>
              <a:rPr lang="es-ES" sz="1200" dirty="0"/>
              <a:t> </a:t>
            </a:r>
            <a:r>
              <a:rPr lang="es-ES" sz="1200" dirty="0" err="1"/>
              <a:t>pulvinar</a:t>
            </a:r>
            <a:r>
              <a:rPr lang="es-ES" sz="1200" dirty="0"/>
              <a:t>, </a:t>
            </a:r>
            <a:r>
              <a:rPr lang="es-ES" sz="1200" dirty="0" err="1"/>
              <a:t>orci</a:t>
            </a:r>
            <a:r>
              <a:rPr lang="es-ES" sz="1200" dirty="0"/>
              <a:t> a </a:t>
            </a:r>
            <a:r>
              <a:rPr lang="es-ES" sz="1200" dirty="0" err="1"/>
              <a:t>ullamcorper</a:t>
            </a:r>
            <a:r>
              <a:rPr lang="es-ES" sz="1200" dirty="0"/>
              <a:t> </a:t>
            </a:r>
            <a:r>
              <a:rPr lang="es-ES" sz="1200" dirty="0" err="1"/>
              <a:t>rhoncus</a:t>
            </a:r>
            <a:r>
              <a:rPr lang="es-ES" sz="1200" dirty="0"/>
              <a:t>, </a:t>
            </a:r>
            <a:r>
              <a:rPr lang="es-ES" sz="1200" dirty="0" err="1"/>
              <a:t>tellus</a:t>
            </a:r>
            <a:r>
              <a:rPr lang="es-ES" sz="1200" dirty="0"/>
              <a:t> </a:t>
            </a:r>
            <a:r>
              <a:rPr lang="es-ES" sz="1200" dirty="0" err="1"/>
              <a:t>augue</a:t>
            </a:r>
            <a:r>
              <a:rPr lang="es-ES" sz="1200" dirty="0"/>
              <a:t> </a:t>
            </a:r>
            <a:r>
              <a:rPr lang="es-ES" sz="1200" dirty="0" err="1"/>
              <a:t>elementum</a:t>
            </a:r>
            <a:r>
              <a:rPr lang="es-ES" sz="1200" dirty="0"/>
              <a:t> </a:t>
            </a:r>
            <a:r>
              <a:rPr lang="es-ES" sz="1200" dirty="0" err="1"/>
              <a:t>arcu</a:t>
            </a:r>
            <a:r>
              <a:rPr lang="es-ES" sz="1200" dirty="0"/>
              <a:t>, id </a:t>
            </a:r>
            <a:r>
              <a:rPr lang="es-ES" sz="1200" dirty="0" err="1"/>
              <a:t>posuere</a:t>
            </a:r>
            <a:r>
              <a:rPr lang="es-ES" sz="1200" dirty="0"/>
              <a:t> </a:t>
            </a:r>
            <a:r>
              <a:rPr lang="es-ES" sz="1200" dirty="0" err="1"/>
              <a:t>erat</a:t>
            </a:r>
            <a:r>
              <a:rPr lang="es-ES" sz="1200" dirty="0"/>
              <a:t> </a:t>
            </a:r>
            <a:r>
              <a:rPr lang="es-ES" sz="1200" dirty="0" err="1"/>
              <a:t>neque</a:t>
            </a:r>
            <a:r>
              <a:rPr lang="es-ES" sz="1200" dirty="0"/>
              <a:t> </a:t>
            </a:r>
            <a:r>
              <a:rPr lang="es-ES" sz="1200" dirty="0" err="1"/>
              <a:t>eget</a:t>
            </a:r>
            <a:r>
              <a:rPr lang="es-ES" sz="1200" dirty="0"/>
              <a:t> </a:t>
            </a:r>
            <a:r>
              <a:rPr lang="es-ES" sz="1200" dirty="0" err="1"/>
              <a:t>lorem</a:t>
            </a:r>
            <a:r>
              <a:rPr lang="es-ES" sz="1200" dirty="0"/>
              <a:t>. </a:t>
            </a:r>
            <a:r>
              <a:rPr lang="es-ES" sz="1200" dirty="0" err="1"/>
              <a:t>Maecenas</a:t>
            </a:r>
            <a:r>
              <a:rPr lang="es-ES" sz="1200" dirty="0"/>
              <a:t> </a:t>
            </a:r>
            <a:r>
              <a:rPr lang="es-ES" sz="1200" dirty="0" err="1"/>
              <a:t>finibus</a:t>
            </a:r>
            <a:r>
              <a:rPr lang="es-ES" sz="1200" dirty="0"/>
              <a:t> </a:t>
            </a:r>
            <a:r>
              <a:rPr lang="es-ES" sz="1200" dirty="0" err="1"/>
              <a:t>tristique</a:t>
            </a:r>
            <a:r>
              <a:rPr lang="es-ES" sz="1200" dirty="0"/>
              <a:t> </a:t>
            </a:r>
            <a:r>
              <a:rPr lang="es-ES" sz="1200" dirty="0" err="1"/>
              <a:t>felis</a:t>
            </a:r>
            <a:r>
              <a:rPr lang="es-ES" sz="1200" dirty="0"/>
              <a:t> </a:t>
            </a:r>
            <a:r>
              <a:rPr lang="es-ES" sz="1200" dirty="0" err="1"/>
              <a:t>ac</a:t>
            </a:r>
            <a:r>
              <a:rPr lang="es-ES" sz="1200" dirty="0"/>
              <a:t>.</a:t>
            </a:r>
          </a:p>
        </p:txBody>
      </p:sp>
      <p:grpSp>
        <p:nvGrpSpPr>
          <p:cNvPr id="23" name="8 Grupo">
            <a:extLst>
              <a:ext uri="{FF2B5EF4-FFF2-40B4-BE49-F238E27FC236}">
                <a16:creationId xmlns:a16="http://schemas.microsoft.com/office/drawing/2014/main" id="{456B3090-F277-4CB4-9701-D922A736414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6617" y="144000"/>
            <a:ext cx="547744" cy="234000"/>
            <a:chOff x="2895600" y="4329113"/>
            <a:chExt cx="665163" cy="284162"/>
          </a:xfrm>
        </p:grpSpPr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0F45BB5A-F4CE-43F9-AE8B-25547E102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045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29" name="Freeform 44">
              <a:extLst>
                <a:ext uri="{FF2B5EF4-FFF2-40B4-BE49-F238E27FC236}">
                  <a16:creationId xmlns:a16="http://schemas.microsoft.com/office/drawing/2014/main" id="{907F7E92-ECF7-4ED2-A0AC-E1EFB4270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4329113"/>
              <a:ext cx="665163" cy="284162"/>
            </a:xfrm>
            <a:custGeom>
              <a:avLst/>
              <a:gdLst>
                <a:gd name="T0" fmla="*/ 1943 w 2512"/>
                <a:gd name="T1" fmla="*/ 1 h 1072"/>
                <a:gd name="T2" fmla="*/ 1848 w 2512"/>
                <a:gd name="T3" fmla="*/ 16 h 1072"/>
                <a:gd name="T4" fmla="*/ 1760 w 2512"/>
                <a:gd name="T5" fmla="*/ 46 h 1072"/>
                <a:gd name="T6" fmla="*/ 1678 w 2512"/>
                <a:gd name="T7" fmla="*/ 91 h 1072"/>
                <a:gd name="T8" fmla="*/ 1608 w 2512"/>
                <a:gd name="T9" fmla="*/ 148 h 1072"/>
                <a:gd name="T10" fmla="*/ 1546 w 2512"/>
                <a:gd name="T11" fmla="*/ 217 h 1072"/>
                <a:gd name="T12" fmla="*/ 1507 w 2512"/>
                <a:gd name="T13" fmla="*/ 170 h 1072"/>
                <a:gd name="T14" fmla="*/ 1439 w 2512"/>
                <a:gd name="T15" fmla="*/ 109 h 1072"/>
                <a:gd name="T16" fmla="*/ 1360 w 2512"/>
                <a:gd name="T17" fmla="*/ 60 h 1072"/>
                <a:gd name="T18" fmla="*/ 1274 w 2512"/>
                <a:gd name="T19" fmla="*/ 24 h 1072"/>
                <a:gd name="T20" fmla="*/ 1181 w 2512"/>
                <a:gd name="T21" fmla="*/ 4 h 1072"/>
                <a:gd name="T22" fmla="*/ 1116 w 2512"/>
                <a:gd name="T23" fmla="*/ 0 h 1072"/>
                <a:gd name="T24" fmla="*/ 1019 w 2512"/>
                <a:gd name="T25" fmla="*/ 8 h 1072"/>
                <a:gd name="T26" fmla="*/ 929 w 2512"/>
                <a:gd name="T27" fmla="*/ 34 h 1072"/>
                <a:gd name="T28" fmla="*/ 845 w 2512"/>
                <a:gd name="T29" fmla="*/ 74 h 1072"/>
                <a:gd name="T30" fmla="*/ 770 w 2512"/>
                <a:gd name="T31" fmla="*/ 127 h 1072"/>
                <a:gd name="T32" fmla="*/ 705 w 2512"/>
                <a:gd name="T33" fmla="*/ 193 h 1072"/>
                <a:gd name="T34" fmla="*/ 0 w 2512"/>
                <a:gd name="T35" fmla="*/ 20 h 1072"/>
                <a:gd name="T36" fmla="*/ 137 w 2512"/>
                <a:gd name="T37" fmla="*/ 1053 h 1072"/>
                <a:gd name="T38" fmla="*/ 687 w 2512"/>
                <a:gd name="T39" fmla="*/ 856 h 1072"/>
                <a:gd name="T40" fmla="*/ 747 w 2512"/>
                <a:gd name="T41" fmla="*/ 925 h 1072"/>
                <a:gd name="T42" fmla="*/ 819 w 2512"/>
                <a:gd name="T43" fmla="*/ 983 h 1072"/>
                <a:gd name="T44" fmla="*/ 900 w 2512"/>
                <a:gd name="T45" fmla="*/ 1028 h 1072"/>
                <a:gd name="T46" fmla="*/ 989 w 2512"/>
                <a:gd name="T47" fmla="*/ 1057 h 1072"/>
                <a:gd name="T48" fmla="*/ 1084 w 2512"/>
                <a:gd name="T49" fmla="*/ 1071 h 1072"/>
                <a:gd name="T50" fmla="*/ 1150 w 2512"/>
                <a:gd name="T51" fmla="*/ 1071 h 1072"/>
                <a:gd name="T52" fmla="*/ 1244 w 2512"/>
                <a:gd name="T53" fmla="*/ 1057 h 1072"/>
                <a:gd name="T54" fmla="*/ 1332 w 2512"/>
                <a:gd name="T55" fmla="*/ 1028 h 1072"/>
                <a:gd name="T56" fmla="*/ 1414 w 2512"/>
                <a:gd name="T57" fmla="*/ 983 h 1072"/>
                <a:gd name="T58" fmla="*/ 1486 w 2512"/>
                <a:gd name="T59" fmla="*/ 925 h 1072"/>
                <a:gd name="T60" fmla="*/ 1546 w 2512"/>
                <a:gd name="T61" fmla="*/ 856 h 1072"/>
                <a:gd name="T62" fmla="*/ 1586 w 2512"/>
                <a:gd name="T63" fmla="*/ 903 h 1072"/>
                <a:gd name="T64" fmla="*/ 1653 w 2512"/>
                <a:gd name="T65" fmla="*/ 965 h 1072"/>
                <a:gd name="T66" fmla="*/ 1732 w 2512"/>
                <a:gd name="T67" fmla="*/ 1014 h 1072"/>
                <a:gd name="T68" fmla="*/ 1818 w 2512"/>
                <a:gd name="T69" fmla="*/ 1048 h 1072"/>
                <a:gd name="T70" fmla="*/ 1911 w 2512"/>
                <a:gd name="T71" fmla="*/ 1068 h 1072"/>
                <a:gd name="T72" fmla="*/ 1976 w 2512"/>
                <a:gd name="T73" fmla="*/ 1072 h 1072"/>
                <a:gd name="T74" fmla="*/ 2058 w 2512"/>
                <a:gd name="T75" fmla="*/ 1066 h 1072"/>
                <a:gd name="T76" fmla="*/ 2135 w 2512"/>
                <a:gd name="T77" fmla="*/ 1048 h 1072"/>
                <a:gd name="T78" fmla="*/ 2208 w 2512"/>
                <a:gd name="T79" fmla="*/ 1020 h 1072"/>
                <a:gd name="T80" fmla="*/ 2276 w 2512"/>
                <a:gd name="T81" fmla="*/ 981 h 1072"/>
                <a:gd name="T82" fmla="*/ 2337 w 2512"/>
                <a:gd name="T83" fmla="*/ 934 h 1072"/>
                <a:gd name="T84" fmla="*/ 2390 w 2512"/>
                <a:gd name="T85" fmla="*/ 877 h 1072"/>
                <a:gd name="T86" fmla="*/ 2435 w 2512"/>
                <a:gd name="T87" fmla="*/ 815 h 1072"/>
                <a:gd name="T88" fmla="*/ 2470 w 2512"/>
                <a:gd name="T89" fmla="*/ 746 h 1072"/>
                <a:gd name="T90" fmla="*/ 2495 w 2512"/>
                <a:gd name="T91" fmla="*/ 670 h 1072"/>
                <a:gd name="T92" fmla="*/ 2510 w 2512"/>
                <a:gd name="T93" fmla="*/ 591 h 1072"/>
                <a:gd name="T94" fmla="*/ 2512 w 2512"/>
                <a:gd name="T95" fmla="*/ 537 h 1072"/>
                <a:gd name="T96" fmla="*/ 2506 w 2512"/>
                <a:gd name="T97" fmla="*/ 455 h 1072"/>
                <a:gd name="T98" fmla="*/ 2488 w 2512"/>
                <a:gd name="T99" fmla="*/ 377 h 1072"/>
                <a:gd name="T100" fmla="*/ 2460 w 2512"/>
                <a:gd name="T101" fmla="*/ 304 h 1072"/>
                <a:gd name="T102" fmla="*/ 2420 w 2512"/>
                <a:gd name="T103" fmla="*/ 237 h 1072"/>
                <a:gd name="T104" fmla="*/ 2373 w 2512"/>
                <a:gd name="T105" fmla="*/ 176 h 1072"/>
                <a:gd name="T106" fmla="*/ 2317 w 2512"/>
                <a:gd name="T107" fmla="*/ 123 h 1072"/>
                <a:gd name="T108" fmla="*/ 2254 w 2512"/>
                <a:gd name="T109" fmla="*/ 78 h 1072"/>
                <a:gd name="T110" fmla="*/ 2184 w 2512"/>
                <a:gd name="T111" fmla="*/ 42 h 1072"/>
                <a:gd name="T112" fmla="*/ 2110 w 2512"/>
                <a:gd name="T113" fmla="*/ 17 h 1072"/>
                <a:gd name="T114" fmla="*/ 2031 w 2512"/>
                <a:gd name="T115" fmla="*/ 3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2" h="1072">
                  <a:moveTo>
                    <a:pt x="1976" y="0"/>
                  </a:moveTo>
                  <a:lnTo>
                    <a:pt x="1976" y="0"/>
                  </a:lnTo>
                  <a:lnTo>
                    <a:pt x="1943" y="1"/>
                  </a:lnTo>
                  <a:lnTo>
                    <a:pt x="1911" y="4"/>
                  </a:lnTo>
                  <a:lnTo>
                    <a:pt x="1880" y="8"/>
                  </a:lnTo>
                  <a:lnTo>
                    <a:pt x="1848" y="16"/>
                  </a:lnTo>
                  <a:lnTo>
                    <a:pt x="1818" y="24"/>
                  </a:lnTo>
                  <a:lnTo>
                    <a:pt x="1788" y="34"/>
                  </a:lnTo>
                  <a:lnTo>
                    <a:pt x="1760" y="46"/>
                  </a:lnTo>
                  <a:lnTo>
                    <a:pt x="1732" y="60"/>
                  </a:lnTo>
                  <a:lnTo>
                    <a:pt x="1705" y="74"/>
                  </a:lnTo>
                  <a:lnTo>
                    <a:pt x="1678" y="91"/>
                  </a:lnTo>
                  <a:lnTo>
                    <a:pt x="1653" y="109"/>
                  </a:lnTo>
                  <a:lnTo>
                    <a:pt x="1629" y="127"/>
                  </a:lnTo>
                  <a:lnTo>
                    <a:pt x="1608" y="148"/>
                  </a:lnTo>
                  <a:lnTo>
                    <a:pt x="1586" y="170"/>
                  </a:lnTo>
                  <a:lnTo>
                    <a:pt x="1565" y="193"/>
                  </a:lnTo>
                  <a:lnTo>
                    <a:pt x="1546" y="217"/>
                  </a:lnTo>
                  <a:lnTo>
                    <a:pt x="1546" y="217"/>
                  </a:lnTo>
                  <a:lnTo>
                    <a:pt x="1527" y="193"/>
                  </a:lnTo>
                  <a:lnTo>
                    <a:pt x="1507" y="170"/>
                  </a:lnTo>
                  <a:lnTo>
                    <a:pt x="1486" y="148"/>
                  </a:lnTo>
                  <a:lnTo>
                    <a:pt x="1463" y="127"/>
                  </a:lnTo>
                  <a:lnTo>
                    <a:pt x="1439" y="109"/>
                  </a:lnTo>
                  <a:lnTo>
                    <a:pt x="1414" y="91"/>
                  </a:lnTo>
                  <a:lnTo>
                    <a:pt x="1387" y="74"/>
                  </a:lnTo>
                  <a:lnTo>
                    <a:pt x="1360" y="60"/>
                  </a:lnTo>
                  <a:lnTo>
                    <a:pt x="1332" y="46"/>
                  </a:lnTo>
                  <a:lnTo>
                    <a:pt x="1304" y="34"/>
                  </a:lnTo>
                  <a:lnTo>
                    <a:pt x="1274" y="24"/>
                  </a:lnTo>
                  <a:lnTo>
                    <a:pt x="1244" y="16"/>
                  </a:lnTo>
                  <a:lnTo>
                    <a:pt x="1213" y="8"/>
                  </a:lnTo>
                  <a:lnTo>
                    <a:pt x="1181" y="4"/>
                  </a:lnTo>
                  <a:lnTo>
                    <a:pt x="1150" y="1"/>
                  </a:lnTo>
                  <a:lnTo>
                    <a:pt x="1116" y="0"/>
                  </a:lnTo>
                  <a:lnTo>
                    <a:pt x="1116" y="0"/>
                  </a:lnTo>
                  <a:lnTo>
                    <a:pt x="1084" y="1"/>
                  </a:lnTo>
                  <a:lnTo>
                    <a:pt x="1052" y="4"/>
                  </a:lnTo>
                  <a:lnTo>
                    <a:pt x="1019" y="8"/>
                  </a:lnTo>
                  <a:lnTo>
                    <a:pt x="989" y="16"/>
                  </a:lnTo>
                  <a:lnTo>
                    <a:pt x="959" y="24"/>
                  </a:lnTo>
                  <a:lnTo>
                    <a:pt x="929" y="34"/>
                  </a:lnTo>
                  <a:lnTo>
                    <a:pt x="900" y="46"/>
                  </a:lnTo>
                  <a:lnTo>
                    <a:pt x="872" y="60"/>
                  </a:lnTo>
                  <a:lnTo>
                    <a:pt x="845" y="74"/>
                  </a:lnTo>
                  <a:lnTo>
                    <a:pt x="819" y="91"/>
                  </a:lnTo>
                  <a:lnTo>
                    <a:pt x="794" y="109"/>
                  </a:lnTo>
                  <a:lnTo>
                    <a:pt x="770" y="127"/>
                  </a:lnTo>
                  <a:lnTo>
                    <a:pt x="747" y="148"/>
                  </a:lnTo>
                  <a:lnTo>
                    <a:pt x="726" y="170"/>
                  </a:lnTo>
                  <a:lnTo>
                    <a:pt x="705" y="193"/>
                  </a:lnTo>
                  <a:lnTo>
                    <a:pt x="687" y="217"/>
                  </a:lnTo>
                  <a:lnTo>
                    <a:pt x="687" y="20"/>
                  </a:lnTo>
                  <a:lnTo>
                    <a:pt x="0" y="20"/>
                  </a:lnTo>
                  <a:lnTo>
                    <a:pt x="0" y="322"/>
                  </a:lnTo>
                  <a:lnTo>
                    <a:pt x="137" y="322"/>
                  </a:lnTo>
                  <a:lnTo>
                    <a:pt x="137" y="1053"/>
                  </a:lnTo>
                  <a:lnTo>
                    <a:pt x="687" y="1053"/>
                  </a:lnTo>
                  <a:lnTo>
                    <a:pt x="687" y="856"/>
                  </a:lnTo>
                  <a:lnTo>
                    <a:pt x="687" y="856"/>
                  </a:lnTo>
                  <a:lnTo>
                    <a:pt x="705" y="880"/>
                  </a:lnTo>
                  <a:lnTo>
                    <a:pt x="726" y="903"/>
                  </a:lnTo>
                  <a:lnTo>
                    <a:pt x="747" y="925"/>
                  </a:lnTo>
                  <a:lnTo>
                    <a:pt x="770" y="945"/>
                  </a:lnTo>
                  <a:lnTo>
                    <a:pt x="794" y="965"/>
                  </a:lnTo>
                  <a:lnTo>
                    <a:pt x="819" y="983"/>
                  </a:lnTo>
                  <a:lnTo>
                    <a:pt x="845" y="999"/>
                  </a:lnTo>
                  <a:lnTo>
                    <a:pt x="872" y="1014"/>
                  </a:lnTo>
                  <a:lnTo>
                    <a:pt x="900" y="1028"/>
                  </a:lnTo>
                  <a:lnTo>
                    <a:pt x="929" y="1039"/>
                  </a:lnTo>
                  <a:lnTo>
                    <a:pt x="959" y="1048"/>
                  </a:lnTo>
                  <a:lnTo>
                    <a:pt x="989" y="1057"/>
                  </a:lnTo>
                  <a:lnTo>
                    <a:pt x="1019" y="1064"/>
                  </a:lnTo>
                  <a:lnTo>
                    <a:pt x="1052" y="1068"/>
                  </a:lnTo>
                  <a:lnTo>
                    <a:pt x="1084" y="1071"/>
                  </a:lnTo>
                  <a:lnTo>
                    <a:pt x="1116" y="1072"/>
                  </a:lnTo>
                  <a:lnTo>
                    <a:pt x="1116" y="1072"/>
                  </a:lnTo>
                  <a:lnTo>
                    <a:pt x="1150" y="1071"/>
                  </a:lnTo>
                  <a:lnTo>
                    <a:pt x="1181" y="1068"/>
                  </a:lnTo>
                  <a:lnTo>
                    <a:pt x="1213" y="1064"/>
                  </a:lnTo>
                  <a:lnTo>
                    <a:pt x="1244" y="1057"/>
                  </a:lnTo>
                  <a:lnTo>
                    <a:pt x="1274" y="1048"/>
                  </a:lnTo>
                  <a:lnTo>
                    <a:pt x="1304" y="1039"/>
                  </a:lnTo>
                  <a:lnTo>
                    <a:pt x="1332" y="1028"/>
                  </a:lnTo>
                  <a:lnTo>
                    <a:pt x="1360" y="1014"/>
                  </a:lnTo>
                  <a:lnTo>
                    <a:pt x="1387" y="999"/>
                  </a:lnTo>
                  <a:lnTo>
                    <a:pt x="1414" y="983"/>
                  </a:lnTo>
                  <a:lnTo>
                    <a:pt x="1439" y="965"/>
                  </a:lnTo>
                  <a:lnTo>
                    <a:pt x="1463" y="945"/>
                  </a:lnTo>
                  <a:lnTo>
                    <a:pt x="1486" y="925"/>
                  </a:lnTo>
                  <a:lnTo>
                    <a:pt x="1507" y="903"/>
                  </a:lnTo>
                  <a:lnTo>
                    <a:pt x="1527" y="880"/>
                  </a:lnTo>
                  <a:lnTo>
                    <a:pt x="1546" y="856"/>
                  </a:lnTo>
                  <a:lnTo>
                    <a:pt x="1546" y="856"/>
                  </a:lnTo>
                  <a:lnTo>
                    <a:pt x="1565" y="880"/>
                  </a:lnTo>
                  <a:lnTo>
                    <a:pt x="1586" y="903"/>
                  </a:lnTo>
                  <a:lnTo>
                    <a:pt x="1608" y="925"/>
                  </a:lnTo>
                  <a:lnTo>
                    <a:pt x="1629" y="945"/>
                  </a:lnTo>
                  <a:lnTo>
                    <a:pt x="1653" y="965"/>
                  </a:lnTo>
                  <a:lnTo>
                    <a:pt x="1678" y="983"/>
                  </a:lnTo>
                  <a:lnTo>
                    <a:pt x="1705" y="999"/>
                  </a:lnTo>
                  <a:lnTo>
                    <a:pt x="1732" y="1014"/>
                  </a:lnTo>
                  <a:lnTo>
                    <a:pt x="1760" y="1028"/>
                  </a:lnTo>
                  <a:lnTo>
                    <a:pt x="1788" y="1039"/>
                  </a:lnTo>
                  <a:lnTo>
                    <a:pt x="1818" y="1048"/>
                  </a:lnTo>
                  <a:lnTo>
                    <a:pt x="1848" y="1057"/>
                  </a:lnTo>
                  <a:lnTo>
                    <a:pt x="1880" y="1064"/>
                  </a:lnTo>
                  <a:lnTo>
                    <a:pt x="1911" y="1068"/>
                  </a:lnTo>
                  <a:lnTo>
                    <a:pt x="1943" y="1071"/>
                  </a:lnTo>
                  <a:lnTo>
                    <a:pt x="1976" y="1072"/>
                  </a:lnTo>
                  <a:lnTo>
                    <a:pt x="1976" y="1072"/>
                  </a:lnTo>
                  <a:lnTo>
                    <a:pt x="2004" y="1071"/>
                  </a:lnTo>
                  <a:lnTo>
                    <a:pt x="2031" y="1069"/>
                  </a:lnTo>
                  <a:lnTo>
                    <a:pt x="2058" y="1066"/>
                  </a:lnTo>
                  <a:lnTo>
                    <a:pt x="2084" y="1062"/>
                  </a:lnTo>
                  <a:lnTo>
                    <a:pt x="2110" y="1056"/>
                  </a:lnTo>
                  <a:lnTo>
                    <a:pt x="2135" y="1048"/>
                  </a:lnTo>
                  <a:lnTo>
                    <a:pt x="2160" y="1040"/>
                  </a:lnTo>
                  <a:lnTo>
                    <a:pt x="2184" y="1031"/>
                  </a:lnTo>
                  <a:lnTo>
                    <a:pt x="2208" y="1020"/>
                  </a:lnTo>
                  <a:lnTo>
                    <a:pt x="2231" y="1008"/>
                  </a:lnTo>
                  <a:lnTo>
                    <a:pt x="2254" y="995"/>
                  </a:lnTo>
                  <a:lnTo>
                    <a:pt x="2276" y="981"/>
                  </a:lnTo>
                  <a:lnTo>
                    <a:pt x="2297" y="966"/>
                  </a:lnTo>
                  <a:lnTo>
                    <a:pt x="2317" y="950"/>
                  </a:lnTo>
                  <a:lnTo>
                    <a:pt x="2337" y="934"/>
                  </a:lnTo>
                  <a:lnTo>
                    <a:pt x="2355" y="916"/>
                  </a:lnTo>
                  <a:lnTo>
                    <a:pt x="2373" y="897"/>
                  </a:lnTo>
                  <a:lnTo>
                    <a:pt x="2390" y="877"/>
                  </a:lnTo>
                  <a:lnTo>
                    <a:pt x="2405" y="857"/>
                  </a:lnTo>
                  <a:lnTo>
                    <a:pt x="2420" y="836"/>
                  </a:lnTo>
                  <a:lnTo>
                    <a:pt x="2435" y="815"/>
                  </a:lnTo>
                  <a:lnTo>
                    <a:pt x="2447" y="793"/>
                  </a:lnTo>
                  <a:lnTo>
                    <a:pt x="2460" y="769"/>
                  </a:lnTo>
                  <a:lnTo>
                    <a:pt x="2470" y="746"/>
                  </a:lnTo>
                  <a:lnTo>
                    <a:pt x="2480" y="721"/>
                  </a:lnTo>
                  <a:lnTo>
                    <a:pt x="2488" y="697"/>
                  </a:lnTo>
                  <a:lnTo>
                    <a:pt x="2495" y="670"/>
                  </a:lnTo>
                  <a:lnTo>
                    <a:pt x="2501" y="644"/>
                  </a:lnTo>
                  <a:lnTo>
                    <a:pt x="2506" y="618"/>
                  </a:lnTo>
                  <a:lnTo>
                    <a:pt x="2510" y="591"/>
                  </a:lnTo>
                  <a:lnTo>
                    <a:pt x="2512" y="564"/>
                  </a:lnTo>
                  <a:lnTo>
                    <a:pt x="2512" y="537"/>
                  </a:lnTo>
                  <a:lnTo>
                    <a:pt x="2512" y="537"/>
                  </a:lnTo>
                  <a:lnTo>
                    <a:pt x="2512" y="510"/>
                  </a:lnTo>
                  <a:lnTo>
                    <a:pt x="2510" y="481"/>
                  </a:lnTo>
                  <a:lnTo>
                    <a:pt x="2506" y="455"/>
                  </a:lnTo>
                  <a:lnTo>
                    <a:pt x="2501" y="428"/>
                  </a:lnTo>
                  <a:lnTo>
                    <a:pt x="2495" y="403"/>
                  </a:lnTo>
                  <a:lnTo>
                    <a:pt x="2488" y="377"/>
                  </a:lnTo>
                  <a:lnTo>
                    <a:pt x="2480" y="352"/>
                  </a:lnTo>
                  <a:lnTo>
                    <a:pt x="2470" y="328"/>
                  </a:lnTo>
                  <a:lnTo>
                    <a:pt x="2460" y="304"/>
                  </a:lnTo>
                  <a:lnTo>
                    <a:pt x="2447" y="281"/>
                  </a:lnTo>
                  <a:lnTo>
                    <a:pt x="2435" y="259"/>
                  </a:lnTo>
                  <a:lnTo>
                    <a:pt x="2420" y="237"/>
                  </a:lnTo>
                  <a:lnTo>
                    <a:pt x="2405" y="216"/>
                  </a:lnTo>
                  <a:lnTo>
                    <a:pt x="2390" y="195"/>
                  </a:lnTo>
                  <a:lnTo>
                    <a:pt x="2373" y="176"/>
                  </a:lnTo>
                  <a:lnTo>
                    <a:pt x="2355" y="158"/>
                  </a:lnTo>
                  <a:lnTo>
                    <a:pt x="2337" y="140"/>
                  </a:lnTo>
                  <a:lnTo>
                    <a:pt x="2317" y="123"/>
                  </a:lnTo>
                  <a:lnTo>
                    <a:pt x="2297" y="107"/>
                  </a:lnTo>
                  <a:lnTo>
                    <a:pt x="2276" y="92"/>
                  </a:lnTo>
                  <a:lnTo>
                    <a:pt x="2254" y="78"/>
                  </a:lnTo>
                  <a:lnTo>
                    <a:pt x="2231" y="65"/>
                  </a:lnTo>
                  <a:lnTo>
                    <a:pt x="2208" y="53"/>
                  </a:lnTo>
                  <a:lnTo>
                    <a:pt x="2184" y="42"/>
                  </a:lnTo>
                  <a:lnTo>
                    <a:pt x="2160" y="32"/>
                  </a:lnTo>
                  <a:lnTo>
                    <a:pt x="2135" y="24"/>
                  </a:lnTo>
                  <a:lnTo>
                    <a:pt x="2110" y="17"/>
                  </a:lnTo>
                  <a:lnTo>
                    <a:pt x="2084" y="10"/>
                  </a:lnTo>
                  <a:lnTo>
                    <a:pt x="2058" y="6"/>
                  </a:lnTo>
                  <a:lnTo>
                    <a:pt x="2031" y="3"/>
                  </a:lnTo>
                  <a:lnTo>
                    <a:pt x="2004" y="1"/>
                  </a:lnTo>
                  <a:lnTo>
                    <a:pt x="1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" name="Freeform 45">
              <a:extLst>
                <a:ext uri="{FF2B5EF4-FFF2-40B4-BE49-F238E27FC236}">
                  <a16:creationId xmlns:a16="http://schemas.microsoft.com/office/drawing/2014/main" id="{9353E9E2-3037-4FD3-BC45-0BDB88575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" name="Freeform 46">
              <a:extLst>
                <a:ext uri="{FF2B5EF4-FFF2-40B4-BE49-F238E27FC236}">
                  <a16:creationId xmlns:a16="http://schemas.microsoft.com/office/drawing/2014/main" id="{E897BA53-1B4C-41A8-8EA5-89876D6B4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414838"/>
              <a:ext cx="165100" cy="112712"/>
            </a:xfrm>
            <a:custGeom>
              <a:avLst/>
              <a:gdLst>
                <a:gd name="T0" fmla="*/ 384 w 626"/>
                <a:gd name="T1" fmla="*/ 55 h 430"/>
                <a:gd name="T2" fmla="*/ 313 w 626"/>
                <a:gd name="T3" fmla="*/ 164 h 430"/>
                <a:gd name="T4" fmla="*/ 311 w 626"/>
                <a:gd name="T5" fmla="*/ 164 h 430"/>
                <a:gd name="T6" fmla="*/ 241 w 626"/>
                <a:gd name="T7" fmla="*/ 55 h 430"/>
                <a:gd name="T8" fmla="*/ 241 w 626"/>
                <a:gd name="T9" fmla="*/ 55 h 430"/>
                <a:gd name="T10" fmla="*/ 227 w 626"/>
                <a:gd name="T11" fmla="*/ 32 h 430"/>
                <a:gd name="T12" fmla="*/ 218 w 626"/>
                <a:gd name="T13" fmla="*/ 14 h 430"/>
                <a:gd name="T14" fmla="*/ 212 w 626"/>
                <a:gd name="T15" fmla="*/ 0 h 430"/>
                <a:gd name="T16" fmla="*/ 0 w 626"/>
                <a:gd name="T17" fmla="*/ 0 h 430"/>
                <a:gd name="T18" fmla="*/ 0 w 626"/>
                <a:gd name="T19" fmla="*/ 0 h 430"/>
                <a:gd name="T20" fmla="*/ 4 w 626"/>
                <a:gd name="T21" fmla="*/ 2 h 430"/>
                <a:gd name="T22" fmla="*/ 16 w 626"/>
                <a:gd name="T23" fmla="*/ 10 h 430"/>
                <a:gd name="T24" fmla="*/ 23 w 626"/>
                <a:gd name="T25" fmla="*/ 16 h 430"/>
                <a:gd name="T26" fmla="*/ 32 w 626"/>
                <a:gd name="T27" fmla="*/ 25 h 430"/>
                <a:gd name="T28" fmla="*/ 43 w 626"/>
                <a:gd name="T29" fmla="*/ 35 h 430"/>
                <a:gd name="T30" fmla="*/ 53 w 626"/>
                <a:gd name="T31" fmla="*/ 48 h 430"/>
                <a:gd name="T32" fmla="*/ 221 w 626"/>
                <a:gd name="T33" fmla="*/ 258 h 430"/>
                <a:gd name="T34" fmla="*/ 221 w 626"/>
                <a:gd name="T35" fmla="*/ 382 h 430"/>
                <a:gd name="T36" fmla="*/ 221 w 626"/>
                <a:gd name="T37" fmla="*/ 382 h 430"/>
                <a:gd name="T38" fmla="*/ 220 w 626"/>
                <a:gd name="T39" fmla="*/ 394 h 430"/>
                <a:gd name="T40" fmla="*/ 219 w 626"/>
                <a:gd name="T41" fmla="*/ 404 h 430"/>
                <a:gd name="T42" fmla="*/ 216 w 626"/>
                <a:gd name="T43" fmla="*/ 412 h 430"/>
                <a:gd name="T44" fmla="*/ 214 w 626"/>
                <a:gd name="T45" fmla="*/ 418 h 430"/>
                <a:gd name="T46" fmla="*/ 210 w 626"/>
                <a:gd name="T47" fmla="*/ 428 h 430"/>
                <a:gd name="T48" fmla="*/ 208 w 626"/>
                <a:gd name="T49" fmla="*/ 430 h 430"/>
                <a:gd name="T50" fmla="*/ 416 w 626"/>
                <a:gd name="T51" fmla="*/ 430 h 430"/>
                <a:gd name="T52" fmla="*/ 416 w 626"/>
                <a:gd name="T53" fmla="*/ 430 h 430"/>
                <a:gd name="T54" fmla="*/ 414 w 626"/>
                <a:gd name="T55" fmla="*/ 428 h 430"/>
                <a:gd name="T56" fmla="*/ 410 w 626"/>
                <a:gd name="T57" fmla="*/ 418 h 430"/>
                <a:gd name="T58" fmla="*/ 408 w 626"/>
                <a:gd name="T59" fmla="*/ 412 h 430"/>
                <a:gd name="T60" fmla="*/ 406 w 626"/>
                <a:gd name="T61" fmla="*/ 404 h 430"/>
                <a:gd name="T62" fmla="*/ 404 w 626"/>
                <a:gd name="T63" fmla="*/ 394 h 430"/>
                <a:gd name="T64" fmla="*/ 404 w 626"/>
                <a:gd name="T65" fmla="*/ 382 h 430"/>
                <a:gd name="T66" fmla="*/ 404 w 626"/>
                <a:gd name="T67" fmla="*/ 258 h 430"/>
                <a:gd name="T68" fmla="*/ 573 w 626"/>
                <a:gd name="T69" fmla="*/ 47 h 430"/>
                <a:gd name="T70" fmla="*/ 573 w 626"/>
                <a:gd name="T71" fmla="*/ 47 h 430"/>
                <a:gd name="T72" fmla="*/ 583 w 626"/>
                <a:gd name="T73" fmla="*/ 34 h 430"/>
                <a:gd name="T74" fmla="*/ 593 w 626"/>
                <a:gd name="T75" fmla="*/ 24 h 430"/>
                <a:gd name="T76" fmla="*/ 603 w 626"/>
                <a:gd name="T77" fmla="*/ 15 h 430"/>
                <a:gd name="T78" fmla="*/ 610 w 626"/>
                <a:gd name="T79" fmla="*/ 9 h 430"/>
                <a:gd name="T80" fmla="*/ 622 w 626"/>
                <a:gd name="T81" fmla="*/ 2 h 430"/>
                <a:gd name="T82" fmla="*/ 626 w 626"/>
                <a:gd name="T83" fmla="*/ 0 h 430"/>
                <a:gd name="T84" fmla="*/ 413 w 626"/>
                <a:gd name="T85" fmla="*/ 0 h 430"/>
                <a:gd name="T86" fmla="*/ 413 w 626"/>
                <a:gd name="T87" fmla="*/ 0 h 430"/>
                <a:gd name="T88" fmla="*/ 412 w 626"/>
                <a:gd name="T89" fmla="*/ 4 h 430"/>
                <a:gd name="T90" fmla="*/ 407 w 626"/>
                <a:gd name="T91" fmla="*/ 14 h 430"/>
                <a:gd name="T92" fmla="*/ 397 w 626"/>
                <a:gd name="T93" fmla="*/ 32 h 430"/>
                <a:gd name="T94" fmla="*/ 384 w 626"/>
                <a:gd name="T95" fmla="*/ 5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6" h="430">
                  <a:moveTo>
                    <a:pt x="384" y="55"/>
                  </a:moveTo>
                  <a:lnTo>
                    <a:pt x="313" y="164"/>
                  </a:lnTo>
                  <a:lnTo>
                    <a:pt x="311" y="164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27" y="32"/>
                  </a:lnTo>
                  <a:lnTo>
                    <a:pt x="218" y="1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16" y="10"/>
                  </a:lnTo>
                  <a:lnTo>
                    <a:pt x="23" y="16"/>
                  </a:lnTo>
                  <a:lnTo>
                    <a:pt x="32" y="25"/>
                  </a:lnTo>
                  <a:lnTo>
                    <a:pt x="43" y="35"/>
                  </a:lnTo>
                  <a:lnTo>
                    <a:pt x="53" y="48"/>
                  </a:lnTo>
                  <a:lnTo>
                    <a:pt x="221" y="258"/>
                  </a:lnTo>
                  <a:lnTo>
                    <a:pt x="221" y="382"/>
                  </a:lnTo>
                  <a:lnTo>
                    <a:pt x="221" y="382"/>
                  </a:lnTo>
                  <a:lnTo>
                    <a:pt x="220" y="394"/>
                  </a:lnTo>
                  <a:lnTo>
                    <a:pt x="219" y="404"/>
                  </a:lnTo>
                  <a:lnTo>
                    <a:pt x="216" y="412"/>
                  </a:lnTo>
                  <a:lnTo>
                    <a:pt x="214" y="418"/>
                  </a:lnTo>
                  <a:lnTo>
                    <a:pt x="210" y="428"/>
                  </a:lnTo>
                  <a:lnTo>
                    <a:pt x="208" y="430"/>
                  </a:lnTo>
                  <a:lnTo>
                    <a:pt x="416" y="430"/>
                  </a:lnTo>
                  <a:lnTo>
                    <a:pt x="416" y="430"/>
                  </a:lnTo>
                  <a:lnTo>
                    <a:pt x="414" y="428"/>
                  </a:lnTo>
                  <a:lnTo>
                    <a:pt x="410" y="418"/>
                  </a:lnTo>
                  <a:lnTo>
                    <a:pt x="408" y="412"/>
                  </a:lnTo>
                  <a:lnTo>
                    <a:pt x="406" y="404"/>
                  </a:lnTo>
                  <a:lnTo>
                    <a:pt x="404" y="394"/>
                  </a:lnTo>
                  <a:lnTo>
                    <a:pt x="404" y="382"/>
                  </a:lnTo>
                  <a:lnTo>
                    <a:pt x="404" y="258"/>
                  </a:lnTo>
                  <a:lnTo>
                    <a:pt x="573" y="47"/>
                  </a:lnTo>
                  <a:lnTo>
                    <a:pt x="573" y="47"/>
                  </a:lnTo>
                  <a:lnTo>
                    <a:pt x="583" y="34"/>
                  </a:lnTo>
                  <a:lnTo>
                    <a:pt x="593" y="24"/>
                  </a:lnTo>
                  <a:lnTo>
                    <a:pt x="603" y="15"/>
                  </a:lnTo>
                  <a:lnTo>
                    <a:pt x="610" y="9"/>
                  </a:lnTo>
                  <a:lnTo>
                    <a:pt x="622" y="2"/>
                  </a:lnTo>
                  <a:lnTo>
                    <a:pt x="6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12" y="4"/>
                  </a:lnTo>
                  <a:lnTo>
                    <a:pt x="407" y="14"/>
                  </a:lnTo>
                  <a:lnTo>
                    <a:pt x="397" y="32"/>
                  </a:lnTo>
                  <a:lnTo>
                    <a:pt x="38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" name="Freeform 47">
              <a:extLst>
                <a:ext uri="{FF2B5EF4-FFF2-40B4-BE49-F238E27FC236}">
                  <a16:creationId xmlns:a16="http://schemas.microsoft.com/office/drawing/2014/main" id="{CA580985-3C6D-4ABE-97ED-1D706213B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100" y="4414838"/>
              <a:ext cx="120650" cy="112712"/>
            </a:xfrm>
            <a:custGeom>
              <a:avLst/>
              <a:gdLst>
                <a:gd name="T0" fmla="*/ 405 w 457"/>
                <a:gd name="T1" fmla="*/ 87 h 430"/>
                <a:gd name="T2" fmla="*/ 405 w 457"/>
                <a:gd name="T3" fmla="*/ 87 h 430"/>
                <a:gd name="T4" fmla="*/ 417 w 457"/>
                <a:gd name="T5" fmla="*/ 88 h 430"/>
                <a:gd name="T6" fmla="*/ 427 w 457"/>
                <a:gd name="T7" fmla="*/ 89 h 430"/>
                <a:gd name="T8" fmla="*/ 436 w 457"/>
                <a:gd name="T9" fmla="*/ 92 h 430"/>
                <a:gd name="T10" fmla="*/ 444 w 457"/>
                <a:gd name="T11" fmla="*/ 94 h 430"/>
                <a:gd name="T12" fmla="*/ 453 w 457"/>
                <a:gd name="T13" fmla="*/ 98 h 430"/>
                <a:gd name="T14" fmla="*/ 457 w 457"/>
                <a:gd name="T15" fmla="*/ 100 h 430"/>
                <a:gd name="T16" fmla="*/ 457 w 457"/>
                <a:gd name="T17" fmla="*/ 0 h 430"/>
                <a:gd name="T18" fmla="*/ 0 w 457"/>
                <a:gd name="T19" fmla="*/ 0 h 430"/>
                <a:gd name="T20" fmla="*/ 0 w 457"/>
                <a:gd name="T21" fmla="*/ 0 h 430"/>
                <a:gd name="T22" fmla="*/ 3 w 457"/>
                <a:gd name="T23" fmla="*/ 3 h 430"/>
                <a:gd name="T24" fmla="*/ 7 w 457"/>
                <a:gd name="T25" fmla="*/ 11 h 430"/>
                <a:gd name="T26" fmla="*/ 10 w 457"/>
                <a:gd name="T27" fmla="*/ 17 h 430"/>
                <a:gd name="T28" fmla="*/ 12 w 457"/>
                <a:gd name="T29" fmla="*/ 26 h 430"/>
                <a:gd name="T30" fmla="*/ 13 w 457"/>
                <a:gd name="T31" fmla="*/ 35 h 430"/>
                <a:gd name="T32" fmla="*/ 14 w 457"/>
                <a:gd name="T33" fmla="*/ 47 h 430"/>
                <a:gd name="T34" fmla="*/ 14 w 457"/>
                <a:gd name="T35" fmla="*/ 382 h 430"/>
                <a:gd name="T36" fmla="*/ 14 w 457"/>
                <a:gd name="T37" fmla="*/ 382 h 430"/>
                <a:gd name="T38" fmla="*/ 13 w 457"/>
                <a:gd name="T39" fmla="*/ 393 h 430"/>
                <a:gd name="T40" fmla="*/ 12 w 457"/>
                <a:gd name="T41" fmla="*/ 404 h 430"/>
                <a:gd name="T42" fmla="*/ 10 w 457"/>
                <a:gd name="T43" fmla="*/ 412 h 430"/>
                <a:gd name="T44" fmla="*/ 7 w 457"/>
                <a:gd name="T45" fmla="*/ 418 h 430"/>
                <a:gd name="T46" fmla="*/ 3 w 457"/>
                <a:gd name="T47" fmla="*/ 427 h 430"/>
                <a:gd name="T48" fmla="*/ 0 w 457"/>
                <a:gd name="T49" fmla="*/ 430 h 430"/>
                <a:gd name="T50" fmla="*/ 210 w 457"/>
                <a:gd name="T51" fmla="*/ 430 h 430"/>
                <a:gd name="T52" fmla="*/ 210 w 457"/>
                <a:gd name="T53" fmla="*/ 430 h 430"/>
                <a:gd name="T54" fmla="*/ 208 w 457"/>
                <a:gd name="T55" fmla="*/ 427 h 430"/>
                <a:gd name="T56" fmla="*/ 204 w 457"/>
                <a:gd name="T57" fmla="*/ 418 h 430"/>
                <a:gd name="T58" fmla="*/ 202 w 457"/>
                <a:gd name="T59" fmla="*/ 412 h 430"/>
                <a:gd name="T60" fmla="*/ 200 w 457"/>
                <a:gd name="T61" fmla="*/ 404 h 430"/>
                <a:gd name="T62" fmla="*/ 198 w 457"/>
                <a:gd name="T63" fmla="*/ 393 h 430"/>
                <a:gd name="T64" fmla="*/ 198 w 457"/>
                <a:gd name="T65" fmla="*/ 382 h 430"/>
                <a:gd name="T66" fmla="*/ 198 w 457"/>
                <a:gd name="T67" fmla="*/ 278 h 430"/>
                <a:gd name="T68" fmla="*/ 364 w 457"/>
                <a:gd name="T69" fmla="*/ 278 h 430"/>
                <a:gd name="T70" fmla="*/ 364 w 457"/>
                <a:gd name="T71" fmla="*/ 278 h 430"/>
                <a:gd name="T72" fmla="*/ 375 w 457"/>
                <a:gd name="T73" fmla="*/ 279 h 430"/>
                <a:gd name="T74" fmla="*/ 386 w 457"/>
                <a:gd name="T75" fmla="*/ 281 h 430"/>
                <a:gd name="T76" fmla="*/ 404 w 457"/>
                <a:gd name="T77" fmla="*/ 284 h 430"/>
                <a:gd name="T78" fmla="*/ 416 w 457"/>
                <a:gd name="T79" fmla="*/ 287 h 430"/>
                <a:gd name="T80" fmla="*/ 420 w 457"/>
                <a:gd name="T81" fmla="*/ 288 h 430"/>
                <a:gd name="T82" fmla="*/ 420 w 457"/>
                <a:gd name="T83" fmla="*/ 185 h 430"/>
                <a:gd name="T84" fmla="*/ 420 w 457"/>
                <a:gd name="T85" fmla="*/ 185 h 430"/>
                <a:gd name="T86" fmla="*/ 404 w 457"/>
                <a:gd name="T87" fmla="*/ 189 h 430"/>
                <a:gd name="T88" fmla="*/ 386 w 457"/>
                <a:gd name="T89" fmla="*/ 191 h 430"/>
                <a:gd name="T90" fmla="*/ 364 w 457"/>
                <a:gd name="T91" fmla="*/ 192 h 430"/>
                <a:gd name="T92" fmla="*/ 198 w 457"/>
                <a:gd name="T93" fmla="*/ 192 h 430"/>
                <a:gd name="T94" fmla="*/ 198 w 457"/>
                <a:gd name="T95" fmla="*/ 87 h 430"/>
                <a:gd name="T96" fmla="*/ 405 w 457"/>
                <a:gd name="T97" fmla="*/ 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7" h="430">
                  <a:moveTo>
                    <a:pt x="405" y="87"/>
                  </a:moveTo>
                  <a:lnTo>
                    <a:pt x="405" y="87"/>
                  </a:lnTo>
                  <a:lnTo>
                    <a:pt x="417" y="88"/>
                  </a:lnTo>
                  <a:lnTo>
                    <a:pt x="427" y="89"/>
                  </a:lnTo>
                  <a:lnTo>
                    <a:pt x="436" y="92"/>
                  </a:lnTo>
                  <a:lnTo>
                    <a:pt x="444" y="94"/>
                  </a:lnTo>
                  <a:lnTo>
                    <a:pt x="453" y="98"/>
                  </a:lnTo>
                  <a:lnTo>
                    <a:pt x="457" y="100"/>
                  </a:lnTo>
                  <a:lnTo>
                    <a:pt x="45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7" y="11"/>
                  </a:lnTo>
                  <a:lnTo>
                    <a:pt x="10" y="17"/>
                  </a:lnTo>
                  <a:lnTo>
                    <a:pt x="12" y="26"/>
                  </a:lnTo>
                  <a:lnTo>
                    <a:pt x="13" y="35"/>
                  </a:lnTo>
                  <a:lnTo>
                    <a:pt x="14" y="47"/>
                  </a:lnTo>
                  <a:lnTo>
                    <a:pt x="14" y="382"/>
                  </a:lnTo>
                  <a:lnTo>
                    <a:pt x="14" y="382"/>
                  </a:lnTo>
                  <a:lnTo>
                    <a:pt x="13" y="393"/>
                  </a:lnTo>
                  <a:lnTo>
                    <a:pt x="12" y="404"/>
                  </a:lnTo>
                  <a:lnTo>
                    <a:pt x="10" y="412"/>
                  </a:lnTo>
                  <a:lnTo>
                    <a:pt x="7" y="418"/>
                  </a:lnTo>
                  <a:lnTo>
                    <a:pt x="3" y="427"/>
                  </a:lnTo>
                  <a:lnTo>
                    <a:pt x="0" y="430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8" y="427"/>
                  </a:lnTo>
                  <a:lnTo>
                    <a:pt x="204" y="418"/>
                  </a:lnTo>
                  <a:lnTo>
                    <a:pt x="202" y="412"/>
                  </a:lnTo>
                  <a:lnTo>
                    <a:pt x="200" y="404"/>
                  </a:lnTo>
                  <a:lnTo>
                    <a:pt x="198" y="393"/>
                  </a:lnTo>
                  <a:lnTo>
                    <a:pt x="198" y="382"/>
                  </a:lnTo>
                  <a:lnTo>
                    <a:pt x="198" y="278"/>
                  </a:lnTo>
                  <a:lnTo>
                    <a:pt x="364" y="278"/>
                  </a:lnTo>
                  <a:lnTo>
                    <a:pt x="364" y="278"/>
                  </a:lnTo>
                  <a:lnTo>
                    <a:pt x="375" y="279"/>
                  </a:lnTo>
                  <a:lnTo>
                    <a:pt x="386" y="281"/>
                  </a:lnTo>
                  <a:lnTo>
                    <a:pt x="404" y="284"/>
                  </a:lnTo>
                  <a:lnTo>
                    <a:pt x="416" y="287"/>
                  </a:lnTo>
                  <a:lnTo>
                    <a:pt x="420" y="288"/>
                  </a:lnTo>
                  <a:lnTo>
                    <a:pt x="420" y="185"/>
                  </a:lnTo>
                  <a:lnTo>
                    <a:pt x="420" y="185"/>
                  </a:lnTo>
                  <a:lnTo>
                    <a:pt x="404" y="189"/>
                  </a:lnTo>
                  <a:lnTo>
                    <a:pt x="386" y="191"/>
                  </a:lnTo>
                  <a:lnTo>
                    <a:pt x="364" y="192"/>
                  </a:lnTo>
                  <a:lnTo>
                    <a:pt x="198" y="192"/>
                  </a:lnTo>
                  <a:lnTo>
                    <a:pt x="198" y="87"/>
                  </a:lnTo>
                  <a:lnTo>
                    <a:pt x="405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" name="Freeform 48">
              <a:extLst>
                <a:ext uri="{FF2B5EF4-FFF2-40B4-BE49-F238E27FC236}">
                  <a16:creationId xmlns:a16="http://schemas.microsoft.com/office/drawing/2014/main" id="{2B5312ED-C182-4FDA-951A-4C9F6FC51E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0 w 514"/>
                <a:gd name="T1" fmla="*/ 0 h 430"/>
                <a:gd name="T2" fmla="*/ 2 w 514"/>
                <a:gd name="T3" fmla="*/ 3 h 430"/>
                <a:gd name="T4" fmla="*/ 8 w 514"/>
                <a:gd name="T5" fmla="*/ 17 h 430"/>
                <a:gd name="T6" fmla="*/ 11 w 514"/>
                <a:gd name="T7" fmla="*/ 36 h 430"/>
                <a:gd name="T8" fmla="*/ 11 w 514"/>
                <a:gd name="T9" fmla="*/ 382 h 430"/>
                <a:gd name="T10" fmla="*/ 11 w 514"/>
                <a:gd name="T11" fmla="*/ 394 h 430"/>
                <a:gd name="T12" fmla="*/ 8 w 514"/>
                <a:gd name="T13" fmla="*/ 412 h 430"/>
                <a:gd name="T14" fmla="*/ 2 w 514"/>
                <a:gd name="T15" fmla="*/ 428 h 430"/>
                <a:gd name="T16" fmla="*/ 207 w 514"/>
                <a:gd name="T17" fmla="*/ 430 h 430"/>
                <a:gd name="T18" fmla="*/ 205 w 514"/>
                <a:gd name="T19" fmla="*/ 428 h 430"/>
                <a:gd name="T20" fmla="*/ 199 w 514"/>
                <a:gd name="T21" fmla="*/ 412 h 430"/>
                <a:gd name="T22" fmla="*/ 196 w 514"/>
                <a:gd name="T23" fmla="*/ 394 h 430"/>
                <a:gd name="T24" fmla="*/ 195 w 514"/>
                <a:gd name="T25" fmla="*/ 278 h 430"/>
                <a:gd name="T26" fmla="*/ 346 w 514"/>
                <a:gd name="T27" fmla="*/ 278 h 430"/>
                <a:gd name="T28" fmla="*/ 380 w 514"/>
                <a:gd name="T29" fmla="*/ 276 h 430"/>
                <a:gd name="T30" fmla="*/ 413 w 514"/>
                <a:gd name="T31" fmla="*/ 270 h 430"/>
                <a:gd name="T32" fmla="*/ 441 w 514"/>
                <a:gd name="T33" fmla="*/ 259 h 430"/>
                <a:gd name="T34" fmla="*/ 466 w 514"/>
                <a:gd name="T35" fmla="*/ 243 h 430"/>
                <a:gd name="T36" fmla="*/ 486 w 514"/>
                <a:gd name="T37" fmla="*/ 223 h 430"/>
                <a:gd name="T38" fmla="*/ 500 w 514"/>
                <a:gd name="T39" fmla="*/ 199 h 430"/>
                <a:gd name="T40" fmla="*/ 510 w 514"/>
                <a:gd name="T41" fmla="*/ 171 h 430"/>
                <a:gd name="T42" fmla="*/ 514 w 514"/>
                <a:gd name="T43" fmla="*/ 140 h 430"/>
                <a:gd name="T44" fmla="*/ 513 w 514"/>
                <a:gd name="T45" fmla="*/ 123 h 430"/>
                <a:gd name="T46" fmla="*/ 507 w 514"/>
                <a:gd name="T47" fmla="*/ 93 h 430"/>
                <a:gd name="T48" fmla="*/ 495 w 514"/>
                <a:gd name="T49" fmla="*/ 66 h 430"/>
                <a:gd name="T50" fmla="*/ 477 w 514"/>
                <a:gd name="T51" fmla="*/ 45 h 430"/>
                <a:gd name="T52" fmla="*/ 456 w 514"/>
                <a:gd name="T53" fmla="*/ 27 h 430"/>
                <a:gd name="T54" fmla="*/ 430 w 514"/>
                <a:gd name="T55" fmla="*/ 14 h 430"/>
                <a:gd name="T56" fmla="*/ 398 w 514"/>
                <a:gd name="T57" fmla="*/ 5 h 430"/>
                <a:gd name="T58" fmla="*/ 365 w 514"/>
                <a:gd name="T59" fmla="*/ 1 h 430"/>
                <a:gd name="T60" fmla="*/ 254 w 514"/>
                <a:gd name="T61" fmla="*/ 199 h 430"/>
                <a:gd name="T62" fmla="*/ 196 w 514"/>
                <a:gd name="T63" fmla="*/ 80 h 430"/>
                <a:gd name="T64" fmla="*/ 255 w 514"/>
                <a:gd name="T65" fmla="*/ 80 h 430"/>
                <a:gd name="T66" fmla="*/ 285 w 514"/>
                <a:gd name="T67" fmla="*/ 83 h 430"/>
                <a:gd name="T68" fmla="*/ 303 w 514"/>
                <a:gd name="T69" fmla="*/ 90 h 430"/>
                <a:gd name="T70" fmla="*/ 314 w 514"/>
                <a:gd name="T71" fmla="*/ 98 h 430"/>
                <a:gd name="T72" fmla="*/ 322 w 514"/>
                <a:gd name="T73" fmla="*/ 107 h 430"/>
                <a:gd name="T74" fmla="*/ 328 w 514"/>
                <a:gd name="T75" fmla="*/ 118 h 430"/>
                <a:gd name="T76" fmla="*/ 331 w 514"/>
                <a:gd name="T77" fmla="*/ 131 h 430"/>
                <a:gd name="T78" fmla="*/ 331 w 514"/>
                <a:gd name="T79" fmla="*/ 140 h 430"/>
                <a:gd name="T80" fmla="*/ 329 w 514"/>
                <a:gd name="T81" fmla="*/ 154 h 430"/>
                <a:gd name="T82" fmla="*/ 325 w 514"/>
                <a:gd name="T83" fmla="*/ 167 h 430"/>
                <a:gd name="T84" fmla="*/ 318 w 514"/>
                <a:gd name="T85" fmla="*/ 177 h 430"/>
                <a:gd name="T86" fmla="*/ 309 w 514"/>
                <a:gd name="T87" fmla="*/ 185 h 430"/>
                <a:gd name="T88" fmla="*/ 297 w 514"/>
                <a:gd name="T89" fmla="*/ 192 h 430"/>
                <a:gd name="T90" fmla="*/ 270 w 514"/>
                <a:gd name="T91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  <a:close/>
                  <a:moveTo>
                    <a:pt x="254" y="199"/>
                  </a:moveTo>
                  <a:lnTo>
                    <a:pt x="196" y="199"/>
                  </a:lnTo>
                  <a:lnTo>
                    <a:pt x="196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71" y="81"/>
                  </a:lnTo>
                  <a:lnTo>
                    <a:pt x="285" y="83"/>
                  </a:lnTo>
                  <a:lnTo>
                    <a:pt x="298" y="87"/>
                  </a:lnTo>
                  <a:lnTo>
                    <a:pt x="303" y="90"/>
                  </a:lnTo>
                  <a:lnTo>
                    <a:pt x="309" y="94"/>
                  </a:lnTo>
                  <a:lnTo>
                    <a:pt x="314" y="98"/>
                  </a:lnTo>
                  <a:lnTo>
                    <a:pt x="318" y="102"/>
                  </a:lnTo>
                  <a:lnTo>
                    <a:pt x="322" y="107"/>
                  </a:lnTo>
                  <a:lnTo>
                    <a:pt x="325" y="112"/>
                  </a:lnTo>
                  <a:lnTo>
                    <a:pt x="328" y="118"/>
                  </a:lnTo>
                  <a:lnTo>
                    <a:pt x="329" y="125"/>
                  </a:lnTo>
                  <a:lnTo>
                    <a:pt x="331" y="131"/>
                  </a:lnTo>
                  <a:lnTo>
                    <a:pt x="331" y="140"/>
                  </a:lnTo>
                  <a:lnTo>
                    <a:pt x="331" y="140"/>
                  </a:lnTo>
                  <a:lnTo>
                    <a:pt x="331" y="147"/>
                  </a:lnTo>
                  <a:lnTo>
                    <a:pt x="329" y="154"/>
                  </a:lnTo>
                  <a:lnTo>
                    <a:pt x="328" y="161"/>
                  </a:lnTo>
                  <a:lnTo>
                    <a:pt x="325" y="167"/>
                  </a:lnTo>
                  <a:lnTo>
                    <a:pt x="322" y="173"/>
                  </a:lnTo>
                  <a:lnTo>
                    <a:pt x="318" y="177"/>
                  </a:lnTo>
                  <a:lnTo>
                    <a:pt x="314" y="181"/>
                  </a:lnTo>
                  <a:lnTo>
                    <a:pt x="309" y="185"/>
                  </a:lnTo>
                  <a:lnTo>
                    <a:pt x="303" y="189"/>
                  </a:lnTo>
                  <a:lnTo>
                    <a:pt x="297" y="192"/>
                  </a:lnTo>
                  <a:lnTo>
                    <a:pt x="285" y="196"/>
                  </a:lnTo>
                  <a:lnTo>
                    <a:pt x="270" y="198"/>
                  </a:lnTo>
                  <a:lnTo>
                    <a:pt x="254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" name="Freeform 49">
              <a:extLst>
                <a:ext uri="{FF2B5EF4-FFF2-40B4-BE49-F238E27FC236}">
                  <a16:creationId xmlns:a16="http://schemas.microsoft.com/office/drawing/2014/main" id="{7E9D19A3-77BC-4D03-939F-EF9D2522B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4414838"/>
              <a:ext cx="136525" cy="112712"/>
            </a:xfrm>
            <a:custGeom>
              <a:avLst/>
              <a:gdLst>
                <a:gd name="T0" fmla="*/ 346 w 514"/>
                <a:gd name="T1" fmla="*/ 0 h 430"/>
                <a:gd name="T2" fmla="*/ 0 w 514"/>
                <a:gd name="T3" fmla="*/ 0 h 430"/>
                <a:gd name="T4" fmla="*/ 0 w 514"/>
                <a:gd name="T5" fmla="*/ 0 h 430"/>
                <a:gd name="T6" fmla="*/ 2 w 514"/>
                <a:gd name="T7" fmla="*/ 3 h 430"/>
                <a:gd name="T8" fmla="*/ 6 w 514"/>
                <a:gd name="T9" fmla="*/ 11 h 430"/>
                <a:gd name="T10" fmla="*/ 8 w 514"/>
                <a:gd name="T11" fmla="*/ 17 h 430"/>
                <a:gd name="T12" fmla="*/ 9 w 514"/>
                <a:gd name="T13" fmla="*/ 26 h 430"/>
                <a:gd name="T14" fmla="*/ 11 w 514"/>
                <a:gd name="T15" fmla="*/ 36 h 430"/>
                <a:gd name="T16" fmla="*/ 11 w 514"/>
                <a:gd name="T17" fmla="*/ 47 h 430"/>
                <a:gd name="T18" fmla="*/ 11 w 514"/>
                <a:gd name="T19" fmla="*/ 382 h 430"/>
                <a:gd name="T20" fmla="*/ 11 w 514"/>
                <a:gd name="T21" fmla="*/ 382 h 430"/>
                <a:gd name="T22" fmla="*/ 11 w 514"/>
                <a:gd name="T23" fmla="*/ 394 h 430"/>
                <a:gd name="T24" fmla="*/ 9 w 514"/>
                <a:gd name="T25" fmla="*/ 404 h 430"/>
                <a:gd name="T26" fmla="*/ 8 w 514"/>
                <a:gd name="T27" fmla="*/ 412 h 430"/>
                <a:gd name="T28" fmla="*/ 6 w 514"/>
                <a:gd name="T29" fmla="*/ 419 h 430"/>
                <a:gd name="T30" fmla="*/ 2 w 514"/>
                <a:gd name="T31" fmla="*/ 428 h 430"/>
                <a:gd name="T32" fmla="*/ 0 w 514"/>
                <a:gd name="T33" fmla="*/ 430 h 430"/>
                <a:gd name="T34" fmla="*/ 207 w 514"/>
                <a:gd name="T35" fmla="*/ 430 h 430"/>
                <a:gd name="T36" fmla="*/ 207 w 514"/>
                <a:gd name="T37" fmla="*/ 430 h 430"/>
                <a:gd name="T38" fmla="*/ 205 w 514"/>
                <a:gd name="T39" fmla="*/ 428 h 430"/>
                <a:gd name="T40" fmla="*/ 201 w 514"/>
                <a:gd name="T41" fmla="*/ 418 h 430"/>
                <a:gd name="T42" fmla="*/ 199 w 514"/>
                <a:gd name="T43" fmla="*/ 412 h 430"/>
                <a:gd name="T44" fmla="*/ 197 w 514"/>
                <a:gd name="T45" fmla="*/ 404 h 430"/>
                <a:gd name="T46" fmla="*/ 196 w 514"/>
                <a:gd name="T47" fmla="*/ 394 h 430"/>
                <a:gd name="T48" fmla="*/ 195 w 514"/>
                <a:gd name="T49" fmla="*/ 382 h 430"/>
                <a:gd name="T50" fmla="*/ 195 w 514"/>
                <a:gd name="T51" fmla="*/ 278 h 430"/>
                <a:gd name="T52" fmla="*/ 346 w 514"/>
                <a:gd name="T53" fmla="*/ 278 h 430"/>
                <a:gd name="T54" fmla="*/ 346 w 514"/>
                <a:gd name="T55" fmla="*/ 278 h 430"/>
                <a:gd name="T56" fmla="*/ 364 w 514"/>
                <a:gd name="T57" fmla="*/ 278 h 430"/>
                <a:gd name="T58" fmla="*/ 380 w 514"/>
                <a:gd name="T59" fmla="*/ 276 h 430"/>
                <a:gd name="T60" fmla="*/ 397 w 514"/>
                <a:gd name="T61" fmla="*/ 273 h 430"/>
                <a:gd name="T62" fmla="*/ 413 w 514"/>
                <a:gd name="T63" fmla="*/ 270 h 430"/>
                <a:gd name="T64" fmla="*/ 427 w 514"/>
                <a:gd name="T65" fmla="*/ 265 h 430"/>
                <a:gd name="T66" fmla="*/ 441 w 514"/>
                <a:gd name="T67" fmla="*/ 259 h 430"/>
                <a:gd name="T68" fmla="*/ 455 w 514"/>
                <a:gd name="T69" fmla="*/ 251 h 430"/>
                <a:gd name="T70" fmla="*/ 466 w 514"/>
                <a:gd name="T71" fmla="*/ 243 h 430"/>
                <a:gd name="T72" fmla="*/ 476 w 514"/>
                <a:gd name="T73" fmla="*/ 234 h 430"/>
                <a:gd name="T74" fmla="*/ 486 w 514"/>
                <a:gd name="T75" fmla="*/ 223 h 430"/>
                <a:gd name="T76" fmla="*/ 494 w 514"/>
                <a:gd name="T77" fmla="*/ 212 h 430"/>
                <a:gd name="T78" fmla="*/ 500 w 514"/>
                <a:gd name="T79" fmla="*/ 199 h 430"/>
                <a:gd name="T80" fmla="*/ 507 w 514"/>
                <a:gd name="T81" fmla="*/ 185 h 430"/>
                <a:gd name="T82" fmla="*/ 510 w 514"/>
                <a:gd name="T83" fmla="*/ 171 h 430"/>
                <a:gd name="T84" fmla="*/ 513 w 514"/>
                <a:gd name="T85" fmla="*/ 156 h 430"/>
                <a:gd name="T86" fmla="*/ 514 w 514"/>
                <a:gd name="T87" fmla="*/ 140 h 430"/>
                <a:gd name="T88" fmla="*/ 514 w 514"/>
                <a:gd name="T89" fmla="*/ 140 h 430"/>
                <a:gd name="T90" fmla="*/ 513 w 514"/>
                <a:gd name="T91" fmla="*/ 123 h 430"/>
                <a:gd name="T92" fmla="*/ 511 w 514"/>
                <a:gd name="T93" fmla="*/ 107 h 430"/>
                <a:gd name="T94" fmla="*/ 507 w 514"/>
                <a:gd name="T95" fmla="*/ 93 h 430"/>
                <a:gd name="T96" fmla="*/ 501 w 514"/>
                <a:gd name="T97" fmla="*/ 79 h 430"/>
                <a:gd name="T98" fmla="*/ 495 w 514"/>
                <a:gd name="T99" fmla="*/ 66 h 430"/>
                <a:gd name="T100" fmla="*/ 487 w 514"/>
                <a:gd name="T101" fmla="*/ 55 h 430"/>
                <a:gd name="T102" fmla="*/ 477 w 514"/>
                <a:gd name="T103" fmla="*/ 45 h 430"/>
                <a:gd name="T104" fmla="*/ 467 w 514"/>
                <a:gd name="T105" fmla="*/ 35 h 430"/>
                <a:gd name="T106" fmla="*/ 456 w 514"/>
                <a:gd name="T107" fmla="*/ 27 h 430"/>
                <a:gd name="T108" fmla="*/ 443 w 514"/>
                <a:gd name="T109" fmla="*/ 21 h 430"/>
                <a:gd name="T110" fmla="*/ 430 w 514"/>
                <a:gd name="T111" fmla="*/ 14 h 430"/>
                <a:gd name="T112" fmla="*/ 414 w 514"/>
                <a:gd name="T113" fmla="*/ 9 h 430"/>
                <a:gd name="T114" fmla="*/ 398 w 514"/>
                <a:gd name="T115" fmla="*/ 5 h 430"/>
                <a:gd name="T116" fmla="*/ 382 w 514"/>
                <a:gd name="T117" fmla="*/ 2 h 430"/>
                <a:gd name="T118" fmla="*/ 365 w 514"/>
                <a:gd name="T119" fmla="*/ 1 h 430"/>
                <a:gd name="T120" fmla="*/ 346 w 514"/>
                <a:gd name="T121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4" h="430">
                  <a:moveTo>
                    <a:pt x="34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6" y="11"/>
                  </a:lnTo>
                  <a:lnTo>
                    <a:pt x="8" y="17"/>
                  </a:lnTo>
                  <a:lnTo>
                    <a:pt x="9" y="26"/>
                  </a:lnTo>
                  <a:lnTo>
                    <a:pt x="11" y="36"/>
                  </a:lnTo>
                  <a:lnTo>
                    <a:pt x="11" y="47"/>
                  </a:lnTo>
                  <a:lnTo>
                    <a:pt x="11" y="382"/>
                  </a:lnTo>
                  <a:lnTo>
                    <a:pt x="11" y="382"/>
                  </a:lnTo>
                  <a:lnTo>
                    <a:pt x="11" y="394"/>
                  </a:lnTo>
                  <a:lnTo>
                    <a:pt x="9" y="404"/>
                  </a:lnTo>
                  <a:lnTo>
                    <a:pt x="8" y="412"/>
                  </a:lnTo>
                  <a:lnTo>
                    <a:pt x="6" y="419"/>
                  </a:lnTo>
                  <a:lnTo>
                    <a:pt x="2" y="428"/>
                  </a:lnTo>
                  <a:lnTo>
                    <a:pt x="0" y="430"/>
                  </a:lnTo>
                  <a:lnTo>
                    <a:pt x="207" y="430"/>
                  </a:lnTo>
                  <a:lnTo>
                    <a:pt x="207" y="430"/>
                  </a:lnTo>
                  <a:lnTo>
                    <a:pt x="205" y="428"/>
                  </a:lnTo>
                  <a:lnTo>
                    <a:pt x="201" y="418"/>
                  </a:lnTo>
                  <a:lnTo>
                    <a:pt x="199" y="412"/>
                  </a:lnTo>
                  <a:lnTo>
                    <a:pt x="197" y="404"/>
                  </a:lnTo>
                  <a:lnTo>
                    <a:pt x="196" y="394"/>
                  </a:lnTo>
                  <a:lnTo>
                    <a:pt x="195" y="382"/>
                  </a:lnTo>
                  <a:lnTo>
                    <a:pt x="195" y="278"/>
                  </a:lnTo>
                  <a:lnTo>
                    <a:pt x="346" y="278"/>
                  </a:lnTo>
                  <a:lnTo>
                    <a:pt x="346" y="278"/>
                  </a:lnTo>
                  <a:lnTo>
                    <a:pt x="364" y="278"/>
                  </a:lnTo>
                  <a:lnTo>
                    <a:pt x="380" y="276"/>
                  </a:lnTo>
                  <a:lnTo>
                    <a:pt x="397" y="273"/>
                  </a:lnTo>
                  <a:lnTo>
                    <a:pt x="413" y="270"/>
                  </a:lnTo>
                  <a:lnTo>
                    <a:pt x="427" y="265"/>
                  </a:lnTo>
                  <a:lnTo>
                    <a:pt x="441" y="259"/>
                  </a:lnTo>
                  <a:lnTo>
                    <a:pt x="455" y="251"/>
                  </a:lnTo>
                  <a:lnTo>
                    <a:pt x="466" y="243"/>
                  </a:lnTo>
                  <a:lnTo>
                    <a:pt x="476" y="234"/>
                  </a:lnTo>
                  <a:lnTo>
                    <a:pt x="486" y="223"/>
                  </a:lnTo>
                  <a:lnTo>
                    <a:pt x="494" y="212"/>
                  </a:lnTo>
                  <a:lnTo>
                    <a:pt x="500" y="199"/>
                  </a:lnTo>
                  <a:lnTo>
                    <a:pt x="507" y="185"/>
                  </a:lnTo>
                  <a:lnTo>
                    <a:pt x="510" y="171"/>
                  </a:lnTo>
                  <a:lnTo>
                    <a:pt x="513" y="156"/>
                  </a:lnTo>
                  <a:lnTo>
                    <a:pt x="514" y="140"/>
                  </a:lnTo>
                  <a:lnTo>
                    <a:pt x="514" y="140"/>
                  </a:lnTo>
                  <a:lnTo>
                    <a:pt x="513" y="123"/>
                  </a:lnTo>
                  <a:lnTo>
                    <a:pt x="511" y="107"/>
                  </a:lnTo>
                  <a:lnTo>
                    <a:pt x="507" y="93"/>
                  </a:lnTo>
                  <a:lnTo>
                    <a:pt x="501" y="79"/>
                  </a:lnTo>
                  <a:lnTo>
                    <a:pt x="495" y="66"/>
                  </a:lnTo>
                  <a:lnTo>
                    <a:pt x="487" y="55"/>
                  </a:lnTo>
                  <a:lnTo>
                    <a:pt x="477" y="45"/>
                  </a:lnTo>
                  <a:lnTo>
                    <a:pt x="467" y="35"/>
                  </a:lnTo>
                  <a:lnTo>
                    <a:pt x="456" y="27"/>
                  </a:lnTo>
                  <a:lnTo>
                    <a:pt x="443" y="21"/>
                  </a:lnTo>
                  <a:lnTo>
                    <a:pt x="430" y="14"/>
                  </a:lnTo>
                  <a:lnTo>
                    <a:pt x="414" y="9"/>
                  </a:lnTo>
                  <a:lnTo>
                    <a:pt x="398" y="5"/>
                  </a:lnTo>
                  <a:lnTo>
                    <a:pt x="382" y="2"/>
                  </a:lnTo>
                  <a:lnTo>
                    <a:pt x="365" y="1"/>
                  </a:lnTo>
                  <a:lnTo>
                    <a:pt x="3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" name="Freeform 50">
              <a:extLst>
                <a:ext uri="{FF2B5EF4-FFF2-40B4-BE49-F238E27FC236}">
                  <a16:creationId xmlns:a16="http://schemas.microsoft.com/office/drawing/2014/main" id="{DE4646B5-EB94-49EB-A999-BF5D62C49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435475"/>
              <a:ext cx="36513" cy="31750"/>
            </a:xfrm>
            <a:custGeom>
              <a:avLst/>
              <a:gdLst>
                <a:gd name="T0" fmla="*/ 58 w 135"/>
                <a:gd name="T1" fmla="*/ 119 h 119"/>
                <a:gd name="T2" fmla="*/ 0 w 135"/>
                <a:gd name="T3" fmla="*/ 119 h 119"/>
                <a:gd name="T4" fmla="*/ 0 w 135"/>
                <a:gd name="T5" fmla="*/ 0 h 119"/>
                <a:gd name="T6" fmla="*/ 59 w 135"/>
                <a:gd name="T7" fmla="*/ 0 h 119"/>
                <a:gd name="T8" fmla="*/ 59 w 135"/>
                <a:gd name="T9" fmla="*/ 0 h 119"/>
                <a:gd name="T10" fmla="*/ 75 w 135"/>
                <a:gd name="T11" fmla="*/ 1 h 119"/>
                <a:gd name="T12" fmla="*/ 89 w 135"/>
                <a:gd name="T13" fmla="*/ 3 h 119"/>
                <a:gd name="T14" fmla="*/ 102 w 135"/>
                <a:gd name="T15" fmla="*/ 7 h 119"/>
                <a:gd name="T16" fmla="*/ 107 w 135"/>
                <a:gd name="T17" fmla="*/ 10 h 119"/>
                <a:gd name="T18" fmla="*/ 113 w 135"/>
                <a:gd name="T19" fmla="*/ 14 h 119"/>
                <a:gd name="T20" fmla="*/ 118 w 135"/>
                <a:gd name="T21" fmla="*/ 18 h 119"/>
                <a:gd name="T22" fmla="*/ 122 w 135"/>
                <a:gd name="T23" fmla="*/ 22 h 119"/>
                <a:gd name="T24" fmla="*/ 126 w 135"/>
                <a:gd name="T25" fmla="*/ 27 h 119"/>
                <a:gd name="T26" fmla="*/ 129 w 135"/>
                <a:gd name="T27" fmla="*/ 32 h 119"/>
                <a:gd name="T28" fmla="*/ 132 w 135"/>
                <a:gd name="T29" fmla="*/ 38 h 119"/>
                <a:gd name="T30" fmla="*/ 133 w 135"/>
                <a:gd name="T31" fmla="*/ 45 h 119"/>
                <a:gd name="T32" fmla="*/ 135 w 135"/>
                <a:gd name="T33" fmla="*/ 51 h 119"/>
                <a:gd name="T34" fmla="*/ 135 w 135"/>
                <a:gd name="T35" fmla="*/ 60 h 119"/>
                <a:gd name="T36" fmla="*/ 135 w 135"/>
                <a:gd name="T37" fmla="*/ 60 h 119"/>
                <a:gd name="T38" fmla="*/ 135 w 135"/>
                <a:gd name="T39" fmla="*/ 67 h 119"/>
                <a:gd name="T40" fmla="*/ 133 w 135"/>
                <a:gd name="T41" fmla="*/ 74 h 119"/>
                <a:gd name="T42" fmla="*/ 132 w 135"/>
                <a:gd name="T43" fmla="*/ 81 h 119"/>
                <a:gd name="T44" fmla="*/ 129 w 135"/>
                <a:gd name="T45" fmla="*/ 87 h 119"/>
                <a:gd name="T46" fmla="*/ 126 w 135"/>
                <a:gd name="T47" fmla="*/ 93 h 119"/>
                <a:gd name="T48" fmla="*/ 122 w 135"/>
                <a:gd name="T49" fmla="*/ 97 h 119"/>
                <a:gd name="T50" fmla="*/ 118 w 135"/>
                <a:gd name="T51" fmla="*/ 101 h 119"/>
                <a:gd name="T52" fmla="*/ 113 w 135"/>
                <a:gd name="T53" fmla="*/ 105 h 119"/>
                <a:gd name="T54" fmla="*/ 107 w 135"/>
                <a:gd name="T55" fmla="*/ 109 h 119"/>
                <a:gd name="T56" fmla="*/ 101 w 135"/>
                <a:gd name="T57" fmla="*/ 112 h 119"/>
                <a:gd name="T58" fmla="*/ 89 w 135"/>
                <a:gd name="T59" fmla="*/ 116 h 119"/>
                <a:gd name="T60" fmla="*/ 74 w 135"/>
                <a:gd name="T61" fmla="*/ 118 h 119"/>
                <a:gd name="T62" fmla="*/ 58 w 135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19">
                  <a:moveTo>
                    <a:pt x="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75" y="1"/>
                  </a:lnTo>
                  <a:lnTo>
                    <a:pt x="89" y="3"/>
                  </a:lnTo>
                  <a:lnTo>
                    <a:pt x="102" y="7"/>
                  </a:lnTo>
                  <a:lnTo>
                    <a:pt x="107" y="10"/>
                  </a:lnTo>
                  <a:lnTo>
                    <a:pt x="113" y="14"/>
                  </a:lnTo>
                  <a:lnTo>
                    <a:pt x="118" y="18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29" y="32"/>
                  </a:lnTo>
                  <a:lnTo>
                    <a:pt x="132" y="38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7"/>
                  </a:lnTo>
                  <a:lnTo>
                    <a:pt x="133" y="74"/>
                  </a:lnTo>
                  <a:lnTo>
                    <a:pt x="132" y="81"/>
                  </a:lnTo>
                  <a:lnTo>
                    <a:pt x="129" y="87"/>
                  </a:lnTo>
                  <a:lnTo>
                    <a:pt x="126" y="93"/>
                  </a:lnTo>
                  <a:lnTo>
                    <a:pt x="122" y="97"/>
                  </a:lnTo>
                  <a:lnTo>
                    <a:pt x="118" y="101"/>
                  </a:lnTo>
                  <a:lnTo>
                    <a:pt x="113" y="105"/>
                  </a:lnTo>
                  <a:lnTo>
                    <a:pt x="107" y="109"/>
                  </a:lnTo>
                  <a:lnTo>
                    <a:pt x="101" y="112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697199960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FE3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AB2B0FD-D228-4671-94DE-D4AE861EB687}"/>
              </a:ext>
            </a:extLst>
          </p:cNvPr>
          <p:cNvSpPr/>
          <p:nvPr/>
        </p:nvSpPr>
        <p:spPr>
          <a:xfrm>
            <a:off x="-4572" y="0"/>
            <a:ext cx="91485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MSIPCMContentMarking" descr="{&quot;HashCode&quot;:1659318343,&quot;Placement&quot;:&quot;Header&quot;,&quot;Top&quot;:0.0,&quot;Left&quot;:596.322144,&quot;SlideWidth&quot;:720,&quot;SlideHeight&quot;:405}">
            <a:extLst>
              <a:ext uri="{FF2B5EF4-FFF2-40B4-BE49-F238E27FC236}">
                <a16:creationId xmlns:a16="http://schemas.microsoft.com/office/drawing/2014/main" id="{18144BC8-95C9-45EC-A6CE-6BD2A2E15CD3}"/>
              </a:ext>
            </a:extLst>
          </p:cNvPr>
          <p:cNvSpPr txBox="1"/>
          <p:nvPr userDrawn="1"/>
        </p:nvSpPr>
        <p:spPr>
          <a:xfrm>
            <a:off x="7573291" y="0"/>
            <a:ext cx="157070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s-AR" sz="1000">
                <a:solidFill>
                  <a:srgbClr val="000000"/>
                </a:solidFill>
                <a:latin typeface="Calibri" panose="020F0502020204030204" pitchFamily="34" charset="0"/>
              </a:rPr>
              <a:t>Documento: YPF-Público</a:t>
            </a:r>
            <a:endParaRPr lang="es-AR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MSIPCMContentMarking" descr="{&quot;HashCode&quot;:1683455912,&quot;Placement&quot;:&quot;Footer&quot;,&quot;Top&quot;:384.343,&quot;Left&quot;:596.322144,&quot;SlideWidth&quot;:720,&quot;SlideHeight&quot;:405}">
            <a:extLst>
              <a:ext uri="{FF2B5EF4-FFF2-40B4-BE49-F238E27FC236}">
                <a16:creationId xmlns:a16="http://schemas.microsoft.com/office/drawing/2014/main" id="{20F73533-8DC4-45C0-88F7-BF471D694658}"/>
              </a:ext>
            </a:extLst>
          </p:cNvPr>
          <p:cNvSpPr txBox="1"/>
          <p:nvPr userDrawn="1"/>
        </p:nvSpPr>
        <p:spPr>
          <a:xfrm>
            <a:off x="7573291" y="4881156"/>
            <a:ext cx="157070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s-AR" sz="1000">
                <a:solidFill>
                  <a:srgbClr val="000000"/>
                </a:solidFill>
                <a:latin typeface="Calibri" panose="020F0502020204030204" pitchFamily="34" charset="0"/>
              </a:rPr>
              <a:t>Documento: YPF-Público</a:t>
            </a:r>
            <a:endParaRPr lang="es-AR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99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17" r:id="rId2"/>
    <p:sldLayoutId id="2147483753" r:id="rId3"/>
    <p:sldLayoutId id="2147483796" r:id="rId4"/>
    <p:sldLayoutId id="2147483766" r:id="rId5"/>
    <p:sldLayoutId id="2147483798" r:id="rId6"/>
    <p:sldLayoutId id="2147483785" r:id="rId7"/>
    <p:sldLayoutId id="2147483795" r:id="rId8"/>
    <p:sldLayoutId id="2147483763" r:id="rId9"/>
    <p:sldLayoutId id="2147483802" r:id="rId10"/>
    <p:sldLayoutId id="2147483800" r:id="rId11"/>
    <p:sldLayoutId id="2147483786" r:id="rId12"/>
    <p:sldLayoutId id="2147483788" r:id="rId13"/>
    <p:sldLayoutId id="2147483789" r:id="rId14"/>
    <p:sldLayoutId id="2147483790" r:id="rId15"/>
    <p:sldLayoutId id="2147483792" r:id="rId16"/>
    <p:sldLayoutId id="2147483791" r:id="rId17"/>
    <p:sldLayoutId id="2147483799" r:id="rId18"/>
    <p:sldLayoutId id="2147483787" r:id="rId19"/>
    <p:sldLayoutId id="2147483767" r:id="rId20"/>
    <p:sldLayoutId id="2147483739" r:id="rId21"/>
    <p:sldLayoutId id="2147483714" r:id="rId22"/>
    <p:sldLayoutId id="2147483715" r:id="rId23"/>
    <p:sldLayoutId id="2147483737" r:id="rId24"/>
    <p:sldLayoutId id="2147483797" r:id="rId25"/>
    <p:sldLayoutId id="2147483778" r:id="rId2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1100" b="1" kern="1200">
          <a:solidFill>
            <a:srgbClr val="00B0F0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67A8"/>
        </a:buClr>
        <a:buSzPct val="95000"/>
        <a:buFont typeface="Lucida Grande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58775" indent="-176213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67A8"/>
        </a:buClr>
        <a:buSzPct val="95000"/>
        <a:buFont typeface="Lucida Grande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1338" indent="-160338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67A8"/>
        </a:buClr>
        <a:buSzPct val="95000"/>
        <a:buFont typeface="Lucida Grande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15963" indent="-174625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67A8"/>
        </a:buClr>
        <a:buSzPct val="95000"/>
        <a:buFont typeface="Lucida Grande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98525" indent="-182563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67A8"/>
        </a:buClr>
        <a:buSzPct val="95000"/>
        <a:buFont typeface="Lucida Grande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FE3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260" y="383722"/>
            <a:ext cx="2477501" cy="345461"/>
          </a:xfrm>
          <a:prstGeom prst="rect">
            <a:avLst/>
          </a:prstGeom>
          <a:solidFill>
            <a:schemeClr val="tx1"/>
          </a:solidFill>
        </p:spPr>
        <p:txBody>
          <a:bodyPr vert="horz" wrap="none" lIns="144000" tIns="72000" rIns="144000" bIns="72000" rtlCol="0" anchor="ctr" anchorCtr="0">
            <a:spAutoFit/>
          </a:bodyPr>
          <a:lstStyle/>
          <a:p>
            <a:r>
              <a:rPr lang="es-ES_tradnl" dirty="0"/>
              <a:t>T</a:t>
            </a:r>
            <a:r>
              <a:rPr lang="en-US" dirty="0"/>
              <a:t>I</a:t>
            </a:r>
            <a:r>
              <a:rPr lang="es-ES_tradnl" dirty="0"/>
              <a:t>TULO CORTO SIMULADO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13849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grpSp>
        <p:nvGrpSpPr>
          <p:cNvPr id="7" name="11 Grupo"/>
          <p:cNvGrpSpPr/>
          <p:nvPr userDrawn="1"/>
        </p:nvGrpSpPr>
        <p:grpSpPr>
          <a:xfrm>
            <a:off x="8250638" y="208204"/>
            <a:ext cx="593782" cy="146928"/>
            <a:chOff x="574675" y="207963"/>
            <a:chExt cx="776288" cy="192087"/>
          </a:xfrm>
          <a:solidFill>
            <a:schemeClr val="tx1"/>
          </a:solidFill>
        </p:grpSpPr>
        <p:sp>
          <p:nvSpPr>
            <p:cNvPr id="8" name="Freeform 12"/>
            <p:cNvSpPr>
              <a:spLocks/>
            </p:cNvSpPr>
            <p:nvPr/>
          </p:nvSpPr>
          <p:spPr bwMode="auto">
            <a:xfrm>
              <a:off x="574675" y="207963"/>
              <a:ext cx="277813" cy="192087"/>
            </a:xfrm>
            <a:custGeom>
              <a:avLst/>
              <a:gdLst>
                <a:gd name="T0" fmla="*/ 2147483647 w 524"/>
                <a:gd name="T1" fmla="*/ 0 h 361"/>
                <a:gd name="T2" fmla="*/ 2147483647 w 524"/>
                <a:gd name="T3" fmla="*/ 0 h 361"/>
                <a:gd name="T4" fmla="*/ 2147483647 w 524"/>
                <a:gd name="T5" fmla="*/ 2147483647 h 361"/>
                <a:gd name="T6" fmla="*/ 2147483647 w 524"/>
                <a:gd name="T7" fmla="*/ 2147483647 h 361"/>
                <a:gd name="T8" fmla="*/ 2147483647 w 524"/>
                <a:gd name="T9" fmla="*/ 2147483647 h 361"/>
                <a:gd name="T10" fmla="*/ 2147483647 w 524"/>
                <a:gd name="T11" fmla="*/ 2147483647 h 361"/>
                <a:gd name="T12" fmla="*/ 2147483647 w 524"/>
                <a:gd name="T13" fmla="*/ 2147483647 h 361"/>
                <a:gd name="T14" fmla="*/ 2147483647 w 524"/>
                <a:gd name="T15" fmla="*/ 2147483647 h 361"/>
                <a:gd name="T16" fmla="*/ 2147483647 w 524"/>
                <a:gd name="T17" fmla="*/ 2147483647 h 361"/>
                <a:gd name="T18" fmla="*/ 2147483647 w 524"/>
                <a:gd name="T19" fmla="*/ 2147483647 h 361"/>
                <a:gd name="T20" fmla="*/ 2147483647 w 524"/>
                <a:gd name="T21" fmla="*/ 2147483647 h 361"/>
                <a:gd name="T22" fmla="*/ 2147483647 w 524"/>
                <a:gd name="T23" fmla="*/ 2147483647 h 361"/>
                <a:gd name="T24" fmla="*/ 2147483647 w 524"/>
                <a:gd name="T25" fmla="*/ 2147483647 h 361"/>
                <a:gd name="T26" fmla="*/ 2147483647 w 524"/>
                <a:gd name="T27" fmla="*/ 2147483647 h 361"/>
                <a:gd name="T28" fmla="*/ 2147483647 w 524"/>
                <a:gd name="T29" fmla="*/ 2147483647 h 361"/>
                <a:gd name="T30" fmla="*/ 2147483647 w 524"/>
                <a:gd name="T31" fmla="*/ 2147483647 h 361"/>
                <a:gd name="T32" fmla="*/ 2147483647 w 524"/>
                <a:gd name="T33" fmla="*/ 2147483647 h 361"/>
                <a:gd name="T34" fmla="*/ 2147483647 w 524"/>
                <a:gd name="T35" fmla="*/ 2147483647 h 361"/>
                <a:gd name="T36" fmla="*/ 2147483647 w 524"/>
                <a:gd name="T37" fmla="*/ 2147483647 h 361"/>
                <a:gd name="T38" fmla="*/ 2147483647 w 524"/>
                <a:gd name="T39" fmla="*/ 2147483647 h 361"/>
                <a:gd name="T40" fmla="*/ 2147483647 w 524"/>
                <a:gd name="T41" fmla="*/ 2147483647 h 361"/>
                <a:gd name="T42" fmla="*/ 2147483647 w 524"/>
                <a:gd name="T43" fmla="*/ 2147483647 h 361"/>
                <a:gd name="T44" fmla="*/ 2147483647 w 524"/>
                <a:gd name="T45" fmla="*/ 2147483647 h 361"/>
                <a:gd name="T46" fmla="*/ 2147483647 w 524"/>
                <a:gd name="T47" fmla="*/ 2147483647 h 361"/>
                <a:gd name="T48" fmla="*/ 2147483647 w 524"/>
                <a:gd name="T49" fmla="*/ 2147483647 h 361"/>
                <a:gd name="T50" fmla="*/ 2147483647 w 524"/>
                <a:gd name="T51" fmla="*/ 2147483647 h 361"/>
                <a:gd name="T52" fmla="*/ 2147483647 w 524"/>
                <a:gd name="T53" fmla="*/ 2147483647 h 361"/>
                <a:gd name="T54" fmla="*/ 2147483647 w 524"/>
                <a:gd name="T55" fmla="*/ 2147483647 h 361"/>
                <a:gd name="T56" fmla="*/ 2147483647 w 524"/>
                <a:gd name="T57" fmla="*/ 2147483647 h 361"/>
                <a:gd name="T58" fmla="*/ 0 w 524"/>
                <a:gd name="T59" fmla="*/ 0 h 361"/>
                <a:gd name="T60" fmla="*/ 2147483647 w 524"/>
                <a:gd name="T61" fmla="*/ 0 h 361"/>
                <a:gd name="T62" fmla="*/ 2147483647 w 524"/>
                <a:gd name="T63" fmla="*/ 0 h 361"/>
                <a:gd name="T64" fmla="*/ 2147483647 w 524"/>
                <a:gd name="T65" fmla="*/ 2147483647 h 361"/>
                <a:gd name="T66" fmla="*/ 2147483647 w 524"/>
                <a:gd name="T67" fmla="*/ 2147483647 h 361"/>
                <a:gd name="T68" fmla="*/ 2147483647 w 524"/>
                <a:gd name="T69" fmla="*/ 2147483647 h 361"/>
                <a:gd name="T70" fmla="*/ 2147483647 w 524"/>
                <a:gd name="T71" fmla="*/ 2147483647 h 361"/>
                <a:gd name="T72" fmla="*/ 2147483647 w 524"/>
                <a:gd name="T73" fmla="*/ 2147483647 h 361"/>
                <a:gd name="T74" fmla="*/ 2147483647 w 524"/>
                <a:gd name="T75" fmla="*/ 2147483647 h 361"/>
                <a:gd name="T76" fmla="*/ 2147483647 w 524"/>
                <a:gd name="T77" fmla="*/ 2147483647 h 361"/>
                <a:gd name="T78" fmla="*/ 2147483647 w 524"/>
                <a:gd name="T79" fmla="*/ 2147483647 h 361"/>
                <a:gd name="T80" fmla="*/ 2147483647 w 524"/>
                <a:gd name="T81" fmla="*/ 2147483647 h 361"/>
                <a:gd name="T82" fmla="*/ 2147483647 w 524"/>
                <a:gd name="T83" fmla="*/ 0 h 361"/>
                <a:gd name="T84" fmla="*/ 2147483647 w 524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24" h="361">
                  <a:moveTo>
                    <a:pt x="524" y="0"/>
                  </a:moveTo>
                  <a:lnTo>
                    <a:pt x="524" y="0"/>
                  </a:lnTo>
                  <a:lnTo>
                    <a:pt x="520" y="2"/>
                  </a:lnTo>
                  <a:lnTo>
                    <a:pt x="511" y="8"/>
                  </a:lnTo>
                  <a:lnTo>
                    <a:pt x="498" y="20"/>
                  </a:lnTo>
                  <a:lnTo>
                    <a:pt x="488" y="28"/>
                  </a:lnTo>
                  <a:lnTo>
                    <a:pt x="480" y="39"/>
                  </a:lnTo>
                  <a:lnTo>
                    <a:pt x="338" y="215"/>
                  </a:lnTo>
                  <a:lnTo>
                    <a:pt x="338" y="320"/>
                  </a:lnTo>
                  <a:lnTo>
                    <a:pt x="338" y="330"/>
                  </a:lnTo>
                  <a:lnTo>
                    <a:pt x="340" y="338"/>
                  </a:lnTo>
                  <a:lnTo>
                    <a:pt x="344" y="351"/>
                  </a:lnTo>
                  <a:lnTo>
                    <a:pt x="348" y="358"/>
                  </a:lnTo>
                  <a:lnTo>
                    <a:pt x="349" y="361"/>
                  </a:lnTo>
                  <a:lnTo>
                    <a:pt x="174" y="361"/>
                  </a:lnTo>
                  <a:lnTo>
                    <a:pt x="177" y="358"/>
                  </a:lnTo>
                  <a:lnTo>
                    <a:pt x="180" y="351"/>
                  </a:lnTo>
                  <a:lnTo>
                    <a:pt x="184" y="338"/>
                  </a:lnTo>
                  <a:lnTo>
                    <a:pt x="185" y="330"/>
                  </a:lnTo>
                  <a:lnTo>
                    <a:pt x="185" y="320"/>
                  </a:lnTo>
                  <a:lnTo>
                    <a:pt x="185" y="215"/>
                  </a:lnTo>
                  <a:lnTo>
                    <a:pt x="46" y="40"/>
                  </a:lnTo>
                  <a:lnTo>
                    <a:pt x="36" y="30"/>
                  </a:lnTo>
                  <a:lnTo>
                    <a:pt x="28" y="21"/>
                  </a:lnTo>
                  <a:lnTo>
                    <a:pt x="13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178" y="0"/>
                  </a:lnTo>
                  <a:lnTo>
                    <a:pt x="182" y="13"/>
                  </a:lnTo>
                  <a:lnTo>
                    <a:pt x="190" y="27"/>
                  </a:lnTo>
                  <a:lnTo>
                    <a:pt x="202" y="46"/>
                  </a:lnTo>
                  <a:lnTo>
                    <a:pt x="261" y="137"/>
                  </a:lnTo>
                  <a:lnTo>
                    <a:pt x="263" y="137"/>
                  </a:lnTo>
                  <a:lnTo>
                    <a:pt x="323" y="46"/>
                  </a:lnTo>
                  <a:lnTo>
                    <a:pt x="334" y="27"/>
                  </a:lnTo>
                  <a:lnTo>
                    <a:pt x="341" y="13"/>
                  </a:lnTo>
                  <a:lnTo>
                    <a:pt x="347" y="0"/>
                  </a:lnTo>
                  <a:lnTo>
                    <a:pt x="5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884238" y="207963"/>
              <a:ext cx="228600" cy="192087"/>
            </a:xfrm>
            <a:custGeom>
              <a:avLst/>
              <a:gdLst>
                <a:gd name="T0" fmla="*/ 0 w 431"/>
                <a:gd name="T1" fmla="*/ 0 h 361"/>
                <a:gd name="T2" fmla="*/ 2147483647 w 431"/>
                <a:gd name="T3" fmla="*/ 2147483647 h 361"/>
                <a:gd name="T4" fmla="*/ 2147483647 w 431"/>
                <a:gd name="T5" fmla="*/ 2147483647 h 361"/>
                <a:gd name="T6" fmla="*/ 2147483647 w 431"/>
                <a:gd name="T7" fmla="*/ 2147483647 h 361"/>
                <a:gd name="T8" fmla="*/ 2147483647 w 431"/>
                <a:gd name="T9" fmla="*/ 2147483647 h 361"/>
                <a:gd name="T10" fmla="*/ 2147483647 w 431"/>
                <a:gd name="T11" fmla="*/ 2147483647 h 361"/>
                <a:gd name="T12" fmla="*/ 2147483647 w 431"/>
                <a:gd name="T13" fmla="*/ 2147483647 h 361"/>
                <a:gd name="T14" fmla="*/ 0 w 431"/>
                <a:gd name="T15" fmla="*/ 2147483647 h 361"/>
                <a:gd name="T16" fmla="*/ 2147483647 w 431"/>
                <a:gd name="T17" fmla="*/ 2147483647 h 361"/>
                <a:gd name="T18" fmla="*/ 2147483647 w 431"/>
                <a:gd name="T19" fmla="*/ 2147483647 h 361"/>
                <a:gd name="T20" fmla="*/ 2147483647 w 431"/>
                <a:gd name="T21" fmla="*/ 2147483647 h 361"/>
                <a:gd name="T22" fmla="*/ 2147483647 w 431"/>
                <a:gd name="T23" fmla="*/ 2147483647 h 361"/>
                <a:gd name="T24" fmla="*/ 2147483647 w 431"/>
                <a:gd name="T25" fmla="*/ 2147483647 h 361"/>
                <a:gd name="T26" fmla="*/ 2147483647 w 431"/>
                <a:gd name="T27" fmla="*/ 2147483647 h 361"/>
                <a:gd name="T28" fmla="*/ 2147483647 w 431"/>
                <a:gd name="T29" fmla="*/ 2147483647 h 361"/>
                <a:gd name="T30" fmla="*/ 2147483647 w 431"/>
                <a:gd name="T31" fmla="*/ 2147483647 h 361"/>
                <a:gd name="T32" fmla="*/ 2147483647 w 431"/>
                <a:gd name="T33" fmla="*/ 2147483647 h 361"/>
                <a:gd name="T34" fmla="*/ 2147483647 w 431"/>
                <a:gd name="T35" fmla="*/ 2147483647 h 361"/>
                <a:gd name="T36" fmla="*/ 2147483647 w 431"/>
                <a:gd name="T37" fmla="*/ 2147483647 h 361"/>
                <a:gd name="T38" fmla="*/ 2147483647 w 431"/>
                <a:gd name="T39" fmla="*/ 2147483647 h 361"/>
                <a:gd name="T40" fmla="*/ 2147483647 w 431"/>
                <a:gd name="T41" fmla="*/ 2147483647 h 361"/>
                <a:gd name="T42" fmla="*/ 2147483647 w 431"/>
                <a:gd name="T43" fmla="*/ 2147483647 h 361"/>
                <a:gd name="T44" fmla="*/ 2147483647 w 431"/>
                <a:gd name="T45" fmla="*/ 2147483647 h 361"/>
                <a:gd name="T46" fmla="*/ 2147483647 w 431"/>
                <a:gd name="T47" fmla="*/ 2147483647 h 361"/>
                <a:gd name="T48" fmla="*/ 2147483647 w 431"/>
                <a:gd name="T49" fmla="*/ 2147483647 h 361"/>
                <a:gd name="T50" fmla="*/ 2147483647 w 431"/>
                <a:gd name="T51" fmla="*/ 2147483647 h 361"/>
                <a:gd name="T52" fmla="*/ 2147483647 w 431"/>
                <a:gd name="T53" fmla="*/ 2147483647 h 361"/>
                <a:gd name="T54" fmla="*/ 2147483647 w 431"/>
                <a:gd name="T55" fmla="*/ 2147483647 h 361"/>
                <a:gd name="T56" fmla="*/ 2147483647 w 431"/>
                <a:gd name="T57" fmla="*/ 2147483647 h 361"/>
                <a:gd name="T58" fmla="*/ 2147483647 w 431"/>
                <a:gd name="T59" fmla="*/ 2147483647 h 361"/>
                <a:gd name="T60" fmla="*/ 2147483647 w 431"/>
                <a:gd name="T61" fmla="*/ 2147483647 h 361"/>
                <a:gd name="T62" fmla="*/ 2147483647 w 431"/>
                <a:gd name="T63" fmla="*/ 2147483647 h 361"/>
                <a:gd name="T64" fmla="*/ 2147483647 w 431"/>
                <a:gd name="T65" fmla="*/ 2147483647 h 361"/>
                <a:gd name="T66" fmla="*/ 2147483647 w 431"/>
                <a:gd name="T67" fmla="*/ 2147483647 h 361"/>
                <a:gd name="T68" fmla="*/ 2147483647 w 431"/>
                <a:gd name="T69" fmla="*/ 2147483647 h 361"/>
                <a:gd name="T70" fmla="*/ 2147483647 w 431"/>
                <a:gd name="T71" fmla="*/ 2147483647 h 361"/>
                <a:gd name="T72" fmla="*/ 2147483647 w 431"/>
                <a:gd name="T73" fmla="*/ 2147483647 h 361"/>
                <a:gd name="T74" fmla="*/ 2147483647 w 431"/>
                <a:gd name="T75" fmla="*/ 2147483647 h 361"/>
                <a:gd name="T76" fmla="*/ 2147483647 w 431"/>
                <a:gd name="T77" fmla="*/ 2147483647 h 361"/>
                <a:gd name="T78" fmla="*/ 2147483647 w 431"/>
                <a:gd name="T79" fmla="*/ 2147483647 h 3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31" h="361">
                  <a:moveTo>
                    <a:pt x="291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5" y="11"/>
                  </a:lnTo>
                  <a:lnTo>
                    <a:pt x="9" y="23"/>
                  </a:lnTo>
                  <a:lnTo>
                    <a:pt x="10" y="31"/>
                  </a:lnTo>
                  <a:lnTo>
                    <a:pt x="11" y="40"/>
                  </a:lnTo>
                  <a:lnTo>
                    <a:pt x="11" y="320"/>
                  </a:lnTo>
                  <a:lnTo>
                    <a:pt x="10" y="330"/>
                  </a:lnTo>
                  <a:lnTo>
                    <a:pt x="9" y="338"/>
                  </a:lnTo>
                  <a:lnTo>
                    <a:pt x="8" y="345"/>
                  </a:lnTo>
                  <a:lnTo>
                    <a:pt x="5" y="351"/>
                  </a:lnTo>
                  <a:lnTo>
                    <a:pt x="2" y="358"/>
                  </a:lnTo>
                  <a:lnTo>
                    <a:pt x="0" y="361"/>
                  </a:lnTo>
                  <a:lnTo>
                    <a:pt x="174" y="361"/>
                  </a:lnTo>
                  <a:lnTo>
                    <a:pt x="173" y="358"/>
                  </a:lnTo>
                  <a:lnTo>
                    <a:pt x="170" y="351"/>
                  </a:lnTo>
                  <a:lnTo>
                    <a:pt x="166" y="338"/>
                  </a:lnTo>
                  <a:lnTo>
                    <a:pt x="165" y="330"/>
                  </a:lnTo>
                  <a:lnTo>
                    <a:pt x="164" y="320"/>
                  </a:lnTo>
                  <a:lnTo>
                    <a:pt x="164" y="233"/>
                  </a:lnTo>
                  <a:lnTo>
                    <a:pt x="291" y="233"/>
                  </a:lnTo>
                  <a:lnTo>
                    <a:pt x="305" y="232"/>
                  </a:lnTo>
                  <a:lnTo>
                    <a:pt x="320" y="231"/>
                  </a:lnTo>
                  <a:lnTo>
                    <a:pt x="334" y="228"/>
                  </a:lnTo>
                  <a:lnTo>
                    <a:pt x="347" y="225"/>
                  </a:lnTo>
                  <a:lnTo>
                    <a:pt x="359" y="221"/>
                  </a:lnTo>
                  <a:lnTo>
                    <a:pt x="371" y="217"/>
                  </a:lnTo>
                  <a:lnTo>
                    <a:pt x="381" y="211"/>
                  </a:lnTo>
                  <a:lnTo>
                    <a:pt x="391" y="203"/>
                  </a:lnTo>
                  <a:lnTo>
                    <a:pt x="401" y="195"/>
                  </a:lnTo>
                  <a:lnTo>
                    <a:pt x="408" y="187"/>
                  </a:lnTo>
                  <a:lnTo>
                    <a:pt x="415" y="177"/>
                  </a:lnTo>
                  <a:lnTo>
                    <a:pt x="421" y="167"/>
                  </a:lnTo>
                  <a:lnTo>
                    <a:pt x="426" y="156"/>
                  </a:lnTo>
                  <a:lnTo>
                    <a:pt x="429" y="144"/>
                  </a:lnTo>
                  <a:lnTo>
                    <a:pt x="430" y="131"/>
                  </a:lnTo>
                  <a:lnTo>
                    <a:pt x="431" y="117"/>
                  </a:lnTo>
                  <a:lnTo>
                    <a:pt x="430" y="103"/>
                  </a:lnTo>
                  <a:lnTo>
                    <a:pt x="429" y="90"/>
                  </a:lnTo>
                  <a:lnTo>
                    <a:pt x="426" y="78"/>
                  </a:lnTo>
                  <a:lnTo>
                    <a:pt x="421" y="67"/>
                  </a:lnTo>
                  <a:lnTo>
                    <a:pt x="415" y="57"/>
                  </a:lnTo>
                  <a:lnTo>
                    <a:pt x="409" y="48"/>
                  </a:lnTo>
                  <a:lnTo>
                    <a:pt x="401" y="38"/>
                  </a:lnTo>
                  <a:lnTo>
                    <a:pt x="392" y="31"/>
                  </a:lnTo>
                  <a:lnTo>
                    <a:pt x="383" y="24"/>
                  </a:lnTo>
                  <a:lnTo>
                    <a:pt x="372" y="18"/>
                  </a:lnTo>
                  <a:lnTo>
                    <a:pt x="360" y="12"/>
                  </a:lnTo>
                  <a:lnTo>
                    <a:pt x="347" y="8"/>
                  </a:lnTo>
                  <a:lnTo>
                    <a:pt x="334" y="5"/>
                  </a:lnTo>
                  <a:lnTo>
                    <a:pt x="321" y="2"/>
                  </a:lnTo>
                  <a:lnTo>
                    <a:pt x="305" y="1"/>
                  </a:lnTo>
                  <a:lnTo>
                    <a:pt x="291" y="0"/>
                  </a:lnTo>
                  <a:close/>
                  <a:moveTo>
                    <a:pt x="214" y="168"/>
                  </a:moveTo>
                  <a:lnTo>
                    <a:pt x="165" y="168"/>
                  </a:lnTo>
                  <a:lnTo>
                    <a:pt x="165" y="68"/>
                  </a:lnTo>
                  <a:lnTo>
                    <a:pt x="214" y="68"/>
                  </a:lnTo>
                  <a:lnTo>
                    <a:pt x="227" y="68"/>
                  </a:lnTo>
                  <a:lnTo>
                    <a:pt x="239" y="70"/>
                  </a:lnTo>
                  <a:lnTo>
                    <a:pt x="249" y="74"/>
                  </a:lnTo>
                  <a:lnTo>
                    <a:pt x="259" y="78"/>
                  </a:lnTo>
                  <a:lnTo>
                    <a:pt x="267" y="86"/>
                  </a:lnTo>
                  <a:lnTo>
                    <a:pt x="273" y="94"/>
                  </a:lnTo>
                  <a:lnTo>
                    <a:pt x="277" y="105"/>
                  </a:lnTo>
                  <a:lnTo>
                    <a:pt x="278" y="117"/>
                  </a:lnTo>
                  <a:lnTo>
                    <a:pt x="277" y="130"/>
                  </a:lnTo>
                  <a:lnTo>
                    <a:pt x="272" y="140"/>
                  </a:lnTo>
                  <a:lnTo>
                    <a:pt x="266" y="149"/>
                  </a:lnTo>
                  <a:lnTo>
                    <a:pt x="259" y="156"/>
                  </a:lnTo>
                  <a:lnTo>
                    <a:pt x="249" y="161"/>
                  </a:lnTo>
                  <a:lnTo>
                    <a:pt x="239" y="164"/>
                  </a:lnTo>
                  <a:lnTo>
                    <a:pt x="227" y="167"/>
                  </a:lnTo>
                  <a:lnTo>
                    <a:pt x="214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" name="Freeform 17"/>
            <p:cNvSpPr>
              <a:spLocks/>
            </p:cNvSpPr>
            <p:nvPr/>
          </p:nvSpPr>
          <p:spPr bwMode="auto">
            <a:xfrm>
              <a:off x="1149350" y="207963"/>
              <a:ext cx="201613" cy="192087"/>
            </a:xfrm>
            <a:custGeom>
              <a:avLst/>
              <a:gdLst>
                <a:gd name="T0" fmla="*/ 2147483647 w 380"/>
                <a:gd name="T1" fmla="*/ 2147483647 h 361"/>
                <a:gd name="T2" fmla="*/ 2147483647 w 380"/>
                <a:gd name="T3" fmla="*/ 2147483647 h 361"/>
                <a:gd name="T4" fmla="*/ 2147483647 w 380"/>
                <a:gd name="T5" fmla="*/ 2147483647 h 361"/>
                <a:gd name="T6" fmla="*/ 2147483647 w 380"/>
                <a:gd name="T7" fmla="*/ 2147483647 h 361"/>
                <a:gd name="T8" fmla="*/ 2147483647 w 380"/>
                <a:gd name="T9" fmla="*/ 2147483647 h 361"/>
                <a:gd name="T10" fmla="*/ 2147483647 w 380"/>
                <a:gd name="T11" fmla="*/ 2147483647 h 361"/>
                <a:gd name="T12" fmla="*/ 2147483647 w 380"/>
                <a:gd name="T13" fmla="*/ 2147483647 h 361"/>
                <a:gd name="T14" fmla="*/ 2147483647 w 380"/>
                <a:gd name="T15" fmla="*/ 2147483647 h 361"/>
                <a:gd name="T16" fmla="*/ 2147483647 w 380"/>
                <a:gd name="T17" fmla="*/ 2147483647 h 361"/>
                <a:gd name="T18" fmla="*/ 2147483647 w 380"/>
                <a:gd name="T19" fmla="*/ 2147483647 h 361"/>
                <a:gd name="T20" fmla="*/ 2147483647 w 380"/>
                <a:gd name="T21" fmla="*/ 2147483647 h 361"/>
                <a:gd name="T22" fmla="*/ 2147483647 w 380"/>
                <a:gd name="T23" fmla="*/ 2147483647 h 361"/>
                <a:gd name="T24" fmla="*/ 2147483647 w 380"/>
                <a:gd name="T25" fmla="*/ 2147483647 h 361"/>
                <a:gd name="T26" fmla="*/ 2147483647 w 380"/>
                <a:gd name="T27" fmla="*/ 2147483647 h 361"/>
                <a:gd name="T28" fmla="*/ 2147483647 w 380"/>
                <a:gd name="T29" fmla="*/ 2147483647 h 361"/>
                <a:gd name="T30" fmla="*/ 2147483647 w 380"/>
                <a:gd name="T31" fmla="*/ 2147483647 h 361"/>
                <a:gd name="T32" fmla="*/ 2147483647 w 380"/>
                <a:gd name="T33" fmla="*/ 2147483647 h 361"/>
                <a:gd name="T34" fmla="*/ 2147483647 w 380"/>
                <a:gd name="T35" fmla="*/ 2147483647 h 361"/>
                <a:gd name="T36" fmla="*/ 2147483647 w 380"/>
                <a:gd name="T37" fmla="*/ 2147483647 h 361"/>
                <a:gd name="T38" fmla="*/ 2147483647 w 380"/>
                <a:gd name="T39" fmla="*/ 2147483647 h 361"/>
                <a:gd name="T40" fmla="*/ 2147483647 w 380"/>
                <a:gd name="T41" fmla="*/ 2147483647 h 361"/>
                <a:gd name="T42" fmla="*/ 2147483647 w 380"/>
                <a:gd name="T43" fmla="*/ 2147483647 h 361"/>
                <a:gd name="T44" fmla="*/ 2147483647 w 380"/>
                <a:gd name="T45" fmla="*/ 2147483647 h 361"/>
                <a:gd name="T46" fmla="*/ 2147483647 w 380"/>
                <a:gd name="T47" fmla="*/ 2147483647 h 361"/>
                <a:gd name="T48" fmla="*/ 2147483647 w 380"/>
                <a:gd name="T49" fmla="*/ 2147483647 h 361"/>
                <a:gd name="T50" fmla="*/ 2147483647 w 380"/>
                <a:gd name="T51" fmla="*/ 2147483647 h 361"/>
                <a:gd name="T52" fmla="*/ 2147483647 w 380"/>
                <a:gd name="T53" fmla="*/ 2147483647 h 361"/>
                <a:gd name="T54" fmla="*/ 2147483647 w 380"/>
                <a:gd name="T55" fmla="*/ 2147483647 h 361"/>
                <a:gd name="T56" fmla="*/ 0 w 380"/>
                <a:gd name="T57" fmla="*/ 2147483647 h 361"/>
                <a:gd name="T58" fmla="*/ 0 w 380"/>
                <a:gd name="T59" fmla="*/ 2147483647 h 361"/>
                <a:gd name="T60" fmla="*/ 2147483647 w 380"/>
                <a:gd name="T61" fmla="*/ 2147483647 h 361"/>
                <a:gd name="T62" fmla="*/ 2147483647 w 380"/>
                <a:gd name="T63" fmla="*/ 2147483647 h 361"/>
                <a:gd name="T64" fmla="*/ 2147483647 w 380"/>
                <a:gd name="T65" fmla="*/ 2147483647 h 361"/>
                <a:gd name="T66" fmla="*/ 2147483647 w 380"/>
                <a:gd name="T67" fmla="*/ 2147483647 h 361"/>
                <a:gd name="T68" fmla="*/ 2147483647 w 380"/>
                <a:gd name="T69" fmla="*/ 2147483647 h 361"/>
                <a:gd name="T70" fmla="*/ 2147483647 w 380"/>
                <a:gd name="T71" fmla="*/ 2147483647 h 361"/>
                <a:gd name="T72" fmla="*/ 2147483647 w 380"/>
                <a:gd name="T73" fmla="*/ 2147483647 h 361"/>
                <a:gd name="T74" fmla="*/ 2147483647 w 380"/>
                <a:gd name="T75" fmla="*/ 2147483647 h 361"/>
                <a:gd name="T76" fmla="*/ 2147483647 w 380"/>
                <a:gd name="T77" fmla="*/ 2147483647 h 361"/>
                <a:gd name="T78" fmla="*/ 2147483647 w 380"/>
                <a:gd name="T79" fmla="*/ 2147483647 h 361"/>
                <a:gd name="T80" fmla="*/ 2147483647 w 380"/>
                <a:gd name="T81" fmla="*/ 2147483647 h 361"/>
                <a:gd name="T82" fmla="*/ 2147483647 w 380"/>
                <a:gd name="T83" fmla="*/ 2147483647 h 361"/>
                <a:gd name="T84" fmla="*/ 0 w 380"/>
                <a:gd name="T85" fmla="*/ 0 h 361"/>
                <a:gd name="T86" fmla="*/ 2147483647 w 380"/>
                <a:gd name="T87" fmla="*/ 0 h 361"/>
                <a:gd name="T88" fmla="*/ 2147483647 w 380"/>
                <a:gd name="T89" fmla="*/ 2147483647 h 3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80" h="361">
                  <a:moveTo>
                    <a:pt x="380" y="84"/>
                  </a:moveTo>
                  <a:lnTo>
                    <a:pt x="380" y="84"/>
                  </a:lnTo>
                  <a:lnTo>
                    <a:pt x="378" y="83"/>
                  </a:lnTo>
                  <a:lnTo>
                    <a:pt x="370" y="80"/>
                  </a:lnTo>
                  <a:lnTo>
                    <a:pt x="355" y="76"/>
                  </a:lnTo>
                  <a:lnTo>
                    <a:pt x="347" y="75"/>
                  </a:lnTo>
                  <a:lnTo>
                    <a:pt x="338" y="75"/>
                  </a:lnTo>
                  <a:lnTo>
                    <a:pt x="164" y="75"/>
                  </a:lnTo>
                  <a:lnTo>
                    <a:pt x="164" y="161"/>
                  </a:lnTo>
                  <a:lnTo>
                    <a:pt x="303" y="161"/>
                  </a:lnTo>
                  <a:lnTo>
                    <a:pt x="322" y="161"/>
                  </a:lnTo>
                  <a:lnTo>
                    <a:pt x="336" y="158"/>
                  </a:lnTo>
                  <a:lnTo>
                    <a:pt x="350" y="155"/>
                  </a:lnTo>
                  <a:lnTo>
                    <a:pt x="350" y="240"/>
                  </a:lnTo>
                  <a:lnTo>
                    <a:pt x="346" y="239"/>
                  </a:lnTo>
                  <a:lnTo>
                    <a:pt x="336" y="237"/>
                  </a:lnTo>
                  <a:lnTo>
                    <a:pt x="322" y="234"/>
                  </a:lnTo>
                  <a:lnTo>
                    <a:pt x="303" y="233"/>
                  </a:lnTo>
                  <a:lnTo>
                    <a:pt x="164" y="233"/>
                  </a:lnTo>
                  <a:lnTo>
                    <a:pt x="164" y="321"/>
                  </a:lnTo>
                  <a:lnTo>
                    <a:pt x="164" y="331"/>
                  </a:lnTo>
                  <a:lnTo>
                    <a:pt x="165" y="338"/>
                  </a:lnTo>
                  <a:lnTo>
                    <a:pt x="169" y="351"/>
                  </a:lnTo>
                  <a:lnTo>
                    <a:pt x="172" y="358"/>
                  </a:lnTo>
                  <a:lnTo>
                    <a:pt x="173" y="361"/>
                  </a:lnTo>
                  <a:lnTo>
                    <a:pt x="0" y="361"/>
                  </a:lnTo>
                  <a:lnTo>
                    <a:pt x="1" y="358"/>
                  </a:lnTo>
                  <a:lnTo>
                    <a:pt x="4" y="351"/>
                  </a:lnTo>
                  <a:lnTo>
                    <a:pt x="8" y="338"/>
                  </a:lnTo>
                  <a:lnTo>
                    <a:pt x="9" y="331"/>
                  </a:lnTo>
                  <a:lnTo>
                    <a:pt x="10" y="321"/>
                  </a:lnTo>
                  <a:lnTo>
                    <a:pt x="10" y="40"/>
                  </a:lnTo>
                  <a:lnTo>
                    <a:pt x="9" y="31"/>
                  </a:lnTo>
                  <a:lnTo>
                    <a:pt x="8" y="23"/>
                  </a:lnTo>
                  <a:lnTo>
                    <a:pt x="7" y="15"/>
                  </a:lnTo>
                  <a:lnTo>
                    <a:pt x="4" y="9"/>
                  </a:lnTo>
                  <a:lnTo>
                    <a:pt x="1" y="2"/>
                  </a:lnTo>
                  <a:lnTo>
                    <a:pt x="0" y="0"/>
                  </a:lnTo>
                  <a:lnTo>
                    <a:pt x="380" y="0"/>
                  </a:lnTo>
                  <a:lnTo>
                    <a:pt x="380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4" name="3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F0B216A-57EA-4C99-9AB7-16AA1113F9FA}" type="slidenum">
              <a:rPr lang="es-AR" smtClean="0"/>
              <a:pPr/>
              <a:t>‹Nº›</a:t>
            </a:fld>
            <a:endParaRPr lang="es-AR" dirty="0"/>
          </a:p>
        </p:txBody>
      </p:sp>
      <p:sp>
        <p:nvSpPr>
          <p:cNvPr id="12" name="MSIPCMContentMarking" descr="{&quot;HashCode&quot;:1659318343,&quot;Placement&quot;:&quot;Header&quot;,&quot;Top&quot;:0.0,&quot;Left&quot;:596.322144,&quot;SlideWidth&quot;:720,&quot;SlideHeight&quot;:405}">
            <a:extLst>
              <a:ext uri="{FF2B5EF4-FFF2-40B4-BE49-F238E27FC236}">
                <a16:creationId xmlns:a16="http://schemas.microsoft.com/office/drawing/2014/main" id="{2F0F63ED-DFB7-4447-91DC-31C2DA1EFCE5}"/>
              </a:ext>
            </a:extLst>
          </p:cNvPr>
          <p:cNvSpPr txBox="1"/>
          <p:nvPr userDrawn="1"/>
        </p:nvSpPr>
        <p:spPr>
          <a:xfrm>
            <a:off x="7573291" y="0"/>
            <a:ext cx="157070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s-AR" sz="1000">
                <a:solidFill>
                  <a:srgbClr val="000000"/>
                </a:solidFill>
                <a:latin typeface="Calibri" panose="020F0502020204030204" pitchFamily="34" charset="0"/>
              </a:rPr>
              <a:t>Documento: YPF-Público</a:t>
            </a:r>
            <a:endParaRPr lang="es-AR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MSIPCMContentMarking" descr="{&quot;HashCode&quot;:1683455912,&quot;Placement&quot;:&quot;Footer&quot;,&quot;Top&quot;:384.343,&quot;Left&quot;:596.322144,&quot;SlideWidth&quot;:720,&quot;SlideHeight&quot;:405}">
            <a:extLst>
              <a:ext uri="{FF2B5EF4-FFF2-40B4-BE49-F238E27FC236}">
                <a16:creationId xmlns:a16="http://schemas.microsoft.com/office/drawing/2014/main" id="{342BF8F4-4137-4757-A52D-303D94B11A84}"/>
              </a:ext>
            </a:extLst>
          </p:cNvPr>
          <p:cNvSpPr txBox="1"/>
          <p:nvPr userDrawn="1"/>
        </p:nvSpPr>
        <p:spPr>
          <a:xfrm>
            <a:off x="7573291" y="4881156"/>
            <a:ext cx="157070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s-AR" sz="1000">
                <a:solidFill>
                  <a:srgbClr val="000000"/>
                </a:solidFill>
                <a:latin typeface="Calibri" panose="020F0502020204030204" pitchFamily="34" charset="0"/>
              </a:rPr>
              <a:t>Documento: YPF-Público</a:t>
            </a:r>
            <a:endParaRPr lang="es-AR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16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  <p:sldLayoutId id="2147483823" r:id="rId20"/>
    <p:sldLayoutId id="2147483824" r:id="rId21"/>
    <p:sldLayoutId id="2147483825" r:id="rId22"/>
    <p:sldLayoutId id="2147483826" r:id="rId23"/>
    <p:sldLayoutId id="2147483827" r:id="rId24"/>
    <p:sldLayoutId id="2147483828" r:id="rId25"/>
    <p:sldLayoutId id="2147483829" r:id="rId26"/>
    <p:sldLayoutId id="2147483830" r:id="rId27"/>
    <p:sldLayoutId id="2147483831" r:id="rId28"/>
    <p:sldLayoutId id="2147483832" r:id="rId29"/>
    <p:sldLayoutId id="2147483833" r:id="rId30"/>
    <p:sldLayoutId id="2147483835" r:id="rId31"/>
    <p:sldLayoutId id="2147483840" r:id="rId32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13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67A8"/>
        </a:buClr>
        <a:buSzPct val="95000"/>
        <a:buFont typeface="Lucida Grande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58775" indent="-176213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67A8"/>
        </a:buClr>
        <a:buSzPct val="95000"/>
        <a:buFont typeface="Lucida Grande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1338" indent="-160338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67A8"/>
        </a:buClr>
        <a:buSzPct val="95000"/>
        <a:buFont typeface="Lucida Grande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15963" indent="-174625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67A8"/>
        </a:buClr>
        <a:buSzPct val="95000"/>
        <a:buFont typeface="Lucida Grande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98525" indent="-182563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67A8"/>
        </a:buClr>
        <a:buSzPct val="95000"/>
        <a:buFont typeface="Lucida Grande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AB2B0FD-D228-4671-94DE-D4AE861EB687}"/>
              </a:ext>
            </a:extLst>
          </p:cNvPr>
          <p:cNvSpPr/>
          <p:nvPr/>
        </p:nvSpPr>
        <p:spPr>
          <a:xfrm>
            <a:off x="-4572" y="0"/>
            <a:ext cx="9148572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MSIPCMContentMarking" descr="{&quot;HashCode&quot;:1659318343,&quot;Placement&quot;:&quot;Header&quot;,&quot;Top&quot;:0.0,&quot;Left&quot;:596.322144,&quot;SlideWidth&quot;:720,&quot;SlideHeight&quot;:405}">
            <a:extLst>
              <a:ext uri="{FF2B5EF4-FFF2-40B4-BE49-F238E27FC236}">
                <a16:creationId xmlns:a16="http://schemas.microsoft.com/office/drawing/2014/main" id="{18144BC8-95C9-45EC-A6CE-6BD2A2E15CD3}"/>
              </a:ext>
            </a:extLst>
          </p:cNvPr>
          <p:cNvSpPr txBox="1"/>
          <p:nvPr userDrawn="1"/>
        </p:nvSpPr>
        <p:spPr>
          <a:xfrm>
            <a:off x="7573291" y="0"/>
            <a:ext cx="157070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s-AR" sz="1000">
                <a:solidFill>
                  <a:srgbClr val="000000"/>
                </a:solidFill>
                <a:latin typeface="Calibri" panose="020F0502020204030204" pitchFamily="34" charset="0"/>
              </a:rPr>
              <a:t>Documento: YPF-Público</a:t>
            </a:r>
            <a:endParaRPr lang="es-AR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MSIPCMContentMarking" descr="{&quot;HashCode&quot;:1683455912,&quot;Placement&quot;:&quot;Footer&quot;,&quot;Top&quot;:384.343,&quot;Left&quot;:596.322144,&quot;SlideWidth&quot;:720,&quot;SlideHeight&quot;:405}">
            <a:extLst>
              <a:ext uri="{FF2B5EF4-FFF2-40B4-BE49-F238E27FC236}">
                <a16:creationId xmlns:a16="http://schemas.microsoft.com/office/drawing/2014/main" id="{20F73533-8DC4-45C0-88F7-BF471D694658}"/>
              </a:ext>
            </a:extLst>
          </p:cNvPr>
          <p:cNvSpPr txBox="1"/>
          <p:nvPr userDrawn="1"/>
        </p:nvSpPr>
        <p:spPr>
          <a:xfrm>
            <a:off x="7573291" y="4881156"/>
            <a:ext cx="157070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s-AR" sz="1000">
                <a:solidFill>
                  <a:srgbClr val="000000"/>
                </a:solidFill>
                <a:latin typeface="Calibri" panose="020F0502020204030204" pitchFamily="34" charset="0"/>
              </a:rPr>
              <a:t>Documento: YPF-Público</a:t>
            </a:r>
            <a:endParaRPr lang="es-AR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46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  <p:sldLayoutId id="2147483859" r:id="rId18"/>
    <p:sldLayoutId id="2147483860" r:id="rId19"/>
    <p:sldLayoutId id="2147483861" r:id="rId20"/>
    <p:sldLayoutId id="2147483862" r:id="rId21"/>
    <p:sldLayoutId id="2147483863" r:id="rId22"/>
    <p:sldLayoutId id="2147483864" r:id="rId23"/>
    <p:sldLayoutId id="2147483865" r:id="rId24"/>
    <p:sldLayoutId id="2147483866" r:id="rId25"/>
    <p:sldLayoutId id="2147483867" r:id="rId2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1100" b="1" kern="1200">
          <a:solidFill>
            <a:srgbClr val="00B0F0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67A8"/>
        </a:buClr>
        <a:buSzPct val="95000"/>
        <a:buFont typeface="Lucida Grande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58775" indent="-176213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67A8"/>
        </a:buClr>
        <a:buSzPct val="95000"/>
        <a:buFont typeface="Lucida Grande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1338" indent="-160338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67A8"/>
        </a:buClr>
        <a:buSzPct val="95000"/>
        <a:buFont typeface="Lucida Grande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15963" indent="-174625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67A8"/>
        </a:buClr>
        <a:buSzPct val="95000"/>
        <a:buFont typeface="Lucida Grande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98525" indent="-182563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67A8"/>
        </a:buClr>
        <a:buSzPct val="95000"/>
        <a:buFont typeface="Lucida Grande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3.em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7.jp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5DB3361-54A6-4649-8CDF-5D73BC5B6E5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4951" y="3470091"/>
            <a:ext cx="5933233" cy="685835"/>
          </a:xfrm>
        </p:spPr>
        <p:txBody>
          <a:bodyPr/>
          <a:lstStyle/>
          <a:p>
            <a:r>
              <a:rPr lang="es-AR" dirty="0"/>
              <a:t>DEPARTAMENTO DE MANTENIMIENTO</a:t>
            </a:r>
            <a:endParaRPr lang="x-none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E4437E-E424-1B41-B055-915D3F20E6E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14001" y="4655666"/>
            <a:ext cx="3340945" cy="307777"/>
          </a:xfrm>
        </p:spPr>
        <p:txBody>
          <a:bodyPr/>
          <a:lstStyle/>
          <a:p>
            <a:r>
              <a:rPr lang="es-AR" sz="1400" dirty="0">
                <a:solidFill>
                  <a:srgbClr val="0451E4"/>
                </a:solidFill>
              </a:rPr>
              <a:t>SEPTIEMBRE 2022</a:t>
            </a:r>
            <a:endParaRPr lang="x-none" sz="1400" dirty="0">
              <a:solidFill>
                <a:srgbClr val="0451E4"/>
              </a:solidFill>
            </a:endParaRPr>
          </a:p>
        </p:txBody>
      </p:sp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85C79193-5826-4E56-AF4A-42B5B72B5305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3"/>
          <a:srcRect t="17594" b="1759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36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56"/>
          </p:nvPr>
        </p:nvSpPr>
        <p:spPr>
          <a:xfrm>
            <a:off x="372656" y="181497"/>
            <a:ext cx="7913687" cy="169277"/>
          </a:xfrm>
        </p:spPr>
        <p:txBody>
          <a:bodyPr/>
          <a:lstStyle/>
          <a:p>
            <a:r>
              <a:rPr lang="es-ES" dirty="0"/>
              <a:t>TAREAS REALIZADAS EN ISOMERIZACIÓN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694F995-45C2-4070-A764-7AB14E9CF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2B5CA-E49D-6744-8292-DFBC6A05FD3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4 Marcador de texto">
            <a:extLst>
              <a:ext uri="{FF2B5EF4-FFF2-40B4-BE49-F238E27FC236}">
                <a16:creationId xmlns:a16="http://schemas.microsoft.com/office/drawing/2014/main" id="{8E4BA6CC-ECEE-48F5-AD9B-0250FCEDB866}"/>
              </a:ext>
            </a:extLst>
          </p:cNvPr>
          <p:cNvSpPr txBox="1">
            <a:spLocks/>
          </p:cNvSpPr>
          <p:nvPr/>
        </p:nvSpPr>
        <p:spPr>
          <a:xfrm>
            <a:off x="179512" y="3506384"/>
            <a:ext cx="3440773" cy="1357427"/>
          </a:xfrm>
          <a:prstGeom prst="rect">
            <a:avLst/>
          </a:prstGeom>
        </p:spPr>
        <p:txBody>
          <a:bodyPr/>
          <a:lstStyle>
            <a:lvl1pPr marL="182563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-A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Torre ISV9: reparación interior de torre y cambio línea de cabeza. Cambio panel HTEA2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-A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Cambio haz tubular HTE4G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-A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Cambio equipo HTE3 y acumulador HTV10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lang="es-AR" sz="1100" i="1" dirty="0">
                <a:solidFill>
                  <a:prstClr val="black"/>
                </a:solidFill>
                <a:latin typeface="Arial"/>
              </a:rPr>
              <a:t>Motivos: fin de vida útil</a:t>
            </a:r>
            <a:endParaRPr kumimoji="0" lang="es-AR" sz="11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Imagen 5" descr="Imagen que contiene edificio, exterior, avión, tabla&#10;&#10;Descripción generada automáticamente">
            <a:extLst>
              <a:ext uri="{FF2B5EF4-FFF2-40B4-BE49-F238E27FC236}">
                <a16:creationId xmlns:a16="http://schemas.microsoft.com/office/drawing/2014/main" id="{3820BFA4-4071-4DEB-9BBC-67885A8438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26007" r="8472" b="16778"/>
          <a:stretch/>
        </p:blipFill>
        <p:spPr>
          <a:xfrm>
            <a:off x="4374595" y="699542"/>
            <a:ext cx="4536504" cy="22322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8A276A9-7F81-4E00-BC88-EDDE476E66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06"/>
          <a:stretch/>
        </p:blipFill>
        <p:spPr>
          <a:xfrm>
            <a:off x="3563888" y="699542"/>
            <a:ext cx="1008112" cy="41433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0A5B052-B32C-49EC-9291-615862D42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306" y="650453"/>
            <a:ext cx="2859871" cy="285593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F5488F-F884-4ED9-8FC9-4EBF1E339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105" y="3082670"/>
            <a:ext cx="2321619" cy="160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03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56"/>
          </p:nvPr>
        </p:nvSpPr>
        <p:spPr>
          <a:xfrm>
            <a:off x="372656" y="181497"/>
            <a:ext cx="7913687" cy="169277"/>
          </a:xfrm>
        </p:spPr>
        <p:txBody>
          <a:bodyPr/>
          <a:lstStyle/>
          <a:p>
            <a:r>
              <a:rPr lang="es-ES" dirty="0"/>
              <a:t>TAREAS REALIZADAS EN FCC II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694F995-45C2-4070-A764-7AB14E9CF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2B5CA-E49D-6744-8292-DFBC6A05FD3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4 Marcador de texto">
            <a:extLst>
              <a:ext uri="{FF2B5EF4-FFF2-40B4-BE49-F238E27FC236}">
                <a16:creationId xmlns:a16="http://schemas.microsoft.com/office/drawing/2014/main" id="{8E4BA6CC-ECEE-48F5-AD9B-0250FCEDB866}"/>
              </a:ext>
            </a:extLst>
          </p:cNvPr>
          <p:cNvSpPr txBox="1">
            <a:spLocks/>
          </p:cNvSpPr>
          <p:nvPr/>
        </p:nvSpPr>
        <p:spPr>
          <a:xfrm>
            <a:off x="70744" y="3207368"/>
            <a:ext cx="2474062" cy="1138288"/>
          </a:xfrm>
          <a:prstGeom prst="rect">
            <a:avLst/>
          </a:prstGeom>
        </p:spPr>
        <p:txBody>
          <a:bodyPr/>
          <a:lstStyle>
            <a:lvl1pPr marL="182563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-AR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J671: cambio de rotor soplante (nuevo) y control alineación de cajas, alineación con turbina y estado de soportes.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None/>
              <a:tabLst/>
              <a:defRPr/>
            </a:pPr>
            <a:r>
              <a:rPr lang="es-AR" sz="1100" i="1" dirty="0">
                <a:solidFill>
                  <a:prstClr val="black"/>
                </a:solidFill>
                <a:latin typeface="Arial"/>
              </a:rPr>
              <a:t>Motivo: Confiabilidad mecánica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None/>
              <a:tabLst/>
              <a:defRPr/>
            </a:pPr>
            <a:endParaRPr lang="es-AR" sz="1100" i="1" dirty="0">
              <a:solidFill>
                <a:prstClr val="black"/>
              </a:solidFill>
              <a:latin typeface="Arial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lang="es-AR" sz="1100" dirty="0">
                <a:solidFill>
                  <a:prstClr val="black"/>
                </a:solidFill>
                <a:latin typeface="Arial"/>
              </a:rPr>
              <a:t>JT671: limpieza con condensado de turbina. </a:t>
            </a:r>
          </a:p>
          <a:p>
            <a:pPr marL="0" indent="0">
              <a:buNone/>
              <a:defRPr/>
            </a:pPr>
            <a:r>
              <a:rPr lang="es-AR" sz="1100" i="1" dirty="0">
                <a:solidFill>
                  <a:prstClr val="black"/>
                </a:solidFill>
                <a:latin typeface="Arial"/>
              </a:rPr>
              <a:t>Motivo: </a:t>
            </a:r>
            <a:r>
              <a:rPr kumimoji="0" lang="es-AR" sz="11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eficiencia energética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F5E0433-708A-4926-B5EC-D3D949001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30" y="572326"/>
            <a:ext cx="2997918" cy="263504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DD313F-3A87-43C4-9417-2453454B4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946" y="585314"/>
            <a:ext cx="4726823" cy="182691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0CDD924-1299-46D0-98D7-CC47E092A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719" y="3207368"/>
            <a:ext cx="2131212" cy="1804411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0DE23B23-3372-4DBE-B31B-3E8419E425D9}"/>
              </a:ext>
            </a:extLst>
          </p:cNvPr>
          <p:cNvSpPr/>
          <p:nvPr/>
        </p:nvSpPr>
        <p:spPr>
          <a:xfrm>
            <a:off x="4203854" y="1671596"/>
            <a:ext cx="204622" cy="282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8F751AF0-532C-49DD-8A6D-4B7D00E744AB}"/>
              </a:ext>
            </a:extLst>
          </p:cNvPr>
          <p:cNvSpPr/>
          <p:nvPr/>
        </p:nvSpPr>
        <p:spPr>
          <a:xfrm>
            <a:off x="6857899" y="1674673"/>
            <a:ext cx="204622" cy="282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6" name="4 Marcador de texto">
            <a:extLst>
              <a:ext uri="{FF2B5EF4-FFF2-40B4-BE49-F238E27FC236}">
                <a16:creationId xmlns:a16="http://schemas.microsoft.com/office/drawing/2014/main" id="{7B9F801C-C505-4436-87F6-19DFA86183B7}"/>
              </a:ext>
            </a:extLst>
          </p:cNvPr>
          <p:cNvSpPr txBox="1">
            <a:spLocks/>
          </p:cNvSpPr>
          <p:nvPr/>
        </p:nvSpPr>
        <p:spPr>
          <a:xfrm>
            <a:off x="3200296" y="2414955"/>
            <a:ext cx="2039587" cy="1138288"/>
          </a:xfrm>
          <a:prstGeom prst="rect">
            <a:avLst/>
          </a:prstGeom>
        </p:spPr>
        <p:txBody>
          <a:bodyPr/>
          <a:lstStyle>
            <a:lvl1pPr marL="182563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-AR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J675: cambio de sellos húmedos del compresor (</a:t>
            </a:r>
            <a:r>
              <a:rPr kumimoji="0" lang="es-AR" sz="11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in-situ</a:t>
            </a:r>
            <a:r>
              <a:rPr kumimoji="0" lang="es-AR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None/>
              <a:tabLst/>
              <a:defRPr/>
            </a:pPr>
            <a:r>
              <a:rPr lang="es-AR" sz="1100" i="1" dirty="0">
                <a:solidFill>
                  <a:prstClr val="black"/>
                </a:solidFill>
                <a:latin typeface="Arial"/>
              </a:rPr>
              <a:t>     Motivo: Pérdida de aceite</a:t>
            </a:r>
            <a:endParaRPr kumimoji="0" lang="es-AR" sz="11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None/>
              <a:tabLst/>
              <a:defRPr/>
            </a:pPr>
            <a:endParaRPr lang="es-AR" sz="1100" i="1" dirty="0">
              <a:solidFill>
                <a:prstClr val="black"/>
              </a:solidFill>
              <a:latin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None/>
              <a:tabLst/>
              <a:defRPr/>
            </a:pPr>
            <a:endParaRPr kumimoji="0" lang="es-AR" sz="11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None/>
              <a:tabLst/>
              <a:defRPr/>
            </a:pPr>
            <a:endParaRPr lang="es-AR" sz="1100" i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CF0CAE5-A7B1-4903-861E-1FDD57336B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0661" y="2206723"/>
            <a:ext cx="1206338" cy="1380201"/>
          </a:xfrm>
          <a:prstGeom prst="rect">
            <a:avLst/>
          </a:prstGeom>
        </p:spPr>
      </p:pic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F84FDD2C-718C-4C69-9CFC-B7469C5B4920}"/>
              </a:ext>
            </a:extLst>
          </p:cNvPr>
          <p:cNvCxnSpPr>
            <a:cxnSpLocks/>
          </p:cNvCxnSpPr>
          <p:nvPr/>
        </p:nvCxnSpPr>
        <p:spPr>
          <a:xfrm>
            <a:off x="4378305" y="1926198"/>
            <a:ext cx="1057791" cy="6455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BDD6364-1B48-4197-AF21-E33C252013B5}"/>
              </a:ext>
            </a:extLst>
          </p:cNvPr>
          <p:cNvSpPr txBox="1"/>
          <p:nvPr/>
        </p:nvSpPr>
        <p:spPr>
          <a:xfrm>
            <a:off x="6737407" y="3074537"/>
            <a:ext cx="23345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lang="es-AR" sz="1100" dirty="0">
                <a:solidFill>
                  <a:prstClr val="black"/>
                </a:solidFill>
                <a:latin typeface="Arial"/>
              </a:rPr>
              <a:t>Condensadores CJ671 y CJ675: Limpieza por interior de tubos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None/>
              <a:tabLst/>
              <a:defRPr/>
            </a:pPr>
            <a:r>
              <a:rPr kumimoji="0" lang="es-AR" sz="11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Motivo: eficiencia energética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None/>
              <a:tabLst/>
              <a:defRPr/>
            </a:pPr>
            <a:endParaRPr lang="es-AR" sz="1100" i="1" dirty="0">
              <a:solidFill>
                <a:prstClr val="black"/>
              </a:solidFill>
              <a:latin typeface="Arial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-AR" sz="1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C665A/B: Cambio de haces tubulares.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tabLst/>
              <a:defRPr/>
            </a:pPr>
            <a:r>
              <a:rPr lang="es-AR" sz="1100" i="1" dirty="0">
                <a:solidFill>
                  <a:prstClr val="black"/>
                </a:solidFill>
                <a:latin typeface="Arial"/>
              </a:rPr>
              <a:t>    Motivo: placas con corrosión    zona mandriles</a:t>
            </a:r>
            <a:endParaRPr kumimoji="0" lang="es-AR" sz="11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F1026DBD-AE73-4072-A9CF-2D8623E4B1BA}"/>
              </a:ext>
            </a:extLst>
          </p:cNvPr>
          <p:cNvCxnSpPr>
            <a:cxnSpLocks/>
          </p:cNvCxnSpPr>
          <p:nvPr/>
        </p:nvCxnSpPr>
        <p:spPr>
          <a:xfrm flipH="1">
            <a:off x="6053711" y="1945055"/>
            <a:ext cx="850595" cy="6266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9" descr="C:\Users\ry03947\Desktop\RLC\Fotos\IMG-20151111-01232.jpg">
            <a:extLst>
              <a:ext uri="{FF2B5EF4-FFF2-40B4-BE49-F238E27FC236}">
                <a16:creationId xmlns:a16="http://schemas.microsoft.com/office/drawing/2014/main" id="{D2E49FFE-E696-4789-AC99-16D732908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446" y="3566319"/>
            <a:ext cx="1927819" cy="144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997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56"/>
          </p:nvPr>
        </p:nvSpPr>
        <p:spPr>
          <a:xfrm>
            <a:off x="372656" y="181497"/>
            <a:ext cx="7913687" cy="169277"/>
          </a:xfrm>
        </p:spPr>
        <p:txBody>
          <a:bodyPr/>
          <a:lstStyle/>
          <a:p>
            <a:r>
              <a:rPr lang="es-ES" dirty="0"/>
              <a:t>TAREAS REALIZADAS EN FCC II – SITUACIÓN J671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694F995-45C2-4070-A764-7AB14E9CF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2B5CA-E49D-6744-8292-DFBC6A05FD3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8 Rectángulo">
            <a:extLst>
              <a:ext uri="{FF2B5EF4-FFF2-40B4-BE49-F238E27FC236}">
                <a16:creationId xmlns:a16="http://schemas.microsoft.com/office/drawing/2014/main" id="{A719CBA7-892C-4BB9-886A-C51B80ACF379}"/>
              </a:ext>
            </a:extLst>
          </p:cNvPr>
          <p:cNvSpPr/>
          <p:nvPr/>
        </p:nvSpPr>
        <p:spPr>
          <a:xfrm>
            <a:off x="125424" y="771550"/>
            <a:ext cx="8946501" cy="4079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marL="180975" lvl="0" indent="-180975">
              <a:spcBef>
                <a:spcPts val="600"/>
              </a:spcBef>
              <a:defRPr/>
            </a:pPr>
            <a:endParaRPr lang="es-AR" altLang="es-AR" sz="1200" i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78CC802E-D1F8-4949-8FA8-0718EF4E9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02" y="736526"/>
            <a:ext cx="6755049" cy="4114351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E33D2940-A339-413B-91F9-0EF89BB2B17A}"/>
              </a:ext>
            </a:extLst>
          </p:cNvPr>
          <p:cNvSpPr txBox="1"/>
          <p:nvPr/>
        </p:nvSpPr>
        <p:spPr>
          <a:xfrm>
            <a:off x="7015656" y="1136874"/>
            <a:ext cx="2056269" cy="1659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s-AR" sz="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% DISMINUCIÓN VALORES GLOBALES</a:t>
            </a:r>
          </a:p>
          <a:p>
            <a:pPr lvl="0" algn="ctr">
              <a:lnSpc>
                <a:spcPct val="115000"/>
              </a:lnSpc>
            </a:pPr>
            <a:endParaRPr lang="es-AR" sz="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AR" sz="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6416A LA: </a:t>
            </a:r>
            <a:r>
              <a:rPr lang="es-AR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(8,2 – 64)/64*100= </a:t>
            </a:r>
            <a:r>
              <a:rPr lang="es-AR" sz="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-87%</a:t>
            </a:r>
          </a:p>
          <a:p>
            <a:pPr marL="171450" lvl="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s-AR" sz="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AR" sz="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6416B LA: </a:t>
            </a:r>
            <a:r>
              <a:rPr lang="es-AR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(6,2 – 86)/86*100= </a:t>
            </a:r>
            <a:r>
              <a:rPr lang="es-AR" sz="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-93% </a:t>
            </a:r>
          </a:p>
          <a:p>
            <a:pPr lvl="0">
              <a:lnSpc>
                <a:spcPct val="115000"/>
              </a:lnSpc>
            </a:pPr>
            <a:r>
              <a:rPr lang="es-AR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AR" sz="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6417A LOA: </a:t>
            </a:r>
            <a:r>
              <a:rPr lang="es-AR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(5,3 – 25)/25*100= </a:t>
            </a:r>
            <a:r>
              <a:rPr lang="es-AR" sz="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-78%</a:t>
            </a:r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s-AR" sz="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AR" sz="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6417B LOA: </a:t>
            </a:r>
            <a:r>
              <a:rPr lang="es-AR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(6,6 – 23)/23*100= </a:t>
            </a:r>
            <a:r>
              <a:rPr lang="es-AR" sz="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-71% </a:t>
            </a:r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s-AR" sz="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71450" lvl="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s-AR" sz="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105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56"/>
          </p:nvPr>
        </p:nvSpPr>
        <p:spPr>
          <a:xfrm>
            <a:off x="372656" y="181497"/>
            <a:ext cx="7913687" cy="169277"/>
          </a:xfrm>
        </p:spPr>
        <p:txBody>
          <a:bodyPr/>
          <a:lstStyle/>
          <a:p>
            <a:r>
              <a:rPr lang="es-ES" dirty="0"/>
              <a:t>TAREAS REALIZADAS EN FCC II -  RX-RG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694F995-45C2-4070-A764-7AB14E9CF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2B5CA-E49D-6744-8292-DFBC6A05FD3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83D2C99-0D91-4F39-A292-051A89BC3373}"/>
              </a:ext>
            </a:extLst>
          </p:cNvPr>
          <p:cNvSpPr/>
          <p:nvPr/>
        </p:nvSpPr>
        <p:spPr>
          <a:xfrm>
            <a:off x="73681" y="559777"/>
            <a:ext cx="3203848" cy="4524315"/>
          </a:xfrm>
          <a:prstGeom prst="rect">
            <a:avLst/>
          </a:prstGeom>
          <a:solidFill>
            <a:srgbClr val="3E9ECE"/>
          </a:solidFill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AR" sz="1200" dirty="0">
                <a:solidFill>
                  <a:schemeClr val="bg1"/>
                </a:solidFill>
              </a:rPr>
              <a:t>Reactor: </a:t>
            </a:r>
          </a:p>
          <a:p>
            <a:endParaRPr lang="es-AR" sz="1200" dirty="0">
              <a:solidFill>
                <a:schemeClr val="bg1"/>
              </a:solidFill>
            </a:endParaRPr>
          </a:p>
          <a:p>
            <a:pPr marL="228600" indent="-228600">
              <a:buAutoNum type="arabicParenR"/>
            </a:pPr>
            <a:r>
              <a:rPr lang="es-AR" sz="1200" dirty="0">
                <a:solidFill>
                  <a:schemeClr val="bg1"/>
                </a:solidFill>
              </a:rPr>
              <a:t>Abrir</a:t>
            </a:r>
            <a:r>
              <a:rPr lang="es-AR" sz="1200" dirty="0"/>
              <a:t> </a:t>
            </a:r>
            <a:r>
              <a:rPr lang="es-AR" sz="1200" dirty="0">
                <a:solidFill>
                  <a:schemeClr val="bg1"/>
                </a:solidFill>
              </a:rPr>
              <a:t>PH 96” + PH de envolvente</a:t>
            </a:r>
          </a:p>
          <a:p>
            <a:pPr marL="228600" indent="-228600">
              <a:buAutoNum type="arabicParenR"/>
            </a:pPr>
            <a:r>
              <a:rPr lang="es-AR" sz="1200" dirty="0">
                <a:solidFill>
                  <a:schemeClr val="bg1"/>
                </a:solidFill>
              </a:rPr>
              <a:t>Inspección exterior del </a:t>
            </a:r>
            <a:r>
              <a:rPr lang="es-AR" sz="1200" dirty="0" err="1">
                <a:solidFill>
                  <a:schemeClr val="bg1"/>
                </a:solidFill>
              </a:rPr>
              <a:t>riser</a:t>
            </a:r>
            <a:r>
              <a:rPr lang="es-AR" sz="1200" dirty="0">
                <a:solidFill>
                  <a:schemeClr val="bg1"/>
                </a:solidFill>
              </a:rPr>
              <a:t> </a:t>
            </a:r>
            <a:r>
              <a:rPr lang="es-AR" sz="1200" dirty="0" err="1">
                <a:solidFill>
                  <a:schemeClr val="bg1"/>
                </a:solidFill>
              </a:rPr>
              <a:t>cap</a:t>
            </a:r>
            <a:r>
              <a:rPr lang="es-AR" sz="1200" dirty="0">
                <a:solidFill>
                  <a:schemeClr val="bg1"/>
                </a:solidFill>
              </a:rPr>
              <a:t> con dron</a:t>
            </a:r>
          </a:p>
          <a:p>
            <a:pPr marL="228600" indent="-228600">
              <a:buAutoNum type="arabicParenR"/>
            </a:pPr>
            <a:r>
              <a:rPr lang="es-AR" sz="1200" dirty="0">
                <a:solidFill>
                  <a:schemeClr val="bg1"/>
                </a:solidFill>
              </a:rPr>
              <a:t>Reparación refractario zona cono</a:t>
            </a:r>
          </a:p>
          <a:p>
            <a:pPr marL="228600" indent="-228600">
              <a:buAutoNum type="arabicParenR"/>
            </a:pPr>
            <a:r>
              <a:rPr lang="es-AR" sz="1200" dirty="0">
                <a:solidFill>
                  <a:schemeClr val="bg1"/>
                </a:solidFill>
              </a:rPr>
              <a:t>Cambio de </a:t>
            </a:r>
            <a:r>
              <a:rPr lang="es-AR" sz="1200" dirty="0" err="1">
                <a:solidFill>
                  <a:schemeClr val="bg1"/>
                </a:solidFill>
              </a:rPr>
              <a:t>dip</a:t>
            </a:r>
            <a:r>
              <a:rPr lang="es-AR" sz="1200" dirty="0">
                <a:solidFill>
                  <a:schemeClr val="bg1"/>
                </a:solidFill>
              </a:rPr>
              <a:t> </a:t>
            </a:r>
            <a:r>
              <a:rPr lang="es-AR" sz="1200" dirty="0" err="1">
                <a:solidFill>
                  <a:schemeClr val="bg1"/>
                </a:solidFill>
              </a:rPr>
              <a:t>leg</a:t>
            </a:r>
            <a:r>
              <a:rPr lang="es-AR" sz="1200" dirty="0">
                <a:solidFill>
                  <a:schemeClr val="bg1"/>
                </a:solidFill>
              </a:rPr>
              <a:t> </a:t>
            </a:r>
            <a:r>
              <a:rPr lang="es-AR" sz="1200" dirty="0" err="1">
                <a:solidFill>
                  <a:schemeClr val="bg1"/>
                </a:solidFill>
              </a:rPr>
              <a:t>valves</a:t>
            </a:r>
            <a:endParaRPr lang="es-AR" sz="1200" dirty="0">
              <a:solidFill>
                <a:schemeClr val="bg1"/>
              </a:solidFill>
            </a:endParaRPr>
          </a:p>
          <a:p>
            <a:endParaRPr lang="es-AR" sz="1200" dirty="0">
              <a:solidFill>
                <a:schemeClr val="bg1"/>
              </a:solidFill>
            </a:endParaRPr>
          </a:p>
          <a:p>
            <a:endParaRPr lang="es-AR" sz="1200" dirty="0">
              <a:solidFill>
                <a:schemeClr val="bg1"/>
              </a:solidFill>
            </a:endParaRPr>
          </a:p>
          <a:p>
            <a:r>
              <a:rPr lang="es-AR" sz="1200" dirty="0">
                <a:solidFill>
                  <a:schemeClr val="bg1"/>
                </a:solidFill>
              </a:rPr>
              <a:t>Stripper: </a:t>
            </a:r>
          </a:p>
          <a:p>
            <a:endParaRPr lang="es-AR" sz="1200" dirty="0">
              <a:solidFill>
                <a:schemeClr val="bg1"/>
              </a:solidFill>
            </a:endParaRPr>
          </a:p>
          <a:p>
            <a:pPr marL="228600" indent="-228600">
              <a:buAutoNum type="arabicParenR"/>
            </a:pPr>
            <a:r>
              <a:rPr lang="es-AR" sz="1200" dirty="0">
                <a:solidFill>
                  <a:schemeClr val="bg1"/>
                </a:solidFill>
              </a:rPr>
              <a:t>Abrir PH cono inferior</a:t>
            </a:r>
          </a:p>
          <a:p>
            <a:pPr marL="228600" indent="-228600">
              <a:buAutoNum type="arabicParenR"/>
            </a:pPr>
            <a:r>
              <a:rPr lang="es-AR" sz="1200" dirty="0">
                <a:solidFill>
                  <a:schemeClr val="bg1"/>
                </a:solidFill>
              </a:rPr>
              <a:t>Inspección de internos </a:t>
            </a:r>
          </a:p>
          <a:p>
            <a:pPr marL="228600" indent="-228600">
              <a:buAutoNum type="arabicParenR"/>
            </a:pPr>
            <a:r>
              <a:rPr lang="es-AR" sz="1200" dirty="0">
                <a:solidFill>
                  <a:schemeClr val="bg1"/>
                </a:solidFill>
              </a:rPr>
              <a:t>Inspección estado HCV605.</a:t>
            </a:r>
          </a:p>
          <a:p>
            <a:endParaRPr lang="es-AR" sz="1200" dirty="0">
              <a:solidFill>
                <a:schemeClr val="bg1"/>
              </a:solidFill>
            </a:endParaRPr>
          </a:p>
          <a:p>
            <a:endParaRPr lang="es-AR" sz="1200" dirty="0">
              <a:solidFill>
                <a:schemeClr val="bg1"/>
              </a:solidFill>
            </a:endParaRPr>
          </a:p>
          <a:p>
            <a:endParaRPr lang="es-AR" sz="1200" dirty="0">
              <a:solidFill>
                <a:schemeClr val="bg1"/>
              </a:solidFill>
            </a:endParaRPr>
          </a:p>
          <a:p>
            <a:r>
              <a:rPr lang="es-AR" sz="1200" dirty="0" err="1">
                <a:solidFill>
                  <a:schemeClr val="bg1"/>
                </a:solidFill>
              </a:rPr>
              <a:t>Riser</a:t>
            </a:r>
            <a:r>
              <a:rPr lang="es-AR" sz="1200" dirty="0">
                <a:solidFill>
                  <a:schemeClr val="bg1"/>
                </a:solidFill>
              </a:rPr>
              <a:t> externo:</a:t>
            </a:r>
          </a:p>
          <a:p>
            <a:endParaRPr lang="es-AR" sz="1200" dirty="0">
              <a:solidFill>
                <a:schemeClr val="bg1"/>
              </a:solidFill>
            </a:endParaRPr>
          </a:p>
          <a:p>
            <a:pPr marL="228600" indent="-228600">
              <a:buAutoNum type="arabicParenR"/>
            </a:pPr>
            <a:r>
              <a:rPr lang="es-AR" sz="1200" dirty="0">
                <a:solidFill>
                  <a:schemeClr val="bg1"/>
                </a:solidFill>
              </a:rPr>
              <a:t>Cambio toberas de carga </a:t>
            </a:r>
          </a:p>
          <a:p>
            <a:pPr marL="228600" indent="-228600">
              <a:buAutoNum type="arabicParenR"/>
            </a:pPr>
            <a:endParaRPr lang="es-AR" sz="1200" dirty="0">
              <a:solidFill>
                <a:schemeClr val="bg1"/>
              </a:solidFill>
            </a:endParaRPr>
          </a:p>
          <a:p>
            <a:endParaRPr lang="es-AR" sz="1200" dirty="0">
              <a:solidFill>
                <a:schemeClr val="bg1"/>
              </a:solidFill>
            </a:endParaRPr>
          </a:p>
          <a:p>
            <a:r>
              <a:rPr lang="es-AR" sz="1200" dirty="0">
                <a:solidFill>
                  <a:schemeClr val="bg1"/>
                </a:solidFill>
              </a:rPr>
              <a:t>Válvulas deslizantes:</a:t>
            </a:r>
          </a:p>
          <a:p>
            <a:endParaRPr lang="es-AR" sz="1200" dirty="0">
              <a:solidFill>
                <a:schemeClr val="bg1"/>
              </a:solidFill>
            </a:endParaRPr>
          </a:p>
          <a:p>
            <a:pPr marL="228600" indent="-228600">
              <a:buAutoNum type="arabicParenR"/>
            </a:pPr>
            <a:r>
              <a:rPr lang="es-AR" sz="1200" dirty="0">
                <a:solidFill>
                  <a:schemeClr val="bg1"/>
                </a:solidFill>
              </a:rPr>
              <a:t>Control de accionamiento local y remoto.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6E77E32F-6B6A-41D1-9A9F-FA46C78A3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412" y="316251"/>
            <a:ext cx="2213735" cy="4827249"/>
          </a:xfrm>
          <a:prstGeom prst="rect">
            <a:avLst/>
          </a:prstGeom>
        </p:spPr>
      </p:pic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DAC1E83E-4689-4804-9338-2A402F8A9F7A}"/>
              </a:ext>
            </a:extLst>
          </p:cNvPr>
          <p:cNvCxnSpPr>
            <a:cxnSpLocks/>
          </p:cNvCxnSpPr>
          <p:nvPr/>
        </p:nvCxnSpPr>
        <p:spPr>
          <a:xfrm flipV="1">
            <a:off x="2771800" y="803904"/>
            <a:ext cx="1337888" cy="1836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619E5956-4129-4F1D-9958-D2AD6B5D07C2}"/>
              </a:ext>
            </a:extLst>
          </p:cNvPr>
          <p:cNvCxnSpPr>
            <a:cxnSpLocks/>
          </p:cNvCxnSpPr>
          <p:nvPr/>
        </p:nvCxnSpPr>
        <p:spPr>
          <a:xfrm>
            <a:off x="2699792" y="1480345"/>
            <a:ext cx="1611655" cy="4638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Elipse 24">
            <a:extLst>
              <a:ext uri="{FF2B5EF4-FFF2-40B4-BE49-F238E27FC236}">
                <a16:creationId xmlns:a16="http://schemas.microsoft.com/office/drawing/2014/main" id="{266E39BF-8B84-432A-9FA7-61870C7B7758}"/>
              </a:ext>
            </a:extLst>
          </p:cNvPr>
          <p:cNvSpPr/>
          <p:nvPr/>
        </p:nvSpPr>
        <p:spPr>
          <a:xfrm>
            <a:off x="4319703" y="653567"/>
            <a:ext cx="305239" cy="50931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8C1BC42F-0682-47D8-A6A9-C0C80B12E915}"/>
              </a:ext>
            </a:extLst>
          </p:cNvPr>
          <p:cNvSpPr/>
          <p:nvPr/>
        </p:nvSpPr>
        <p:spPr>
          <a:xfrm>
            <a:off x="4239460" y="2526209"/>
            <a:ext cx="476770" cy="50931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EBBC8D76-8C76-4B35-8E21-9FC363BBD188}"/>
              </a:ext>
            </a:extLst>
          </p:cNvPr>
          <p:cNvCxnSpPr>
            <a:cxnSpLocks/>
          </p:cNvCxnSpPr>
          <p:nvPr/>
        </p:nvCxnSpPr>
        <p:spPr>
          <a:xfrm flipV="1">
            <a:off x="2260189" y="3910623"/>
            <a:ext cx="2153775" cy="1180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Elipse 28">
            <a:extLst>
              <a:ext uri="{FF2B5EF4-FFF2-40B4-BE49-F238E27FC236}">
                <a16:creationId xmlns:a16="http://schemas.microsoft.com/office/drawing/2014/main" id="{0300C26E-A964-4CC1-800A-1E53F723697D}"/>
              </a:ext>
            </a:extLst>
          </p:cNvPr>
          <p:cNvSpPr/>
          <p:nvPr/>
        </p:nvSpPr>
        <p:spPr>
          <a:xfrm>
            <a:off x="4835026" y="3856463"/>
            <a:ext cx="213114" cy="31983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28FF2B35-39FA-49DC-BD37-7BCA78664124}"/>
              </a:ext>
            </a:extLst>
          </p:cNvPr>
          <p:cNvSpPr/>
          <p:nvPr/>
        </p:nvSpPr>
        <p:spPr>
          <a:xfrm>
            <a:off x="4847527" y="4157984"/>
            <a:ext cx="678593" cy="15966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27EA5AD4-370A-48DE-923B-0C1A7A084FE2}"/>
              </a:ext>
            </a:extLst>
          </p:cNvPr>
          <p:cNvCxnSpPr>
            <a:cxnSpLocks/>
          </p:cNvCxnSpPr>
          <p:nvPr/>
        </p:nvCxnSpPr>
        <p:spPr>
          <a:xfrm>
            <a:off x="1928274" y="2526209"/>
            <a:ext cx="2317840" cy="2968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Flecha: en U 33">
            <a:extLst>
              <a:ext uri="{FF2B5EF4-FFF2-40B4-BE49-F238E27FC236}">
                <a16:creationId xmlns:a16="http://schemas.microsoft.com/office/drawing/2014/main" id="{E8C42791-8D51-403A-9A1D-63ECC25DDE7C}"/>
              </a:ext>
            </a:extLst>
          </p:cNvPr>
          <p:cNvSpPr/>
          <p:nvPr/>
        </p:nvSpPr>
        <p:spPr>
          <a:xfrm>
            <a:off x="5130482" y="1944191"/>
            <a:ext cx="524825" cy="367008"/>
          </a:xfrm>
          <a:prstGeom prst="uturnArrow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35" name="Flecha: en U 34">
            <a:extLst>
              <a:ext uri="{FF2B5EF4-FFF2-40B4-BE49-F238E27FC236}">
                <a16:creationId xmlns:a16="http://schemas.microsoft.com/office/drawing/2014/main" id="{92587020-C642-48A6-B5F7-2BFC4E4E2B08}"/>
              </a:ext>
            </a:extLst>
          </p:cNvPr>
          <p:cNvSpPr/>
          <p:nvPr/>
        </p:nvSpPr>
        <p:spPr>
          <a:xfrm flipH="1">
            <a:off x="3745642" y="213821"/>
            <a:ext cx="732203" cy="218935"/>
          </a:xfrm>
          <a:prstGeom prst="uturnArrow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2D26A858-DFCB-4BEA-91CF-689E681E4559}"/>
              </a:ext>
            </a:extLst>
          </p:cNvPr>
          <p:cNvSpPr/>
          <p:nvPr/>
        </p:nvSpPr>
        <p:spPr>
          <a:xfrm>
            <a:off x="5903640" y="1712268"/>
            <a:ext cx="3211185" cy="2862322"/>
          </a:xfrm>
          <a:prstGeom prst="rect">
            <a:avLst/>
          </a:prstGeom>
          <a:solidFill>
            <a:srgbClr val="3E9ECE"/>
          </a:solidFill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AR" sz="1200" dirty="0">
                <a:solidFill>
                  <a:schemeClr val="bg1"/>
                </a:solidFill>
              </a:rPr>
              <a:t>Regenerador: </a:t>
            </a:r>
          </a:p>
          <a:p>
            <a:endParaRPr lang="es-AR" sz="1200" dirty="0">
              <a:solidFill>
                <a:schemeClr val="bg1"/>
              </a:solidFill>
            </a:endParaRPr>
          </a:p>
          <a:p>
            <a:pPr marL="228600" indent="-228600">
              <a:buAutoNum type="arabicParenR"/>
            </a:pPr>
            <a:r>
              <a:rPr lang="es-AR" sz="1200" dirty="0">
                <a:solidFill>
                  <a:schemeClr val="bg1"/>
                </a:solidFill>
              </a:rPr>
              <a:t>apertura PH 96” y cambio </a:t>
            </a:r>
            <a:r>
              <a:rPr lang="es-AR" sz="1200" dirty="0" err="1">
                <a:solidFill>
                  <a:schemeClr val="bg1"/>
                </a:solidFill>
              </a:rPr>
              <a:t>sparger</a:t>
            </a:r>
            <a:r>
              <a:rPr lang="es-AR" sz="1200" dirty="0">
                <a:solidFill>
                  <a:schemeClr val="bg1"/>
                </a:solidFill>
              </a:rPr>
              <a:t> </a:t>
            </a:r>
          </a:p>
          <a:p>
            <a:pPr marL="228600" indent="-228600">
              <a:buAutoNum type="arabicParenR"/>
            </a:pPr>
            <a:r>
              <a:rPr lang="es-AR" sz="1200" dirty="0">
                <a:solidFill>
                  <a:schemeClr val="bg1"/>
                </a:solidFill>
              </a:rPr>
              <a:t>Inspección de grilla, y stand pipe y picos </a:t>
            </a:r>
            <a:r>
              <a:rPr lang="es-AR" sz="1200" dirty="0" err="1">
                <a:solidFill>
                  <a:schemeClr val="bg1"/>
                </a:solidFill>
              </a:rPr>
              <a:t>torch</a:t>
            </a:r>
            <a:r>
              <a:rPr lang="es-AR" sz="1200" dirty="0">
                <a:solidFill>
                  <a:schemeClr val="bg1"/>
                </a:solidFill>
              </a:rPr>
              <a:t> </a:t>
            </a:r>
            <a:r>
              <a:rPr lang="es-AR" sz="1200" dirty="0" err="1">
                <a:solidFill>
                  <a:schemeClr val="bg1"/>
                </a:solidFill>
              </a:rPr>
              <a:t>oil</a:t>
            </a:r>
            <a:r>
              <a:rPr lang="es-AR" sz="1200" dirty="0">
                <a:solidFill>
                  <a:schemeClr val="bg1"/>
                </a:solidFill>
              </a:rPr>
              <a:t>.</a:t>
            </a:r>
          </a:p>
          <a:p>
            <a:pPr marL="228600" indent="-228600">
              <a:buFontTx/>
              <a:buAutoNum type="arabicParenR"/>
            </a:pPr>
            <a:r>
              <a:rPr lang="es-AR" sz="1200" dirty="0">
                <a:solidFill>
                  <a:schemeClr val="bg1"/>
                </a:solidFill>
              </a:rPr>
              <a:t>Inspección de ciclones primarios  y secundarios con dron.</a:t>
            </a:r>
          </a:p>
          <a:p>
            <a:pPr marL="228600" indent="-228600">
              <a:buFontTx/>
              <a:buAutoNum type="arabicParenR"/>
            </a:pPr>
            <a:r>
              <a:rPr lang="es-AR" sz="1200" dirty="0">
                <a:solidFill>
                  <a:schemeClr val="bg1"/>
                </a:solidFill>
              </a:rPr>
              <a:t>Reparación refractario envolvente </a:t>
            </a:r>
          </a:p>
          <a:p>
            <a:pPr marL="228600" indent="-228600">
              <a:buAutoNum type="arabicParenR"/>
            </a:pPr>
            <a:endParaRPr lang="es-AR" sz="1200" dirty="0">
              <a:solidFill>
                <a:schemeClr val="bg1"/>
              </a:solidFill>
            </a:endParaRPr>
          </a:p>
          <a:p>
            <a:pPr marL="228600" indent="-228600">
              <a:buAutoNum type="arabicParenR"/>
            </a:pPr>
            <a:r>
              <a:rPr lang="es-AR" sz="1200" dirty="0">
                <a:solidFill>
                  <a:schemeClr val="bg1"/>
                </a:solidFill>
              </a:rPr>
              <a:t>Apertura PH de </a:t>
            </a:r>
            <a:r>
              <a:rPr lang="es-AR" sz="1200" dirty="0" err="1">
                <a:solidFill>
                  <a:schemeClr val="bg1"/>
                </a:solidFill>
              </a:rPr>
              <a:t>plenum</a:t>
            </a:r>
            <a:r>
              <a:rPr lang="es-AR" sz="1200" dirty="0">
                <a:solidFill>
                  <a:schemeClr val="bg1"/>
                </a:solidFill>
              </a:rPr>
              <a:t> e inspección de gas </a:t>
            </a:r>
            <a:r>
              <a:rPr lang="es-AR" sz="1200" dirty="0" err="1">
                <a:solidFill>
                  <a:schemeClr val="bg1"/>
                </a:solidFill>
              </a:rPr>
              <a:t>riser</a:t>
            </a:r>
            <a:r>
              <a:rPr lang="es-AR" sz="1200" dirty="0">
                <a:solidFill>
                  <a:schemeClr val="bg1"/>
                </a:solidFill>
              </a:rPr>
              <a:t>.</a:t>
            </a:r>
          </a:p>
          <a:p>
            <a:endParaRPr lang="es-AR" sz="1200" dirty="0">
              <a:solidFill>
                <a:schemeClr val="bg1"/>
              </a:solidFill>
            </a:endParaRPr>
          </a:p>
          <a:p>
            <a:r>
              <a:rPr lang="es-AR" sz="1200" dirty="0">
                <a:solidFill>
                  <a:schemeClr val="bg1"/>
                </a:solidFill>
              </a:rPr>
              <a:t>6) Desmontaje de quemador auxiliar</a:t>
            </a:r>
          </a:p>
          <a:p>
            <a:endParaRPr lang="es-AR" sz="1200" dirty="0">
              <a:solidFill>
                <a:schemeClr val="bg1"/>
              </a:solidFill>
            </a:endParaRPr>
          </a:p>
          <a:p>
            <a:r>
              <a:rPr lang="es-AR" sz="1200" dirty="0">
                <a:solidFill>
                  <a:schemeClr val="bg1"/>
                </a:solidFill>
              </a:rPr>
              <a:t>7)  Apertura PH de J-</a:t>
            </a:r>
            <a:r>
              <a:rPr lang="es-AR" sz="1200" dirty="0" err="1">
                <a:solidFill>
                  <a:schemeClr val="bg1"/>
                </a:solidFill>
              </a:rPr>
              <a:t>bend</a:t>
            </a:r>
            <a:r>
              <a:rPr lang="es-AR" sz="1200" dirty="0">
                <a:solidFill>
                  <a:schemeClr val="bg1"/>
                </a:solidFill>
              </a:rPr>
              <a:t> para limpieza</a:t>
            </a: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92FAA696-3B97-40F7-ACD3-5CC4BA6034B5}"/>
              </a:ext>
            </a:extLst>
          </p:cNvPr>
          <p:cNvCxnSpPr>
            <a:cxnSpLocks/>
          </p:cNvCxnSpPr>
          <p:nvPr/>
        </p:nvCxnSpPr>
        <p:spPr>
          <a:xfrm>
            <a:off x="2339752" y="2899656"/>
            <a:ext cx="2114105" cy="4741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7F1D5C6F-386D-4D2E-9CEA-FB8964D9702C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5186824" y="2504666"/>
            <a:ext cx="802196" cy="16533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531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36">
            <a:extLst>
              <a:ext uri="{FF2B5EF4-FFF2-40B4-BE49-F238E27FC236}">
                <a16:creationId xmlns:a16="http://schemas.microsoft.com/office/drawing/2014/main" id="{92FC7844-BBB9-43DD-B573-2F13272BE3BC}"/>
              </a:ext>
            </a:extLst>
          </p:cNvPr>
          <p:cNvSpPr/>
          <p:nvPr/>
        </p:nvSpPr>
        <p:spPr>
          <a:xfrm rot="10800000">
            <a:off x="7310762" y="588033"/>
            <a:ext cx="1695833" cy="827450"/>
          </a:xfrm>
          <a:prstGeom prst="round2SameRect">
            <a:avLst>
              <a:gd name="adj1" fmla="val 21890"/>
              <a:gd name="adj2" fmla="val 0"/>
            </a:avLst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D2F035A-C044-4410-A441-B549F2412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749" y="3753860"/>
            <a:ext cx="3694470" cy="1242908"/>
          </a:xfrm>
          <a:prstGeom prst="rect">
            <a:avLst/>
          </a:prstGeom>
        </p:spPr>
      </p:pic>
      <p:sp>
        <p:nvSpPr>
          <p:cNvPr id="23" name="Round Same Side Corner Rectangle 36">
            <a:extLst>
              <a:ext uri="{FF2B5EF4-FFF2-40B4-BE49-F238E27FC236}">
                <a16:creationId xmlns:a16="http://schemas.microsoft.com/office/drawing/2014/main" id="{E4143C92-F3FD-1340-A455-29EE8D5D0D8B}"/>
              </a:ext>
            </a:extLst>
          </p:cNvPr>
          <p:cNvSpPr/>
          <p:nvPr/>
        </p:nvSpPr>
        <p:spPr>
          <a:xfrm rot="10800000">
            <a:off x="7310766" y="2715766"/>
            <a:ext cx="1695833" cy="1485031"/>
          </a:xfrm>
          <a:prstGeom prst="round2SameRect">
            <a:avLst>
              <a:gd name="adj1" fmla="val 21890"/>
              <a:gd name="adj2" fmla="val 0"/>
            </a:avLst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ound Same Side Corner Rectangle 35">
            <a:extLst>
              <a:ext uri="{FF2B5EF4-FFF2-40B4-BE49-F238E27FC236}">
                <a16:creationId xmlns:a16="http://schemas.microsoft.com/office/drawing/2014/main" id="{95607D31-128F-1C40-A54D-79CA10EC84BA}"/>
              </a:ext>
            </a:extLst>
          </p:cNvPr>
          <p:cNvSpPr/>
          <p:nvPr/>
        </p:nvSpPr>
        <p:spPr>
          <a:xfrm rot="10800000">
            <a:off x="7310768" y="1845259"/>
            <a:ext cx="1695833" cy="1075571"/>
          </a:xfrm>
          <a:prstGeom prst="round2SameRect">
            <a:avLst>
              <a:gd name="adj1" fmla="val 21890"/>
              <a:gd name="adj2" fmla="val 0"/>
            </a:avLst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ound Same Side Corner Rectangle 28">
            <a:extLst>
              <a:ext uri="{FF2B5EF4-FFF2-40B4-BE49-F238E27FC236}">
                <a16:creationId xmlns:a16="http://schemas.microsoft.com/office/drawing/2014/main" id="{431ABB8C-E635-6943-9BDD-149E8F0A159D}"/>
              </a:ext>
            </a:extLst>
          </p:cNvPr>
          <p:cNvSpPr/>
          <p:nvPr/>
        </p:nvSpPr>
        <p:spPr>
          <a:xfrm rot="10800000">
            <a:off x="7310765" y="1145230"/>
            <a:ext cx="1695833" cy="865495"/>
          </a:xfrm>
          <a:prstGeom prst="round2SameRect">
            <a:avLst>
              <a:gd name="adj1" fmla="val 2189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F0645FA-FB75-4530-B73D-39ED457A8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2B5CA-E49D-6744-8292-DFBC6A05FD3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17 Marcador de texto"/>
          <p:cNvSpPr>
            <a:spLocks noGrp="1"/>
          </p:cNvSpPr>
          <p:nvPr>
            <p:ph type="body" sz="quarter" idx="23"/>
          </p:nvPr>
        </p:nvSpPr>
        <p:spPr>
          <a:xfrm>
            <a:off x="7283302" y="601610"/>
            <a:ext cx="1695833" cy="538609"/>
          </a:xfr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s-ES" b="1" dirty="0">
                <a:solidFill>
                  <a:prstClr val="black"/>
                </a:solidFill>
                <a:latin typeface="Arial"/>
              </a:rPr>
              <a:t>   </a:t>
            </a:r>
            <a:r>
              <a:rPr lang="es-ES" b="1" dirty="0">
                <a:solidFill>
                  <a:schemeClr val="bg1"/>
                </a:solidFill>
                <a:latin typeface="Arial"/>
              </a:rPr>
              <a:t>SEGUIMIENTO DE BRIDAS SEGÚN   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Arial"/>
              </a:rPr>
              <a:t>ASME PCC-1 2019 </a:t>
            </a:r>
          </a:p>
        </p:txBody>
      </p:sp>
      <p:sp>
        <p:nvSpPr>
          <p:cNvPr id="21" name="20 Marcador de texto"/>
          <p:cNvSpPr>
            <a:spLocks noGrp="1"/>
          </p:cNvSpPr>
          <p:nvPr>
            <p:ph type="body" sz="quarter" idx="56"/>
          </p:nvPr>
        </p:nvSpPr>
        <p:spPr>
          <a:xfrm>
            <a:off x="7415105" y="2974980"/>
            <a:ext cx="1498102" cy="1169551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INFORME FINAL DE DESVÍOS</a:t>
            </a:r>
          </a:p>
          <a:p>
            <a:r>
              <a:rPr lang="es-ES" dirty="0">
                <a:solidFill>
                  <a:schemeClr val="bg1"/>
                </a:solidFill>
              </a:rPr>
              <a:t>CONTROLES DE TORQUIMÉTRICAS</a:t>
            </a:r>
          </a:p>
          <a:p>
            <a:r>
              <a:rPr lang="es-ES" dirty="0">
                <a:solidFill>
                  <a:schemeClr val="bg1"/>
                </a:solidFill>
              </a:rPr>
              <a:t>PRESENTACIÓN DE ESTADÍSTICAS</a:t>
            </a:r>
          </a:p>
        </p:txBody>
      </p:sp>
      <p:sp>
        <p:nvSpPr>
          <p:cNvPr id="26" name="12 Marcador de texto">
            <a:extLst>
              <a:ext uri="{FF2B5EF4-FFF2-40B4-BE49-F238E27FC236}">
                <a16:creationId xmlns:a16="http://schemas.microsoft.com/office/drawing/2014/main" id="{57B6EB4F-4E74-46FB-82C2-86F8026F09F9}"/>
              </a:ext>
            </a:extLst>
          </p:cNvPr>
          <p:cNvSpPr txBox="1">
            <a:spLocks/>
          </p:cNvSpPr>
          <p:nvPr/>
        </p:nvSpPr>
        <p:spPr>
          <a:xfrm>
            <a:off x="403076" y="182256"/>
            <a:ext cx="7913687" cy="16927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2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100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5962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PROGRAMACIÓN Y PLANIFICACIÓN DE PARADAS DE PLANTA – CONTROL UNIONES BRIDADAS</a:t>
            </a:r>
          </a:p>
        </p:txBody>
      </p:sp>
      <p:sp>
        <p:nvSpPr>
          <p:cNvPr id="32" name="17 Marcador de texto">
            <a:extLst>
              <a:ext uri="{FF2B5EF4-FFF2-40B4-BE49-F238E27FC236}">
                <a16:creationId xmlns:a16="http://schemas.microsoft.com/office/drawing/2014/main" id="{B031DC25-6262-4229-AE82-816AE998FD7F}"/>
              </a:ext>
            </a:extLst>
          </p:cNvPr>
          <p:cNvSpPr txBox="1">
            <a:spLocks/>
          </p:cNvSpPr>
          <p:nvPr/>
        </p:nvSpPr>
        <p:spPr>
          <a:xfrm>
            <a:off x="7396064" y="2124727"/>
            <a:ext cx="1498102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1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2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8100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41338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15962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CONTROL DE MONTAJE DE JUNTAS Y ELEMENTOS DE UNIÓN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CONTROL TORQUE 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4C4DA13A-962F-4ABB-998B-9BF94A76D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499742"/>
            <a:ext cx="4184262" cy="2461502"/>
          </a:xfrm>
          <a:prstGeom prst="rect">
            <a:avLst/>
          </a:prstGeom>
        </p:spPr>
      </p:pic>
      <p:sp>
        <p:nvSpPr>
          <p:cNvPr id="12" name="17 Marcador de texto">
            <a:extLst>
              <a:ext uri="{FF2B5EF4-FFF2-40B4-BE49-F238E27FC236}">
                <a16:creationId xmlns:a16="http://schemas.microsoft.com/office/drawing/2014/main" id="{A01791CE-3D73-4DD1-850D-AC3C1E4CAF75}"/>
              </a:ext>
            </a:extLst>
          </p:cNvPr>
          <p:cNvSpPr txBox="1">
            <a:spLocks/>
          </p:cNvSpPr>
          <p:nvPr/>
        </p:nvSpPr>
        <p:spPr>
          <a:xfrm>
            <a:off x="7421183" y="1287953"/>
            <a:ext cx="1498102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1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2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8100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41338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15962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CONTROL APERTURA DE BRIDAS (ESTADO DE ASIENTOS)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A6C8C08-5005-47A4-ACF4-FFB7748B3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104" y="2241762"/>
            <a:ext cx="1836719" cy="153198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2BAF92E-25BA-45F8-83B8-3301CCA643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53" y="622400"/>
            <a:ext cx="6270547" cy="160647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191766-C5A8-433B-B94B-5DEECFF10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5829" y="2228520"/>
            <a:ext cx="1464933" cy="1642602"/>
          </a:xfrm>
          <a:prstGeom prst="rect">
            <a:avLst/>
          </a:prstGeom>
        </p:spPr>
      </p:pic>
      <p:pic>
        <p:nvPicPr>
          <p:cNvPr id="4" name="Imagen 3" descr="Imagen que contiene interior, tabla, gato, pequeño&#10;&#10;Descripción generada automáticamente">
            <a:extLst>
              <a:ext uri="{FF2B5EF4-FFF2-40B4-BE49-F238E27FC236}">
                <a16:creationId xmlns:a16="http://schemas.microsoft.com/office/drawing/2014/main" id="{98E3B833-1B7E-4E62-A738-4A35D15587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6" r="13827"/>
          <a:stretch/>
        </p:blipFill>
        <p:spPr>
          <a:xfrm>
            <a:off x="6319319" y="859430"/>
            <a:ext cx="1015877" cy="124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6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60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 Same Side Corner Rectangle 36">
            <a:extLst>
              <a:ext uri="{FF2B5EF4-FFF2-40B4-BE49-F238E27FC236}">
                <a16:creationId xmlns:a16="http://schemas.microsoft.com/office/drawing/2014/main" id="{E4143C92-F3FD-1340-A455-29EE8D5D0D8B}"/>
              </a:ext>
            </a:extLst>
          </p:cNvPr>
          <p:cNvSpPr/>
          <p:nvPr/>
        </p:nvSpPr>
        <p:spPr>
          <a:xfrm rot="10800000">
            <a:off x="19666" y="1128020"/>
            <a:ext cx="2073154" cy="1155350"/>
          </a:xfrm>
          <a:prstGeom prst="round2SameRect">
            <a:avLst>
              <a:gd name="adj1" fmla="val 21890"/>
              <a:gd name="adj2" fmla="val 0"/>
            </a:avLst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ound Same Side Corner Rectangle 35">
            <a:extLst>
              <a:ext uri="{FF2B5EF4-FFF2-40B4-BE49-F238E27FC236}">
                <a16:creationId xmlns:a16="http://schemas.microsoft.com/office/drawing/2014/main" id="{95607D31-128F-1C40-A54D-79CA10EC84BA}"/>
              </a:ext>
            </a:extLst>
          </p:cNvPr>
          <p:cNvSpPr/>
          <p:nvPr/>
        </p:nvSpPr>
        <p:spPr>
          <a:xfrm rot="10800000">
            <a:off x="0" y="624543"/>
            <a:ext cx="2085842" cy="573635"/>
          </a:xfrm>
          <a:prstGeom prst="round2SameRect">
            <a:avLst>
              <a:gd name="adj1" fmla="val 21890"/>
              <a:gd name="adj2" fmla="val 0"/>
            </a:avLst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Marcador de número de diapositiva 1">
            <a:extLst>
              <a:ext uri="{FF2B5EF4-FFF2-40B4-BE49-F238E27FC236}">
                <a16:creationId xmlns:a16="http://schemas.microsoft.com/office/drawing/2014/main" id="{69DD26C6-80A9-4A9C-96BB-6C0EA18AF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2B5CA-E49D-6744-8292-DFBC6A05FD3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23"/>
          </p:nvPr>
        </p:nvSpPr>
        <p:spPr>
          <a:xfrm>
            <a:off x="403076" y="182256"/>
            <a:ext cx="4297651" cy="169277"/>
          </a:xfrm>
        </p:spPr>
        <p:txBody>
          <a:bodyPr/>
          <a:lstStyle/>
          <a:p>
            <a:r>
              <a:rPr lang="es-ES" sz="1100" b="1" dirty="0">
                <a:solidFill>
                  <a:schemeClr val="tx1"/>
                </a:solidFill>
              </a:rPr>
              <a:t>PROGRAMACIÓN Y PLANIFICACIÓN DE PARADAS DE PLANTA</a:t>
            </a:r>
          </a:p>
        </p:txBody>
      </p:sp>
      <p:sp>
        <p:nvSpPr>
          <p:cNvPr id="20" name="19 Marcador de texto"/>
          <p:cNvSpPr>
            <a:spLocks noGrp="1"/>
          </p:cNvSpPr>
          <p:nvPr>
            <p:ph type="body" sz="quarter" idx="57"/>
          </p:nvPr>
        </p:nvSpPr>
        <p:spPr>
          <a:xfrm>
            <a:off x="100143" y="1338642"/>
            <a:ext cx="1910138" cy="615553"/>
          </a:xfrm>
        </p:spPr>
        <p:txBody>
          <a:bodyPr/>
          <a:lstStyle/>
          <a:p>
            <a:pPr marL="0" indent="0">
              <a:buClr>
                <a:srgbClr val="0067A8"/>
              </a:buClr>
              <a:buNone/>
              <a:defRPr/>
            </a:pPr>
            <a:r>
              <a:rPr lang="es-ES" sz="1000" dirty="0">
                <a:solidFill>
                  <a:srgbClr val="01E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 MACROALCANCE</a:t>
            </a:r>
          </a:p>
          <a:p>
            <a:pPr marL="0" indent="0">
              <a:buClr>
                <a:srgbClr val="0067A8"/>
              </a:buClr>
              <a:buNone/>
              <a:defRPr/>
            </a:pPr>
            <a:r>
              <a:rPr lang="es-ES" sz="1000" dirty="0">
                <a:solidFill>
                  <a:srgbClr val="01E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ALCANCE</a:t>
            </a:r>
          </a:p>
          <a:p>
            <a:pPr marL="0" indent="0">
              <a:buClr>
                <a:srgbClr val="0067A8"/>
              </a:buClr>
              <a:buNone/>
              <a:defRPr/>
            </a:pPr>
            <a:r>
              <a:rPr lang="es-ES" sz="1000" dirty="0">
                <a:solidFill>
                  <a:srgbClr val="01E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 CÁLCULO PRESUPUESTO</a:t>
            </a:r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56"/>
          </p:nvPr>
        </p:nvSpPr>
        <p:spPr>
          <a:xfrm>
            <a:off x="240023" y="744465"/>
            <a:ext cx="1420582" cy="215444"/>
          </a:xfrm>
        </p:spPr>
        <p:txBody>
          <a:bodyPr/>
          <a:lstStyle/>
          <a:p>
            <a:r>
              <a:rPr lang="es-ES" sz="1400" dirty="0">
                <a:solidFill>
                  <a:srgbClr val="045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DEFINICIÓN</a:t>
            </a:r>
          </a:p>
        </p:txBody>
      </p:sp>
      <p:sp>
        <p:nvSpPr>
          <p:cNvPr id="53" name="Round Same Side Corner Rectangle 36">
            <a:extLst>
              <a:ext uri="{FF2B5EF4-FFF2-40B4-BE49-F238E27FC236}">
                <a16:creationId xmlns:a16="http://schemas.microsoft.com/office/drawing/2014/main" id="{5FF8ABE1-F06E-4E84-9AF0-FC27853CCE86}"/>
              </a:ext>
            </a:extLst>
          </p:cNvPr>
          <p:cNvSpPr/>
          <p:nvPr/>
        </p:nvSpPr>
        <p:spPr>
          <a:xfrm rot="10800000">
            <a:off x="2162574" y="1116312"/>
            <a:ext cx="2245048" cy="1168259"/>
          </a:xfrm>
          <a:prstGeom prst="round2SameRect">
            <a:avLst>
              <a:gd name="adj1" fmla="val 21890"/>
              <a:gd name="adj2" fmla="val 0"/>
            </a:avLst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ound Same Side Corner Rectangle 35">
            <a:extLst>
              <a:ext uri="{FF2B5EF4-FFF2-40B4-BE49-F238E27FC236}">
                <a16:creationId xmlns:a16="http://schemas.microsoft.com/office/drawing/2014/main" id="{BF9E1E11-1AB5-47E1-837E-551718320FEC}"/>
              </a:ext>
            </a:extLst>
          </p:cNvPr>
          <p:cNvSpPr/>
          <p:nvPr/>
        </p:nvSpPr>
        <p:spPr>
          <a:xfrm rot="10800000">
            <a:off x="2157246" y="603290"/>
            <a:ext cx="2255704" cy="607761"/>
          </a:xfrm>
          <a:prstGeom prst="round2SameRect">
            <a:avLst>
              <a:gd name="adj1" fmla="val 21890"/>
              <a:gd name="adj2" fmla="val 0"/>
            </a:avLst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19 Marcador de texto">
            <a:extLst>
              <a:ext uri="{FF2B5EF4-FFF2-40B4-BE49-F238E27FC236}">
                <a16:creationId xmlns:a16="http://schemas.microsoft.com/office/drawing/2014/main" id="{76ED0F49-AEDA-4432-B140-94BA12591F56}"/>
              </a:ext>
            </a:extLst>
          </p:cNvPr>
          <p:cNvSpPr txBox="1">
            <a:spLocks/>
          </p:cNvSpPr>
          <p:nvPr/>
        </p:nvSpPr>
        <p:spPr>
          <a:xfrm>
            <a:off x="2220163" y="1199702"/>
            <a:ext cx="2253181" cy="938719"/>
          </a:xfrm>
          <a:prstGeom prst="rect">
            <a:avLst/>
          </a:prstGeom>
        </p:spPr>
        <p:txBody>
          <a:bodyPr wrap="none" lIns="0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1000" b="0" kern="1200" baseline="0">
                <a:solidFill>
                  <a:srgbClr val="01EAB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1EA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2.1 DEFINICIÓN DE ESTRATEGIAS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1EA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2.2 COMPRA MATERIALES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1EA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2.3 PROGRAMACIÓN DEL PARO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1EA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2.4 GESTIÓN DE CONTRATACIÓN</a:t>
            </a:r>
          </a:p>
        </p:txBody>
      </p:sp>
      <p:sp>
        <p:nvSpPr>
          <p:cNvPr id="56" name="15 Marcador de texto">
            <a:extLst>
              <a:ext uri="{FF2B5EF4-FFF2-40B4-BE49-F238E27FC236}">
                <a16:creationId xmlns:a16="http://schemas.microsoft.com/office/drawing/2014/main" id="{CA47368F-060E-4544-88BD-737621B33A3D}"/>
              </a:ext>
            </a:extLst>
          </p:cNvPr>
          <p:cNvSpPr txBox="1">
            <a:spLocks/>
          </p:cNvSpPr>
          <p:nvPr/>
        </p:nvSpPr>
        <p:spPr>
          <a:xfrm>
            <a:off x="2103269" y="599538"/>
            <a:ext cx="1917448" cy="60016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3000" b="1" kern="1200">
                <a:solidFill>
                  <a:srgbClr val="0451E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451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PLANIFICACIÓN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451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PROGRAMACIÓN</a:t>
            </a:r>
          </a:p>
        </p:txBody>
      </p:sp>
      <p:sp>
        <p:nvSpPr>
          <p:cNvPr id="57" name="Round Same Side Corner Rectangle 36">
            <a:extLst>
              <a:ext uri="{FF2B5EF4-FFF2-40B4-BE49-F238E27FC236}">
                <a16:creationId xmlns:a16="http://schemas.microsoft.com/office/drawing/2014/main" id="{6F13A2B2-E11E-4880-AD9F-7B0C6A9FDE4E}"/>
              </a:ext>
            </a:extLst>
          </p:cNvPr>
          <p:cNvSpPr/>
          <p:nvPr/>
        </p:nvSpPr>
        <p:spPr>
          <a:xfrm rot="10800000">
            <a:off x="4519622" y="1075129"/>
            <a:ext cx="2187455" cy="1209443"/>
          </a:xfrm>
          <a:prstGeom prst="round2SameRect">
            <a:avLst>
              <a:gd name="adj1" fmla="val 21890"/>
              <a:gd name="adj2" fmla="val 0"/>
            </a:avLst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ound Same Side Corner Rectangle 35">
            <a:extLst>
              <a:ext uri="{FF2B5EF4-FFF2-40B4-BE49-F238E27FC236}">
                <a16:creationId xmlns:a16="http://schemas.microsoft.com/office/drawing/2014/main" id="{ADF66F78-515E-4758-AAB0-DFA8F43685EF}"/>
              </a:ext>
            </a:extLst>
          </p:cNvPr>
          <p:cNvSpPr/>
          <p:nvPr/>
        </p:nvSpPr>
        <p:spPr>
          <a:xfrm rot="10800000">
            <a:off x="4519620" y="619847"/>
            <a:ext cx="2187454" cy="591203"/>
          </a:xfrm>
          <a:prstGeom prst="round2SameRect">
            <a:avLst>
              <a:gd name="adj1" fmla="val 21890"/>
              <a:gd name="adj2" fmla="val 0"/>
            </a:avLst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19 Marcador de texto">
            <a:extLst>
              <a:ext uri="{FF2B5EF4-FFF2-40B4-BE49-F238E27FC236}">
                <a16:creationId xmlns:a16="http://schemas.microsoft.com/office/drawing/2014/main" id="{9D767001-800B-46C8-9B2B-B9F792D512AC}"/>
              </a:ext>
            </a:extLst>
          </p:cNvPr>
          <p:cNvSpPr txBox="1">
            <a:spLocks/>
          </p:cNvSpPr>
          <p:nvPr/>
        </p:nvSpPr>
        <p:spPr>
          <a:xfrm>
            <a:off x="4631619" y="1217767"/>
            <a:ext cx="2198112" cy="1015663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1000" b="0" kern="1200" baseline="0">
                <a:solidFill>
                  <a:srgbClr val="01EAB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1EA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3.1 ESQUEMAS DE CEGADO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1EA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3.2. CONSTRUCCIÓN DE ANDAMIOS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1EA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3.3 INSTALACIÓN DE SERVICIOS AUXILIARES</a:t>
            </a:r>
          </a:p>
        </p:txBody>
      </p:sp>
      <p:sp>
        <p:nvSpPr>
          <p:cNvPr id="60" name="15 Marcador de texto">
            <a:extLst>
              <a:ext uri="{FF2B5EF4-FFF2-40B4-BE49-F238E27FC236}">
                <a16:creationId xmlns:a16="http://schemas.microsoft.com/office/drawing/2014/main" id="{4A062F55-D733-4A33-A51E-419AADD4C82F}"/>
              </a:ext>
            </a:extLst>
          </p:cNvPr>
          <p:cNvSpPr txBox="1">
            <a:spLocks/>
          </p:cNvSpPr>
          <p:nvPr/>
        </p:nvSpPr>
        <p:spPr>
          <a:xfrm>
            <a:off x="4519621" y="675021"/>
            <a:ext cx="1309461" cy="30777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3000" b="1" kern="1200">
                <a:solidFill>
                  <a:srgbClr val="0451E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451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PREPARO</a:t>
            </a:r>
          </a:p>
        </p:txBody>
      </p:sp>
      <p:sp>
        <p:nvSpPr>
          <p:cNvPr id="61" name="Round Same Side Corner Rectangle 36">
            <a:extLst>
              <a:ext uri="{FF2B5EF4-FFF2-40B4-BE49-F238E27FC236}">
                <a16:creationId xmlns:a16="http://schemas.microsoft.com/office/drawing/2014/main" id="{F842E1F2-A8CC-4918-B40A-9AA484942EC8}"/>
              </a:ext>
            </a:extLst>
          </p:cNvPr>
          <p:cNvSpPr/>
          <p:nvPr/>
        </p:nvSpPr>
        <p:spPr>
          <a:xfrm rot="10800000">
            <a:off x="6890255" y="3435754"/>
            <a:ext cx="2187455" cy="1224227"/>
          </a:xfrm>
          <a:prstGeom prst="round2SameRect">
            <a:avLst>
              <a:gd name="adj1" fmla="val 21890"/>
              <a:gd name="adj2" fmla="val 0"/>
            </a:avLst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ound Same Side Corner Rectangle 35">
            <a:extLst>
              <a:ext uri="{FF2B5EF4-FFF2-40B4-BE49-F238E27FC236}">
                <a16:creationId xmlns:a16="http://schemas.microsoft.com/office/drawing/2014/main" id="{704E78FA-1020-44B4-BC7B-BE5DD70A1F0F}"/>
              </a:ext>
            </a:extLst>
          </p:cNvPr>
          <p:cNvSpPr/>
          <p:nvPr/>
        </p:nvSpPr>
        <p:spPr>
          <a:xfrm rot="10800000">
            <a:off x="6890253" y="2980473"/>
            <a:ext cx="2187454" cy="607761"/>
          </a:xfrm>
          <a:prstGeom prst="round2SameRect">
            <a:avLst>
              <a:gd name="adj1" fmla="val 21890"/>
              <a:gd name="adj2" fmla="val 0"/>
            </a:avLst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19 Marcador de texto">
            <a:extLst>
              <a:ext uri="{FF2B5EF4-FFF2-40B4-BE49-F238E27FC236}">
                <a16:creationId xmlns:a16="http://schemas.microsoft.com/office/drawing/2014/main" id="{BAEDC8F5-6AC6-4003-B4A8-42F771D5BDB3}"/>
              </a:ext>
            </a:extLst>
          </p:cNvPr>
          <p:cNvSpPr txBox="1">
            <a:spLocks/>
          </p:cNvSpPr>
          <p:nvPr/>
        </p:nvSpPr>
        <p:spPr>
          <a:xfrm>
            <a:off x="6945888" y="3588234"/>
            <a:ext cx="2198112" cy="93871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1000" b="0" kern="1200" baseline="0">
                <a:solidFill>
                  <a:srgbClr val="01EAB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1EA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5.1  DEVOLUCIÓN MATERIALES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1EA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5.2. CERTIFICACIÓN SERVICIOS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1EA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5.3. CIERRE OT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1EA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5.4  INFORME FINAL</a:t>
            </a:r>
          </a:p>
        </p:txBody>
      </p:sp>
      <p:sp>
        <p:nvSpPr>
          <p:cNvPr id="64" name="15 Marcador de texto">
            <a:extLst>
              <a:ext uri="{FF2B5EF4-FFF2-40B4-BE49-F238E27FC236}">
                <a16:creationId xmlns:a16="http://schemas.microsoft.com/office/drawing/2014/main" id="{E77F5499-5F87-4303-98C8-0C11C7F7AD7B}"/>
              </a:ext>
            </a:extLst>
          </p:cNvPr>
          <p:cNvSpPr txBox="1">
            <a:spLocks/>
          </p:cNvSpPr>
          <p:nvPr/>
        </p:nvSpPr>
        <p:spPr>
          <a:xfrm>
            <a:off x="6890254" y="3035646"/>
            <a:ext cx="1427827" cy="30777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3000" b="1" kern="1200">
                <a:solidFill>
                  <a:srgbClr val="0451E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451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POST-PARO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C1848F2-BB5F-48B4-B5F9-9086E5CDA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" y="2423833"/>
            <a:ext cx="6823960" cy="2476191"/>
          </a:xfrm>
          <a:prstGeom prst="rect">
            <a:avLst/>
          </a:prstGeom>
        </p:spPr>
      </p:pic>
      <p:sp>
        <p:nvSpPr>
          <p:cNvPr id="22" name="Round Same Side Corner Rectangle 36">
            <a:extLst>
              <a:ext uri="{FF2B5EF4-FFF2-40B4-BE49-F238E27FC236}">
                <a16:creationId xmlns:a16="http://schemas.microsoft.com/office/drawing/2014/main" id="{82160981-97BA-4C52-AAE5-A0F54DF6DA19}"/>
              </a:ext>
            </a:extLst>
          </p:cNvPr>
          <p:cNvSpPr/>
          <p:nvPr/>
        </p:nvSpPr>
        <p:spPr>
          <a:xfrm rot="10800000">
            <a:off x="6834420" y="993838"/>
            <a:ext cx="2187455" cy="1290734"/>
          </a:xfrm>
          <a:prstGeom prst="round2SameRect">
            <a:avLst>
              <a:gd name="adj1" fmla="val 21890"/>
              <a:gd name="adj2" fmla="val 0"/>
            </a:avLst>
          </a:prstGeom>
          <a:solidFill>
            <a:srgbClr val="045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ound Same Side Corner Rectangle 35">
            <a:extLst>
              <a:ext uri="{FF2B5EF4-FFF2-40B4-BE49-F238E27FC236}">
                <a16:creationId xmlns:a16="http://schemas.microsoft.com/office/drawing/2014/main" id="{E6933BA3-A81A-476F-8594-D5065F473689}"/>
              </a:ext>
            </a:extLst>
          </p:cNvPr>
          <p:cNvSpPr/>
          <p:nvPr/>
        </p:nvSpPr>
        <p:spPr>
          <a:xfrm rot="10800000">
            <a:off x="6829731" y="603290"/>
            <a:ext cx="2187454" cy="563337"/>
          </a:xfrm>
          <a:prstGeom prst="round2SameRect">
            <a:avLst>
              <a:gd name="adj1" fmla="val 21890"/>
              <a:gd name="adj2" fmla="val 0"/>
            </a:avLst>
          </a:prstGeom>
          <a:solidFill>
            <a:srgbClr val="01E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19 Marcador de texto">
            <a:extLst>
              <a:ext uri="{FF2B5EF4-FFF2-40B4-BE49-F238E27FC236}">
                <a16:creationId xmlns:a16="http://schemas.microsoft.com/office/drawing/2014/main" id="{120A1798-0C59-49A9-991D-1EE4DC910077}"/>
              </a:ext>
            </a:extLst>
          </p:cNvPr>
          <p:cNvSpPr txBox="1">
            <a:spLocks/>
          </p:cNvSpPr>
          <p:nvPr/>
        </p:nvSpPr>
        <p:spPr>
          <a:xfrm>
            <a:off x="6891595" y="1148381"/>
            <a:ext cx="2198112" cy="1015663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1000" b="0" kern="1200" baseline="0">
                <a:solidFill>
                  <a:srgbClr val="01EAB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1EA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4.1 CONTROL DE TRABAJOS POR CÉLULAS / ESPECIALIDADES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1EA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4.2 REUNIONES DIARIAS DE SEGURIDAD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1EA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4.3 SEGUIMIENTO DE PROGRAMA</a:t>
            </a:r>
          </a:p>
        </p:txBody>
      </p:sp>
      <p:sp>
        <p:nvSpPr>
          <p:cNvPr id="27" name="15 Marcador de texto">
            <a:extLst>
              <a:ext uri="{FF2B5EF4-FFF2-40B4-BE49-F238E27FC236}">
                <a16:creationId xmlns:a16="http://schemas.microsoft.com/office/drawing/2014/main" id="{51327DE9-79EE-430E-A2AC-E55D024DF716}"/>
              </a:ext>
            </a:extLst>
          </p:cNvPr>
          <p:cNvSpPr txBox="1">
            <a:spLocks/>
          </p:cNvSpPr>
          <p:nvPr/>
        </p:nvSpPr>
        <p:spPr>
          <a:xfrm>
            <a:off x="6829732" y="658464"/>
            <a:ext cx="1431802" cy="30777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3000" b="1" kern="1200">
                <a:solidFill>
                  <a:srgbClr val="0451E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451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EJECUCIÓN</a:t>
            </a:r>
          </a:p>
        </p:txBody>
      </p:sp>
    </p:spTree>
    <p:extLst>
      <p:ext uri="{BB962C8B-B14F-4D97-AF65-F5344CB8AC3E}">
        <p14:creationId xmlns:p14="http://schemas.microsoft.com/office/powerpoint/2010/main" val="91904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0" grpId="0" build="p"/>
      <p:bldP spid="16" grpId="0" build="p"/>
      <p:bldP spid="53" grpId="0" animBg="1"/>
      <p:bldP spid="54" grpId="0" animBg="1"/>
      <p:bldP spid="55" grpId="0"/>
      <p:bldP spid="56" grpId="0"/>
      <p:bldP spid="57" grpId="0" animBg="1"/>
      <p:bldP spid="58" grpId="0" animBg="1"/>
      <p:bldP spid="59" grpId="0"/>
      <p:bldP spid="60" grpId="0"/>
      <p:bldP spid="61" grpId="0" animBg="1"/>
      <p:bldP spid="62" grpId="0" animBg="1"/>
      <p:bldP spid="63" grpId="0"/>
      <p:bldP spid="64" grpId="0"/>
      <p:bldP spid="22" grpId="0" animBg="1"/>
      <p:bldP spid="25" grpId="0" animBg="1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56"/>
          </p:nvPr>
        </p:nvSpPr>
        <p:spPr>
          <a:xfrm>
            <a:off x="395536" y="181198"/>
            <a:ext cx="7913687" cy="169277"/>
          </a:xfrm>
        </p:spPr>
        <p:txBody>
          <a:bodyPr/>
          <a:lstStyle/>
          <a:p>
            <a:r>
              <a:rPr lang="es-ES" dirty="0"/>
              <a:t>PLAN DE PAROS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694F995-45C2-4070-A764-7AB14E9CF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2B5CA-E49D-6744-8292-DFBC6A05FD3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A9BF92C-C950-4CDD-B458-80C79D53D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88" y="771550"/>
            <a:ext cx="914400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1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56"/>
          </p:nvPr>
        </p:nvSpPr>
        <p:spPr>
          <a:xfrm>
            <a:off x="379587" y="195486"/>
            <a:ext cx="7913687" cy="169277"/>
          </a:xfrm>
        </p:spPr>
        <p:txBody>
          <a:bodyPr/>
          <a:lstStyle/>
          <a:p>
            <a:r>
              <a:rPr lang="es-ES" dirty="0"/>
              <a:t>TAREAS REALIZADAS EN UNIDAD CLAUS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694F995-45C2-4070-A764-7AB14E9CF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2B5CA-E49D-6744-8292-DFBC6A05FD3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Imagen 12" descr="Imagen que contiene interior, viejo, tabla, comida&#10;&#10;Descripción generada automáticamente">
            <a:extLst>
              <a:ext uri="{FF2B5EF4-FFF2-40B4-BE49-F238E27FC236}">
                <a16:creationId xmlns:a16="http://schemas.microsoft.com/office/drawing/2014/main" id="{2F726D59-A334-45D5-821F-E51B2A339E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65" y="840167"/>
            <a:ext cx="1856804" cy="247573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6DD8102-9D58-4E6A-90CC-51D56EDA82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0" r="36933" b="12384"/>
          <a:stretch/>
        </p:blipFill>
        <p:spPr>
          <a:xfrm>
            <a:off x="2103169" y="840167"/>
            <a:ext cx="1747393" cy="2475739"/>
          </a:xfrm>
          <a:prstGeom prst="rect">
            <a:avLst/>
          </a:prstGeom>
        </p:spPr>
      </p:pic>
      <p:pic>
        <p:nvPicPr>
          <p:cNvPr id="16" name="Picture 2" descr="Q:\Varios\PAROS\UNIDADES DE PROCESO\Clauss\PARO CLAUS 2018\Tanque T8001\Preparo 2015\20150304_115631.jpg">
            <a:extLst>
              <a:ext uri="{FF2B5EF4-FFF2-40B4-BE49-F238E27FC236}">
                <a16:creationId xmlns:a16="http://schemas.microsoft.com/office/drawing/2014/main" id="{52AF761F-9BCF-48CD-BDA9-811C9B6FC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7" t="11508" r="18678" b="25583"/>
          <a:stretch/>
        </p:blipFill>
        <p:spPr bwMode="auto">
          <a:xfrm>
            <a:off x="4933105" y="631175"/>
            <a:ext cx="1943778" cy="250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2">
            <a:extLst>
              <a:ext uri="{FF2B5EF4-FFF2-40B4-BE49-F238E27FC236}">
                <a16:creationId xmlns:a16="http://schemas.microsoft.com/office/drawing/2014/main" id="{36B45773-AF73-4B61-9F87-63FF82521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" b="30041"/>
          <a:stretch/>
        </p:blipFill>
        <p:spPr bwMode="auto">
          <a:xfrm>
            <a:off x="6923431" y="607205"/>
            <a:ext cx="2148494" cy="252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6 Marcador de texto">
            <a:extLst>
              <a:ext uri="{FF2B5EF4-FFF2-40B4-BE49-F238E27FC236}">
                <a16:creationId xmlns:a16="http://schemas.microsoft.com/office/drawing/2014/main" id="{9F9BD520-67A4-49E4-B8FF-6072AEDDE01D}"/>
              </a:ext>
            </a:extLst>
          </p:cNvPr>
          <p:cNvSpPr txBox="1">
            <a:spLocks/>
          </p:cNvSpPr>
          <p:nvPr/>
        </p:nvSpPr>
        <p:spPr>
          <a:xfrm>
            <a:off x="157023" y="3342216"/>
            <a:ext cx="3693539" cy="1389774"/>
          </a:xfrm>
          <a:prstGeom prst="rect">
            <a:avLst/>
          </a:prstGeom>
        </p:spPr>
        <p:txBody>
          <a:bodyPr/>
          <a:lstStyle>
            <a:lvl1pPr marL="182563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None/>
              <a:tabLst/>
              <a:defRPr/>
            </a:pPr>
            <a:r>
              <a:rPr kumimoji="0" lang="es-AR" sz="10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Reemplazos</a:t>
            </a: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s-A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C</a:t>
            </a:r>
            <a:r>
              <a:rPr kumimoji="0" lang="es-A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aldereta</a:t>
            </a: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E8003 + </a:t>
            </a:r>
            <a:r>
              <a:rPr kumimoji="0" lang="es-A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screen</a:t>
            </a: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vapor   </a:t>
            </a:r>
            <a:r>
              <a:rPr lang="es-AR" sz="1000" i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Motivo:</a:t>
            </a:r>
            <a:r>
              <a:rPr lang="es-AR" sz="10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corrosión exterior.</a:t>
            </a:r>
            <a:endParaRPr lang="es-AR" sz="1000" i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Tanque de azufre T8001  </a:t>
            </a:r>
            <a:r>
              <a:rPr kumimoji="0" lang="es-AR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Motivo: corrosión en estructura de techo y fondo.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Condensador de azufre E8002   </a:t>
            </a:r>
            <a:r>
              <a:rPr kumimoji="0" lang="es-AR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Motivo: corrosión interior de tubos.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C74BA7-5CB0-4EAB-8B8F-0F3B3457AC35}"/>
              </a:ext>
            </a:extLst>
          </p:cNvPr>
          <p:cNvSpPr txBox="1"/>
          <p:nvPr/>
        </p:nvSpPr>
        <p:spPr>
          <a:xfrm>
            <a:off x="257844" y="520291"/>
            <a:ext cx="39541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OBJETIVO: AUMENTO DE CONFIABILIDAD</a:t>
            </a:r>
          </a:p>
          <a:p>
            <a:endParaRPr lang="es-AR" sz="1600" dirty="0" err="1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4F86E3A-3899-4B9A-BF05-99E59B2C2B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6399"/>
          <a:stretch/>
        </p:blipFill>
        <p:spPr>
          <a:xfrm>
            <a:off x="3840203" y="3163014"/>
            <a:ext cx="2449630" cy="194597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3AB580E-1B4D-4E70-9B9D-2DDB20684E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38" r="7849"/>
          <a:stretch/>
        </p:blipFill>
        <p:spPr>
          <a:xfrm>
            <a:off x="6289833" y="3163014"/>
            <a:ext cx="2782092" cy="1945972"/>
          </a:xfrm>
          <a:prstGeom prst="rect">
            <a:avLst/>
          </a:prstGeom>
        </p:spPr>
      </p:pic>
      <p:pic>
        <p:nvPicPr>
          <p:cNvPr id="15" name="Picture 4" descr="Q:\Varios\PAROS\UNIDADES DE PROCESO\Clauss\PARO CLAUS 2018\Tanque T8001\DSC03623.JPG">
            <a:extLst>
              <a:ext uri="{FF2B5EF4-FFF2-40B4-BE49-F238E27FC236}">
                <a16:creationId xmlns:a16="http://schemas.microsoft.com/office/drawing/2014/main" id="{8D66B00C-608E-4E01-BBDD-D81CDAE15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898" y="608015"/>
            <a:ext cx="1691866" cy="126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698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56"/>
          </p:nvPr>
        </p:nvSpPr>
        <p:spPr>
          <a:xfrm>
            <a:off x="372656" y="181497"/>
            <a:ext cx="7913687" cy="169277"/>
          </a:xfrm>
        </p:spPr>
        <p:txBody>
          <a:bodyPr/>
          <a:lstStyle/>
          <a:p>
            <a:r>
              <a:rPr lang="es-ES" dirty="0"/>
              <a:t>TAREAS REALIZADAS EN UNIDAD COQUE II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694F995-45C2-4070-A764-7AB14E9CF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2B5CA-E49D-6744-8292-DFBC6A05FD3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4 Marcador de texto">
            <a:extLst>
              <a:ext uri="{FF2B5EF4-FFF2-40B4-BE49-F238E27FC236}">
                <a16:creationId xmlns:a16="http://schemas.microsoft.com/office/drawing/2014/main" id="{8E4BA6CC-ECEE-48F5-AD9B-0250FCEDB866}"/>
              </a:ext>
            </a:extLst>
          </p:cNvPr>
          <p:cNvSpPr txBox="1">
            <a:spLocks/>
          </p:cNvSpPr>
          <p:nvPr/>
        </p:nvSpPr>
        <p:spPr>
          <a:xfrm>
            <a:off x="179513" y="3315394"/>
            <a:ext cx="3331725" cy="859160"/>
          </a:xfrm>
          <a:prstGeom prst="rect">
            <a:avLst/>
          </a:prstGeom>
        </p:spPr>
        <p:txBody>
          <a:bodyPr/>
          <a:lstStyle>
            <a:lvl1pPr marL="182563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-A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Reparación por Weld-</a:t>
            </a:r>
            <a:r>
              <a:rPr kumimoji="0" lang="es-A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overlay</a:t>
            </a:r>
            <a:r>
              <a:rPr kumimoji="0" lang="es-A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(técnica de soldadura semi automática robotizada) aportando nueva metalurgia Inconel 625  en interior de las 4 cámaras.</a:t>
            </a:r>
          </a:p>
          <a:p>
            <a:pPr marL="0" indent="0">
              <a:buNone/>
              <a:defRPr/>
            </a:pPr>
            <a:r>
              <a:rPr lang="es-AR" sz="1200" i="1" dirty="0">
                <a:solidFill>
                  <a:prstClr val="black"/>
                </a:solidFill>
                <a:latin typeface="Arial"/>
              </a:rPr>
              <a:t>Motivo: corrosión / erosión interior</a:t>
            </a:r>
            <a:endParaRPr kumimoji="0" lang="es-AR" sz="1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endParaRPr kumimoji="0" lang="es-AR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Imagen 10" descr="Imagen que contiene bicicleta, luz, cuarto, tabla&#10;&#10;Descripción generada automáticamente">
            <a:extLst>
              <a:ext uri="{FF2B5EF4-FFF2-40B4-BE49-F238E27FC236}">
                <a16:creationId xmlns:a16="http://schemas.microsoft.com/office/drawing/2014/main" id="{0DFEBD7A-A1FA-4736-8425-E774DB470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893674"/>
            <a:ext cx="2893730" cy="2128888"/>
          </a:xfrm>
          <a:prstGeom prst="rect">
            <a:avLst/>
          </a:prstGeom>
        </p:spPr>
      </p:pic>
      <p:pic>
        <p:nvPicPr>
          <p:cNvPr id="12" name="Imagen 11" descr="Imagen que contiene bicicleta, hombre, agua, sostener&#10;&#10;Descripción generada automáticamente">
            <a:extLst>
              <a:ext uri="{FF2B5EF4-FFF2-40B4-BE49-F238E27FC236}">
                <a16:creationId xmlns:a16="http://schemas.microsoft.com/office/drawing/2014/main" id="{74252791-8B6E-427B-9BC3-4C0A91A97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541" y="893674"/>
            <a:ext cx="2838518" cy="212888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F7AE92E-67E3-4984-991C-E7A0FE03C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357" y="871034"/>
            <a:ext cx="2752676" cy="347827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D173489-A371-435A-85B0-C048CC46F4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3490" y="3022562"/>
            <a:ext cx="2327569" cy="192456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D03709F-6343-4D3C-96D5-0CBF75C5A048}"/>
              </a:ext>
            </a:extLst>
          </p:cNvPr>
          <p:cNvSpPr txBox="1"/>
          <p:nvPr/>
        </p:nvSpPr>
        <p:spPr>
          <a:xfrm>
            <a:off x="232163" y="627534"/>
            <a:ext cx="4843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OBJETIVO: APORTAR NUEVA METALURGIA</a:t>
            </a:r>
          </a:p>
        </p:txBody>
      </p:sp>
    </p:spTree>
    <p:extLst>
      <p:ext uri="{BB962C8B-B14F-4D97-AF65-F5344CB8AC3E}">
        <p14:creationId xmlns:p14="http://schemas.microsoft.com/office/powerpoint/2010/main" val="877101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56"/>
          </p:nvPr>
        </p:nvSpPr>
        <p:spPr>
          <a:xfrm>
            <a:off x="372656" y="181497"/>
            <a:ext cx="7913687" cy="169277"/>
          </a:xfrm>
        </p:spPr>
        <p:txBody>
          <a:bodyPr/>
          <a:lstStyle/>
          <a:p>
            <a:r>
              <a:rPr lang="es-ES" dirty="0"/>
              <a:t>TAREAS REALIZADAS EN CRUDO Y VACÍO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694F995-45C2-4070-A764-7AB14E9CF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2B5CA-E49D-6744-8292-DFBC6A05FD3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4 Marcador de texto">
            <a:extLst>
              <a:ext uri="{FF2B5EF4-FFF2-40B4-BE49-F238E27FC236}">
                <a16:creationId xmlns:a16="http://schemas.microsoft.com/office/drawing/2014/main" id="{8E4BA6CC-ECEE-48F5-AD9B-0250FCEDB866}"/>
              </a:ext>
            </a:extLst>
          </p:cNvPr>
          <p:cNvSpPr txBox="1">
            <a:spLocks/>
          </p:cNvSpPr>
          <p:nvPr/>
        </p:nvSpPr>
        <p:spPr>
          <a:xfrm>
            <a:off x="5724128" y="821243"/>
            <a:ext cx="3312368" cy="1390467"/>
          </a:xfrm>
          <a:prstGeom prst="rect">
            <a:avLst/>
          </a:prstGeom>
        </p:spPr>
        <p:txBody>
          <a:bodyPr/>
          <a:lstStyle>
            <a:lvl1pPr marL="182563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AR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Horno de crudo CH1</a:t>
            </a: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A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Cambio de radiación,  convectiva y ducto ingreso de aire precalentado.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AR" sz="1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Motivos: Mejora metalúrgica de tubos de radiación a 321SS.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AR" sz="1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Mejora eficiencia energética ingreso de aire.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39CE298-8F72-470F-B474-D0DB5DD81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77969"/>
            <a:ext cx="2960807" cy="1656184"/>
          </a:xfrm>
          <a:prstGeom prst="rect">
            <a:avLst/>
          </a:prstGeom>
        </p:spPr>
      </p:pic>
      <p:pic>
        <p:nvPicPr>
          <p:cNvPr id="6" name="Imagen 5" descr="Imagen que contiene exterior, pista, tren, grande&#10;&#10;Descripción generada automáticamente">
            <a:extLst>
              <a:ext uri="{FF2B5EF4-FFF2-40B4-BE49-F238E27FC236}">
                <a16:creationId xmlns:a16="http://schemas.microsoft.com/office/drawing/2014/main" id="{C8A5DC87-58DE-4727-AF41-B5DB207C02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49"/>
          <a:stretch/>
        </p:blipFill>
        <p:spPr>
          <a:xfrm>
            <a:off x="3155590" y="671720"/>
            <a:ext cx="2398473" cy="16686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D6AFF47-ECDD-4947-B1DB-B03883492A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60369"/>
            <a:ext cx="1789903" cy="238653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E0DA2FB-5DDF-439A-9574-108BCD3A80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14" y="2479271"/>
            <a:ext cx="1761550" cy="234873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96719A8-1D06-4D34-A926-83F3E20FFA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50"/>
          <a:stretch/>
        </p:blipFill>
        <p:spPr>
          <a:xfrm>
            <a:off x="1931726" y="2479271"/>
            <a:ext cx="1779336" cy="234873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45C09C2-0BC5-481F-B0DC-85BC6A1026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r="25008" b="34600"/>
          <a:stretch/>
        </p:blipFill>
        <p:spPr>
          <a:xfrm>
            <a:off x="5645716" y="2479271"/>
            <a:ext cx="3469191" cy="234873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C35A443-6070-41B1-B09E-4146DF19995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3208"/>
          <a:stretch/>
        </p:blipFill>
        <p:spPr>
          <a:xfrm>
            <a:off x="5630085" y="2460369"/>
            <a:ext cx="1477877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30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56"/>
          </p:nvPr>
        </p:nvSpPr>
        <p:spPr>
          <a:xfrm>
            <a:off x="372656" y="181497"/>
            <a:ext cx="7913687" cy="169277"/>
          </a:xfrm>
        </p:spPr>
        <p:txBody>
          <a:bodyPr/>
          <a:lstStyle/>
          <a:p>
            <a:r>
              <a:rPr lang="es-ES" dirty="0"/>
              <a:t>TAREAS REALIZADAS EN CRUDO Y VACÍO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694F995-45C2-4070-A764-7AB14E9CF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2B5CA-E49D-6744-8292-DFBC6A05FD3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4 Marcador de texto">
            <a:extLst>
              <a:ext uri="{FF2B5EF4-FFF2-40B4-BE49-F238E27FC236}">
                <a16:creationId xmlns:a16="http://schemas.microsoft.com/office/drawing/2014/main" id="{8E4BA6CC-ECEE-48F5-AD9B-0250FCEDB866}"/>
              </a:ext>
            </a:extLst>
          </p:cNvPr>
          <p:cNvSpPr txBox="1">
            <a:spLocks/>
          </p:cNvSpPr>
          <p:nvPr/>
        </p:nvSpPr>
        <p:spPr>
          <a:xfrm>
            <a:off x="6248934" y="561586"/>
            <a:ext cx="2880320" cy="4212697"/>
          </a:xfrm>
          <a:prstGeom prst="rect">
            <a:avLst/>
          </a:prstGeom>
        </p:spPr>
        <p:txBody>
          <a:bodyPr/>
          <a:lstStyle>
            <a:lvl1pPr marL="182563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-AR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Cambio del condensador CE28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-AR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Cambio eyector torre CV10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-AR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Cambio caja enfriadora completa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-AR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Cambio de tramo superior de chimenea precalentador de aire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-AR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Cambio líneas de entrada y salida de agua de refrigeración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AR" sz="1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Motivos: Fin de vida útil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endParaRPr kumimoji="0" lang="es-AR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-AR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Cambio de líneas por nueva metalurgia en acero inoxidable 317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None/>
              <a:tabLst/>
              <a:defRPr/>
            </a:pPr>
            <a:r>
              <a:rPr kumimoji="0" lang="es-AR" sz="1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Motivo: corrosión por ácidos </a:t>
            </a:r>
            <a:r>
              <a:rPr kumimoji="0" lang="es-AR" sz="1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nafténicos</a:t>
            </a:r>
            <a:r>
              <a:rPr kumimoji="0" lang="es-AR" sz="1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s-AR" sz="1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Imagen 6" descr="Imagen que contiene silla, banca, hecho de madera, tabla&#10;&#10;Descripción generada automáticamente">
            <a:extLst>
              <a:ext uri="{FF2B5EF4-FFF2-40B4-BE49-F238E27FC236}">
                <a16:creationId xmlns:a16="http://schemas.microsoft.com/office/drawing/2014/main" id="{26CC5563-81AE-4BDC-BF6E-A798EA6707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8" y="561586"/>
            <a:ext cx="1988840" cy="1491630"/>
          </a:xfrm>
          <a:prstGeom prst="rect">
            <a:avLst/>
          </a:prstGeom>
        </p:spPr>
      </p:pic>
      <p:pic>
        <p:nvPicPr>
          <p:cNvPr id="14" name="Imagen 13" descr="Imagen que contiene exterior, avión, grande, estacionado&#10;&#10;Descripción generada automáticamente">
            <a:extLst>
              <a:ext uri="{FF2B5EF4-FFF2-40B4-BE49-F238E27FC236}">
                <a16:creationId xmlns:a16="http://schemas.microsoft.com/office/drawing/2014/main" id="{8393DE21-9FC7-4621-8752-004DED0D21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"/>
          <a:stretch/>
        </p:blipFill>
        <p:spPr>
          <a:xfrm>
            <a:off x="2099331" y="561586"/>
            <a:ext cx="1824598" cy="146839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978A694-3AD6-4688-83A5-C73373AE42DE}"/>
              </a:ext>
            </a:extLst>
          </p:cNvPr>
          <p:cNvPicPr/>
          <p:nvPr/>
        </p:nvPicPr>
        <p:blipFill rotWithShape="1">
          <a:blip r:embed="rId5" cstate="print"/>
          <a:srcRect l="9417" t="6039" r="12278" b="13285"/>
          <a:stretch/>
        </p:blipFill>
        <p:spPr bwMode="auto">
          <a:xfrm>
            <a:off x="77838" y="2094144"/>
            <a:ext cx="3846091" cy="2421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EEBA1D8-52C6-4F45-80E8-A01BCE695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3111" y="3286571"/>
            <a:ext cx="2009320" cy="17937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5F677AF-726A-4DD3-AC19-AF0A1F5FC4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80" y="561586"/>
            <a:ext cx="2327975" cy="310396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E1BD04C-F42B-40EA-9BF7-A266F55E22CD}"/>
              </a:ext>
            </a:extLst>
          </p:cNvPr>
          <p:cNvSpPr txBox="1"/>
          <p:nvPr/>
        </p:nvSpPr>
        <p:spPr>
          <a:xfrm>
            <a:off x="4067944" y="3797084"/>
            <a:ext cx="264725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ts val="600"/>
              </a:spcBef>
              <a:buClr>
                <a:srgbClr val="0067A8"/>
              </a:buClr>
              <a:buSzPct val="95000"/>
              <a:defRPr/>
            </a:pPr>
            <a:r>
              <a:rPr kumimoji="0" lang="es-AR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Cambio e ingeniería líneas de entrada y salida de paneles CE10 (6)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AR" sz="1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Motivo: Mejora en distribución de carga. </a:t>
            </a:r>
          </a:p>
        </p:txBody>
      </p:sp>
    </p:spTree>
    <p:extLst>
      <p:ext uri="{BB962C8B-B14F-4D97-AF65-F5344CB8AC3E}">
        <p14:creationId xmlns:p14="http://schemas.microsoft.com/office/powerpoint/2010/main" val="4228596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56"/>
          </p:nvPr>
        </p:nvSpPr>
        <p:spPr>
          <a:xfrm>
            <a:off x="372656" y="181497"/>
            <a:ext cx="7913687" cy="169277"/>
          </a:xfrm>
        </p:spPr>
        <p:txBody>
          <a:bodyPr/>
          <a:lstStyle/>
          <a:p>
            <a:r>
              <a:rPr lang="es-ES" dirty="0"/>
              <a:t>TAREAS REALIZADAS EN HIDRÓGENO III – HDS III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694F995-45C2-4070-A764-7AB14E9CF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2B5CA-E49D-6744-8292-DFBC6A05FD3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4 Marcador de texto">
            <a:extLst>
              <a:ext uri="{FF2B5EF4-FFF2-40B4-BE49-F238E27FC236}">
                <a16:creationId xmlns:a16="http://schemas.microsoft.com/office/drawing/2014/main" id="{8E4BA6CC-ECEE-48F5-AD9B-0250FCEDB866}"/>
              </a:ext>
            </a:extLst>
          </p:cNvPr>
          <p:cNvSpPr txBox="1">
            <a:spLocks/>
          </p:cNvSpPr>
          <p:nvPr/>
        </p:nvSpPr>
        <p:spPr>
          <a:xfrm>
            <a:off x="2723373" y="3578548"/>
            <a:ext cx="4658582" cy="1180913"/>
          </a:xfrm>
          <a:prstGeom prst="rect">
            <a:avLst/>
          </a:prstGeom>
        </p:spPr>
        <p:txBody>
          <a:bodyPr/>
          <a:lstStyle>
            <a:lvl1pPr marL="182563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Horno reactor B4201: </a:t>
            </a:r>
            <a:r>
              <a:rPr kumimoji="0" lang="es-A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cambio total de refractario (3 capas) y secado controlado en taller.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AR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Motivo: desprendimiento de refractario que tapan ranuras tubos reactor.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endParaRPr kumimoji="0" lang="es-AR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-A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Cambio de metalurgia internos torre 37-C9 (20 platos)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AR" sz="1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Motivo: Nuevo diseño (CILC-19-053)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endParaRPr kumimoji="0" lang="es-AR" sz="1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lang="es-AR" sz="1200" dirty="0">
                <a:solidFill>
                  <a:prstClr val="black"/>
                </a:solidFill>
                <a:latin typeface="Arial"/>
              </a:rPr>
              <a:t> </a:t>
            </a:r>
            <a:r>
              <a:rPr kumimoji="0" lang="es-A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Cambio de diseño plato distribuidor 37-C22. </a:t>
            </a:r>
            <a:r>
              <a:rPr kumimoji="0" lang="es-AR" sz="1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(CILC-18-208)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6908526-DBBE-4019-81BB-EF34F39BC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27534"/>
            <a:ext cx="2380402" cy="154985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664261B-2436-4D51-858B-8C71DE9849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177"/>
          <a:stretch/>
        </p:blipFill>
        <p:spPr>
          <a:xfrm>
            <a:off x="7312442" y="679211"/>
            <a:ext cx="1669583" cy="3989045"/>
          </a:xfrm>
          <a:prstGeom prst="rect">
            <a:avLst/>
          </a:prstGeom>
        </p:spPr>
      </p:pic>
      <p:pic>
        <p:nvPicPr>
          <p:cNvPr id="5" name="Imagen 4" descr="Imagen que contiene edificio, viejo, reloj, sucio&#10;&#10;Descripción generada automáticamente">
            <a:extLst>
              <a:ext uri="{FF2B5EF4-FFF2-40B4-BE49-F238E27FC236}">
                <a16:creationId xmlns:a16="http://schemas.microsoft.com/office/drawing/2014/main" id="{AD393404-A041-4199-A12A-C85862D628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17" y="628504"/>
            <a:ext cx="2684544" cy="1510056"/>
          </a:xfrm>
          <a:prstGeom prst="rect">
            <a:avLst/>
          </a:prstGeom>
        </p:spPr>
      </p:pic>
      <p:pic>
        <p:nvPicPr>
          <p:cNvPr id="14" name="Imagen 13" descr="Imagen que contiene exterior, pista, nieve, viejo&#10;&#10;Descripción generada automáticamente">
            <a:extLst>
              <a:ext uri="{FF2B5EF4-FFF2-40B4-BE49-F238E27FC236}">
                <a16:creationId xmlns:a16="http://schemas.microsoft.com/office/drawing/2014/main" id="{5CA2BDD6-E71A-424A-8B5A-EBDE152319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1" b="41600"/>
          <a:stretch/>
        </p:blipFill>
        <p:spPr>
          <a:xfrm>
            <a:off x="36393" y="2120062"/>
            <a:ext cx="1537305" cy="1629714"/>
          </a:xfrm>
          <a:prstGeom prst="rect">
            <a:avLst/>
          </a:prstGeom>
        </p:spPr>
      </p:pic>
      <p:pic>
        <p:nvPicPr>
          <p:cNvPr id="18" name="Imagen 17" descr="Imagen que contiene interior, monitor, computadora, tabla&#10;&#10;Descripción generada automáticamente">
            <a:extLst>
              <a:ext uri="{FF2B5EF4-FFF2-40B4-BE49-F238E27FC236}">
                <a16:creationId xmlns:a16="http://schemas.microsoft.com/office/drawing/2014/main" id="{305B23CE-8BAA-46C3-83EB-4440553A35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3" r="5666" b="21711"/>
          <a:stretch/>
        </p:blipFill>
        <p:spPr>
          <a:xfrm>
            <a:off x="64260" y="3769246"/>
            <a:ext cx="2635532" cy="1250776"/>
          </a:xfrm>
          <a:prstGeom prst="rect">
            <a:avLst/>
          </a:prstGeom>
        </p:spPr>
      </p:pic>
      <p:pic>
        <p:nvPicPr>
          <p:cNvPr id="20" name="Imagen 19" descr="Imagen que contiene interior, horno, coche, abrir&#10;&#10;Descripción generada automáticamente">
            <a:extLst>
              <a:ext uri="{FF2B5EF4-FFF2-40B4-BE49-F238E27FC236}">
                <a16:creationId xmlns:a16="http://schemas.microsoft.com/office/drawing/2014/main" id="{22C91E14-78CD-4D0A-BA8E-1B84D4E366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447" y="647003"/>
            <a:ext cx="1964079" cy="1473059"/>
          </a:xfrm>
          <a:prstGeom prst="rect">
            <a:avLst/>
          </a:prstGeom>
        </p:spPr>
      </p:pic>
      <p:pic>
        <p:nvPicPr>
          <p:cNvPr id="22" name="Imagen 21" descr="Imagen que contiene motor&#10;&#10;Descripción generada automáticamente">
            <a:extLst>
              <a:ext uri="{FF2B5EF4-FFF2-40B4-BE49-F238E27FC236}">
                <a16:creationId xmlns:a16="http://schemas.microsoft.com/office/drawing/2014/main" id="{C8E2B21A-E265-47DC-9CAA-F8A8779E78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t="17485" r="24012" b="15773"/>
          <a:stretch/>
        </p:blipFill>
        <p:spPr>
          <a:xfrm>
            <a:off x="5135197" y="2177388"/>
            <a:ext cx="2526073" cy="132225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D21EBFB-6300-4DD7-AD4D-324078BE45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1129" y="2177388"/>
            <a:ext cx="2249681" cy="1413842"/>
          </a:xfrm>
          <a:prstGeom prst="rect">
            <a:avLst/>
          </a:prstGeom>
        </p:spPr>
      </p:pic>
      <p:pic>
        <p:nvPicPr>
          <p:cNvPr id="16" name="Imagen 15" descr="Imagen que contiene tabla, grande, estacionado, fuego&#10;&#10;Descripción generada automáticamente">
            <a:extLst>
              <a:ext uri="{FF2B5EF4-FFF2-40B4-BE49-F238E27FC236}">
                <a16:creationId xmlns:a16="http://schemas.microsoft.com/office/drawing/2014/main" id="{F7331442-F3B1-4F2E-ACB2-DBB3339B1F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1" b="48599"/>
          <a:stretch/>
        </p:blipFill>
        <p:spPr>
          <a:xfrm>
            <a:off x="1232241" y="2678725"/>
            <a:ext cx="1423410" cy="10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80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56"/>
          </p:nvPr>
        </p:nvSpPr>
        <p:spPr>
          <a:xfrm>
            <a:off x="372656" y="181497"/>
            <a:ext cx="7913687" cy="169277"/>
          </a:xfrm>
        </p:spPr>
        <p:txBody>
          <a:bodyPr/>
          <a:lstStyle/>
          <a:p>
            <a:r>
              <a:rPr lang="es-ES" dirty="0"/>
              <a:t>TAREAS REALIZADAS EN PLATFORMING, UNIFINING I-II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694F995-45C2-4070-A764-7AB14E9CF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2B5CA-E49D-6744-8292-DFBC6A05FD3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4 Marcador de texto">
            <a:extLst>
              <a:ext uri="{FF2B5EF4-FFF2-40B4-BE49-F238E27FC236}">
                <a16:creationId xmlns:a16="http://schemas.microsoft.com/office/drawing/2014/main" id="{8E4BA6CC-ECEE-48F5-AD9B-0250FCEDB866}"/>
              </a:ext>
            </a:extLst>
          </p:cNvPr>
          <p:cNvSpPr txBox="1">
            <a:spLocks/>
          </p:cNvSpPr>
          <p:nvPr/>
        </p:nvSpPr>
        <p:spPr>
          <a:xfrm>
            <a:off x="9178" y="3526834"/>
            <a:ext cx="3168352" cy="1491832"/>
          </a:xfrm>
          <a:prstGeom prst="rect">
            <a:avLst/>
          </a:prstGeom>
        </p:spPr>
        <p:txBody>
          <a:bodyPr/>
          <a:lstStyle>
            <a:lvl1pPr marL="182563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-A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Horno PH101: cambio de convectiva y refractario de chimenea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-A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Cambio por nuevo diseño de intercambiadores PE101 (6)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r>
              <a:rPr kumimoji="0" lang="es-AR" sz="11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Motivo: Optimización energética (CILC-18-129)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endParaRPr kumimoji="0" lang="es-AR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tabLst/>
              <a:defRPr/>
            </a:pPr>
            <a:endParaRPr kumimoji="0" lang="es-A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876834B-EAF1-4B62-A231-19A27AB0A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83"/>
          <a:stretch/>
        </p:blipFill>
        <p:spPr>
          <a:xfrm>
            <a:off x="3142926" y="2710691"/>
            <a:ext cx="2952166" cy="23704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6C13BCD-5706-414E-8649-A17677E835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41" b="5758"/>
          <a:stretch/>
        </p:blipFill>
        <p:spPr>
          <a:xfrm>
            <a:off x="6504765" y="2067694"/>
            <a:ext cx="2121853" cy="13312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24E7BD4-4775-4C2F-A145-612F71232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704539"/>
            <a:ext cx="2992030" cy="1991417"/>
          </a:xfrm>
          <a:prstGeom prst="rect">
            <a:avLst/>
          </a:prstGeom>
        </p:spPr>
      </p:pic>
      <p:pic>
        <p:nvPicPr>
          <p:cNvPr id="8" name="Imagen 1" descr="cid:image010.png@01D74B33.6C25A260">
            <a:extLst>
              <a:ext uri="{FF2B5EF4-FFF2-40B4-BE49-F238E27FC236}">
                <a16:creationId xmlns:a16="http://schemas.microsoft.com/office/drawing/2014/main" id="{474B0FA9-9352-49DD-A6C3-EB112E415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27496"/>
            <a:ext cx="2098953" cy="140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B59C5C-235B-40DE-BCE0-68AFB0AE44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674" t="26188" r="48798" b="47728"/>
          <a:stretch/>
        </p:blipFill>
        <p:spPr>
          <a:xfrm>
            <a:off x="107504" y="771550"/>
            <a:ext cx="1440160" cy="14351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BD261BC-729E-4EDA-8997-A322B03EE0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6" t="4144" r="27950" b="17801"/>
          <a:stretch/>
        </p:blipFill>
        <p:spPr>
          <a:xfrm>
            <a:off x="1436668" y="679599"/>
            <a:ext cx="1640359" cy="261849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79CD968-7DCD-418B-8E59-073BCB0D9EA2}"/>
              </a:ext>
            </a:extLst>
          </p:cNvPr>
          <p:cNvSpPr txBox="1"/>
          <p:nvPr/>
        </p:nvSpPr>
        <p:spPr>
          <a:xfrm>
            <a:off x="6307726" y="3651870"/>
            <a:ext cx="2584753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-AR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Reemplazo paneles </a:t>
            </a:r>
            <a:r>
              <a:rPr kumimoji="0" lang="es-AR" sz="11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aeros</a:t>
            </a:r>
            <a:r>
              <a:rPr kumimoji="0" lang="es-AR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PE14 (2) + PE15 (2) + PE111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-AR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Cambio de 2 mazos aceite PE19 (nuevo diseño) d</a:t>
            </a:r>
            <a:r>
              <a:rPr lang="es-AR" sz="1100" dirty="0">
                <a:solidFill>
                  <a:prstClr val="black"/>
                </a:solidFill>
              </a:rPr>
              <a:t>el compresor PC3.  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tabLst/>
              <a:defRPr/>
            </a:pPr>
            <a:r>
              <a:rPr lang="es-AR" sz="1100" i="1" dirty="0">
                <a:solidFill>
                  <a:prstClr val="black"/>
                </a:solidFill>
              </a:rPr>
              <a:t> Motivos: </a:t>
            </a:r>
            <a:r>
              <a:rPr kumimoji="0" lang="es-AR" sz="11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 de vida útil (CILC-19-112)</a:t>
            </a:r>
          </a:p>
        </p:txBody>
      </p:sp>
    </p:spTree>
    <p:extLst>
      <p:ext uri="{BB962C8B-B14F-4D97-AF65-F5344CB8AC3E}">
        <p14:creationId xmlns:p14="http://schemas.microsoft.com/office/powerpoint/2010/main" val="2206391248"/>
      </p:ext>
    </p:extLst>
  </p:cSld>
  <p:clrMapOvr>
    <a:masterClrMapping/>
  </p:clrMapOvr>
</p:sld>
</file>

<file path=ppt/theme/theme1.xml><?xml version="1.0" encoding="utf-8"?>
<a:theme xmlns:a="http://schemas.openxmlformats.org/drawingml/2006/main" name="Patrón general">
  <a:themeElements>
    <a:clrScheme name="YPF">
      <a:dk1>
        <a:srgbClr val="000000"/>
      </a:dk1>
      <a:lt1>
        <a:srgbClr val="FFFFFF"/>
      </a:lt1>
      <a:dk2>
        <a:srgbClr val="A6A6A6"/>
      </a:dk2>
      <a:lt2>
        <a:srgbClr val="E1E1E1"/>
      </a:lt2>
      <a:accent1>
        <a:srgbClr val="274FBD"/>
      </a:accent1>
      <a:accent2>
        <a:srgbClr val="03BFFE"/>
      </a:accent2>
      <a:accent3>
        <a:srgbClr val="7DFCA6"/>
      </a:accent3>
      <a:accent4>
        <a:srgbClr val="42E8C4"/>
      </a:accent4>
      <a:accent5>
        <a:srgbClr val="F67E00"/>
      </a:accent5>
      <a:accent6>
        <a:srgbClr val="FE5400"/>
      </a:accent6>
      <a:hlink>
        <a:srgbClr val="03BFFE"/>
      </a:hlink>
      <a:folHlink>
        <a:srgbClr val="274FB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Patrón gener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Patrón general">
  <a:themeElements>
    <a:clrScheme name="YPF">
      <a:dk1>
        <a:srgbClr val="000000"/>
      </a:dk1>
      <a:lt1>
        <a:srgbClr val="FFFFFF"/>
      </a:lt1>
      <a:dk2>
        <a:srgbClr val="A6A6A6"/>
      </a:dk2>
      <a:lt2>
        <a:srgbClr val="E1E1E1"/>
      </a:lt2>
      <a:accent1>
        <a:srgbClr val="274FBD"/>
      </a:accent1>
      <a:accent2>
        <a:srgbClr val="03BFFE"/>
      </a:accent2>
      <a:accent3>
        <a:srgbClr val="7DFCA6"/>
      </a:accent3>
      <a:accent4>
        <a:srgbClr val="42E8C4"/>
      </a:accent4>
      <a:accent5>
        <a:srgbClr val="F67E00"/>
      </a:accent5>
      <a:accent6>
        <a:srgbClr val="FE5400"/>
      </a:accent6>
      <a:hlink>
        <a:srgbClr val="03BFFE"/>
      </a:hlink>
      <a:folHlink>
        <a:srgbClr val="274FB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dited xmlns="4f2a19a2-e04f-492c-b1ff-3aa37fb5fd96" xsi:nil="true"/>
    <EditedBy xmlns="4f2a19a2-e04f-492c-b1ff-3aa37fb5fd96" xsi:nil="true"/>
    <Status xmlns="4f2a19a2-e04f-492c-b1ff-3aa37fb5fd96">Pendiente</Status>
    <Preview xmlns="a8e86215-3ea8-4d31-adcd-0fd35ed3b06a" xsi:nil="true"/>
    <Short_x0020_description xmlns="a8e86215-3ea8-4d31-adcd-0fd35ed3b06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FFAEE5C6EE76A4DAB6702A6410F3DB6" ma:contentTypeVersion="16" ma:contentTypeDescription="Crear nuevo documento." ma:contentTypeScope="" ma:versionID="0dba97b95ed2cf137de3dac59074d856">
  <xsd:schema xmlns:xsd="http://www.w3.org/2001/XMLSchema" xmlns:xs="http://www.w3.org/2001/XMLSchema" xmlns:p="http://schemas.microsoft.com/office/2006/metadata/properties" xmlns:ns2="a8e86215-3ea8-4d31-adcd-0fd35ed3b06a" xmlns:ns3="ce976a78-4335-4a07-9344-a6c4fe7fb95d" xmlns:ns4="4f2a19a2-e04f-492c-b1ff-3aa37fb5fd96" targetNamespace="http://schemas.microsoft.com/office/2006/metadata/properties" ma:root="true" ma:fieldsID="992d477f583fb228a01a048552ac129e" ns2:_="" ns3:_="" ns4:_="">
    <xsd:import namespace="a8e86215-3ea8-4d31-adcd-0fd35ed3b06a"/>
    <xsd:import namespace="ce976a78-4335-4a07-9344-a6c4fe7fb95d"/>
    <xsd:import namespace="4f2a19a2-e04f-492c-b1ff-3aa37fb5fd96"/>
    <xsd:element name="properties">
      <xsd:complexType>
        <xsd:sequence>
          <xsd:element name="documentManagement">
            <xsd:complexType>
              <xsd:all>
                <xsd:element ref="ns2:Preview" minOccurs="0"/>
                <xsd:element ref="ns2:Short_x0020_description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4:Status"/>
                <xsd:element ref="ns4:MediaLengthInSeconds" minOccurs="0"/>
                <xsd:element ref="ns4:Edited" minOccurs="0"/>
                <xsd:element ref="ns4:EditedB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e86215-3ea8-4d31-adcd-0fd35ed3b06a" elementFormDefault="qualified">
    <xsd:import namespace="http://schemas.microsoft.com/office/2006/documentManagement/types"/>
    <xsd:import namespace="http://schemas.microsoft.com/office/infopath/2007/PartnerControls"/>
    <xsd:element name="Preview" ma:index="8" nillable="true" ma:displayName="Vista previa" ma:internalName="Preview">
      <xsd:simpleType>
        <xsd:restriction base="dms:Text">
          <xsd:maxLength value="255"/>
        </xsd:restriction>
      </xsd:simpleType>
    </xsd:element>
    <xsd:element name="Short_x0020_description" ma:index="9" nillable="true" ma:displayName="Resumen" ma:internalName="Short_x0020_description">
      <xsd:simpleType>
        <xsd:restriction base="dms:Text">
          <xsd:maxLength value="255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976a78-4335-4a07-9344-a6c4fe7fb95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2a19a2-e04f-492c-b1ff-3aa37fb5fd96" elementFormDefault="qualified">
    <xsd:import namespace="http://schemas.microsoft.com/office/2006/documentManagement/types"/>
    <xsd:import namespace="http://schemas.microsoft.com/office/infopath/2007/PartnerControls"/>
    <xsd:element name="Status" ma:index="19" ma:displayName="Estado" ma:default="Nuevo" ma:format="Dropdown" ma:internalName="Status">
      <xsd:simpleType>
        <xsd:union memberTypes="dms:Text">
          <xsd:simpleType>
            <xsd:restriction base="dms:Choice">
              <xsd:enumeration value="Nuevo"/>
              <xsd:enumeration value="Editado"/>
              <xsd:enumeration value="Omitido"/>
              <xsd:enumeration value="Pendiente"/>
              <xsd:enumeration value="Publicado"/>
            </xsd:restriction>
          </xsd:simpleType>
        </xsd:un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Edited" ma:index="21" nillable="true" ma:displayName="Editado" ma:format="DateTime" ma:internalName="Edited">
      <xsd:simpleType>
        <xsd:restriction base="dms:DateTime"/>
      </xsd:simpleType>
    </xsd:element>
    <xsd:element name="EditedBy" ma:index="22" nillable="true" ma:displayName="Editado por" ma:internalName="EditedB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E71346-7B36-4490-8E7B-EC219D639A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BBB5FD-B571-48DC-988A-E8625AF5C989}">
  <ds:schemaRefs>
    <ds:schemaRef ds:uri="http://schemas.microsoft.com/office/2006/documentManagement/types"/>
    <ds:schemaRef ds:uri="http://schemas.openxmlformats.org/package/2006/metadata/core-properties"/>
    <ds:schemaRef ds:uri="4f2a19a2-e04f-492c-b1ff-3aa37fb5fd96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ce976a78-4335-4a07-9344-a6c4fe7fb95d"/>
    <ds:schemaRef ds:uri="a8e86215-3ea8-4d31-adcd-0fd35ed3b06a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DFBDC95-6180-44CF-BF56-4B003C4013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e86215-3ea8-4d31-adcd-0fd35ed3b06a"/>
    <ds:schemaRef ds:uri="ce976a78-4335-4a07-9344-a6c4fe7fb95d"/>
    <ds:schemaRef ds:uri="4f2a19a2-e04f-492c-b1ff-3aa37fb5fd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5237</TotalTime>
  <Words>841</Words>
  <Application>Microsoft Office PowerPoint</Application>
  <PresentationFormat>Presentación en pantalla (16:9)</PresentationFormat>
  <Paragraphs>171</Paragraphs>
  <Slides>15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Arial</vt:lpstr>
      <vt:lpstr>Arial Black</vt:lpstr>
      <vt:lpstr>Calibri</vt:lpstr>
      <vt:lpstr>Lucida Grande</vt:lpstr>
      <vt:lpstr>Verdana</vt:lpstr>
      <vt:lpstr>Wingdings</vt:lpstr>
      <vt:lpstr>Patrón general</vt:lpstr>
      <vt:lpstr>1_Patrón general</vt:lpstr>
      <vt:lpstr>2_Patrón general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FERRAGUD, LEANDRO</dc:creator>
  <cp:lastModifiedBy>ORZOLA, MAXIMILIANO</cp:lastModifiedBy>
  <cp:revision>370</cp:revision>
  <dcterms:created xsi:type="dcterms:W3CDTF">2022-04-13T11:27:54Z</dcterms:created>
  <dcterms:modified xsi:type="dcterms:W3CDTF">2022-09-20T20:04:13Z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b622c24-5861-4880-bcaa-37216e265fb3_Enabled">
    <vt:lpwstr>true</vt:lpwstr>
  </property>
  <property fmtid="{D5CDD505-2E9C-101B-9397-08002B2CF9AE}" pid="3" name="MSIP_Label_fb622c24-5861-4880-bcaa-37216e265fb3_SetDate">
    <vt:lpwstr>2022-09-20T20:04:12Z</vt:lpwstr>
  </property>
  <property fmtid="{D5CDD505-2E9C-101B-9397-08002B2CF9AE}" pid="4" name="MSIP_Label_fb622c24-5861-4880-bcaa-37216e265fb3_Method">
    <vt:lpwstr>Privileged</vt:lpwstr>
  </property>
  <property fmtid="{D5CDD505-2E9C-101B-9397-08002B2CF9AE}" pid="5" name="MSIP_Label_fb622c24-5861-4880-bcaa-37216e265fb3_Name">
    <vt:lpwstr>YPF - Publica</vt:lpwstr>
  </property>
  <property fmtid="{D5CDD505-2E9C-101B-9397-08002B2CF9AE}" pid="6" name="MSIP_Label_fb622c24-5861-4880-bcaa-37216e265fb3_SiteId">
    <vt:lpwstr>038018c3-616c-4b46-ad9b-aa9007f701b5</vt:lpwstr>
  </property>
  <property fmtid="{D5CDD505-2E9C-101B-9397-08002B2CF9AE}" pid="7" name="MSIP_Label_fb622c24-5861-4880-bcaa-37216e265fb3_ActionId">
    <vt:lpwstr>f021b05c-9ae4-4001-b6ad-b3ba890603ef</vt:lpwstr>
  </property>
  <property fmtid="{D5CDD505-2E9C-101B-9397-08002B2CF9AE}" pid="8" name="MSIP_Label_fb622c24-5861-4880-bcaa-37216e265fb3_ContentBits">
    <vt:lpwstr>3</vt:lpwstr>
  </property>
</Properties>
</file>