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556" r:id="rId4"/>
    <p:sldId id="557" r:id="rId5"/>
    <p:sldId id="734" r:id="rId6"/>
    <p:sldId id="558" r:id="rId7"/>
    <p:sldId id="559" r:id="rId8"/>
    <p:sldId id="560" r:id="rId9"/>
    <p:sldId id="561" r:id="rId10"/>
    <p:sldId id="562" r:id="rId11"/>
    <p:sldId id="563" r:id="rId12"/>
    <p:sldId id="564" r:id="rId13"/>
    <p:sldId id="565" r:id="rId14"/>
    <p:sldId id="566" r:id="rId15"/>
    <p:sldId id="573" r:id="rId16"/>
    <p:sldId id="574" r:id="rId17"/>
    <p:sldId id="575" r:id="rId18"/>
    <p:sldId id="576" r:id="rId19"/>
    <p:sldId id="578" r:id="rId20"/>
    <p:sldId id="579" r:id="rId21"/>
    <p:sldId id="580" r:id="rId22"/>
    <p:sldId id="581" r:id="rId23"/>
    <p:sldId id="582" r:id="rId24"/>
    <p:sldId id="583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1" d="100"/>
          <a:sy n="61" d="100"/>
        </p:scale>
        <p:origin x="-394" y="-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1:06.9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9054 4390,'25'0,"0"0,24 0,-24 0,25 0,-26 0,26 0,-25 0,49 0,-49 0,25 0,-25 0,24 0,-24 0,0 0,24 0,-24 0,25 0,-25 0,-1 0,26-24,-25 24,24 0,-24 0,25 0,-25 0,-1 0,26 0,-25 0,0 0,-1 0,26 0,-25 0,0 0,-1 0,1 0,0 0,25 0,-25 0,24 0,-24 0,0 0,0 0,-1 0,1 0,0 0,0 0,24 0,-24 0,0 0,0 0,0 0,-1 0,1 0,0 0,0 0,24 0,-49 24,25-24,0 0,0 25,0-25,-1 0,1 0,0 0,0 0,0 25,-1-25,1 0,0 0,0 0,0 0,-25 25,24-25,1 0,0 0,0 0,0 0,0 0,-1 0,1 0,0 0,0 0,0 0,-1 0,1 0,0 0,0 0,0 0,-1 0,1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2:05.6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13519 10517,'25'0,"0"0,-1 0,1 0,50 25,-51-25,26 0,-25 0,24 0,1 25,0-25,-26 0,26 25,0-25,-1 0,-24 0,25 24,-1-24,-24 25,0-25,24 0,-24 25,0-25,25 0,-26 0,26 0,-25 25,0-25,24 0,-49 25,25-25,0 0,0 0,0 0,-1 0,26 0,-25 0,0 0,-1 0,1 0,0 0,25 0,-26 0,26 0,-25 0,0 0,-1 0,26 0,-25 0,0 0,-1 0,1 0,0 0,0 0,0 0,-1 0,1 0,0 0,0 0,0 0,-1 0,1 0,-25-25,0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2:18.2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13221 12154,'50'0,"-25"0,-1 0,1 0,0 0,25 0,-26 0,1 0,0 0,0 0,0 0,24 0,-24 0,0 0,0 0,0 0,-1 0,1 0,0 0,0 0,0 0,-1 0,1 0,0 0,0 0,24 0,-24 0,0 0,0 0,0 0,24 0,-24 0,0 0,0 0,-1 0,1 0,25 0,-25 0,-1 0,26 0,-25 0,0 0,24 0,-24 0,0 0,0 0,0 0,24 0,-24 0,25 0,-26 0,26 0,-25 0,24 0,-24 0,0 0,0 0,0 0,-1 0,26 0,-25 0,24 0,-24 0,0 0,0 0,24 0,1 0,-25 0,0 0,24 0,-24 0,0 0,24 0,-24 0,0 0,0 0,24 0,-24 0,0 0,0 0,0 0,0 0,24 0,-24 0,0 0,24 0,-24 0,0 0,0 0,24 0,-24 0,0 0,0 0,0 0,-1 0,1 25,0-25,0 0,0 0,-1 0,1 0,0 0,25 0,-26 0,1 0,25 0,-25 0,-1 0,1 0,0 0,0 0,0 0,-1 0,1 0,0 0,0 0,0 0,0 0,-1 0,1 0,0 0,0 0,0 0,-1 0,1 0,25 0,-25-25,-1 25,1 0,0 0,0 0,0 0,-1 0,1 0,0 0,0 0,0 0,-1 0,1 0,0 0,0 0,0 0,-1 0,-24-25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2:40.2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5606 14709,'25'0,"25"0,-1 0,1 0,-1 25,1 0,24-25,-24 0,-25 0,24 0,-24 0,50 25,-50-25,24 0,-24 24,49-24,-49 0,25 0,-25 0,24 0,-24 0,0 0,0 0,24 0,1 0,-25 0,-1 0,1 0,0 0,0 0,24 0,-24 0,25 0,-25 0,-1 0,26 0,-25 0,0 0,-1 0,26 0,-25 0,25 0,-26 0,51 0,-50 25,24-25,-24 0,25 0,-1 0,1 0,-25 0,24 0,1 0,-1 0,1 0,0 0,-1 0,1 0,-1 0,26 0,-26 0,1 0,0 0,-25 0,24 0,1 0,-25 0,-1 0,1 0,25 0,-25 0,-1 0,26 0,-25 0,0 0,-1 0,1 0,0 0,25 0,-26 25,1-25,0 0,49 0,-49 0,0 0,25 0,-1 0,-24 0,0 0,0 0,49 0,-49 0,0 0,-1 0,26 0,-25 0,0 0,24 0,-24 0,0 0,0 0,24 0,-24 0,25 0,-25 0,-1 0,1 0,0 0,0 0,24 0,1 0,-25 0,0 0,24 0,-24 0,0 0,24 0,1-25,-25 25,0 0,24-25,-24 25,0 0,0 0,-1 0,1 0,25 0,-25 0,0 0,-1-24,-24-1,25 25,0 0,25 0,-1 0,-24 0,0 0,24 0,-24 0,0 0,0 0,24 0,-24 0,25 0,-25 0,-1 0,26 0,-25 0,24 0,-24 0,25 0,-25 0,24 0,-24 0,25 0,-1 0,1 0,-25 0,24 0,-24 0,25 0,-25 0,-1 0,26 0,-25 0,24 0,-24 0,25 0,-25 0,-1 0,1 0,25 0,-1 0,-24 0,0 0,25 0,-26 0,1 0,25 0,-1 0,-24 0,0 0,25 0,-26 0,1 0,0 0,49 0,-49 0,0 0,0 0,25 0,-26 0,1 0,25 0,-1 0,1 0,-25 0,24 0,-24 0,25 0,-25 0,-1 0,1 0,0 0,0 0,24 0,-24 0,0 0,0 0,0 0,-1 0,1 0,0 0,0 0,0 0,24 0,-24 0,25 0,-26 0,51 0,-50 0,24 25,-24-25,50 0,-51 24,26-24,-25 0,49 0,-24 0,-1 25,1-25,0 0,-1 25,1-25,-1 0,-24 25,25-25,-1 0,1 0,-25 0,0 0,-1 0,1 0,0 0,25 0,-25 0,24 0,-24 0,0 0,0 0,-1 0,1 0,25 0,-25 0,-1 0,26 0,-25 0,0 0,24 0,-24 0,25 0,-26 0,1 0,25 0,-25 0,24 0,-24 0,25 0,-26 0,1 0,0 0,25 0,-1 0,-24 0,0 0,24 0,-24 0,25 0,0 0,-26 0,1 0,25 0,-25-25,-1 25,1 0,25 0,-25 0,-1 0,1 0,25-25,-25 25,24 0,-24 0,25 0,-26 0,1 0,0 0,0 0,24 0,-49-25,25 25,0 0,0 0,0 0,-1 0,1 0,0 0,-25-24,25 24,0 0,-1 0,1 0,-25-25,25 25,-25-25,25 25,-25-25,25 25,0-25,-1 25,1-24,0 24,-25-25,25 25,0 0,-25-25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2:49.4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9401 15602,'50'0,"-25"0,0 0,24 0,1 25,-25-25,-1 25,26-25,-25 0,0 0,-1 0,26 0,-25 0,0 0,-1 0,1 0,0 0,0 0,0 0,-1 0,1 0,0 0,0 0,0 0,-1 0,1 0,0 0,0 0,24 0,-24 0,25 0,-25 0,0 0,-1 0,1 0,25 0,-25 0,-1 0,26 0,-25 0,0 0,-1 0,1 0,0 0,25 0,-26 0,1 0,0 0,25 0,-26 0,1 0,0 0,0 0,0 0,24 0,-24 0,0 0,0 0,24 0,1 0,-25 0,24 0,1 0,24 0,-24 0,0 0,-26 0,26 0,0 0,-1 0,1 0,-25 0,24 0,1 0,-1 0,-24 0,25 0,-25 0,49 0,-49 0,0 0,-1 0,26 0,-25 0,0 0,24 0,1 0,-25-25,-1 25,26 0,-25 0,0 0,24 0,1 0,-25 0,0 0,-1 0,51-25,-50 25,24 0,-24 0,25 0,-1 0,1 0,-25 0,-1 0,26 0,0 0,-1 0,-24 0,0 0,0 0,-1 0,1 0,0-25,0 25,0 0,-1 0,1-24,0 24,0 0,0 0,24 0,26 0,-1 0,-24 0,-1 0,-24 0,25 0,-1 0,-24 0,0 0,0 0,49 24,-49-24,0 0,24 0,1 0,-25 0,24 25,1-25,0 0,-26 0,26 25,-25-25,25 0,-26 0,1 0,25 0,-25 0,-1 0,1 0,25 0,-1 0,-24 0,0 0,25 0,-26 25,1-25,25 0,-25 0,-1 0,1 0,0 0,0 0,24 0,-24 0,0 0,0 0,24 0,-24 0,0 0,0 0,49 0,-49 0,25 0,-1 0,-24 0,50 0,-51 0,1 25,25-25,-25 0,24 0,-24 0,0 0,0 0,-1 0,1 0,0 0,0 0,0 0,-1 0,26 0,-25 0,0 0,-1 0,1 0,25 0,-25 0,24 0,-24 0,0 0,0 0,-1 0,26 0,-25 0,49 0,-49 0,25 0,-25 0,-1 0,26 0,-25 0,0 0,-1 0,1 0,0 0,25 0,-26 0,1 0,0 0,25 0,-26 0,26 0,-25 0,24 0,-24 0,25 0,-25 0,-1 0,1 0,0 0,0 0,24 0,1 0,-25 0,0 0,-1 0,26 0,-25 0,25 0,-26 0,1 0,0 0,0 0,0 0,-1 0,1 0,0 0,0 0,0 0,-25-25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18:45:53.4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4788 14089,'0'-25,"24"25,1 0,25 0,-25 0,-1 0,1 0,0 0,0 0,0 0,0 0,-1 0,26 0,-25 25,0-25,-1 0,1 0,0 0,0 25,0-25,-1 0,26 0,-25 0,0 0,-1 0,1 0,0 0,25 0,-26 25,26-25,-25 0,0 0,-1 0,1 24,0-24,25 0,-26 0,1 0,25 0,-1 25,1-25,-25 0,24 0,1 0,-25 0,0 25,24-25,1 0,-25 0,24 0,-24 0,0 0,0 0,0 0,-1 0,26 0,-25 0,24 0,-24 0,0 0,0 0,0 0,-1 0,26 0,0 0,-26 0,1 0,25 0,-25 0,-1 0,26 0,-25 0,0 0,-1 0,26 0,-25 0,0 0,0 0,-1 0,1 0,0 0,25 0,-1 0,-24 0,0 0,0 0,24 0,-24 0,25 0,-26 0,26 0,0 0,-1 0,-24 0,25 0,-1 0,1 0,-1 0,-24 0,0 0,25 0,-26 0,26 0,-25 0,0 0,0 0,-1 0,1 0,0 0,0 0,0 0,-1 0,1 25,0-25,0 0,24 0,-24 0,25 0,-25 0,-1 0,1 0,0 0,25 0,-26 0,1 0,0 0,0 0,24 0,-24 0,0 0,0 0,0 0,-1 0,1 0,0 0,0 0,0 0,-1 0,1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18:45:56.8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4837 16520,'25'0,"0"-25,24 25,-24 0,0 0,25 0,-1 0,1 0,0 0,-1 0,-24 0,25 0,-1 0,-24 25,0-25,24 0,-24 0,0 0,25 0,-1 0,-24 0,0 0,0 0,24 0,-24 0,0 0,24 25,-24-25,0 25,25-25,-1 0,-24 0,0 0,24 0,1 0,-25 0,25 0,-1 24,26-24,-26 0,1 0,-1 0,1 0,24 25,-24-25,24 25,1-25,-1 0,1 25,-26-25,50 0,-24 0,-1 25,1-25,24 0,-49 24,49-24,-50 25,26-25,-1 0,1 0,-1 0,0 25,1-25,-1 0,1 25,-26-25,-24 0,25 25,-1-25,1 0,-25 0,24 0,-24 0,50 0,-51 0,26 0,-25 24,24-24,1 0,-25 25,0-25,24 0,-24 0,0 0,24 0,1 0,-25 0,0 0,24 0,-24 0,0 0,0 0,24 0,-24 0,25 0,-25 0,24 0,-24 0,0 0,24 0,-24 0,25 0,-25 0,-1 0,26 0,-25 0,0 0,24 0,-24 0,25 0,-26 0,1 0,0 0,0 0,0 0,24 0,-24 0,0 0,0 0,-1 0,26 0,-25 0,0 0,-1 0,1 0,0 0,0 0,0 0,0 0,-1 0,1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1:09.7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9153 4465,'0'-25,"0"0,25 25,25 0,-26 0,1 0,0 0,25 0,-25 0,-1 0,26 0,-25 0,0 0,24 0,1 0,-25 0,24 0,-24 0,49 0,-49 0,0 0,0 0,24 0,-24 0,0 0,0 0,0 0,-1 0,26 0,-25 0,24 0,-24 0,0 0,0 0,0 0,-1 0,1 0,0 0,0 0,0 0,0 0,-1 0,1 25,0-25,0 0,0 0,-1 0,1 25,0-25,0 0,0 0,-1 0,1 0,0 0,0 0,0 0,-1 0,1 0,0 0,-25 25,25-25,0 0,-1 0,1 0,25 0,-25 24,-1-24,1 0,0 0,0 0,0 0,-1 0,1 0,-25 25,50-25,-25 0,-1 0,1 0,0 0,0 25,0-25,0 0,-1 0,26 0,0 0,-26 25,1 0,0-25,0 0,0 0,-1 0,1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1:13.2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9029 4614,'0'-25,"25"25,0 0,0 0,-1 0,1 0,0 0,0 0,0 0,-1 0,1 0,0 0,0 0,0 0,24 0,-24 0,25 0,-25 0,-1 0,26 0,-25 0,0 0,-1 0,26 0,-25 0,0 0,-1 0,1 0,25 0,-25 0,-1 0,1 0,25 25,-25-25,-1 0,1 0,0 0,-25 24,25-24,0 0,-1 0,1 0,25 0,-25 0,-1 0,1 0,0 0,0 0,0 0,0 0,-1 0,1 0,0 0,0 0,0 0,-1 0,1 0,0 0,25 0,-26 0,26 0,-25 0,0 0,-25 25,24-25,1 0,25 0,-25 0,-1 0,1 0,0 0,0 0,0 0,-1 0,1 0,0 0,0 0,0 0,24 0,-24 0,0 0,0 0,-1 0,1 0,0 0,0 0,0 0,0 0,-1 0,1 0,25 0,-25 0,-1 0,1 0,0 0,0 0,0 0,-1 0,1 0,0 0,0 0,0 0,-1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1:20.9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3572 5259,'25'0,"0"0,0 0,-1 0,1 0,0 0,0 0,0 0,-1 0,1 0,0 0,0 0,0 0,24 0,-24 0,0 0,0 0,0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1:39.5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7467 7863,'24'0,"1"0,0 0,-25 25,25-25,0 0,-1 0,1 0,0 0,0 0,0 0,-1 0,1 0,0 0,0 0,-25 25,25-25,-1 0,1 0,0 0,0 0,0 0,-1 0,1 0,0 0,0 0,0 0,-1 0,1 0,0 0,0 0,0 0,0 0,-1 0,1 0,0 0,0 0,0 0,-1 0,1 0,0 0,0 0,0 0,-1 0,1 0,0 0,0 0,0 0,-1 0,1 0,0 24,0-24,0 0,-1 0,1 0,0 0,0 0,0 0,-1 0,1 0,0 0,0 0,0 0,-1 0,1 0,0 0,0 25,0-25,-1 0,1 0,0 0,0 0,0 0,-1 0,1 0,0 0,0 0,0 0,0 0,-1 0,-24 25,25-25,0 0,0 0,0 0,-1 0,1 0,0 0,0 0,0 0,-1 0,1 0,0 0,0 0,0 0,-1 0,1 0,0 0,0 0,0 0,-1 0,1 0,0 0,0 0,0 0,-1 0,1 0,0 0,0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1:46.6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1464 9599,'25'0,"-1"0,1 0,0 0,0 0,0 0,-1 0,1 0,0 0,0 0,0 0,-1 0,1 0,0 0,0 0,25 0,-26 0,1 0,0 0,0 0,0 0,-1 0,1 0,0 0,25 0,-26 0,26 0,-25 0,0 0,-1 0,1 0,0 0,0 0,0 0,-1 0,1 0,0 0,0 0,0 0,-1 0,1 0,0 0,0 0,24 0,-24 0,25 0,-25 0,-1 0,1 0,0 0,0 0,0 0,-1 0,1 0,25 0,-25 0,0 0,-1 0,1 0,0 0,0 0,0 0,-1 0,26 0,-25 0,0 0,-1 0,1 0,0 0,0 0,0 0,-1 0,26 0,-25 0,24 0,-24 0,0 0,0 0,0 0,-1 0,26 0,-25 0,0 0,-1 0,1 0,0 0,0 0,0 0,-1 0,1 0,0 0,0 0,0 0,24 0,-24 0,0 0,0 0,0 0,-1 0,1 0,0 0,0 0,0 0,24 0,-24 0,0 0,0 0,-1 0,1 0,0 0,0 0,0 0,-1 0,1 0,0 0,0 0,0 0,-1 0,1 0,0 0,0 0,0 0,-1 0,1 0,0 0,0 0,0 0,-1 0,1 0,0 0,-25 25,25-25,0 0,0 0,-25-25,0-24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1:53.0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10840 9525,'25'0,"0"0,-1 0,1 0,0 0,0 0,0 0,-1 0,1 0,0 0,0 0,0 0,-1 0,1 0,0 0,0 0,0 0,-1 0,1 0,0 0,0 0,0 0,0 0,-1 0,1 0,0 0,0 0,0 0,-1 0,1 0,25 0,-25 0,-1 0,1 0,0 0,0 25,24-25,-24 0,0 0,0 0,0 0,-1 0,1 25,0-25,0 0,0 0,-1 0,1 0,0 0,0 0,0 0,-1 24,1-24,0 0,0 0,0 0,-1 0,1 0,0 0,0 0,0 0,-1 0,1 0,25 0,-25 0,0 0,-1 0,1 0,0 0,0 0,0 0,-1 0,1 0,0 0,0 0,0 0,-1 0,1 0,0 0,0 0,0 0,-25 25,24-25,1 0,-25-25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1:59.0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3845 10492,'0'-24,"25"24,0 0,-1 0,1 0,0 0,0 0,0 0,0 0,24 0,-24 0,0 0,0 0,-1 0,1 0,0 0,0 0,0 24,-1-24,1 0,0 0,0 0,0 0,-1 0,-24 25,25-25,0 0,0 0,0 0,-1 0,1 0,0 0,0 0,0 0,-1 0,1 0,0 0,25 0,-26 0,1 0,0 0,0 0,0 0,-1 0,26 0,-25 0,0 0,0 0,-1 0,1 0,0 0,0 0,0 0,-1 0,1 25,0-25,0 0,0 0,-1 0,1 0,0 0,-25-25,0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5-20T22:22:02.2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7764 10517,'25'0,"-25"-25,25 25,0 0,-1 0,26 0,0 0,-26 0,1 0,25 0,-25 0,-1 0,1 0,0 0,0 0,0 0,0 0,24 0,-24 0,0 0,0 0,-1 0,1 0,0 0,0 0,0 0,24 0,-24 0,0 0,0 0,-1 0,1 0,0 0,0 0,0 0,-1 0,-24 25,50-25,-25 0,0 0,-1 25,1-25,0 0,0 0,0 0,-1 0,26 25,0-25,-26 0,1 25,0-25,0 0,-25 24,25-24,-1 0,1 0,0 0,0 0,0 0,0 0,24 0,-24 25,0-25,0 0,-1 0,1 0,0 0,0 0,0 0,-1 0,1 0,0 0,0 0,0 0,-1 0,1 0,0 0,0 0,0 0,-1 0,-24-25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EA0469-D263-48BC-874F-0FAC3C903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BCE6AF7-8A32-4FCC-B840-B3CA946AB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8013389-C193-40EA-BE07-08E8FBD6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AF38F3F-D296-48D6-81FF-3F1B43E6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D51D9F6-6868-4B4A-9ADB-A3D94D45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527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0760AD-4ECE-4477-AD80-463700633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64B71D3-7077-49EC-A310-7634E25BD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52EEC7A-9DF4-4A77-BC90-580D2C8C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9FBE595-FA1C-4740-8FBE-3AFCE933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5EEE8F2-B157-4BD8-A523-4940F3FD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476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EE0A3BA-6F6D-4FF4-803B-76E8D67F0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04B7262-14E1-4281-9B87-30232A385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DF75560-71D4-402A-A98E-A6212A6E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1C917E8-FC92-4679-8EF4-7203179B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8A7BBA9-3246-49E3-9B49-9B89B9F0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783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6149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99770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9401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3032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8539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4672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3679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025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3C0E01-3ADF-42BF-9E8A-2E6D235A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D1A5285-E023-4B10-9E15-E6894C417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44D578B-CB0C-4E3E-9EC9-8DAC1EE87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236CC09-54A1-4879-90E8-CD3C5144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409E28B-343E-4FDC-A5AD-CF7645B9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9115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2623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06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742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C0AAD73-CF68-4F34-B256-54180BAA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12DAAC5-75CE-40F9-A22E-392FE6B21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2B5FD1B-B893-4389-9A56-346F80D0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A05C061-9158-411A-93E1-C0C50554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7C4CDC6-DB56-4797-9D5F-C90432FC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76606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9A688E1-D096-462B-AD37-B5A15BDE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D1FB1BA-E8FB-4C72-92E8-B59FF1AC1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3EA9B19-232E-4641-A75A-AEE1BF25C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CDF99F0-085B-4662-B96D-B5799070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6BA9AC2-A9B3-46BA-87A6-D7907F75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584CD14-7736-450E-BA8F-FA8DEB8D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841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6C0D0D-60F0-48C0-ADC1-3E7BAF22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8A7E31E-1EDC-4291-8490-2C853794B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688B72C-D954-46B1-A0C2-32949A446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C3FF9B84-583E-40DF-B97C-56DB6C4E6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1A34C37D-3E84-44D5-B165-6C9370CE6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3234BAE6-0829-496F-B58E-16C98E75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AC3B27C-3BEF-45D7-96B6-30115C26C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D29F180-DA3A-4B41-9E2D-392E448D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304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802D04-7EAD-4DD6-BE86-9B8BF624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A1C0601-8110-4F2A-8A6A-1B76CD692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6CFBE54-B517-4584-9B1D-3508846F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0D88150-BE0C-49E1-B335-DB0164D9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459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D631131-97E4-436A-9FBE-56E7BDF2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2718320-97CA-40E3-BF82-3696F058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B81B88B-5497-4B8E-A062-49A75C62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6128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5BAD98-B18D-49CA-B56C-A4CEEF96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8997E88-FE53-40F1-897A-4CE0F42AA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C7ECF7D-F87B-4544-9E70-50F3542D6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F7A1272-6414-4119-A515-35D9BDDA7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93ED287-9F24-4F8C-A4B7-019809175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C80CEB9-1101-4775-8C2C-53225CF7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748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B8606A-F1A2-4A72-9E3C-F5CA5D88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C737369F-15BA-4F24-8AA7-C77503D4E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1840096-0686-4D8E-9F76-520E7F5BB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2848FCC-930E-4E4F-AAD1-F1CE6E95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E1044CC-2225-40CA-95D3-F59B2542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2AB7539-588D-4A8B-BCDC-CC7BC68A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2635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D41A1A0-7BFE-4AF8-8040-897544C7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79B8C7F-6F87-445C-8939-329246A2B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9481832-A441-403D-A71C-4EDB5A33F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9071D-2BC3-4DC8-A0C2-64B72E5189BE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108DFF8-01FB-42F7-8EB3-9C32535D0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BA6E573-762D-4695-A9B3-C38395F10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491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5068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image" Target="../media/image38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41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4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3.em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customXml" Target="../ink/ink14.xml"/><Relationship Id="rId5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7.pn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8.emf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2.emf"/><Relationship Id="rId7" Type="http://schemas.openxmlformats.org/officeDocument/2006/relationships/image" Target="../media/image5.emf"/><Relationship Id="rId12" Type="http://schemas.openxmlformats.org/officeDocument/2006/relationships/customXml" Target="../ink/ink4.xml"/><Relationship Id="rId17" Type="http://schemas.openxmlformats.org/officeDocument/2006/relationships/image" Target="../media/image10.emf"/><Relationship Id="rId25" Type="http://schemas.openxmlformats.org/officeDocument/2006/relationships/image" Target="../media/image14.emf"/><Relationship Id="rId2" Type="http://schemas.openxmlformats.org/officeDocument/2006/relationships/audio" Target="../media/media1.mp3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16.emf"/><Relationship Id="rId1" Type="http://schemas.microsoft.com/office/2007/relationships/media" Target="../media/media1.mp3"/><Relationship Id="rId6" Type="http://schemas.openxmlformats.org/officeDocument/2006/relationships/customXml" Target="../ink/ink1.xml"/><Relationship Id="rId11" Type="http://schemas.openxmlformats.org/officeDocument/2006/relationships/image" Target="../media/image7.emf"/><Relationship Id="rId24" Type="http://schemas.openxmlformats.org/officeDocument/2006/relationships/customXml" Target="../ink/ink10.xml"/><Relationship Id="rId5" Type="http://schemas.openxmlformats.org/officeDocument/2006/relationships/image" Target="../media/image4.png"/><Relationship Id="rId15" Type="http://schemas.openxmlformats.org/officeDocument/2006/relationships/image" Target="../media/image9.emf"/><Relationship Id="rId23" Type="http://schemas.openxmlformats.org/officeDocument/2006/relationships/image" Target="../media/image13.emf"/><Relationship Id="rId28" Type="http://schemas.openxmlformats.org/officeDocument/2006/relationships/customXml" Target="../ink/ink12.xml"/><Relationship Id="rId10" Type="http://schemas.openxmlformats.org/officeDocument/2006/relationships/customXml" Target="../ink/ink3.xml"/><Relationship Id="rId19" Type="http://schemas.openxmlformats.org/officeDocument/2006/relationships/image" Target="../media/image11.emf"/><Relationship Id="rId31" Type="http://schemas.openxmlformats.org/officeDocument/2006/relationships/image" Target="../media/image17.emf"/><Relationship Id="rId4" Type="http://schemas.openxmlformats.org/officeDocument/2006/relationships/image" Target="../media/image3.png"/><Relationship Id="rId9" Type="http://schemas.openxmlformats.org/officeDocument/2006/relationships/image" Target="../media/image6.emf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5.emf"/><Relationship Id="rId30" Type="http://schemas.openxmlformats.org/officeDocument/2006/relationships/customXml" Target="../ink/ink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894F95-F4EE-4E97-B8B9-4240D668C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/>
              <a:t>2B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F54D937-C5B2-49CE-8B9D-5ECE47052F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AR" sz="6000" dirty="0"/>
              <a:t>THE STORY BEHIND THE PHOTO</a:t>
            </a:r>
          </a:p>
        </p:txBody>
      </p:sp>
    </p:spTree>
    <p:extLst>
      <p:ext uri="{BB962C8B-B14F-4D97-AF65-F5344CB8AC3E}">
        <p14:creationId xmlns:p14="http://schemas.microsoft.com/office/powerpoint/2010/main" val="19704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AT                        </a:t>
            </a:r>
            <a:r>
              <a:rPr lang="es-A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1,29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1412776"/>
            <a:ext cx="4982271" cy="45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1844824"/>
            <a:ext cx="599281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B_1.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6747" y="590015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F399C039-FF02-473A-B142-A5FE4F702E21}"/>
              </a:ext>
            </a:extLst>
          </p:cNvPr>
          <p:cNvSpPr txBox="1"/>
          <p:nvPr/>
        </p:nvSpPr>
        <p:spPr>
          <a:xfrm>
            <a:off x="914400" y="704335"/>
            <a:ext cx="72904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1.29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xmlns="" id="{FC19F78A-B2D6-46E5-86B3-BCD05313FA1C}"/>
              </a:ext>
            </a:extLst>
          </p:cNvPr>
          <p:cNvSpPr/>
          <p:nvPr/>
        </p:nvSpPr>
        <p:spPr>
          <a:xfrm>
            <a:off x="1643449" y="853480"/>
            <a:ext cx="729049" cy="1227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F985B98-4FB5-45F5-8C91-B138A478D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9087" y="3562865"/>
            <a:ext cx="628738" cy="5144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F4BFC25-6E35-4848-ABB6-9246528E5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9087" y="2564052"/>
            <a:ext cx="628738" cy="5144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7168EDB-9AAB-41BF-836A-948AFE1AE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9087" y="1870040"/>
            <a:ext cx="628738" cy="51442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17A5430-50EA-40BE-9CBB-589EE4E13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853" y="3324189"/>
            <a:ext cx="628738" cy="5144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6A6168B-0321-425B-A27B-17A95BA8F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511" y="2564052"/>
            <a:ext cx="628738" cy="5144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62198C4-83AE-4925-AFBD-084157B9C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511" y="1844824"/>
            <a:ext cx="628738" cy="51442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DB19789-947D-4727-B53A-AAA3E73ADCD7}"/>
              </a:ext>
            </a:extLst>
          </p:cNvPr>
          <p:cNvSpPr txBox="1"/>
          <p:nvPr/>
        </p:nvSpPr>
        <p:spPr>
          <a:xfrm>
            <a:off x="813786" y="3581400"/>
            <a:ext cx="1260389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Listen,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phrases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89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es-AR" sz="1600" dirty="0"/>
              <a:t>                                                                                                                                                            p. 100/106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719" y="486535"/>
            <a:ext cx="8712968" cy="626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F86F1D9-C1DB-4581-BB03-3FF1F3ECF077}"/>
              </a:ext>
            </a:extLst>
          </p:cNvPr>
          <p:cNvSpPr txBox="1"/>
          <p:nvPr/>
        </p:nvSpPr>
        <p:spPr>
          <a:xfrm>
            <a:off x="531341" y="2690336"/>
            <a:ext cx="135924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Answer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questions</a:t>
            </a:r>
            <a:r>
              <a:rPr lang="es-AR" b="1" dirty="0">
                <a:solidFill>
                  <a:srgbClr val="FF0000"/>
                </a:solidFill>
              </a:rPr>
              <a:t>. Be </a:t>
            </a:r>
            <a:r>
              <a:rPr lang="es-AR" b="1" dirty="0" err="1">
                <a:solidFill>
                  <a:srgbClr val="FF0000"/>
                </a:solidFill>
              </a:rPr>
              <a:t>careful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about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prepositions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 use!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47AB809-F63E-4C85-AEE6-43E9B7151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396" y="4831993"/>
            <a:ext cx="600159" cy="4382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AAAA055-0AB7-4BCC-BEE0-570565AD2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199" y="5512919"/>
            <a:ext cx="466790" cy="4858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FB7D1FA-0E0F-4807-B8E4-5EE94F6F3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088" y="2218216"/>
            <a:ext cx="704948" cy="3429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9CEB349-5979-45BB-B311-3BEAC0855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98" y="4831993"/>
            <a:ext cx="819264" cy="3810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A74D655-2C18-415F-8576-679CAD8C3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884" y="2314410"/>
            <a:ext cx="647790" cy="5239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279C3AF-DB61-44BE-8999-0C34EC8E7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8215" y="828905"/>
            <a:ext cx="724001" cy="3810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8BEF840-874D-4E37-9B5C-A7228B94F4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7530" y="4974977"/>
            <a:ext cx="600159" cy="4667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2B6AADE-FC94-4615-B787-96428F5224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5107" y="3527092"/>
            <a:ext cx="676369" cy="3715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5370A84-BB66-402E-8703-36199317D6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2334" y="1509426"/>
            <a:ext cx="600159" cy="4191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A50E635-5073-499B-93F6-CD3328837C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7595" y="5512919"/>
            <a:ext cx="600159" cy="5430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5011654-F70E-4BA5-AC6C-5EF91AE9E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7499" y="1518952"/>
            <a:ext cx="562053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61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Pages</a:t>
            </a:r>
            <a:r>
              <a:rPr lang="es-AR" dirty="0"/>
              <a:t> 100/106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57" y="1547711"/>
            <a:ext cx="8711084" cy="41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B01FB36-AECA-47ED-9522-D093AAF49756}"/>
              </a:ext>
            </a:extLst>
          </p:cNvPr>
          <p:cNvSpPr txBox="1"/>
          <p:nvPr/>
        </p:nvSpPr>
        <p:spPr>
          <a:xfrm>
            <a:off x="531341" y="2690336"/>
            <a:ext cx="135924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Answer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questions</a:t>
            </a:r>
            <a:r>
              <a:rPr lang="es-AR" b="1" dirty="0">
                <a:solidFill>
                  <a:srgbClr val="FF0000"/>
                </a:solidFill>
              </a:rPr>
              <a:t>. Be </a:t>
            </a:r>
            <a:r>
              <a:rPr lang="es-AR" b="1" dirty="0" err="1">
                <a:solidFill>
                  <a:srgbClr val="FF0000"/>
                </a:solidFill>
              </a:rPr>
              <a:t>careful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about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prepositions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 use!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C984B57-77FB-4CD7-AF9B-2CEEEF15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592" y="743801"/>
            <a:ext cx="647790" cy="4382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5FA458A-613A-4EE7-80F5-8EA15A4B1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604" y="3567499"/>
            <a:ext cx="752580" cy="4001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B0CE206-7EFF-4EB4-9DE0-CFF071A02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390" y="5659492"/>
            <a:ext cx="609685" cy="4953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7720355-7D07-438D-94A9-BB1ABD60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0957" y="4776390"/>
            <a:ext cx="600159" cy="4382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146F0B4-6691-497F-BAE2-C56D090D1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689" y="5774855"/>
            <a:ext cx="466790" cy="4858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259D153-4B2D-4997-A8B7-0F4285EAC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8214" y="1414847"/>
            <a:ext cx="704948" cy="3429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D4BC95D-EDF8-492F-AFD4-EFE7CD7CF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2843" y="708600"/>
            <a:ext cx="819264" cy="3810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C905316-38D2-4196-8893-78EDD3E32F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7180" y="329144"/>
            <a:ext cx="724001" cy="38105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01DBB9F-2865-4921-99BE-ADA166EBD3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2814" y="1853713"/>
            <a:ext cx="600159" cy="4667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1D94B8C-D342-4015-B637-FD9EFE193F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3319" y="5721413"/>
            <a:ext cx="676369" cy="37152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EC1609AB-A35E-4E64-92B2-C06152A236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1041" y="5482251"/>
            <a:ext cx="600159" cy="41915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B23CC0BC-E7F3-4352-941C-A0C24E97B2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22705" y="818153"/>
            <a:ext cx="600159" cy="54300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F619A52A-5274-4B37-B08E-473A3AAEB7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0962" y="1227480"/>
            <a:ext cx="562053" cy="40963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1FB46B05-691A-41E0-9484-51BE0E927F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0354" y="5784550"/>
            <a:ext cx="647790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05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100/106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1124744"/>
            <a:ext cx="8435280" cy="5400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AR" dirty="0" err="1"/>
              <a:t>When</a:t>
            </a:r>
            <a:r>
              <a:rPr lang="es-AR" dirty="0"/>
              <a:t> …</a:t>
            </a:r>
            <a:r>
              <a:rPr lang="es-AR" dirty="0" err="1"/>
              <a:t>born</a:t>
            </a:r>
            <a:r>
              <a:rPr lang="es-AR" dirty="0"/>
              <a:t> ?		</a:t>
            </a:r>
            <a:r>
              <a:rPr lang="es-AR" dirty="0" err="1"/>
              <a:t>Where</a:t>
            </a:r>
            <a:r>
              <a:rPr lang="es-AR" dirty="0"/>
              <a:t>… </a:t>
            </a:r>
            <a:r>
              <a:rPr lang="es-AR" dirty="0" err="1"/>
              <a:t>born</a:t>
            </a:r>
            <a:r>
              <a:rPr lang="es-AR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Where</a:t>
            </a:r>
            <a:r>
              <a:rPr lang="es-AR" dirty="0"/>
              <a:t> …</a:t>
            </a:r>
            <a:r>
              <a:rPr lang="es-AR" dirty="0" err="1"/>
              <a:t>breakfast</a:t>
            </a:r>
            <a:r>
              <a:rPr lang="es-AR" dirty="0"/>
              <a:t>?	Time…</a:t>
            </a:r>
            <a:r>
              <a:rPr lang="es-AR" dirty="0" err="1"/>
              <a:t>get</a:t>
            </a:r>
            <a:r>
              <a:rPr lang="es-AR" dirty="0"/>
              <a:t> up?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/>
              <a:t>Time… lunch?		</a:t>
            </a:r>
            <a:r>
              <a:rPr lang="es-AR" dirty="0" err="1"/>
              <a:t>Where</a:t>
            </a:r>
            <a:r>
              <a:rPr lang="es-AR" dirty="0"/>
              <a:t> …lunch?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Days</a:t>
            </a:r>
            <a:r>
              <a:rPr lang="es-AR" dirty="0"/>
              <a:t>… </a:t>
            </a:r>
            <a:r>
              <a:rPr lang="es-AR" dirty="0" err="1"/>
              <a:t>go</a:t>
            </a:r>
            <a:r>
              <a:rPr lang="es-AR" dirty="0"/>
              <a:t> </a:t>
            </a:r>
            <a:r>
              <a:rPr lang="es-AR" dirty="0" err="1"/>
              <a:t>out</a:t>
            </a:r>
            <a:r>
              <a:rPr lang="es-AR" dirty="0"/>
              <a:t>?		Time of </a:t>
            </a:r>
            <a:r>
              <a:rPr lang="es-AR" dirty="0" err="1"/>
              <a:t>day</a:t>
            </a:r>
            <a:r>
              <a:rPr lang="es-AR" dirty="0"/>
              <a:t>… </a:t>
            </a:r>
            <a:r>
              <a:rPr lang="es-AR" dirty="0" err="1"/>
              <a:t>friends</a:t>
            </a:r>
            <a:r>
              <a:rPr lang="es-AR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/>
              <a:t>Time of </a:t>
            </a:r>
            <a:r>
              <a:rPr lang="es-AR" dirty="0" err="1"/>
              <a:t>day</a:t>
            </a:r>
            <a:r>
              <a:rPr lang="es-AR" dirty="0"/>
              <a:t>…  </a:t>
            </a:r>
            <a:r>
              <a:rPr lang="es-AR" dirty="0" err="1"/>
              <a:t>homework</a:t>
            </a:r>
            <a:r>
              <a:rPr lang="es-AR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When</a:t>
            </a:r>
            <a:r>
              <a:rPr lang="es-AR" dirty="0"/>
              <a:t>… </a:t>
            </a:r>
            <a:r>
              <a:rPr lang="es-AR" dirty="0" err="1"/>
              <a:t>holiday</a:t>
            </a:r>
            <a:r>
              <a:rPr lang="es-AR" dirty="0"/>
              <a:t>?		</a:t>
            </a:r>
            <a:r>
              <a:rPr lang="es-AR" dirty="0" err="1"/>
              <a:t>When</a:t>
            </a:r>
            <a:r>
              <a:rPr lang="es-AR" dirty="0"/>
              <a:t> …</a:t>
            </a:r>
            <a:r>
              <a:rPr lang="es-AR" dirty="0" err="1"/>
              <a:t>go</a:t>
            </a:r>
            <a:r>
              <a:rPr lang="es-AR" dirty="0"/>
              <a:t> shopping?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Where</a:t>
            </a:r>
            <a:r>
              <a:rPr lang="es-AR" dirty="0"/>
              <a:t>…  music?		</a:t>
            </a:r>
            <a:r>
              <a:rPr lang="es-AR" dirty="0" err="1"/>
              <a:t>Where</a:t>
            </a:r>
            <a:r>
              <a:rPr lang="es-AR" dirty="0"/>
              <a:t>… </a:t>
            </a:r>
            <a:r>
              <a:rPr lang="es-AR" dirty="0" err="1"/>
              <a:t>homework</a:t>
            </a:r>
            <a:r>
              <a:rPr lang="es-AR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Birthday</a:t>
            </a:r>
            <a:r>
              <a:rPr lang="es-AR" dirty="0"/>
              <a:t>?			</a:t>
            </a:r>
            <a:r>
              <a:rPr lang="es-AR" dirty="0" err="1"/>
              <a:t>When</a:t>
            </a:r>
            <a:r>
              <a:rPr lang="es-AR" dirty="0"/>
              <a:t> …</a:t>
            </a:r>
            <a:r>
              <a:rPr lang="es-AR" dirty="0" err="1"/>
              <a:t>housework</a:t>
            </a:r>
            <a:r>
              <a:rPr lang="es-AR" dirty="0"/>
              <a:t>?</a:t>
            </a:r>
          </a:p>
          <a:p>
            <a:pPr marL="3657600" lvl="8" indent="0">
              <a:buNone/>
            </a:pPr>
            <a:endParaRPr lang="es-AR" dirty="0"/>
          </a:p>
          <a:p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5133807-AFC7-4870-AEBF-06A2BBE76F0D}"/>
              </a:ext>
            </a:extLst>
          </p:cNvPr>
          <p:cNvSpPr txBox="1"/>
          <p:nvPr/>
        </p:nvSpPr>
        <p:spPr>
          <a:xfrm>
            <a:off x="416277" y="591679"/>
            <a:ext cx="135924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Make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questions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answer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them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using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correct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prepositions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AFC721-9A89-462F-8245-4B5832D1F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361" y="5858698"/>
            <a:ext cx="600159" cy="4382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1DBDD6F-8357-45FC-90B5-AEE460F09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636" y="638243"/>
            <a:ext cx="466790" cy="4858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CE2C278-F25C-442A-A273-C7E69F1B9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770" y="5802316"/>
            <a:ext cx="704948" cy="3429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BB4F66-A85B-4151-86E9-733D69C7C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962" y="376216"/>
            <a:ext cx="819264" cy="3810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58FCC5E-1D21-48E5-A49C-FDB01DFC9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28" y="2808194"/>
            <a:ext cx="647790" cy="5239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1942B6F-C276-4879-85D2-67928E3AA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5441" y="527667"/>
            <a:ext cx="724001" cy="3810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0D03BB3-9B77-49BF-8CC4-38239BF97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08" y="5263887"/>
            <a:ext cx="562053" cy="4096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F96DA24-6C38-4D48-A8FF-A52F4C880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739" y="3673959"/>
            <a:ext cx="600159" cy="4667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37857F7-820A-4B8C-8D6F-DAB79820C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4436" y="4392414"/>
            <a:ext cx="676369" cy="37152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F02F7E4-A916-4B5D-9AD1-244289C110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8688" y="2651010"/>
            <a:ext cx="600159" cy="41915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21A4FC2-EA2C-4413-AE68-94F3E7FC2C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1671" y="366722"/>
            <a:ext cx="600159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09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00" y="155386"/>
            <a:ext cx="6552728" cy="631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B_1.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6803" y="719542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272F3B1-35A4-417E-A4B7-9947C700AF31}"/>
              </a:ext>
            </a:extLst>
          </p:cNvPr>
          <p:cNvSpPr txBox="1"/>
          <p:nvPr/>
        </p:nvSpPr>
        <p:spPr>
          <a:xfrm>
            <a:off x="10131603" y="2791181"/>
            <a:ext cx="135924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Listen,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and do </a:t>
            </a:r>
            <a:r>
              <a:rPr lang="es-AR" b="1" dirty="0" err="1">
                <a:solidFill>
                  <a:srgbClr val="FF0000"/>
                </a:solidFill>
              </a:rPr>
              <a:t>exercise</a:t>
            </a:r>
            <a:r>
              <a:rPr lang="es-AR" b="1" dirty="0">
                <a:solidFill>
                  <a:srgbClr val="FF0000"/>
                </a:solidFill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397791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es-AR" dirty="0"/>
              <a:t>    </a:t>
            </a:r>
            <a:r>
              <a:rPr lang="es-AR" sz="3100" dirty="0" smtClean="0"/>
              <a:t>                                       </a:t>
            </a:r>
            <a:r>
              <a:rPr lang="es-AR" sz="2200" dirty="0"/>
              <a:t>p. 112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76673"/>
            <a:ext cx="8643150" cy="600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431F8EA-59A2-40E0-927E-B156ABF1C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39" y="2831598"/>
            <a:ext cx="781159" cy="42868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5506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489F3A-E269-436E-8CBB-0E2A5ED57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04" y="1721617"/>
            <a:ext cx="7673485" cy="455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530F4CD-56E3-44BE-97C6-5C7FBD068BF3}"/>
              </a:ext>
            </a:extLst>
          </p:cNvPr>
          <p:cNvSpPr txBox="1"/>
          <p:nvPr/>
        </p:nvSpPr>
        <p:spPr>
          <a:xfrm>
            <a:off x="8217243" y="275153"/>
            <a:ext cx="3628643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1600" dirty="0" err="1"/>
              <a:t>One</a:t>
            </a:r>
            <a:r>
              <a:rPr lang="es-AR" sz="1600" dirty="0"/>
              <a:t> </a:t>
            </a:r>
            <a:r>
              <a:rPr lang="es-AR" sz="1600" dirty="0" err="1"/>
              <a:t>of</a:t>
            </a:r>
            <a:r>
              <a:rPr lang="es-AR" sz="1600" dirty="0"/>
              <a:t> </a:t>
            </a:r>
            <a:r>
              <a:rPr lang="es-AR" sz="1600" dirty="0" err="1"/>
              <a:t>my</a:t>
            </a:r>
            <a:r>
              <a:rPr lang="es-AR" sz="1600" dirty="0"/>
              <a:t> </a:t>
            </a:r>
            <a:r>
              <a:rPr lang="es-AR" sz="1600" dirty="0" err="1"/>
              <a:t>favourite</a:t>
            </a:r>
            <a:r>
              <a:rPr lang="es-AR" sz="1600" dirty="0"/>
              <a:t> </a:t>
            </a:r>
            <a:r>
              <a:rPr lang="es-AR" sz="1600" dirty="0" err="1"/>
              <a:t>photos</a:t>
            </a:r>
            <a:r>
              <a:rPr lang="es-AR" sz="1600" dirty="0"/>
              <a:t> </a:t>
            </a:r>
            <a:r>
              <a:rPr lang="es-AR" sz="1600" dirty="0" err="1"/>
              <a:t>is</a:t>
            </a:r>
            <a:r>
              <a:rPr lang="es-AR" sz="1600" dirty="0"/>
              <a:t> </a:t>
            </a:r>
            <a:r>
              <a:rPr lang="es-AR" sz="1600" dirty="0" err="1"/>
              <a:t>this</a:t>
            </a:r>
            <a:r>
              <a:rPr lang="es-AR" sz="1600" dirty="0"/>
              <a:t> </a:t>
            </a:r>
            <a:r>
              <a:rPr lang="es-AR" sz="1600" dirty="0" err="1"/>
              <a:t>one</a:t>
            </a:r>
            <a:r>
              <a:rPr lang="es-AR" sz="1600" dirty="0"/>
              <a:t> </a:t>
            </a:r>
            <a:r>
              <a:rPr lang="es-AR" sz="1600" dirty="0" err="1"/>
              <a:t>of</a:t>
            </a:r>
            <a:r>
              <a:rPr lang="es-AR" sz="1600" dirty="0"/>
              <a:t> </a:t>
            </a:r>
            <a:r>
              <a:rPr lang="es-AR" sz="1600" dirty="0" err="1"/>
              <a:t>my</a:t>
            </a:r>
            <a:r>
              <a:rPr lang="es-AR" sz="1600" dirty="0"/>
              <a:t> </a:t>
            </a:r>
            <a:r>
              <a:rPr lang="es-AR" sz="1600" dirty="0" err="1"/>
              <a:t>daughter</a:t>
            </a:r>
            <a:r>
              <a:rPr lang="es-AR" sz="1600" dirty="0"/>
              <a:t>, Cecilia and </a:t>
            </a:r>
            <a:r>
              <a:rPr lang="es-AR" sz="1600" dirty="0" err="1"/>
              <a:t>my</a:t>
            </a:r>
            <a:r>
              <a:rPr lang="es-AR" sz="1600" dirty="0"/>
              <a:t> </a:t>
            </a:r>
            <a:r>
              <a:rPr lang="es-AR" sz="1600" dirty="0" err="1"/>
              <a:t>husband</a:t>
            </a:r>
            <a:r>
              <a:rPr lang="es-AR" sz="1600" dirty="0"/>
              <a:t>, Osvaldo. I </a:t>
            </a:r>
            <a:r>
              <a:rPr lang="es-AR" sz="1600" dirty="0" err="1"/>
              <a:t>know</a:t>
            </a:r>
            <a:r>
              <a:rPr lang="es-AR" sz="1600" dirty="0"/>
              <a:t> </a:t>
            </a:r>
            <a:r>
              <a:rPr lang="es-AR" sz="1600" dirty="0" err="1"/>
              <a:t>it</a:t>
            </a:r>
            <a:r>
              <a:rPr lang="es-AR" sz="1600" dirty="0"/>
              <a:t> </a:t>
            </a:r>
            <a:r>
              <a:rPr lang="es-AR" sz="1600" dirty="0" err="1"/>
              <a:t>is</a:t>
            </a:r>
            <a:r>
              <a:rPr lang="es-AR" sz="1600" dirty="0"/>
              <a:t> </a:t>
            </a:r>
            <a:r>
              <a:rPr lang="es-AR" sz="1600" dirty="0" err="1"/>
              <a:t>hard</a:t>
            </a:r>
            <a:r>
              <a:rPr lang="es-AR" sz="1600" dirty="0"/>
              <a:t> </a:t>
            </a:r>
            <a:r>
              <a:rPr lang="es-AR" sz="1600" dirty="0" err="1"/>
              <a:t>to</a:t>
            </a:r>
            <a:r>
              <a:rPr lang="es-AR" sz="1600" dirty="0"/>
              <a:t> </a:t>
            </a:r>
            <a:r>
              <a:rPr lang="es-AR" sz="1600" dirty="0" err="1"/>
              <a:t>distinguish</a:t>
            </a:r>
            <a:r>
              <a:rPr lang="es-AR" sz="1600" dirty="0"/>
              <a:t> </a:t>
            </a:r>
            <a:r>
              <a:rPr lang="es-AR" sz="1600" dirty="0" err="1"/>
              <a:t>them</a:t>
            </a:r>
            <a:r>
              <a:rPr lang="es-AR" sz="1600" dirty="0"/>
              <a:t>, </a:t>
            </a:r>
            <a:r>
              <a:rPr lang="es-AR" sz="1600" dirty="0" err="1"/>
              <a:t>but</a:t>
            </a:r>
            <a:r>
              <a:rPr lang="es-AR" sz="1600" dirty="0"/>
              <a:t> </a:t>
            </a:r>
            <a:r>
              <a:rPr lang="es-AR" sz="1600" dirty="0" err="1"/>
              <a:t>they</a:t>
            </a:r>
            <a:r>
              <a:rPr lang="es-AR" sz="1600" dirty="0"/>
              <a:t> are </a:t>
            </a:r>
            <a:r>
              <a:rPr lang="es-AR" sz="1600" dirty="0" err="1"/>
              <a:t>there</a:t>
            </a:r>
            <a:r>
              <a:rPr lang="es-AR" sz="1600" dirty="0"/>
              <a:t>! </a:t>
            </a:r>
          </a:p>
          <a:p>
            <a:r>
              <a:rPr lang="es-AR" sz="1600" dirty="0"/>
              <a:t>I </a:t>
            </a:r>
            <a:r>
              <a:rPr lang="es-AR" sz="1600" dirty="0" err="1"/>
              <a:t>took</a:t>
            </a:r>
            <a:r>
              <a:rPr lang="es-AR" sz="1600" dirty="0"/>
              <a:t>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photo</a:t>
            </a:r>
            <a:r>
              <a:rPr lang="es-AR" sz="1600" dirty="0"/>
              <a:t> </a:t>
            </a:r>
            <a:r>
              <a:rPr lang="es-AR" sz="1600" dirty="0" err="1"/>
              <a:t>around</a:t>
            </a:r>
            <a:r>
              <a:rPr lang="es-AR" sz="1600" dirty="0"/>
              <a:t> </a:t>
            </a:r>
            <a:r>
              <a:rPr lang="es-AR" sz="1600" dirty="0" err="1"/>
              <a:t>three</a:t>
            </a:r>
            <a:r>
              <a:rPr lang="es-AR" sz="1600" dirty="0"/>
              <a:t> </a:t>
            </a:r>
            <a:r>
              <a:rPr lang="es-AR" sz="1600" dirty="0" err="1"/>
              <a:t>years</a:t>
            </a:r>
            <a:r>
              <a:rPr lang="es-AR" sz="1600" dirty="0"/>
              <a:t> </a:t>
            </a:r>
            <a:r>
              <a:rPr lang="es-AR" sz="1600" dirty="0" err="1"/>
              <a:t>ago</a:t>
            </a:r>
            <a:r>
              <a:rPr lang="es-AR" sz="1600" dirty="0"/>
              <a:t>, in </a:t>
            </a:r>
            <a:r>
              <a:rPr lang="es-AR" sz="1600" dirty="0" err="1"/>
              <a:t>winter</a:t>
            </a:r>
            <a:r>
              <a:rPr lang="es-AR" sz="1600" dirty="0"/>
              <a:t>.  </a:t>
            </a:r>
            <a:r>
              <a:rPr lang="es-AR" sz="1600" dirty="0" err="1"/>
              <a:t>We</a:t>
            </a:r>
            <a:r>
              <a:rPr lang="es-AR" sz="1600" dirty="0"/>
              <a:t> </a:t>
            </a:r>
            <a:r>
              <a:rPr lang="es-AR" sz="1600" dirty="0" err="1"/>
              <a:t>were</a:t>
            </a:r>
            <a:r>
              <a:rPr lang="es-AR" sz="1600" dirty="0"/>
              <a:t> </a:t>
            </a:r>
            <a:r>
              <a:rPr lang="es-AR" sz="1600" dirty="0" err="1"/>
              <a:t>spending</a:t>
            </a:r>
            <a:r>
              <a:rPr lang="es-AR" sz="1600" dirty="0"/>
              <a:t> a </a:t>
            </a:r>
            <a:r>
              <a:rPr lang="es-AR" sz="1600" dirty="0" err="1"/>
              <a:t>day</a:t>
            </a:r>
            <a:r>
              <a:rPr lang="es-AR" sz="1600" dirty="0"/>
              <a:t> </a:t>
            </a:r>
            <a:r>
              <a:rPr lang="es-AR" sz="1600" dirty="0" err="1"/>
              <a:t>out</a:t>
            </a:r>
            <a:r>
              <a:rPr lang="es-AR" sz="1600" dirty="0"/>
              <a:t> in Potrerillos. </a:t>
            </a:r>
            <a:r>
              <a:rPr lang="es-AR" sz="1600" dirty="0" err="1"/>
              <a:t>Despite</a:t>
            </a:r>
            <a:r>
              <a:rPr lang="es-AR" sz="1600" dirty="0"/>
              <a:t>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fact</a:t>
            </a:r>
            <a:r>
              <a:rPr lang="es-AR" sz="1600" dirty="0"/>
              <a:t> </a:t>
            </a:r>
            <a:r>
              <a:rPr lang="es-AR" sz="1600" dirty="0" err="1"/>
              <a:t>that</a:t>
            </a:r>
            <a:r>
              <a:rPr lang="es-AR" sz="1600" dirty="0"/>
              <a:t> </a:t>
            </a:r>
            <a:r>
              <a:rPr lang="es-AR" sz="1600" dirty="0" err="1"/>
              <a:t>it</a:t>
            </a:r>
            <a:r>
              <a:rPr lang="es-AR" sz="1600" dirty="0"/>
              <a:t> </a:t>
            </a:r>
            <a:r>
              <a:rPr lang="es-AR" sz="1600" dirty="0" err="1"/>
              <a:t>was</a:t>
            </a:r>
            <a:r>
              <a:rPr lang="es-AR" sz="1600" dirty="0"/>
              <a:t> </a:t>
            </a:r>
            <a:r>
              <a:rPr lang="es-AR" sz="1600" dirty="0" err="1"/>
              <a:t>winter</a:t>
            </a:r>
            <a:r>
              <a:rPr lang="es-AR" sz="1600" dirty="0"/>
              <a:t>,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day</a:t>
            </a:r>
            <a:r>
              <a:rPr lang="es-AR" sz="1600" dirty="0"/>
              <a:t> </a:t>
            </a:r>
            <a:r>
              <a:rPr lang="es-AR" sz="1600" dirty="0" err="1"/>
              <a:t>wasn´t</a:t>
            </a:r>
            <a:r>
              <a:rPr lang="es-AR" sz="1600" dirty="0"/>
              <a:t> </a:t>
            </a:r>
            <a:r>
              <a:rPr lang="es-AR" sz="1600" dirty="0" err="1"/>
              <a:t>cold</a:t>
            </a:r>
            <a:r>
              <a:rPr lang="es-AR" sz="1600" dirty="0"/>
              <a:t> at </a:t>
            </a:r>
            <a:r>
              <a:rPr lang="es-AR" sz="1600" dirty="0" err="1"/>
              <a:t>all</a:t>
            </a:r>
            <a:r>
              <a:rPr lang="es-AR" sz="1600" dirty="0"/>
              <a:t>,  and </a:t>
            </a:r>
            <a:r>
              <a:rPr lang="es-AR" sz="1600" dirty="0" err="1"/>
              <a:t>it</a:t>
            </a:r>
            <a:r>
              <a:rPr lang="es-AR" sz="1600" dirty="0"/>
              <a:t> </a:t>
            </a:r>
            <a:r>
              <a:rPr lang="es-AR" sz="1600" dirty="0" err="1"/>
              <a:t>was</a:t>
            </a:r>
            <a:r>
              <a:rPr lang="es-AR" sz="1600" dirty="0"/>
              <a:t> </a:t>
            </a:r>
            <a:r>
              <a:rPr lang="es-AR" sz="1600" dirty="0" err="1"/>
              <a:t>incredibly</a:t>
            </a:r>
            <a:r>
              <a:rPr lang="es-AR" sz="1600" dirty="0"/>
              <a:t> </a:t>
            </a:r>
            <a:r>
              <a:rPr lang="es-AR" sz="1600" dirty="0" err="1"/>
              <a:t>sunny</a:t>
            </a:r>
            <a:r>
              <a:rPr lang="es-AR" sz="1600" dirty="0"/>
              <a:t>. </a:t>
            </a:r>
            <a:r>
              <a:rPr lang="es-AR" sz="1600" dirty="0" err="1"/>
              <a:t>We</a:t>
            </a:r>
            <a:r>
              <a:rPr lang="es-AR" sz="1600" dirty="0"/>
              <a:t> </a:t>
            </a:r>
            <a:r>
              <a:rPr lang="es-AR" sz="1600" dirty="0" err="1"/>
              <a:t>were</a:t>
            </a:r>
            <a:r>
              <a:rPr lang="es-AR" sz="1600" dirty="0"/>
              <a:t> </a:t>
            </a:r>
            <a:r>
              <a:rPr lang="es-AR" sz="1600" dirty="0" err="1"/>
              <a:t>all</a:t>
            </a:r>
            <a:r>
              <a:rPr lang="es-AR" sz="1600" dirty="0"/>
              <a:t> </a:t>
            </a:r>
            <a:r>
              <a:rPr lang="es-AR" sz="1600" dirty="0" err="1"/>
              <a:t>walking</a:t>
            </a:r>
            <a:r>
              <a:rPr lang="es-AR" sz="1600" dirty="0"/>
              <a:t> in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mountain</a:t>
            </a:r>
            <a:r>
              <a:rPr lang="es-AR" sz="1600" dirty="0"/>
              <a:t>, and </a:t>
            </a:r>
            <a:r>
              <a:rPr lang="es-AR" sz="1600" dirty="0" err="1"/>
              <a:t>having</a:t>
            </a:r>
            <a:r>
              <a:rPr lang="es-AR" sz="1600" dirty="0"/>
              <a:t> a </a:t>
            </a:r>
            <a:r>
              <a:rPr lang="es-AR" sz="1600" dirty="0" err="1"/>
              <a:t>very</a:t>
            </a:r>
            <a:r>
              <a:rPr lang="es-AR" sz="1600" dirty="0"/>
              <a:t> </a:t>
            </a:r>
            <a:r>
              <a:rPr lang="es-AR" sz="1600" dirty="0" err="1"/>
              <a:t>good</a:t>
            </a:r>
            <a:r>
              <a:rPr lang="es-AR" sz="1600" dirty="0"/>
              <a:t> time. </a:t>
            </a:r>
          </a:p>
          <a:p>
            <a:r>
              <a:rPr lang="es-AR" sz="1600" dirty="0" err="1"/>
              <a:t>When</a:t>
            </a:r>
            <a:r>
              <a:rPr lang="es-AR" sz="1600" dirty="0"/>
              <a:t> I </a:t>
            </a:r>
            <a:r>
              <a:rPr lang="es-AR" sz="1600" dirty="0" err="1"/>
              <a:t>took</a:t>
            </a:r>
            <a:r>
              <a:rPr lang="es-AR" sz="1600" dirty="0"/>
              <a:t>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photo</a:t>
            </a:r>
            <a:r>
              <a:rPr lang="es-AR" sz="1600" dirty="0"/>
              <a:t> </a:t>
            </a:r>
            <a:r>
              <a:rPr lang="es-AR" sz="1600" dirty="0" err="1"/>
              <a:t>they</a:t>
            </a:r>
            <a:r>
              <a:rPr lang="es-AR" sz="1600" dirty="0"/>
              <a:t> </a:t>
            </a:r>
            <a:r>
              <a:rPr lang="es-AR" sz="1600" dirty="0" err="1"/>
              <a:t>were</a:t>
            </a:r>
            <a:r>
              <a:rPr lang="es-AR" sz="1600" dirty="0"/>
              <a:t> </a:t>
            </a:r>
            <a:r>
              <a:rPr lang="es-AR" sz="1600" dirty="0" err="1"/>
              <a:t>waving</a:t>
            </a:r>
            <a:r>
              <a:rPr lang="es-AR" sz="1600" dirty="0"/>
              <a:t> at me. </a:t>
            </a:r>
            <a:r>
              <a:rPr lang="es-AR" sz="1600" dirty="0" err="1"/>
              <a:t>My</a:t>
            </a:r>
            <a:r>
              <a:rPr lang="es-AR" sz="1600" dirty="0"/>
              <a:t> </a:t>
            </a:r>
            <a:r>
              <a:rPr lang="es-AR" sz="1600" dirty="0" err="1"/>
              <a:t>daughter</a:t>
            </a:r>
            <a:r>
              <a:rPr lang="es-AR" sz="1600" dirty="0"/>
              <a:t> </a:t>
            </a:r>
            <a:r>
              <a:rPr lang="es-AR" sz="1600" dirty="0" err="1"/>
              <a:t>was</a:t>
            </a:r>
            <a:r>
              <a:rPr lang="es-AR" sz="1600" dirty="0"/>
              <a:t> </a:t>
            </a:r>
            <a:r>
              <a:rPr lang="es-AR" sz="1600" dirty="0" err="1"/>
              <a:t>waving</a:t>
            </a:r>
            <a:r>
              <a:rPr lang="es-AR" sz="1600" dirty="0"/>
              <a:t> </a:t>
            </a:r>
            <a:r>
              <a:rPr lang="es-AR" sz="1600" dirty="0" err="1"/>
              <a:t>with</a:t>
            </a:r>
            <a:r>
              <a:rPr lang="es-AR" sz="1600" dirty="0"/>
              <a:t> </a:t>
            </a:r>
            <a:r>
              <a:rPr lang="es-AR" sz="1600" dirty="0" err="1"/>
              <a:t>her</a:t>
            </a:r>
            <a:r>
              <a:rPr lang="es-AR" sz="1600" dirty="0"/>
              <a:t> </a:t>
            </a:r>
            <a:r>
              <a:rPr lang="es-AR" sz="1600" dirty="0" err="1"/>
              <a:t>woollen</a:t>
            </a:r>
            <a:r>
              <a:rPr lang="es-AR" sz="1600" dirty="0"/>
              <a:t> </a:t>
            </a:r>
            <a:r>
              <a:rPr lang="es-AR" sz="1600" dirty="0" err="1"/>
              <a:t>hat</a:t>
            </a:r>
            <a:r>
              <a:rPr lang="es-AR" sz="1600" dirty="0"/>
              <a:t> in </a:t>
            </a:r>
            <a:r>
              <a:rPr lang="es-AR" sz="1600" dirty="0" err="1"/>
              <a:t>one</a:t>
            </a:r>
            <a:r>
              <a:rPr lang="es-AR" sz="1600" dirty="0"/>
              <a:t> </a:t>
            </a:r>
            <a:r>
              <a:rPr lang="es-AR" sz="1600" dirty="0" err="1"/>
              <a:t>hand</a:t>
            </a:r>
            <a:r>
              <a:rPr lang="es-AR" sz="1600" dirty="0"/>
              <a:t>. And </a:t>
            </a:r>
            <a:r>
              <a:rPr lang="es-AR" sz="1600" dirty="0" err="1"/>
              <a:t>my</a:t>
            </a:r>
            <a:r>
              <a:rPr lang="es-AR" sz="1600" dirty="0"/>
              <a:t> </a:t>
            </a:r>
            <a:r>
              <a:rPr lang="es-AR" sz="1600" dirty="0" err="1"/>
              <a:t>husband</a:t>
            </a:r>
            <a:r>
              <a:rPr lang="es-AR" sz="1600" dirty="0"/>
              <a:t> </a:t>
            </a:r>
            <a:r>
              <a:rPr lang="es-AR" sz="1600" dirty="0" err="1"/>
              <a:t>was</a:t>
            </a:r>
            <a:r>
              <a:rPr lang="es-AR" sz="1600" dirty="0"/>
              <a:t> </a:t>
            </a:r>
            <a:r>
              <a:rPr lang="es-AR" sz="1600" dirty="0" err="1"/>
              <a:t>waving</a:t>
            </a:r>
            <a:r>
              <a:rPr lang="es-AR" sz="1600" dirty="0"/>
              <a:t> in a </a:t>
            </a:r>
            <a:r>
              <a:rPr lang="es-AR" sz="1600" dirty="0" err="1"/>
              <a:t>funny</a:t>
            </a:r>
            <a:r>
              <a:rPr lang="es-AR" sz="1600" dirty="0"/>
              <a:t> </a:t>
            </a:r>
            <a:r>
              <a:rPr lang="es-AR" sz="1600" dirty="0" err="1"/>
              <a:t>way</a:t>
            </a:r>
            <a:r>
              <a:rPr lang="es-AR" sz="1600" dirty="0"/>
              <a:t> </a:t>
            </a:r>
            <a:r>
              <a:rPr lang="es-AR" sz="1600" dirty="0" err="1"/>
              <a:t>because</a:t>
            </a:r>
            <a:r>
              <a:rPr lang="es-AR" sz="1600" dirty="0"/>
              <a:t> he </a:t>
            </a:r>
            <a:r>
              <a:rPr lang="es-AR" sz="1600" dirty="0" err="1"/>
              <a:t>couldn´t</a:t>
            </a:r>
            <a:r>
              <a:rPr lang="es-AR" sz="1600" dirty="0"/>
              <a:t> </a:t>
            </a:r>
            <a:r>
              <a:rPr lang="es-AR" sz="1600" dirty="0" err="1"/>
              <a:t>raise</a:t>
            </a:r>
            <a:r>
              <a:rPr lang="es-AR" sz="1600" dirty="0"/>
              <a:t> </a:t>
            </a:r>
            <a:r>
              <a:rPr lang="es-AR" sz="1600" dirty="0" err="1"/>
              <a:t>his</a:t>
            </a:r>
            <a:r>
              <a:rPr lang="es-AR" sz="1600" dirty="0"/>
              <a:t> </a:t>
            </a:r>
            <a:r>
              <a:rPr lang="es-AR" sz="1600" dirty="0" err="1"/>
              <a:t>arms</a:t>
            </a:r>
            <a:r>
              <a:rPr lang="es-AR" sz="1600" dirty="0"/>
              <a:t> </a:t>
            </a:r>
            <a:r>
              <a:rPr lang="es-AR" sz="1600" dirty="0" err="1"/>
              <a:t>higher</a:t>
            </a:r>
            <a:r>
              <a:rPr lang="es-AR" sz="1600" dirty="0"/>
              <a:t>. He </a:t>
            </a:r>
            <a:r>
              <a:rPr lang="es-AR" sz="1600" dirty="0" err="1"/>
              <a:t>had</a:t>
            </a:r>
            <a:r>
              <a:rPr lang="es-AR" sz="1600" dirty="0"/>
              <a:t> </a:t>
            </a:r>
            <a:r>
              <a:rPr lang="es-AR" sz="1600" dirty="0" err="1"/>
              <a:t>hurt</a:t>
            </a:r>
            <a:r>
              <a:rPr lang="es-AR" sz="1600" dirty="0"/>
              <a:t> </a:t>
            </a:r>
            <a:r>
              <a:rPr lang="es-AR" sz="1600" dirty="0" err="1"/>
              <a:t>one</a:t>
            </a:r>
            <a:r>
              <a:rPr lang="es-AR" sz="1600" dirty="0"/>
              <a:t> </a:t>
            </a:r>
            <a:r>
              <a:rPr lang="es-AR" sz="1600" dirty="0" err="1"/>
              <a:t>of</a:t>
            </a:r>
            <a:r>
              <a:rPr lang="es-AR" sz="1600" dirty="0"/>
              <a:t> </a:t>
            </a:r>
            <a:r>
              <a:rPr lang="es-AR" sz="1600" dirty="0" err="1"/>
              <a:t>his</a:t>
            </a:r>
            <a:r>
              <a:rPr lang="es-AR" sz="1600" dirty="0"/>
              <a:t> </a:t>
            </a:r>
            <a:r>
              <a:rPr lang="es-AR" sz="1600" dirty="0" err="1"/>
              <a:t>shoulders</a:t>
            </a:r>
            <a:r>
              <a:rPr lang="es-AR" sz="1600" dirty="0"/>
              <a:t> in a </a:t>
            </a:r>
            <a:r>
              <a:rPr lang="es-AR" sz="1600" dirty="0" err="1"/>
              <a:t>quad</a:t>
            </a:r>
            <a:r>
              <a:rPr lang="es-AR" sz="1600" dirty="0"/>
              <a:t> </a:t>
            </a:r>
            <a:r>
              <a:rPr lang="es-AR" sz="1600" dirty="0" err="1"/>
              <a:t>accident</a:t>
            </a:r>
            <a:r>
              <a:rPr lang="es-AR" sz="1600" dirty="0"/>
              <a:t>!</a:t>
            </a:r>
          </a:p>
          <a:p>
            <a:r>
              <a:rPr lang="es-AR" sz="1600" dirty="0"/>
              <a:t>I </a:t>
            </a:r>
            <a:r>
              <a:rPr lang="es-AR" sz="1600" dirty="0" err="1"/>
              <a:t>love</a:t>
            </a:r>
            <a:r>
              <a:rPr lang="es-AR" sz="1600" dirty="0"/>
              <a:t> </a:t>
            </a:r>
            <a:r>
              <a:rPr lang="es-AR" sz="1600" dirty="0" err="1"/>
              <a:t>this</a:t>
            </a:r>
            <a:r>
              <a:rPr lang="es-AR" sz="1600" dirty="0"/>
              <a:t> </a:t>
            </a:r>
            <a:r>
              <a:rPr lang="es-AR" sz="1600" dirty="0" err="1"/>
              <a:t>photo</a:t>
            </a:r>
            <a:r>
              <a:rPr lang="es-AR" sz="1600" dirty="0"/>
              <a:t> </a:t>
            </a:r>
            <a:r>
              <a:rPr lang="es-AR" sz="1600" dirty="0" err="1"/>
              <a:t>because</a:t>
            </a:r>
            <a:r>
              <a:rPr lang="es-AR" sz="1600" dirty="0"/>
              <a:t> </a:t>
            </a:r>
            <a:r>
              <a:rPr lang="es-AR" sz="1600" dirty="0" err="1"/>
              <a:t>it</a:t>
            </a:r>
            <a:r>
              <a:rPr lang="es-AR" sz="1600" dirty="0"/>
              <a:t> </a:t>
            </a:r>
            <a:r>
              <a:rPr lang="es-AR" sz="1600" dirty="0" err="1"/>
              <a:t>reminds</a:t>
            </a:r>
            <a:r>
              <a:rPr lang="es-AR" sz="1600" dirty="0"/>
              <a:t> me </a:t>
            </a:r>
            <a:r>
              <a:rPr lang="es-AR" sz="1600" dirty="0" err="1"/>
              <a:t>of</a:t>
            </a:r>
            <a:r>
              <a:rPr lang="es-AR" sz="1600" dirty="0"/>
              <a:t> a </a:t>
            </a:r>
            <a:r>
              <a:rPr lang="es-AR" sz="1600" dirty="0" err="1"/>
              <a:t>lovely</a:t>
            </a:r>
            <a:r>
              <a:rPr lang="es-AR" sz="1600" dirty="0"/>
              <a:t> </a:t>
            </a:r>
            <a:r>
              <a:rPr lang="es-AR" sz="1600" dirty="0" err="1"/>
              <a:t>winter</a:t>
            </a:r>
            <a:r>
              <a:rPr lang="es-AR" sz="1600" dirty="0"/>
              <a:t> </a:t>
            </a:r>
            <a:r>
              <a:rPr lang="es-AR" sz="1600" dirty="0" err="1"/>
              <a:t>day</a:t>
            </a:r>
            <a:r>
              <a:rPr lang="es-AR" sz="1600" dirty="0"/>
              <a:t> in Potrerillos,  </a:t>
            </a:r>
            <a:r>
              <a:rPr lang="es-AR" sz="1600" dirty="0" err="1"/>
              <a:t>enjoying</a:t>
            </a:r>
            <a:r>
              <a:rPr lang="es-AR" sz="1600" dirty="0"/>
              <a:t> </a:t>
            </a:r>
            <a:r>
              <a:rPr lang="es-AR" sz="1600" dirty="0" err="1"/>
              <a:t>being</a:t>
            </a:r>
            <a:r>
              <a:rPr lang="es-AR" sz="1600" dirty="0"/>
              <a:t> </a:t>
            </a:r>
            <a:r>
              <a:rPr lang="es-AR" sz="1600" dirty="0" err="1"/>
              <a:t>with</a:t>
            </a:r>
            <a:r>
              <a:rPr lang="es-AR" sz="1600" dirty="0"/>
              <a:t> </a:t>
            </a:r>
            <a:r>
              <a:rPr lang="es-AR" sz="1600" dirty="0" err="1"/>
              <a:t>my</a:t>
            </a:r>
            <a:r>
              <a:rPr lang="es-AR" sz="1600" dirty="0"/>
              <a:t> </a:t>
            </a:r>
            <a:r>
              <a:rPr lang="es-AR" sz="1600" dirty="0" err="1"/>
              <a:t>family</a:t>
            </a:r>
            <a:r>
              <a:rPr lang="es-AR" sz="1600" dirty="0"/>
              <a:t>.</a:t>
            </a:r>
          </a:p>
          <a:p>
            <a:r>
              <a:rPr lang="es-AR" sz="1600" dirty="0"/>
              <a:t>I </a:t>
            </a:r>
            <a:r>
              <a:rPr lang="es-AR" sz="1600" dirty="0" err="1"/>
              <a:t>have</a:t>
            </a:r>
            <a:r>
              <a:rPr lang="es-AR" sz="1600" dirty="0"/>
              <a:t> </a:t>
            </a:r>
            <a:r>
              <a:rPr lang="es-AR" sz="1600" dirty="0" err="1"/>
              <a:t>the</a:t>
            </a:r>
            <a:r>
              <a:rPr lang="es-AR" sz="1600" dirty="0"/>
              <a:t> </a:t>
            </a:r>
            <a:r>
              <a:rPr lang="es-AR" sz="1600" dirty="0" err="1"/>
              <a:t>photo</a:t>
            </a:r>
            <a:r>
              <a:rPr lang="es-AR" sz="1600" dirty="0"/>
              <a:t> </a:t>
            </a:r>
            <a:r>
              <a:rPr lang="es-AR" sz="1600" dirty="0" err="1"/>
              <a:t>on</a:t>
            </a:r>
            <a:r>
              <a:rPr lang="es-AR" sz="1600" dirty="0"/>
              <a:t> </a:t>
            </a:r>
            <a:r>
              <a:rPr lang="es-AR" sz="1600" dirty="0" err="1"/>
              <a:t>my</a:t>
            </a:r>
            <a:r>
              <a:rPr lang="es-AR" sz="1600" dirty="0"/>
              <a:t> </a:t>
            </a:r>
            <a:r>
              <a:rPr lang="es-AR" sz="1600" dirty="0" err="1"/>
              <a:t>computer</a:t>
            </a:r>
            <a:r>
              <a:rPr lang="es-AR" sz="1600" dirty="0"/>
              <a:t>. </a:t>
            </a:r>
            <a:r>
              <a:rPr lang="es-AR" sz="1600" dirty="0" err="1"/>
              <a:t>Actually</a:t>
            </a:r>
            <a:r>
              <a:rPr lang="es-AR" sz="1600" dirty="0"/>
              <a:t>, </a:t>
            </a:r>
            <a:r>
              <a:rPr lang="es-AR" sz="1600" dirty="0" err="1"/>
              <a:t>it</a:t>
            </a:r>
            <a:r>
              <a:rPr lang="es-AR" sz="1600" dirty="0"/>
              <a:t> </a:t>
            </a:r>
            <a:r>
              <a:rPr lang="es-AR" sz="1600" dirty="0" err="1"/>
              <a:t>is</a:t>
            </a:r>
            <a:r>
              <a:rPr lang="es-AR" sz="1600" dirty="0"/>
              <a:t> </a:t>
            </a:r>
            <a:r>
              <a:rPr lang="es-AR" sz="1600" dirty="0" err="1"/>
              <a:t>my</a:t>
            </a:r>
            <a:r>
              <a:rPr lang="es-AR" sz="1600" dirty="0"/>
              <a:t> desktop </a:t>
            </a:r>
            <a:r>
              <a:rPr lang="es-AR" sz="1600" dirty="0" err="1"/>
              <a:t>background</a:t>
            </a:r>
            <a:r>
              <a:rPr lang="es-AR" sz="1600" dirty="0"/>
              <a:t> </a:t>
            </a:r>
            <a:r>
              <a:rPr lang="es-AR" sz="1600" dirty="0" err="1"/>
              <a:t>image</a:t>
            </a:r>
            <a:r>
              <a:rPr lang="es-AR" sz="1600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372E760-D239-4F97-8104-C6BFF5F5DC5B}"/>
              </a:ext>
            </a:extLst>
          </p:cNvPr>
          <p:cNvSpPr txBox="1"/>
          <p:nvPr/>
        </p:nvSpPr>
        <p:spPr>
          <a:xfrm>
            <a:off x="444904" y="518984"/>
            <a:ext cx="448544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dirty="0"/>
              <a:t>Try </a:t>
            </a:r>
            <a:r>
              <a:rPr lang="es-AR" b="1" dirty="0" err="1"/>
              <a:t>to</a:t>
            </a:r>
            <a:r>
              <a:rPr lang="es-AR" b="1" dirty="0"/>
              <a:t> </a:t>
            </a:r>
            <a:r>
              <a:rPr lang="es-AR" b="1" dirty="0" err="1"/>
              <a:t>copy</a:t>
            </a:r>
            <a:r>
              <a:rPr lang="es-AR" b="1" dirty="0"/>
              <a:t> </a:t>
            </a:r>
            <a:r>
              <a:rPr lang="es-AR" b="1" dirty="0" err="1"/>
              <a:t>the</a:t>
            </a:r>
            <a:r>
              <a:rPr lang="es-AR" b="1" dirty="0"/>
              <a:t> </a:t>
            </a:r>
            <a:r>
              <a:rPr lang="es-AR" b="1" dirty="0" err="1"/>
              <a:t>structure</a:t>
            </a:r>
            <a:r>
              <a:rPr lang="es-AR" b="1" dirty="0"/>
              <a:t> and </a:t>
            </a:r>
            <a:r>
              <a:rPr lang="es-AR" b="1" dirty="0" err="1"/>
              <a:t>the</a:t>
            </a:r>
            <a:r>
              <a:rPr lang="es-AR" b="1" dirty="0"/>
              <a:t> </a:t>
            </a:r>
            <a:r>
              <a:rPr lang="es-AR" b="1" dirty="0" err="1"/>
              <a:t>phrases</a:t>
            </a:r>
            <a:r>
              <a:rPr lang="es-AR" b="1" dirty="0"/>
              <a:t> </a:t>
            </a:r>
            <a:r>
              <a:rPr lang="es-AR" b="1" dirty="0" err="1"/>
              <a:t>of</a:t>
            </a:r>
            <a:r>
              <a:rPr lang="es-AR" b="1" dirty="0"/>
              <a:t> </a:t>
            </a:r>
            <a:r>
              <a:rPr lang="es-AR" b="1" dirty="0" err="1"/>
              <a:t>this</a:t>
            </a:r>
            <a:r>
              <a:rPr lang="es-AR" b="1" dirty="0"/>
              <a:t> </a:t>
            </a:r>
            <a:r>
              <a:rPr lang="es-AR" b="1" dirty="0" err="1"/>
              <a:t>writing</a:t>
            </a:r>
            <a:r>
              <a:rPr lang="es-AR" b="1" dirty="0"/>
              <a:t> </a:t>
            </a:r>
            <a:r>
              <a:rPr lang="es-AR" b="1" dirty="0" err="1"/>
              <a:t>when</a:t>
            </a:r>
            <a:r>
              <a:rPr lang="es-AR" b="1" dirty="0"/>
              <a:t> </a:t>
            </a:r>
            <a:r>
              <a:rPr lang="es-AR" b="1" dirty="0" err="1"/>
              <a:t>speaking</a:t>
            </a:r>
            <a:r>
              <a:rPr lang="es-AR" b="1" dirty="0"/>
              <a:t> </a:t>
            </a:r>
            <a:r>
              <a:rPr lang="es-AR" b="1" dirty="0" err="1"/>
              <a:t>about</a:t>
            </a:r>
            <a:r>
              <a:rPr lang="es-AR" b="1" dirty="0"/>
              <a:t> </a:t>
            </a:r>
            <a:r>
              <a:rPr lang="es-AR" b="1" dirty="0" err="1"/>
              <a:t>your</a:t>
            </a:r>
            <a:r>
              <a:rPr lang="es-AR" b="1" dirty="0"/>
              <a:t> </a:t>
            </a:r>
            <a:r>
              <a:rPr lang="es-AR" b="1" dirty="0" err="1"/>
              <a:t>favourite</a:t>
            </a:r>
            <a:r>
              <a:rPr lang="es-AR" b="1" dirty="0"/>
              <a:t> </a:t>
            </a:r>
            <a:r>
              <a:rPr lang="es-AR" b="1" dirty="0" err="1"/>
              <a:t>photo</a:t>
            </a:r>
            <a:r>
              <a:rPr lang="es-A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02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58218"/>
          </a:xfrm>
          <a:ln w="76200"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s-AR" dirty="0"/>
              <a:t/>
            </a:r>
            <a:br>
              <a:rPr lang="es-AR" dirty="0"/>
            </a:br>
            <a:r>
              <a:rPr lang="es-AR" dirty="0"/>
              <a:t>WRITTEN ASSIGNMENT (</a:t>
            </a:r>
            <a:r>
              <a:rPr lang="es-AR" sz="3600" dirty="0"/>
              <a:t>150 </a:t>
            </a:r>
            <a:r>
              <a:rPr lang="es-AR" sz="3600" dirty="0" err="1"/>
              <a:t>words</a:t>
            </a:r>
            <a:r>
              <a:rPr lang="es-AR" sz="3600" dirty="0"/>
              <a:t>)</a:t>
            </a:r>
            <a:r>
              <a:rPr lang="es-AR" dirty="0"/>
              <a:t/>
            </a:r>
            <a:br>
              <a:rPr lang="es-AR" dirty="0"/>
            </a:br>
            <a:r>
              <a:rPr lang="es-AR" sz="8000" dirty="0" err="1"/>
              <a:t>My</a:t>
            </a:r>
            <a:r>
              <a:rPr lang="es-AR" sz="8000" dirty="0"/>
              <a:t> </a:t>
            </a:r>
            <a:r>
              <a:rPr lang="es-AR" sz="8000" dirty="0" err="1"/>
              <a:t>favourite</a:t>
            </a:r>
            <a:r>
              <a:rPr lang="es-AR" sz="8000" dirty="0"/>
              <a:t> </a:t>
            </a:r>
            <a:r>
              <a:rPr lang="es-AR" sz="8000" dirty="0" err="1"/>
              <a:t>photo</a:t>
            </a:r>
            <a:r>
              <a:rPr lang="es-AR" sz="8000" dirty="0"/>
              <a:t/>
            </a:r>
            <a:br>
              <a:rPr lang="es-AR" sz="8000" dirty="0"/>
            </a:b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2348881"/>
            <a:ext cx="8229600" cy="377728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s-AR" dirty="0" err="1"/>
              <a:t>What´s</a:t>
            </a:r>
            <a:r>
              <a:rPr lang="es-AR" dirty="0"/>
              <a:t> </a:t>
            </a:r>
            <a:r>
              <a:rPr lang="es-AR" dirty="0" err="1"/>
              <a:t>your</a:t>
            </a:r>
            <a:r>
              <a:rPr lang="es-AR" dirty="0"/>
              <a:t> </a:t>
            </a:r>
            <a:r>
              <a:rPr lang="es-AR" dirty="0" err="1"/>
              <a:t>favourite</a:t>
            </a:r>
            <a:r>
              <a:rPr lang="es-AR" dirty="0"/>
              <a:t> </a:t>
            </a:r>
            <a:r>
              <a:rPr lang="es-AR" dirty="0" err="1"/>
              <a:t>photo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dirty="0" err="1"/>
              <a:t>Who</a:t>
            </a:r>
            <a:r>
              <a:rPr lang="es-AR" dirty="0"/>
              <a:t> </a:t>
            </a:r>
            <a:r>
              <a:rPr lang="es-AR" dirty="0" err="1"/>
              <a:t>took</a:t>
            </a:r>
            <a:r>
              <a:rPr lang="es-AR" dirty="0"/>
              <a:t> </a:t>
            </a:r>
            <a:r>
              <a:rPr lang="es-AR" dirty="0" err="1"/>
              <a:t>it</a:t>
            </a:r>
            <a:r>
              <a:rPr lang="es-AR" dirty="0"/>
              <a:t>? </a:t>
            </a:r>
            <a:r>
              <a:rPr lang="es-AR" dirty="0" err="1"/>
              <a:t>When</a:t>
            </a:r>
            <a:r>
              <a:rPr lang="es-AR" dirty="0"/>
              <a:t>? </a:t>
            </a:r>
            <a:r>
              <a:rPr lang="es-AR" dirty="0" err="1"/>
              <a:t>Where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u="sng" dirty="0" err="1"/>
              <a:t>What</a:t>
            </a:r>
            <a:r>
              <a:rPr lang="es-AR" u="sng" dirty="0"/>
              <a:t> </a:t>
            </a:r>
            <a:r>
              <a:rPr lang="es-AR" u="sng" dirty="0" err="1"/>
              <a:t>was</a:t>
            </a:r>
            <a:r>
              <a:rPr lang="es-AR" u="sng" dirty="0"/>
              <a:t> happening </a:t>
            </a:r>
            <a:r>
              <a:rPr lang="es-AR" dirty="0" err="1"/>
              <a:t>when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took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photo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dirty="0" err="1"/>
              <a:t>Why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like</a:t>
            </a:r>
            <a:r>
              <a:rPr lang="es-AR" dirty="0"/>
              <a:t> </a:t>
            </a:r>
            <a:r>
              <a:rPr lang="es-AR" dirty="0" err="1"/>
              <a:t>it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dirty="0" err="1"/>
              <a:t>Where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keep</a:t>
            </a:r>
            <a:r>
              <a:rPr lang="es-AR" dirty="0"/>
              <a:t> </a:t>
            </a:r>
            <a:r>
              <a:rPr lang="es-AR" dirty="0" err="1"/>
              <a:t>it</a:t>
            </a:r>
            <a:r>
              <a:rPr lang="es-AR" dirty="0"/>
              <a:t>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11BC6C3-18A6-4C18-86D3-8F00A970D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363" y="4883296"/>
            <a:ext cx="5470838" cy="12428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320A72D-24F2-4B1B-AF79-A5D70BA8A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363" y="5592690"/>
            <a:ext cx="676369" cy="533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7A14C24-7A85-4BE2-B04A-7CE5C0A52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589" y="4771609"/>
            <a:ext cx="714475" cy="4286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3753158-D4D3-4005-A546-821E6870C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184" y="5535532"/>
            <a:ext cx="695422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65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31819"/>
            <a:ext cx="6552728" cy="631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B_1.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8328" y="620688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8885203" y="1598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2 Entrada de lápiz"/>
              <p14:cNvContentPartPr/>
              <p14:nvPr/>
            </p14:nvContentPartPr>
            <p14:xfrm>
              <a:off x="3247680" y="5063040"/>
              <a:ext cx="1571760" cy="6300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31840" y="4999680"/>
                <a:ext cx="16030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4 Entrada de lápiz"/>
              <p14:cNvContentPartPr/>
              <p14:nvPr/>
            </p14:nvContentPartPr>
            <p14:xfrm>
              <a:off x="3265320" y="5938200"/>
              <a:ext cx="2018520" cy="13428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49480" y="5874840"/>
                <a:ext cx="2049840" cy="2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95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Past</a:t>
            </a:r>
            <a:r>
              <a:rPr lang="es-AR" dirty="0"/>
              <a:t> </a:t>
            </a:r>
            <a:r>
              <a:rPr lang="es-AR" dirty="0" err="1"/>
              <a:t>Continuous</a:t>
            </a:r>
            <a:r>
              <a:rPr lang="es-AR" dirty="0"/>
              <a:t>       WB   p. 13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7" y="2141967"/>
            <a:ext cx="10717685" cy="341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98FE421-0113-4887-99CD-CEED89372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11"/>
    </mc:Choice>
    <mc:Fallback xmlns="">
      <p:transition spd="slow" advTm="32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548680"/>
            <a:ext cx="712628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339307"/>
            <a:ext cx="7848872" cy="523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39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                                                             p. 13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03" y="274638"/>
            <a:ext cx="3672408" cy="517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91" y="245377"/>
            <a:ext cx="3600400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A7167B2-6010-4AB1-A59B-ED2D0A48C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024" y="1335935"/>
            <a:ext cx="1800476" cy="53061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E41D8D7-8E56-4ECB-BA41-32BF0110B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1"/>
    </mc:Choice>
    <mc:Fallback xmlns="">
      <p:transition spd="slow" advTm="23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                                                      p. 13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3" y="87490"/>
            <a:ext cx="4705229" cy="675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37E1F08-4C7E-4FBD-B2D1-AC00C1C31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74"/>
    </mc:Choice>
    <mc:Fallback xmlns="">
      <p:transition spd="slow" advTm="7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163304"/>
            <a:ext cx="8579296" cy="241361"/>
          </a:xfrm>
        </p:spPr>
        <p:txBody>
          <a:bodyPr>
            <a:normAutofit fontScale="90000"/>
          </a:bodyPr>
          <a:lstStyle/>
          <a:p>
            <a:r>
              <a:rPr lang="es-AR" dirty="0"/>
              <a:t>                                                                     </a:t>
            </a:r>
            <a:r>
              <a:rPr lang="es-AR" sz="2000" dirty="0"/>
              <a:t>p. 14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55" y="188640"/>
            <a:ext cx="8280919" cy="647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F8B088F-F1F0-4AE2-A4C9-F807396B9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003" y="4141916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B14BE29-0CD6-4672-B551-0E42D341B5B7}"/>
              </a:ext>
            </a:extLst>
          </p:cNvPr>
          <p:cNvSpPr txBox="1"/>
          <p:nvPr/>
        </p:nvSpPr>
        <p:spPr>
          <a:xfrm>
            <a:off x="5189838" y="163304"/>
            <a:ext cx="1804086" cy="6028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96C744E-3B4A-4F4C-823D-9774605F472D}"/>
              </a:ext>
            </a:extLst>
          </p:cNvPr>
          <p:cNvSpPr txBox="1"/>
          <p:nvPr/>
        </p:nvSpPr>
        <p:spPr>
          <a:xfrm>
            <a:off x="2174789" y="766119"/>
            <a:ext cx="1371600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9294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7"/>
    </mc:Choice>
    <mc:Fallback xmlns="">
      <p:transition spd="slow" advTm="4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216024"/>
          </a:xfrm>
        </p:spPr>
        <p:txBody>
          <a:bodyPr>
            <a:normAutofit fontScale="90000"/>
          </a:bodyPr>
          <a:lstStyle/>
          <a:p>
            <a:r>
              <a:rPr lang="es-AR" dirty="0"/>
              <a:t>                        </a:t>
            </a:r>
            <a:r>
              <a:rPr lang="es-AR" sz="2200" dirty="0"/>
              <a:t>p. 14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76673"/>
            <a:ext cx="8701060" cy="599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2AEFFB0-1084-404C-89F3-7D525C37B115}"/>
              </a:ext>
            </a:extLst>
          </p:cNvPr>
          <p:cNvSpPr txBox="1"/>
          <p:nvPr/>
        </p:nvSpPr>
        <p:spPr>
          <a:xfrm>
            <a:off x="2471351" y="332656"/>
            <a:ext cx="1421027" cy="5817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78EAF95-5CEA-4339-AA01-7DA21DABD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9CDE98E-1FEC-4645-A89D-1CFCA746A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071" y="384050"/>
            <a:ext cx="1476581" cy="5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2"/>
    </mc:Choice>
    <mc:Fallback xmlns="">
      <p:transition spd="slow" advTm="3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484785"/>
            <a:ext cx="8659058" cy="474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B_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3087" y="17187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1 Entrada de lápiz"/>
              <p14:cNvContentPartPr/>
              <p14:nvPr/>
            </p14:nvContentPartPr>
            <p14:xfrm>
              <a:off x="4783440" y="1571760"/>
              <a:ext cx="955800" cy="3600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67600" y="1508400"/>
                <a:ext cx="987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2 Entrada de lápiz"/>
              <p14:cNvContentPartPr/>
              <p14:nvPr/>
            </p14:nvContentPartPr>
            <p14:xfrm>
              <a:off x="4819080" y="1589400"/>
              <a:ext cx="938160" cy="7200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03240" y="1526040"/>
                <a:ext cx="9694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4 Entrada de lápiz"/>
              <p14:cNvContentPartPr/>
              <p14:nvPr/>
            </p14:nvContentPartPr>
            <p14:xfrm>
              <a:off x="4774440" y="1652040"/>
              <a:ext cx="1000440" cy="2700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8600" y="1588680"/>
                <a:ext cx="10317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5 Entrada de lápiz"/>
              <p14:cNvContentPartPr/>
              <p14:nvPr/>
            </p14:nvContentPartPr>
            <p14:xfrm>
              <a:off x="2809920" y="1893240"/>
              <a:ext cx="178920" cy="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94080" y="1829880"/>
                <a:ext cx="210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6 Entrada de lápiz"/>
              <p14:cNvContentPartPr/>
              <p14:nvPr/>
            </p14:nvContentPartPr>
            <p14:xfrm>
              <a:off x="4212120" y="2830680"/>
              <a:ext cx="955800" cy="4500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96280" y="2767320"/>
                <a:ext cx="9871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7 Entrada de lápiz"/>
              <p14:cNvContentPartPr/>
              <p14:nvPr/>
            </p14:nvContentPartPr>
            <p14:xfrm>
              <a:off x="2051040" y="3438000"/>
              <a:ext cx="1295280" cy="2700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35200" y="3374640"/>
                <a:ext cx="13266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" name="8 Entrada de lápiz"/>
              <p14:cNvContentPartPr/>
              <p14:nvPr/>
            </p14:nvContentPartPr>
            <p14:xfrm>
              <a:off x="5426400" y="3429000"/>
              <a:ext cx="768240" cy="3600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10560" y="3365640"/>
                <a:ext cx="79956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" name="9 Entrada de lápiz"/>
              <p14:cNvContentPartPr/>
              <p14:nvPr/>
            </p14:nvContentPartPr>
            <p14:xfrm>
              <a:off x="2908200" y="3768480"/>
              <a:ext cx="554040" cy="2700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92360" y="3705120"/>
                <a:ext cx="5853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" name="10 Entrada de lápiz"/>
              <p14:cNvContentPartPr/>
              <p14:nvPr/>
            </p14:nvContentPartPr>
            <p14:xfrm>
              <a:off x="4319040" y="3777120"/>
              <a:ext cx="768240" cy="5400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03200" y="3713760"/>
                <a:ext cx="7995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" name="11 Entrada de lápiz"/>
              <p14:cNvContentPartPr/>
              <p14:nvPr/>
            </p14:nvContentPartPr>
            <p14:xfrm>
              <a:off x="6390840" y="3786120"/>
              <a:ext cx="714600" cy="7200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75000" y="3722760"/>
                <a:ext cx="7459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" name="12 Entrada de lápiz"/>
              <p14:cNvContentPartPr/>
              <p14:nvPr/>
            </p14:nvContentPartPr>
            <p14:xfrm>
              <a:off x="6283560" y="4366440"/>
              <a:ext cx="1500480" cy="1836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67720" y="4303080"/>
                <a:ext cx="1531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" name="13 Entrada de lápiz"/>
              <p14:cNvContentPartPr/>
              <p14:nvPr/>
            </p14:nvContentPartPr>
            <p14:xfrm>
              <a:off x="3542160" y="5259600"/>
              <a:ext cx="4054680" cy="9864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526320" y="5196240"/>
                <a:ext cx="408600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" name="14 Entrada de lápiz"/>
              <p14:cNvContentPartPr/>
              <p14:nvPr/>
            </p14:nvContentPartPr>
            <p14:xfrm>
              <a:off x="4908360" y="5599080"/>
              <a:ext cx="3099240" cy="45000"/>
            </p14:xfrm>
          </p:contentPart>
        </mc:Choice>
        <mc:Fallback xmlns="">
          <p:pic>
            <p:nvPicPr>
              <p:cNvPr id="15" name="14 Entrada de lápiz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92520" y="5535720"/>
                <a:ext cx="3130560" cy="1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29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A2DEB655-2140-4AE3-87B3-E41588BDE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69324" y="2331217"/>
            <a:ext cx="10853352" cy="3675537"/>
          </a:xfrm>
          <a:prstGeom prst="rect">
            <a:avLst/>
          </a:prstGeom>
        </p:spPr>
      </p:pic>
      <p:pic>
        <p:nvPicPr>
          <p:cNvPr id="5" name="2B_1.39">
            <a:hlinkClick r:id="" action="ppaction://media"/>
            <a:extLst>
              <a:ext uri="{FF2B5EF4-FFF2-40B4-BE49-F238E27FC236}">
                <a16:creationId xmlns:a16="http://schemas.microsoft.com/office/drawing/2014/main" xmlns="" id="{975A6E72-CA82-4D9E-8CA6-452C2489D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5384" y="1686242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A85CA9C-AE4A-4616-BA61-E76E77E29F42}"/>
              </a:ext>
            </a:extLst>
          </p:cNvPr>
          <p:cNvSpPr txBox="1"/>
          <p:nvPr/>
        </p:nvSpPr>
        <p:spPr>
          <a:xfrm>
            <a:off x="7080422" y="2331217"/>
            <a:ext cx="4452552" cy="10914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7" name="2B_1.40">
            <a:hlinkClick r:id="" action="ppaction://media"/>
            <a:extLst>
              <a:ext uri="{FF2B5EF4-FFF2-40B4-BE49-F238E27FC236}">
                <a16:creationId xmlns:a16="http://schemas.microsoft.com/office/drawing/2014/main" xmlns="" id="{51174585-4DDC-4547-89AA-F068ADBB82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2055" y="5828228"/>
            <a:ext cx="609600" cy="609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28E8250-5E39-461E-B123-7F450ABBE92B}"/>
              </a:ext>
            </a:extLst>
          </p:cNvPr>
          <p:cNvSpPr txBox="1"/>
          <p:nvPr/>
        </p:nvSpPr>
        <p:spPr>
          <a:xfrm>
            <a:off x="7206049" y="4952251"/>
            <a:ext cx="4316627" cy="80318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3F39526-EC37-42ED-92B3-07AC5F356FE1}"/>
              </a:ext>
            </a:extLst>
          </p:cNvPr>
          <p:cNvSpPr txBox="1"/>
          <p:nvPr/>
        </p:nvSpPr>
        <p:spPr>
          <a:xfrm>
            <a:off x="3398108" y="379361"/>
            <a:ext cx="31880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STUDY THE PAST CONTINUOUS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3BA5B40-C03E-4226-AFE0-3D5E4F245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075" y="1038409"/>
            <a:ext cx="282932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4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88" y="296698"/>
            <a:ext cx="7416824" cy="631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CDDD891-ED06-4BFA-AA1B-EE5D8463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700" y="249110"/>
            <a:ext cx="3010320" cy="12193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1198C42D-7FFD-43D5-A74F-631EAD9A2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0"/>
    </mc:Choice>
    <mc:Fallback xmlns="">
      <p:transition spd="slow" advTm="3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04664"/>
            <a:ext cx="7864664" cy="60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602005E-7690-4695-9BAC-555947480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851" y="4388623"/>
            <a:ext cx="3010320" cy="12193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2C37630-2876-4086-A1FD-146FCAB97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4"/>
    </mc:Choice>
    <mc:Fallback xmlns="">
      <p:transition spd="slow" advTm="27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81" y="1365482"/>
            <a:ext cx="7866349" cy="462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09D7219-3FC6-4C5E-B04D-181F12B835BC}"/>
              </a:ext>
            </a:extLst>
          </p:cNvPr>
          <p:cNvSpPr txBox="1"/>
          <p:nvPr/>
        </p:nvSpPr>
        <p:spPr>
          <a:xfrm>
            <a:off x="1421027" y="405455"/>
            <a:ext cx="31880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REVISE PREPOSITIONS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EFC6EA7-B0FB-4180-AA67-2E4C519D25D4}"/>
              </a:ext>
            </a:extLst>
          </p:cNvPr>
          <p:cNvSpPr txBox="1"/>
          <p:nvPr/>
        </p:nvSpPr>
        <p:spPr>
          <a:xfrm>
            <a:off x="9304638" y="636287"/>
            <a:ext cx="9761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Page 14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858BC34-8DBC-4B46-BB1E-6D0BCF724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919" y="3245897"/>
            <a:ext cx="609685" cy="5048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978D548-239E-4132-97CB-456C126AF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555" y="2569665"/>
            <a:ext cx="743054" cy="3715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04EEC1A-D114-49FA-B494-540D78413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802" y="2935885"/>
            <a:ext cx="571580" cy="4477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6A1AEE9-3ED1-4B80-8A6C-EE3AE2444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930" y="3679769"/>
            <a:ext cx="533474" cy="47631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30F9793-AD5A-4F38-971B-269DA7A24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890" y="4954025"/>
            <a:ext cx="543001" cy="4858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379B364D-295B-4EA8-A8B2-A2C6C228D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3611" y="5029487"/>
            <a:ext cx="562053" cy="45726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0A254D6-F4BD-4804-A6E8-9B9D733323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5729" y="5486751"/>
            <a:ext cx="56205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44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AR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es-AR" sz="1200" b="1" dirty="0" err="1"/>
              <a:t>Vocabulary</a:t>
            </a:r>
            <a:r>
              <a:rPr lang="es-AR" sz="1200" b="1" dirty="0"/>
              <a:t> Bank  153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980729"/>
            <a:ext cx="6360213" cy="565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B_1.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648" y="29912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3B702B1-2127-46E5-8DEB-C0A076818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590" y="3374560"/>
            <a:ext cx="571580" cy="4763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1E6EF20-ACD0-43F1-841D-E1AC73EFD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9220" y="3309468"/>
            <a:ext cx="571580" cy="4763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342E094-963B-43FF-B07F-2B03B4FC8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183" y="5351795"/>
            <a:ext cx="571580" cy="4763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8DF38D4-6957-4BBB-B73E-8BC8153E5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106" y="4642022"/>
            <a:ext cx="571580" cy="47631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9191927-26B7-42E9-A036-238E2C619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868" y="2269839"/>
            <a:ext cx="571580" cy="4763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057451C-6AFF-4E6C-ACBB-AF64478AA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868" y="1506205"/>
            <a:ext cx="571580" cy="47631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3058820-6A0C-42AC-908E-4B0018251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060" y="5457070"/>
            <a:ext cx="571580" cy="47631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BE9A2C8-BC44-4A31-A32F-5648CF673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060" y="4383269"/>
            <a:ext cx="571580" cy="4763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1EDC3FD-3115-4C37-BB2E-B8B07BDC7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383" y="2407836"/>
            <a:ext cx="571580" cy="47631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92F8A91-3097-4133-AC12-67B4AB32C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541" y="1506205"/>
            <a:ext cx="571580" cy="47631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CDE39DF6-BB29-487E-8147-DB63C8AC9EF5}"/>
              </a:ext>
            </a:extLst>
          </p:cNvPr>
          <p:cNvSpPr txBox="1"/>
          <p:nvPr/>
        </p:nvSpPr>
        <p:spPr>
          <a:xfrm>
            <a:off x="568411" y="603920"/>
            <a:ext cx="1260389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Listen,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phrases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73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ON                           </a:t>
            </a:r>
            <a:r>
              <a:rPr lang="es-A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0.51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3" y="1293912"/>
            <a:ext cx="498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811" y="1895994"/>
            <a:ext cx="6106378" cy="393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B_1.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9501" y="543553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E79FB3B-469C-48D1-B40E-C87E590D2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272" y="2828841"/>
            <a:ext cx="733527" cy="4001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EC818A7-2808-4D9F-A446-052F73C2B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273" y="1853403"/>
            <a:ext cx="733527" cy="4001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6DF93FA-E2D3-474D-9348-C91628EFD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416" y="4597941"/>
            <a:ext cx="733527" cy="4001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31C6FB6-E4FB-4AFD-AEB8-B2461A5CF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452" y="1857522"/>
            <a:ext cx="733527" cy="40010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D431C9AD-613B-4C1A-A339-CE0FD1C3325A}"/>
              </a:ext>
            </a:extLst>
          </p:cNvPr>
          <p:cNvSpPr txBox="1"/>
          <p:nvPr/>
        </p:nvSpPr>
        <p:spPr>
          <a:xfrm>
            <a:off x="1421027" y="663687"/>
            <a:ext cx="82790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0.51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xmlns="" id="{9C36A579-99BE-4EBF-A8E0-41F785ED5D64}"/>
              </a:ext>
            </a:extLst>
          </p:cNvPr>
          <p:cNvSpPr/>
          <p:nvPr/>
        </p:nvSpPr>
        <p:spPr>
          <a:xfrm>
            <a:off x="2248930" y="766119"/>
            <a:ext cx="383059" cy="822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F993E1C-2C5E-4104-BCBD-36E459A68F13}"/>
              </a:ext>
            </a:extLst>
          </p:cNvPr>
          <p:cNvSpPr txBox="1"/>
          <p:nvPr/>
        </p:nvSpPr>
        <p:spPr>
          <a:xfrm>
            <a:off x="574589" y="3145216"/>
            <a:ext cx="1260389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Listen,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phrases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855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361</Words>
  <Application>Microsoft Office PowerPoint</Application>
  <PresentationFormat>Personalizado</PresentationFormat>
  <Paragraphs>50</Paragraphs>
  <Slides>23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Tema de Office</vt:lpstr>
      <vt:lpstr>1_Tema de Office</vt:lpstr>
      <vt:lpstr>2B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               Vocabulary Bank  153</vt:lpstr>
      <vt:lpstr>                            ON                           0.51</vt:lpstr>
      <vt:lpstr>                             AT                        1,29</vt:lpstr>
      <vt:lpstr>                                                                                                                                                            p. 100/106</vt:lpstr>
      <vt:lpstr>Pages 100/106</vt:lpstr>
      <vt:lpstr>Pages 100/106</vt:lpstr>
      <vt:lpstr>Presentación de PowerPoint</vt:lpstr>
      <vt:lpstr>                                           p. 112</vt:lpstr>
      <vt:lpstr>Presentación de PowerPoint</vt:lpstr>
      <vt:lpstr> WRITTEN ASSIGNMENT (150 words) My favourite photo </vt:lpstr>
      <vt:lpstr>Presentación de PowerPoint</vt:lpstr>
      <vt:lpstr>Past Continuous       WB   p. 13</vt:lpstr>
      <vt:lpstr>                                                             p. 13</vt:lpstr>
      <vt:lpstr>                                                      p. 13</vt:lpstr>
      <vt:lpstr>                                                                     p. 14</vt:lpstr>
      <vt:lpstr>                        p. 14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Toro</cp:lastModifiedBy>
  <cp:revision>32</cp:revision>
  <dcterms:created xsi:type="dcterms:W3CDTF">2020-06-12T20:33:50Z</dcterms:created>
  <dcterms:modified xsi:type="dcterms:W3CDTF">2021-08-05T23:03:53Z</dcterms:modified>
</cp:coreProperties>
</file>