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3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525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676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865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518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028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624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038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868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943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655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87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CF9E-6F53-479D-83D5-D623C3AE8D44}" type="datetimeFigureOut">
              <a:rPr lang="es-AR" smtClean="0"/>
              <a:t>22/8/2021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0A33-FEB1-4E80-B5E3-EBBA8CDC29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69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err="1" smtClean="0"/>
              <a:t>Unit</a:t>
            </a:r>
            <a:r>
              <a:rPr lang="es-AR" dirty="0" smtClean="0"/>
              <a:t> 4</a:t>
            </a:r>
            <a:br>
              <a:rPr lang="es-AR" dirty="0" smtClean="0"/>
            </a:b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b="1" dirty="0" smtClean="0">
                <a:solidFill>
                  <a:srgbClr val="FF0000"/>
                </a:solidFill>
              </a:rPr>
              <a:t>4A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23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47464"/>
            <a:ext cx="6995120" cy="43204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6"/>
            <a:ext cx="4464496" cy="347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9B_4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692696"/>
            <a:ext cx="487363" cy="487363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4082"/>
            <a:ext cx="4348708" cy="299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72797" cy="343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89040"/>
            <a:ext cx="4320480" cy="233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9B_4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2200" y="3545358"/>
            <a:ext cx="487363" cy="487363"/>
          </a:xfrm>
          <a:prstGeom prst="rect">
            <a:avLst/>
          </a:prstGeom>
        </p:spPr>
      </p:pic>
      <p:pic>
        <p:nvPicPr>
          <p:cNvPr id="5" name="9B_4.2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1556" y="47032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840760" cy="545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26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Marcador de contenido" descr="https://tomi-digital-resources.storage.googleapis.com/images/classes/resources/rsc-285549-5f3b2ff8b0ce3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20891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86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73224" y="7029400"/>
            <a:ext cx="8229600" cy="1143000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6044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312368" cy="254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7055"/>
            <a:ext cx="38195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70" y="2780928"/>
            <a:ext cx="40957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A_2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5543" y="56479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2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722"/>
            <a:ext cx="3816425" cy="553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331236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73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961"/>
            <a:ext cx="5832648" cy="449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A_2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399866"/>
            <a:ext cx="487363" cy="48736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90" y="4941168"/>
            <a:ext cx="54483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6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97927" cy="599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A_2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0606" y="1777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757351" cy="46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717032"/>
            <a:ext cx="509587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4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6633"/>
            <a:ext cx="5544615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54006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44208" y="27809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PHOBIAS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86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</Words>
  <Application>Microsoft Office PowerPoint</Application>
  <PresentationFormat>Presentación en pantalla (4:3)</PresentationFormat>
  <Paragraphs>3</Paragraphs>
  <Slides>12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Unit 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</dc:title>
  <dc:creator>Toro</dc:creator>
  <cp:lastModifiedBy>Toro</cp:lastModifiedBy>
  <cp:revision>8</cp:revision>
  <dcterms:created xsi:type="dcterms:W3CDTF">2021-08-22T20:38:26Z</dcterms:created>
  <dcterms:modified xsi:type="dcterms:W3CDTF">2021-08-22T23:14:51Z</dcterms:modified>
</cp:coreProperties>
</file>