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931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FCF9E-6F53-479D-83D5-D623C3AE8D44}" type="datetimeFigureOut">
              <a:rPr lang="es-AR" smtClean="0"/>
              <a:t>22/8/2021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F0A33-FEB1-4E80-B5E3-EBBA8CDC292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65258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FCF9E-6F53-479D-83D5-D623C3AE8D44}" type="datetimeFigureOut">
              <a:rPr lang="es-AR" smtClean="0"/>
              <a:t>22/8/2021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F0A33-FEB1-4E80-B5E3-EBBA8CDC292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46769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FCF9E-6F53-479D-83D5-D623C3AE8D44}" type="datetimeFigureOut">
              <a:rPr lang="es-AR" smtClean="0"/>
              <a:t>22/8/2021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F0A33-FEB1-4E80-B5E3-EBBA8CDC292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68659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FCF9E-6F53-479D-83D5-D623C3AE8D44}" type="datetimeFigureOut">
              <a:rPr lang="es-AR" smtClean="0"/>
              <a:t>22/8/2021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F0A33-FEB1-4E80-B5E3-EBBA8CDC292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65184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FCF9E-6F53-479D-83D5-D623C3AE8D44}" type="datetimeFigureOut">
              <a:rPr lang="es-AR" smtClean="0"/>
              <a:t>22/8/2021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F0A33-FEB1-4E80-B5E3-EBBA8CDC292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40288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FCF9E-6F53-479D-83D5-D623C3AE8D44}" type="datetimeFigureOut">
              <a:rPr lang="es-AR" smtClean="0"/>
              <a:t>22/8/2021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F0A33-FEB1-4E80-B5E3-EBBA8CDC292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76244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FCF9E-6F53-479D-83D5-D623C3AE8D44}" type="datetimeFigureOut">
              <a:rPr lang="es-AR" smtClean="0"/>
              <a:t>22/8/2021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F0A33-FEB1-4E80-B5E3-EBBA8CDC292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30380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FCF9E-6F53-479D-83D5-D623C3AE8D44}" type="datetimeFigureOut">
              <a:rPr lang="es-AR" smtClean="0"/>
              <a:t>22/8/2021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F0A33-FEB1-4E80-B5E3-EBBA8CDC292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58680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FCF9E-6F53-479D-83D5-D623C3AE8D44}" type="datetimeFigureOut">
              <a:rPr lang="es-AR" smtClean="0"/>
              <a:t>22/8/2021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F0A33-FEB1-4E80-B5E3-EBBA8CDC292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79433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FCF9E-6F53-479D-83D5-D623C3AE8D44}" type="datetimeFigureOut">
              <a:rPr lang="es-AR" smtClean="0"/>
              <a:t>22/8/2021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F0A33-FEB1-4E80-B5E3-EBBA8CDC292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56558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FCF9E-6F53-479D-83D5-D623C3AE8D44}" type="datetimeFigureOut">
              <a:rPr lang="es-AR" smtClean="0"/>
              <a:t>22/8/2021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F0A33-FEB1-4E80-B5E3-EBBA8CDC292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4876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3FCF9E-6F53-479D-83D5-D623C3AE8D44}" type="datetimeFigureOut">
              <a:rPr lang="es-AR" smtClean="0"/>
              <a:t>22/8/2021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0F0A33-FEB1-4E80-B5E3-EBBA8CDC292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49692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9.png"/><Relationship Id="rId5" Type="http://schemas.openxmlformats.org/officeDocument/2006/relationships/image" Target="../media/image6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6.mp3"/><Relationship Id="rId7" Type="http://schemas.openxmlformats.org/officeDocument/2006/relationships/image" Target="../media/image21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0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6.mp3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6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dirty="0" err="1" smtClean="0"/>
              <a:t>Unit</a:t>
            </a:r>
            <a:r>
              <a:rPr lang="es-AR" dirty="0" smtClean="0"/>
              <a:t> 4</a:t>
            </a:r>
            <a:br>
              <a:rPr lang="es-AR" dirty="0" smtClean="0"/>
            </a:br>
            <a:endParaRPr lang="es-AR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AR" b="1" dirty="0" smtClean="0">
                <a:solidFill>
                  <a:srgbClr val="FF0000"/>
                </a:solidFill>
              </a:rPr>
              <a:t>4A</a:t>
            </a:r>
            <a:endParaRPr lang="es-A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12239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-747464"/>
            <a:ext cx="6995120" cy="432048"/>
          </a:xfrm>
        </p:spPr>
        <p:txBody>
          <a:bodyPr>
            <a:normAutofit fontScale="90000"/>
          </a:bodyPr>
          <a:lstStyle/>
          <a:p>
            <a:endParaRPr lang="es-AR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04666"/>
            <a:ext cx="4464496" cy="3470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9B_4.20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24128" y="692696"/>
            <a:ext cx="487363" cy="487363"/>
          </a:xfrm>
          <a:prstGeom prst="rect">
            <a:avLst/>
          </a:prstGeom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864082"/>
            <a:ext cx="4348708" cy="2993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6179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8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5172797" cy="3439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3789040"/>
            <a:ext cx="4320480" cy="2336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9B_4.2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372200" y="3545358"/>
            <a:ext cx="487363" cy="487363"/>
          </a:xfrm>
          <a:prstGeom prst="rect">
            <a:avLst/>
          </a:prstGeom>
        </p:spPr>
      </p:pic>
      <p:pic>
        <p:nvPicPr>
          <p:cNvPr id="5" name="9B_4.24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401556" y="470326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635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3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491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620688"/>
            <a:ext cx="6840760" cy="5457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0626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 dirty="0"/>
          </a:p>
        </p:txBody>
      </p:sp>
      <p:pic>
        <p:nvPicPr>
          <p:cNvPr id="4" name="3 Marcador de contenido" descr="https://tomi-digital-resources.storage.googleapis.com/images/classes/resources/rsc-285549-5f3b2ff8b0ce3.jpe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8640"/>
            <a:ext cx="8208912" cy="61926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848654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-273224" y="7029400"/>
            <a:ext cx="8229600" cy="1143000"/>
          </a:xfrm>
        </p:spPr>
        <p:txBody>
          <a:bodyPr/>
          <a:lstStyle/>
          <a:p>
            <a:endParaRPr lang="es-A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3960441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149080"/>
            <a:ext cx="3312368" cy="2547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7" y="7055"/>
            <a:ext cx="3819525" cy="2686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9670" y="2780928"/>
            <a:ext cx="4095750" cy="286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4A_2.15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525543" y="564795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920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28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12722"/>
            <a:ext cx="3816425" cy="5531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348880"/>
            <a:ext cx="3312368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5733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8961"/>
            <a:ext cx="5832648" cy="449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4A_2.1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28184" y="399866"/>
            <a:ext cx="487363" cy="487363"/>
          </a:xfrm>
          <a:prstGeom prst="rect">
            <a:avLst/>
          </a:prstGeom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890" y="4941168"/>
            <a:ext cx="5448300" cy="90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9636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16632"/>
            <a:ext cx="5897927" cy="5992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4A_2.17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20606" y="17777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89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9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20688"/>
            <a:ext cx="8757351" cy="463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6282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endParaRPr lang="es-AR" dirty="0"/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04664"/>
            <a:ext cx="8229600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063" y="3717032"/>
            <a:ext cx="5095875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95431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116633"/>
            <a:ext cx="5544615" cy="4248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221088"/>
            <a:ext cx="5400600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6444208" y="2780928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smtClean="0">
                <a:solidFill>
                  <a:srgbClr val="FF0000"/>
                </a:solidFill>
              </a:rPr>
              <a:t>PHOBIAS</a:t>
            </a:r>
            <a:endParaRPr lang="es-A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18656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4</Words>
  <Application>Microsoft Office PowerPoint</Application>
  <PresentationFormat>Presentación en pantalla (4:3)</PresentationFormat>
  <Paragraphs>3</Paragraphs>
  <Slides>12</Slides>
  <Notes>0</Notes>
  <HiddenSlides>0</HiddenSlides>
  <MMClips>6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3" baseType="lpstr">
      <vt:lpstr>Tema de Office</vt:lpstr>
      <vt:lpstr>Unit 4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4</dc:title>
  <dc:creator>Toro</dc:creator>
  <cp:lastModifiedBy>Toro</cp:lastModifiedBy>
  <cp:revision>8</cp:revision>
  <dcterms:created xsi:type="dcterms:W3CDTF">2021-08-22T20:38:26Z</dcterms:created>
  <dcterms:modified xsi:type="dcterms:W3CDTF">2021-08-22T23:14:51Z</dcterms:modified>
</cp:coreProperties>
</file>