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2" r:id="rId3"/>
    <p:sldId id="383" r:id="rId4"/>
    <p:sldId id="384" r:id="rId5"/>
    <p:sldId id="385" r:id="rId6"/>
    <p:sldId id="386" r:id="rId7"/>
    <p:sldId id="387" r:id="rId8"/>
    <p:sldId id="388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15/9/2023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A</a:t>
            </a:r>
            <a:endParaRPr lang="es-AR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8800" dirty="0" smtClean="0"/>
              <a:t>THE CINEMA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65" y="273718"/>
            <a:ext cx="4703262" cy="73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79" y="273718"/>
            <a:ext cx="6499726" cy="637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71" y="3085299"/>
            <a:ext cx="6002338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A 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50296" y="1511969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7122695" y="1511969"/>
            <a:ext cx="1167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3.25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806114" y="1489959"/>
            <a:ext cx="9504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b="1" dirty="0" err="1" smtClean="0"/>
              <a:t>designed</a:t>
            </a:r>
            <a:endParaRPr lang="es-AR" sz="15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054766" y="3085299"/>
            <a:ext cx="9504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b="1" dirty="0" err="1" smtClean="0"/>
              <a:t>inspired</a:t>
            </a:r>
            <a:endParaRPr lang="es-AR" sz="15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48" y="4042611"/>
            <a:ext cx="4064336" cy="258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5438275" y="4543309"/>
            <a:ext cx="1074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b="1" dirty="0" err="1" smtClean="0"/>
              <a:t>welcomed</a:t>
            </a:r>
            <a:endParaRPr lang="es-AR" sz="1500" b="1" dirty="0"/>
          </a:p>
        </p:txBody>
      </p:sp>
    </p:spTree>
    <p:extLst>
      <p:ext uri="{BB962C8B-B14F-4D97-AF65-F5344CB8AC3E}">
        <p14:creationId xmlns:p14="http://schemas.microsoft.com/office/powerpoint/2010/main" val="297437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18" y="1969420"/>
            <a:ext cx="38766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6" y="3442912"/>
            <a:ext cx="8472573" cy="295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A 3.31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14593" y="4309477"/>
            <a:ext cx="609600" cy="609600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58" y="339044"/>
            <a:ext cx="5206648" cy="2923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7093736" y="346610"/>
            <a:ext cx="3787705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passive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002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16" y="330867"/>
            <a:ext cx="6182393" cy="6050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7989854" y="585082"/>
            <a:ext cx="3787705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passive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427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989854" y="585082"/>
            <a:ext cx="3787705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passive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46" y="356936"/>
            <a:ext cx="5900153" cy="632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3609474" y="4199021"/>
            <a:ext cx="1768642" cy="44517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3176336" y="4776537"/>
            <a:ext cx="1684422" cy="43313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2398294" y="3573380"/>
            <a:ext cx="1509627" cy="45720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3246471" y="3242510"/>
            <a:ext cx="1133024" cy="483269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907922" y="2911643"/>
            <a:ext cx="676110" cy="45720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4070684" y="2242339"/>
            <a:ext cx="2089484" cy="66173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2743199" y="1708484"/>
            <a:ext cx="866275" cy="53385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5217695" y="1046747"/>
            <a:ext cx="1640304" cy="66173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1762861" y="5378116"/>
            <a:ext cx="1483610" cy="42110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2927583" y="5991726"/>
            <a:ext cx="1090963" cy="38501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537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432757" y="300790"/>
            <a:ext cx="2344801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passive</a:t>
            </a:r>
            <a:endParaRPr lang="es-ES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4" y="411246"/>
            <a:ext cx="5700714" cy="608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3031958" y="187711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a</a:t>
            </a:r>
            <a:r>
              <a:rPr lang="es-MX" b="1" dirty="0" smtClean="0"/>
              <a:t>re </a:t>
            </a:r>
            <a:r>
              <a:rPr lang="es-MX" b="1" dirty="0" err="1" smtClean="0"/>
              <a:t>subtitled</a:t>
            </a:r>
            <a:r>
              <a:rPr lang="es-MX" b="1" dirty="0" smtClean="0"/>
              <a:t>.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469105" y="2451892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w</a:t>
            </a:r>
            <a:r>
              <a:rPr lang="es-MX" b="1" dirty="0" err="1" smtClean="0"/>
              <a:t>as</a:t>
            </a:r>
            <a:r>
              <a:rPr lang="es-MX" b="1" dirty="0" smtClean="0"/>
              <a:t> </a:t>
            </a:r>
            <a:r>
              <a:rPr lang="es-MX" b="1" dirty="0" err="1" smtClean="0"/>
              <a:t>written</a:t>
            </a:r>
            <a:r>
              <a:rPr lang="es-MX" b="1" dirty="0" smtClean="0"/>
              <a:t> </a:t>
            </a:r>
            <a:r>
              <a:rPr lang="es-MX" b="1" dirty="0" err="1" smtClean="0"/>
              <a:t>by</a:t>
            </a:r>
            <a:r>
              <a:rPr lang="es-MX" b="1" dirty="0" smtClean="0"/>
              <a:t> García </a:t>
            </a:r>
            <a:r>
              <a:rPr lang="es-MX" b="1" dirty="0" err="1" smtClean="0"/>
              <a:t>Marquez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045367" y="3084817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i</a:t>
            </a:r>
            <a:r>
              <a:rPr lang="es-MX" b="1" dirty="0" err="1" smtClean="0"/>
              <a:t>s</a:t>
            </a:r>
            <a:r>
              <a:rPr lang="es-MX" b="1" dirty="0" smtClean="0"/>
              <a:t> </a:t>
            </a:r>
            <a:r>
              <a:rPr lang="es-MX" b="1" dirty="0" err="1" smtClean="0"/>
              <a:t>being</a:t>
            </a:r>
            <a:r>
              <a:rPr lang="es-MX" b="1" dirty="0" smtClean="0"/>
              <a:t> </a:t>
            </a:r>
            <a:r>
              <a:rPr lang="es-MX" b="1" dirty="0" err="1" smtClean="0"/>
              <a:t>repaired</a:t>
            </a:r>
            <a:r>
              <a:rPr lang="es-MX" b="1" dirty="0" smtClean="0"/>
              <a:t>.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003884" y="3674009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asn’t</a:t>
            </a:r>
            <a:r>
              <a:rPr lang="es-MX" b="1" dirty="0" smtClean="0"/>
              <a:t> </a:t>
            </a:r>
            <a:r>
              <a:rPr lang="es-MX" b="1" dirty="0" err="1" smtClean="0"/>
              <a:t>been</a:t>
            </a:r>
            <a:r>
              <a:rPr lang="es-MX" b="1" dirty="0" smtClean="0"/>
              <a:t> </a:t>
            </a:r>
            <a:r>
              <a:rPr lang="es-MX" b="1" dirty="0" err="1" smtClean="0"/>
              <a:t>released</a:t>
            </a:r>
            <a:r>
              <a:rPr lang="es-MX" b="1" dirty="0" smtClean="0"/>
              <a:t> </a:t>
            </a:r>
            <a:r>
              <a:rPr lang="es-MX" b="1" dirty="0" err="1" smtClean="0"/>
              <a:t>yet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045367" y="5758389"/>
            <a:ext cx="719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adn’t</a:t>
            </a:r>
            <a:r>
              <a:rPr lang="es-MX" b="1" dirty="0" smtClean="0"/>
              <a:t> </a:t>
            </a:r>
            <a:r>
              <a:rPr lang="es-MX" b="1" dirty="0" err="1" smtClean="0"/>
              <a:t>been</a:t>
            </a:r>
            <a:r>
              <a:rPr lang="es-MX" b="1" dirty="0" smtClean="0"/>
              <a:t> </a:t>
            </a:r>
            <a:r>
              <a:rPr lang="es-MX" b="1" dirty="0" err="1" smtClean="0"/>
              <a:t>told</a:t>
            </a:r>
            <a:r>
              <a:rPr lang="es-MX" b="1" dirty="0" smtClean="0"/>
              <a:t> </a:t>
            </a:r>
            <a:r>
              <a:rPr lang="es-MX" b="1" dirty="0" err="1" smtClean="0"/>
              <a:t>about</a:t>
            </a:r>
            <a:r>
              <a:rPr lang="es-MX" b="1" dirty="0" smtClean="0"/>
              <a:t> </a:t>
            </a:r>
            <a:r>
              <a:rPr lang="es-MX" b="1" dirty="0" err="1" smtClean="0"/>
              <a:t>the</a:t>
            </a:r>
            <a:r>
              <a:rPr lang="es-MX" b="1" dirty="0" smtClean="0"/>
              <a:t> </a:t>
            </a:r>
            <a:r>
              <a:rPr lang="es-MX" b="1" dirty="0" err="1" smtClean="0"/>
              <a:t>changes</a:t>
            </a:r>
            <a:r>
              <a:rPr lang="es-MX" b="1" dirty="0" smtClean="0"/>
              <a:t> in </a:t>
            </a:r>
            <a:r>
              <a:rPr lang="es-MX" b="1" dirty="0" err="1" smtClean="0"/>
              <a:t>the</a:t>
            </a:r>
            <a:r>
              <a:rPr lang="es-MX" b="1" dirty="0" smtClean="0"/>
              <a:t> script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888958" y="4291630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w</a:t>
            </a:r>
            <a:r>
              <a:rPr lang="es-MX" b="1" dirty="0" err="1" smtClean="0"/>
              <a:t>on’t</a:t>
            </a:r>
            <a:r>
              <a:rPr lang="es-MX" b="1" dirty="0" smtClean="0"/>
              <a:t> be </a:t>
            </a:r>
            <a:r>
              <a:rPr lang="es-MX" b="1" dirty="0" err="1" smtClean="0"/>
              <a:t>finished</a:t>
            </a:r>
            <a:r>
              <a:rPr lang="es-MX" b="1" dirty="0" smtClean="0"/>
              <a:t> </a:t>
            </a:r>
            <a:r>
              <a:rPr lang="es-MX" b="1" dirty="0" err="1" smtClean="0"/>
              <a:t>until</a:t>
            </a:r>
            <a:r>
              <a:rPr lang="es-MX" b="1" dirty="0" smtClean="0"/>
              <a:t> </a:t>
            </a:r>
            <a:r>
              <a:rPr lang="es-MX" b="1" dirty="0" err="1" smtClean="0"/>
              <a:t>the</a:t>
            </a:r>
            <a:r>
              <a:rPr lang="es-MX" b="1" dirty="0" smtClean="0"/>
              <a:t> </a:t>
            </a:r>
            <a:r>
              <a:rPr lang="es-MX" b="1" dirty="0" err="1" smtClean="0"/>
              <a:t>spring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197768" y="4865135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to be </a:t>
            </a:r>
            <a:r>
              <a:rPr lang="es-MX" b="1" dirty="0" err="1" smtClean="0"/>
              <a:t>collected</a:t>
            </a:r>
            <a:r>
              <a:rPr lang="es-MX" b="1" dirty="0" smtClean="0"/>
              <a:t> </a:t>
            </a:r>
            <a:r>
              <a:rPr lang="es-MX" b="1" dirty="0" err="1" smtClean="0"/>
              <a:t>from</a:t>
            </a:r>
            <a:r>
              <a:rPr lang="es-MX" b="1" dirty="0" smtClean="0"/>
              <a:t> </a:t>
            </a:r>
            <a:r>
              <a:rPr lang="es-MX" b="1" dirty="0" err="1" smtClean="0"/>
              <a:t>the</a:t>
            </a:r>
            <a:r>
              <a:rPr lang="es-MX" b="1" dirty="0" smtClean="0"/>
              <a:t> box office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383505" y="3128577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097591" y="612772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Avatar </a:t>
            </a:r>
            <a:r>
              <a:rPr lang="es-MX" b="1" dirty="0" err="1" smtClean="0"/>
              <a:t>was</a:t>
            </a:r>
            <a:r>
              <a:rPr lang="es-MX" b="1" dirty="0" smtClean="0"/>
              <a:t> </a:t>
            </a:r>
            <a:r>
              <a:rPr lang="es-MX" b="1" dirty="0" err="1" smtClean="0"/>
              <a:t>directed</a:t>
            </a:r>
            <a:r>
              <a:rPr lang="es-MX" b="1" dirty="0" smtClean="0"/>
              <a:t> </a:t>
            </a:r>
            <a:r>
              <a:rPr lang="es-MX" b="1" dirty="0" err="1" smtClean="0"/>
              <a:t>by</a:t>
            </a:r>
            <a:r>
              <a:rPr lang="es-MX" b="1" dirty="0" smtClean="0"/>
              <a:t> James Cameron</a:t>
            </a:r>
            <a:endParaRPr lang="es-AR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632" y="2831995"/>
            <a:ext cx="5907505" cy="20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7070558" y="3108517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was</a:t>
            </a:r>
            <a:r>
              <a:rPr lang="es-MX" b="1" dirty="0" smtClean="0"/>
              <a:t> </a:t>
            </a:r>
            <a:r>
              <a:rPr lang="es-MX" b="1" dirty="0" err="1" smtClean="0"/>
              <a:t>directed</a:t>
            </a:r>
            <a:r>
              <a:rPr lang="es-MX" b="1" dirty="0" smtClean="0"/>
              <a:t> </a:t>
            </a:r>
            <a:r>
              <a:rPr lang="es-MX" b="1" dirty="0" err="1" smtClean="0"/>
              <a:t>by</a:t>
            </a:r>
            <a:r>
              <a:rPr lang="es-MX" b="1" dirty="0" smtClean="0"/>
              <a:t> James Cameron</a:t>
            </a:r>
            <a:endParaRPr lang="es-AR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7864642" y="3858675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h</a:t>
            </a:r>
            <a:r>
              <a:rPr lang="es-MX" b="1" dirty="0" smtClean="0"/>
              <a:t>as </a:t>
            </a:r>
            <a:r>
              <a:rPr lang="es-MX" b="1" dirty="0" err="1" smtClean="0"/>
              <a:t>already</a:t>
            </a:r>
            <a:r>
              <a:rPr lang="es-MX" b="1" dirty="0" smtClean="0"/>
              <a:t> </a:t>
            </a:r>
            <a:r>
              <a:rPr lang="es-MX" b="1" dirty="0" err="1" smtClean="0"/>
              <a:t>been</a:t>
            </a:r>
            <a:r>
              <a:rPr lang="es-MX" b="1" dirty="0" smtClean="0"/>
              <a:t> </a:t>
            </a:r>
            <a:r>
              <a:rPr lang="es-MX" b="1" dirty="0" err="1" smtClean="0"/>
              <a:t>recorded</a:t>
            </a:r>
            <a:r>
              <a:rPr lang="es-MX" b="1" dirty="0" smtClean="0"/>
              <a:t>.</a:t>
            </a:r>
            <a:endParaRPr lang="es-AR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7710884" y="4531535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w</a:t>
            </a:r>
            <a:r>
              <a:rPr lang="es-MX" b="1" dirty="0" err="1" smtClean="0"/>
              <a:t>as</a:t>
            </a:r>
            <a:r>
              <a:rPr lang="es-MX" b="1" dirty="0" smtClean="0"/>
              <a:t> </a:t>
            </a:r>
            <a:r>
              <a:rPr lang="es-MX" b="1" dirty="0" err="1" smtClean="0"/>
              <a:t>being</a:t>
            </a:r>
            <a:r>
              <a:rPr lang="es-MX" b="1" dirty="0" smtClean="0"/>
              <a:t> </a:t>
            </a:r>
            <a:r>
              <a:rPr lang="es-MX" b="1" dirty="0" err="1" smtClean="0"/>
              <a:t>interviewed</a:t>
            </a:r>
            <a:r>
              <a:rPr lang="es-MX" b="1" dirty="0" smtClean="0"/>
              <a:t> </a:t>
            </a:r>
            <a:r>
              <a:rPr lang="es-MX" b="1" dirty="0" err="1" smtClean="0"/>
              <a:t>about</a:t>
            </a:r>
            <a:r>
              <a:rPr lang="es-MX" b="1" dirty="0" smtClean="0"/>
              <a:t> </a:t>
            </a:r>
            <a:r>
              <a:rPr lang="es-MX" b="1" dirty="0" err="1" smtClean="0"/>
              <a:t>the</a:t>
            </a:r>
            <a:r>
              <a:rPr lang="es-MX" b="1" dirty="0" smtClean="0"/>
              <a:t> film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92866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59" y="784057"/>
            <a:ext cx="49911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544721" y="974557"/>
            <a:ext cx="3282310" cy="923330"/>
          </a:xfrm>
          <a:prstGeom prst="rect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DICTATION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491917" y="2551837"/>
            <a:ext cx="9119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1 The film is based on a famous book.</a:t>
            </a:r>
          </a:p>
          <a:p>
            <a:r>
              <a:rPr lang="en-US" sz="2800" dirty="0"/>
              <a:t>2 The house was built in the 16th century.</a:t>
            </a:r>
          </a:p>
          <a:p>
            <a:r>
              <a:rPr lang="en-US" sz="2800" dirty="0"/>
              <a:t>3 The castle has been visited by thousands of tourists.</a:t>
            </a:r>
          </a:p>
          <a:p>
            <a:r>
              <a:rPr lang="en-US" sz="2800" dirty="0"/>
              <a:t>4 The hall couldn't be used for filming.</a:t>
            </a:r>
          </a:p>
          <a:p>
            <a:r>
              <a:rPr lang="en-US" sz="2800" dirty="0"/>
              <a:t>5 Where is it being filmed?</a:t>
            </a:r>
          </a:p>
          <a:p>
            <a:r>
              <a:rPr lang="en-US" sz="2800" dirty="0"/>
              <a:t>6 Who was it written by?</a:t>
            </a:r>
            <a:endParaRPr lang="es-AR" sz="2800" dirty="0"/>
          </a:p>
        </p:txBody>
      </p:sp>
      <p:pic>
        <p:nvPicPr>
          <p:cNvPr id="6" name="6A 3.32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97453" y="224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0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86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2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132</Words>
  <Application>Microsoft Office PowerPoint</Application>
  <PresentationFormat>Personalizado</PresentationFormat>
  <Paragraphs>28</Paragraphs>
  <Slides>8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6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34</cp:revision>
  <dcterms:created xsi:type="dcterms:W3CDTF">2020-04-08T01:26:02Z</dcterms:created>
  <dcterms:modified xsi:type="dcterms:W3CDTF">2023-09-16T00:56:58Z</dcterms:modified>
</cp:coreProperties>
</file>