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82" r:id="rId3"/>
    <p:sldId id="383" r:id="rId4"/>
    <p:sldId id="384" r:id="rId5"/>
    <p:sldId id="385" r:id="rId6"/>
    <p:sldId id="386" r:id="rId7"/>
    <p:sldId id="387" r:id="rId8"/>
    <p:sldId id="388" r:id="rId9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8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F5EA2932-EFA7-4AAA-B53C-268C2224F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D804D82E-C623-4ABA-8D43-D4834467A0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A242687-1E8B-4477-93C2-37A97219D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A118-E99A-4B95-950B-F5DB93412EBF}" type="datetimeFigureOut">
              <a:rPr lang="es-AR" smtClean="0"/>
              <a:t>15/9/2023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CE2C138D-974B-4924-AE65-9358E0F1B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9CBD001-A79F-4388-9CAD-6EDD0B976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76A9-6B58-47ED-9ACB-B63EAE8ABD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26721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F648D42-8E6F-4C5B-A8DF-8245FEA8F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0190F623-01DD-4787-9B1C-8BF301C571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2C0DC891-3450-4C73-8BCD-E8B051991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A118-E99A-4B95-950B-F5DB93412EBF}" type="datetimeFigureOut">
              <a:rPr lang="es-AR" smtClean="0"/>
              <a:t>15/9/2023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A28C32E0-ACC8-449B-A707-EFF2C4070E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21CB203C-DC95-433A-AD68-9C802830F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76A9-6B58-47ED-9ACB-B63EAE8ABD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34383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C8FB7D84-85FF-4C7D-9934-D3F534B567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A71ADE79-22C9-4C5F-9AF2-2E4FF67AD2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96075B5E-451A-4FF9-96DA-5CE91F9FE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A118-E99A-4B95-950B-F5DB93412EBF}" type="datetimeFigureOut">
              <a:rPr lang="es-AR" smtClean="0"/>
              <a:t>15/9/2023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3EA720B9-42C1-4E50-9B05-D2799D120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6F16E898-10AF-4B61-8F89-6B36E53A8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76A9-6B58-47ED-9ACB-B63EAE8ABD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80617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BD5D6E2-FA86-4AB7-A2D6-F9659748C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29D9673D-321B-478E-A3E4-C65BADB67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0C4ABD08-7B58-48C5-8D4F-88B2657E8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A118-E99A-4B95-950B-F5DB93412EBF}" type="datetimeFigureOut">
              <a:rPr lang="es-AR" smtClean="0"/>
              <a:t>15/9/2023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5FC8E6DF-DB1C-48F3-B578-8033A69C6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A3BD4CF-EEA3-4364-ACEE-B03E48C24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76A9-6B58-47ED-9ACB-B63EAE8ABD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57985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55D242D-5989-4FDD-B18B-59D7CEA72E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9FDE4696-F90B-44A4-82B5-7F371D6320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D4B8A297-EBD2-4CCE-AA38-A554D432E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A118-E99A-4B95-950B-F5DB93412EBF}" type="datetimeFigureOut">
              <a:rPr lang="es-AR" smtClean="0"/>
              <a:t>15/9/2023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21799933-E717-4737-82D5-0D0938738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CEF53875-6D6F-443F-AAC7-D377237D1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76A9-6B58-47ED-9ACB-B63EAE8ABD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6673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C606B74-9ACA-4140-8BFE-FC030C4CB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78D23004-D379-4A63-A735-3730838115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4990138B-0EB5-4D31-A211-F8C2D5AED7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0B087435-5D9D-4F4E-A2E7-290FF8512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A118-E99A-4B95-950B-F5DB93412EBF}" type="datetimeFigureOut">
              <a:rPr lang="es-AR" smtClean="0"/>
              <a:t>15/9/2023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364A7599-8196-4EAC-9714-9E45DBFBEC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40028075-3777-465C-BD42-70127F10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76A9-6B58-47ED-9ACB-B63EAE8ABD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534160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6EBE993-BC5A-4946-B0F3-C98F441C3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F1B5C84B-7A3C-4512-B4EE-7DDC749963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026D4215-A9C5-4422-A348-07780D2A4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43EBC34B-3DE2-40EC-9A5D-F17B29DC98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52C990E8-E333-40FD-A4E3-FBAB7821A5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51AB47C6-5805-4A88-9AF3-E0AC48B00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A118-E99A-4B95-950B-F5DB93412EBF}" type="datetimeFigureOut">
              <a:rPr lang="es-AR" smtClean="0"/>
              <a:t>15/9/2023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3F7E7033-BFCD-4433-9298-A575956AC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7F626640-4176-48C0-8E37-9EB7114C6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76A9-6B58-47ED-9ACB-B63EAE8ABD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50531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FD2E7D4-B59F-4987-9510-5614C5C61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9F01A35B-AF89-413E-887A-3DA3661B4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A118-E99A-4B95-950B-F5DB93412EBF}" type="datetimeFigureOut">
              <a:rPr lang="es-AR" smtClean="0"/>
              <a:t>15/9/2023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7F75FED3-3B2A-4380-8530-391238696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16D9A11A-975E-44E0-AE16-9B9268FBF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76A9-6B58-47ED-9ACB-B63EAE8ABD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294898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73DD02FE-0DC1-4A50-B440-973BFC1BB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A118-E99A-4B95-950B-F5DB93412EBF}" type="datetimeFigureOut">
              <a:rPr lang="es-AR" smtClean="0"/>
              <a:t>15/9/2023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D2E68D2D-6C81-46EC-8E99-3FAD2D7EE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431DCED9-884A-4715-B701-8F27A989D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76A9-6B58-47ED-9ACB-B63EAE8ABD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55890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41A07D1-F0A9-486B-BA92-0F28DD7F0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81DB9A9F-44E8-4423-A5DC-642FCD5CD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8DD02BA7-58E0-413E-BEB2-84C97D11EF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E182F90E-542C-49B6-AE46-F82EDF9A6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A118-E99A-4B95-950B-F5DB93412EBF}" type="datetimeFigureOut">
              <a:rPr lang="es-AR" smtClean="0"/>
              <a:t>15/9/2023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AECFA7F7-190C-4EBE-8A5E-9BC09CE8A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013E481B-8A0A-46DA-9B48-AF8459B64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76A9-6B58-47ED-9ACB-B63EAE8ABD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373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E23B662-1520-46AE-A7D3-8060B2E975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B18E600D-C1D2-403F-8F82-20B9476F41A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B11BCDF6-4EFC-459A-9B39-53744BD27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FE912A84-9F34-4072-B872-8D69A236F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AA118-E99A-4B95-950B-F5DB93412EBF}" type="datetimeFigureOut">
              <a:rPr lang="es-AR" smtClean="0"/>
              <a:t>15/9/2023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CB3F0A7-D72B-429A-A355-9D4F1D5BA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B3D006E2-D3EE-47C6-8BE7-B36AFD0F5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BC76A9-6B58-47ED-9ACB-B63EAE8ABD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127303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D28C43FC-7C1F-4283-8B93-0DEE87A4FB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B962A8BF-2423-45A1-AF69-B80827BB16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7A1A1D0-ADE6-43C2-A333-078F2AF605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6AA118-E99A-4B95-950B-F5DB93412EBF}" type="datetimeFigureOut">
              <a:rPr lang="es-AR" smtClean="0"/>
              <a:t>15/9/2023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B0786B43-1B65-40CC-AC3C-3FB5F4F30B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FBF362B3-50FD-428C-A5BE-B26D1F78DA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C76A9-6B58-47ED-9ACB-B63EAE8ABD47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615583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298B5B5-3D7F-4DF5-8B0C-1E9A869EDA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s-AR" sz="8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A</a:t>
            </a:r>
            <a:endParaRPr lang="es-AR" sz="8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0C320216-8A71-4967-B23E-6C38CDE97B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MX" sz="8800" dirty="0" smtClean="0"/>
              <a:t>THE CINEMA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713905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3465" y="273718"/>
            <a:ext cx="4703262" cy="73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79" y="273718"/>
            <a:ext cx="6499726" cy="63739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871" y="3085299"/>
            <a:ext cx="6002338" cy="356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6A Reading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050296" y="1511969"/>
            <a:ext cx="609600" cy="6096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7122695" y="1511969"/>
            <a:ext cx="1167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3.25</a:t>
            </a:r>
            <a:endParaRPr lang="es-AR" dirty="0"/>
          </a:p>
        </p:txBody>
      </p:sp>
      <p:sp>
        <p:nvSpPr>
          <p:cNvPr id="7" name="6 CuadroTexto"/>
          <p:cNvSpPr txBox="1"/>
          <p:nvPr/>
        </p:nvSpPr>
        <p:spPr>
          <a:xfrm>
            <a:off x="806114" y="1489959"/>
            <a:ext cx="9504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b="1" dirty="0" err="1" smtClean="0"/>
              <a:t>designed</a:t>
            </a:r>
            <a:endParaRPr lang="es-AR" sz="1500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1054766" y="3085299"/>
            <a:ext cx="95049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b="1" dirty="0" err="1" smtClean="0"/>
              <a:t>inspired</a:t>
            </a:r>
            <a:endParaRPr lang="es-AR" sz="1500" b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048" y="4042611"/>
            <a:ext cx="4064336" cy="258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CuadroTexto"/>
          <p:cNvSpPr txBox="1"/>
          <p:nvPr/>
        </p:nvSpPr>
        <p:spPr>
          <a:xfrm>
            <a:off x="5438275" y="4543309"/>
            <a:ext cx="107481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500" b="1" dirty="0" err="1" smtClean="0"/>
              <a:t>welcomed</a:t>
            </a:r>
            <a:endParaRPr lang="es-AR" sz="1500" b="1" dirty="0"/>
          </a:p>
        </p:txBody>
      </p:sp>
    </p:spTree>
    <p:extLst>
      <p:ext uri="{BB962C8B-B14F-4D97-AF65-F5344CB8AC3E}">
        <p14:creationId xmlns:p14="http://schemas.microsoft.com/office/powerpoint/2010/main" val="2974375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38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7518" y="1969420"/>
            <a:ext cx="3876675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016" y="3442912"/>
            <a:ext cx="8472573" cy="2952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6A 3.31 Grammar Ban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14593" y="4309477"/>
            <a:ext cx="609600" cy="609600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858" y="339044"/>
            <a:ext cx="5206648" cy="2923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7093736" y="346610"/>
            <a:ext cx="3787705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</a:t>
            </a:r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s-E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passive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002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5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216" y="330867"/>
            <a:ext cx="6182393" cy="6050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989854" y="585082"/>
            <a:ext cx="3787705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</a:t>
            </a:r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s-E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passive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9427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989854" y="585082"/>
            <a:ext cx="3787705" cy="92333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</a:t>
            </a:r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s-E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passive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846" y="356936"/>
            <a:ext cx="5900153" cy="6328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Elipse"/>
          <p:cNvSpPr/>
          <p:nvPr/>
        </p:nvSpPr>
        <p:spPr>
          <a:xfrm>
            <a:off x="3609474" y="4199021"/>
            <a:ext cx="1768642" cy="44517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Elipse"/>
          <p:cNvSpPr/>
          <p:nvPr/>
        </p:nvSpPr>
        <p:spPr>
          <a:xfrm>
            <a:off x="3176336" y="4776537"/>
            <a:ext cx="1684422" cy="433137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Elipse"/>
          <p:cNvSpPr/>
          <p:nvPr/>
        </p:nvSpPr>
        <p:spPr>
          <a:xfrm>
            <a:off x="2398294" y="3573380"/>
            <a:ext cx="1509627" cy="4572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Elipse"/>
          <p:cNvSpPr/>
          <p:nvPr/>
        </p:nvSpPr>
        <p:spPr>
          <a:xfrm>
            <a:off x="3246471" y="3242510"/>
            <a:ext cx="1133024" cy="483269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0" name="9 Elipse"/>
          <p:cNvSpPr/>
          <p:nvPr/>
        </p:nvSpPr>
        <p:spPr>
          <a:xfrm>
            <a:off x="3907922" y="2911643"/>
            <a:ext cx="676110" cy="457200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Elipse"/>
          <p:cNvSpPr/>
          <p:nvPr/>
        </p:nvSpPr>
        <p:spPr>
          <a:xfrm>
            <a:off x="4070684" y="2242339"/>
            <a:ext cx="2089484" cy="661737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2" name="11 Elipse"/>
          <p:cNvSpPr/>
          <p:nvPr/>
        </p:nvSpPr>
        <p:spPr>
          <a:xfrm>
            <a:off x="2743199" y="1708484"/>
            <a:ext cx="866275" cy="533855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3" name="12 Elipse"/>
          <p:cNvSpPr/>
          <p:nvPr/>
        </p:nvSpPr>
        <p:spPr>
          <a:xfrm>
            <a:off x="5217695" y="1046747"/>
            <a:ext cx="1640304" cy="661737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4" name="13 Elipse"/>
          <p:cNvSpPr/>
          <p:nvPr/>
        </p:nvSpPr>
        <p:spPr>
          <a:xfrm>
            <a:off x="1762861" y="5378116"/>
            <a:ext cx="1483610" cy="421105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14 Elipse"/>
          <p:cNvSpPr/>
          <p:nvPr/>
        </p:nvSpPr>
        <p:spPr>
          <a:xfrm>
            <a:off x="2927583" y="5991726"/>
            <a:ext cx="1090963" cy="385011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7537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9432757" y="300790"/>
            <a:ext cx="2344801" cy="400110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The</a:t>
            </a:r>
            <a:r>
              <a:rPr lang="es-ES" sz="20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s-ES" sz="20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passive</a:t>
            </a:r>
            <a:endParaRPr lang="es-ES" sz="20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4" y="411246"/>
            <a:ext cx="5700714" cy="6085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3031958" y="1877111"/>
            <a:ext cx="4066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a</a:t>
            </a:r>
            <a:r>
              <a:rPr lang="es-MX" b="1" dirty="0" smtClean="0"/>
              <a:t>re </a:t>
            </a:r>
            <a:r>
              <a:rPr lang="es-MX" b="1" dirty="0" err="1" smtClean="0"/>
              <a:t>subtitled</a:t>
            </a:r>
            <a:r>
              <a:rPr lang="es-MX" b="1" dirty="0" smtClean="0"/>
              <a:t>.</a:t>
            </a:r>
            <a:endParaRPr lang="es-AR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3469105" y="2451892"/>
            <a:ext cx="4066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/>
              <a:t>w</a:t>
            </a:r>
            <a:r>
              <a:rPr lang="es-MX" b="1" dirty="0" err="1" smtClean="0"/>
              <a:t>as</a:t>
            </a:r>
            <a:r>
              <a:rPr lang="es-MX" b="1" dirty="0" smtClean="0"/>
              <a:t> </a:t>
            </a:r>
            <a:r>
              <a:rPr lang="es-MX" b="1" dirty="0" err="1" smtClean="0"/>
              <a:t>written</a:t>
            </a:r>
            <a:r>
              <a:rPr lang="es-MX" b="1" dirty="0" smtClean="0"/>
              <a:t> </a:t>
            </a:r>
            <a:r>
              <a:rPr lang="es-MX" b="1" dirty="0" err="1" smtClean="0"/>
              <a:t>by</a:t>
            </a:r>
            <a:r>
              <a:rPr lang="es-MX" b="1" dirty="0" smtClean="0"/>
              <a:t> García </a:t>
            </a:r>
            <a:r>
              <a:rPr lang="es-MX" b="1" dirty="0" err="1" smtClean="0"/>
              <a:t>Marquez</a:t>
            </a:r>
            <a:endParaRPr lang="es-AR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2045367" y="3084817"/>
            <a:ext cx="4066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/>
              <a:t>i</a:t>
            </a:r>
            <a:r>
              <a:rPr lang="es-MX" b="1" dirty="0" err="1" smtClean="0"/>
              <a:t>s</a:t>
            </a:r>
            <a:r>
              <a:rPr lang="es-MX" b="1" dirty="0" smtClean="0"/>
              <a:t> </a:t>
            </a:r>
            <a:r>
              <a:rPr lang="es-MX" b="1" dirty="0" err="1" smtClean="0"/>
              <a:t>being</a:t>
            </a:r>
            <a:r>
              <a:rPr lang="es-MX" b="1" dirty="0" smtClean="0"/>
              <a:t> </a:t>
            </a:r>
            <a:r>
              <a:rPr lang="es-MX" b="1" dirty="0" err="1" smtClean="0"/>
              <a:t>repaired</a:t>
            </a:r>
            <a:r>
              <a:rPr lang="es-MX" b="1" dirty="0" smtClean="0"/>
              <a:t>.</a:t>
            </a:r>
            <a:endParaRPr lang="es-AR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3003884" y="3674009"/>
            <a:ext cx="4066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/>
              <a:t>h</a:t>
            </a:r>
            <a:r>
              <a:rPr lang="es-MX" b="1" dirty="0" err="1" smtClean="0"/>
              <a:t>asn’t</a:t>
            </a:r>
            <a:r>
              <a:rPr lang="es-MX" b="1" dirty="0" smtClean="0"/>
              <a:t> </a:t>
            </a:r>
            <a:r>
              <a:rPr lang="es-MX" b="1" dirty="0" err="1" smtClean="0"/>
              <a:t>been</a:t>
            </a:r>
            <a:r>
              <a:rPr lang="es-MX" b="1" dirty="0" smtClean="0"/>
              <a:t> </a:t>
            </a:r>
            <a:r>
              <a:rPr lang="es-MX" b="1" dirty="0" err="1" smtClean="0"/>
              <a:t>released</a:t>
            </a:r>
            <a:r>
              <a:rPr lang="es-MX" b="1" dirty="0" smtClean="0"/>
              <a:t> </a:t>
            </a:r>
            <a:r>
              <a:rPr lang="es-MX" b="1" dirty="0" err="1" smtClean="0"/>
              <a:t>yet</a:t>
            </a:r>
            <a:endParaRPr lang="es-AR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045367" y="5758389"/>
            <a:ext cx="71948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/>
              <a:t>h</a:t>
            </a:r>
            <a:r>
              <a:rPr lang="es-MX" b="1" dirty="0" err="1" smtClean="0"/>
              <a:t>adn’t</a:t>
            </a:r>
            <a:r>
              <a:rPr lang="es-MX" b="1" dirty="0" smtClean="0"/>
              <a:t> </a:t>
            </a:r>
            <a:r>
              <a:rPr lang="es-MX" b="1" dirty="0" err="1" smtClean="0"/>
              <a:t>been</a:t>
            </a:r>
            <a:r>
              <a:rPr lang="es-MX" b="1" dirty="0" smtClean="0"/>
              <a:t> </a:t>
            </a:r>
            <a:r>
              <a:rPr lang="es-MX" b="1" dirty="0" err="1" smtClean="0"/>
              <a:t>told</a:t>
            </a:r>
            <a:r>
              <a:rPr lang="es-MX" b="1" dirty="0" smtClean="0"/>
              <a:t> </a:t>
            </a:r>
            <a:r>
              <a:rPr lang="es-MX" b="1" dirty="0" err="1" smtClean="0"/>
              <a:t>about</a:t>
            </a:r>
            <a:r>
              <a:rPr lang="es-MX" b="1" dirty="0" smtClean="0"/>
              <a:t> </a:t>
            </a:r>
            <a:r>
              <a:rPr lang="es-MX" b="1" dirty="0" err="1" smtClean="0"/>
              <a:t>the</a:t>
            </a:r>
            <a:r>
              <a:rPr lang="es-MX" b="1" dirty="0" smtClean="0"/>
              <a:t> </a:t>
            </a:r>
            <a:r>
              <a:rPr lang="es-MX" b="1" dirty="0" err="1" smtClean="0"/>
              <a:t>changes</a:t>
            </a:r>
            <a:r>
              <a:rPr lang="es-MX" b="1" dirty="0" smtClean="0"/>
              <a:t> in </a:t>
            </a:r>
            <a:r>
              <a:rPr lang="es-MX" b="1" dirty="0" err="1" smtClean="0"/>
              <a:t>the</a:t>
            </a:r>
            <a:r>
              <a:rPr lang="es-MX" b="1" dirty="0" smtClean="0"/>
              <a:t> script</a:t>
            </a:r>
            <a:endParaRPr lang="es-AR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888958" y="4291630"/>
            <a:ext cx="4066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/>
              <a:t>w</a:t>
            </a:r>
            <a:r>
              <a:rPr lang="es-MX" b="1" dirty="0" err="1" smtClean="0"/>
              <a:t>on’t</a:t>
            </a:r>
            <a:r>
              <a:rPr lang="es-MX" b="1" dirty="0" smtClean="0"/>
              <a:t> be </a:t>
            </a:r>
            <a:r>
              <a:rPr lang="es-MX" b="1" dirty="0" err="1" smtClean="0"/>
              <a:t>finished</a:t>
            </a:r>
            <a:r>
              <a:rPr lang="es-MX" b="1" dirty="0" smtClean="0"/>
              <a:t> </a:t>
            </a:r>
            <a:r>
              <a:rPr lang="es-MX" b="1" dirty="0" err="1" smtClean="0"/>
              <a:t>until</a:t>
            </a:r>
            <a:r>
              <a:rPr lang="es-MX" b="1" dirty="0" smtClean="0"/>
              <a:t> </a:t>
            </a:r>
            <a:r>
              <a:rPr lang="es-MX" b="1" dirty="0" err="1" smtClean="0"/>
              <a:t>the</a:t>
            </a:r>
            <a:r>
              <a:rPr lang="es-MX" b="1" dirty="0" smtClean="0"/>
              <a:t> </a:t>
            </a:r>
            <a:r>
              <a:rPr lang="es-MX" b="1" dirty="0" err="1" smtClean="0"/>
              <a:t>spring</a:t>
            </a:r>
            <a:endParaRPr lang="es-AR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2197768" y="4865135"/>
            <a:ext cx="4066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/>
              <a:t>h</a:t>
            </a:r>
            <a:r>
              <a:rPr lang="es-MX" b="1" dirty="0" err="1" smtClean="0"/>
              <a:t>ave</a:t>
            </a:r>
            <a:r>
              <a:rPr lang="es-MX" b="1" dirty="0" smtClean="0"/>
              <a:t> to be </a:t>
            </a:r>
            <a:r>
              <a:rPr lang="es-MX" b="1" dirty="0" err="1" smtClean="0"/>
              <a:t>collected</a:t>
            </a:r>
            <a:r>
              <a:rPr lang="es-MX" b="1" dirty="0" smtClean="0"/>
              <a:t> </a:t>
            </a:r>
            <a:r>
              <a:rPr lang="es-MX" b="1" dirty="0" err="1" smtClean="0"/>
              <a:t>from</a:t>
            </a:r>
            <a:r>
              <a:rPr lang="es-MX" b="1" dirty="0" smtClean="0"/>
              <a:t> </a:t>
            </a:r>
            <a:r>
              <a:rPr lang="es-MX" b="1" dirty="0" err="1" smtClean="0"/>
              <a:t>the</a:t>
            </a:r>
            <a:r>
              <a:rPr lang="es-MX" b="1" dirty="0" smtClean="0"/>
              <a:t> box office</a:t>
            </a:r>
            <a:endParaRPr lang="es-AR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4383505" y="3128577"/>
            <a:ext cx="4066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AR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4097591" y="6127721"/>
            <a:ext cx="4066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Avatar </a:t>
            </a:r>
            <a:r>
              <a:rPr lang="es-MX" b="1" dirty="0" err="1" smtClean="0"/>
              <a:t>was</a:t>
            </a:r>
            <a:r>
              <a:rPr lang="es-MX" b="1" dirty="0" smtClean="0"/>
              <a:t> </a:t>
            </a:r>
            <a:r>
              <a:rPr lang="es-MX" b="1" dirty="0" err="1" smtClean="0"/>
              <a:t>directed</a:t>
            </a:r>
            <a:r>
              <a:rPr lang="es-MX" b="1" dirty="0" smtClean="0"/>
              <a:t> </a:t>
            </a:r>
            <a:r>
              <a:rPr lang="es-MX" b="1" dirty="0" err="1" smtClean="0"/>
              <a:t>by</a:t>
            </a:r>
            <a:r>
              <a:rPr lang="es-MX" b="1" dirty="0" smtClean="0"/>
              <a:t> James Cameron</a:t>
            </a:r>
            <a:endParaRPr lang="es-AR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632" y="2831995"/>
            <a:ext cx="5907505" cy="209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16 CuadroTexto"/>
          <p:cNvSpPr txBox="1"/>
          <p:nvPr/>
        </p:nvSpPr>
        <p:spPr>
          <a:xfrm>
            <a:off x="7070558" y="3108517"/>
            <a:ext cx="4066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 smtClean="0"/>
              <a:t>was</a:t>
            </a:r>
            <a:r>
              <a:rPr lang="es-MX" b="1" dirty="0" smtClean="0"/>
              <a:t> </a:t>
            </a:r>
            <a:r>
              <a:rPr lang="es-MX" b="1" dirty="0" err="1" smtClean="0"/>
              <a:t>directed</a:t>
            </a:r>
            <a:r>
              <a:rPr lang="es-MX" b="1" dirty="0" smtClean="0"/>
              <a:t> </a:t>
            </a:r>
            <a:r>
              <a:rPr lang="es-MX" b="1" dirty="0" err="1" smtClean="0"/>
              <a:t>by</a:t>
            </a:r>
            <a:r>
              <a:rPr lang="es-MX" b="1" dirty="0" smtClean="0"/>
              <a:t> James Cameron</a:t>
            </a:r>
            <a:endParaRPr lang="es-AR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7864642" y="3858675"/>
            <a:ext cx="4066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h</a:t>
            </a:r>
            <a:r>
              <a:rPr lang="es-MX" b="1" dirty="0" smtClean="0"/>
              <a:t>as </a:t>
            </a:r>
            <a:r>
              <a:rPr lang="es-MX" b="1" dirty="0" err="1" smtClean="0"/>
              <a:t>already</a:t>
            </a:r>
            <a:r>
              <a:rPr lang="es-MX" b="1" dirty="0" smtClean="0"/>
              <a:t> </a:t>
            </a:r>
            <a:r>
              <a:rPr lang="es-MX" b="1" dirty="0" err="1" smtClean="0"/>
              <a:t>been</a:t>
            </a:r>
            <a:r>
              <a:rPr lang="es-MX" b="1" dirty="0" smtClean="0"/>
              <a:t> </a:t>
            </a:r>
            <a:r>
              <a:rPr lang="es-MX" b="1" dirty="0" err="1" smtClean="0"/>
              <a:t>recorded</a:t>
            </a:r>
            <a:r>
              <a:rPr lang="es-MX" b="1" dirty="0" smtClean="0"/>
              <a:t>.</a:t>
            </a:r>
            <a:endParaRPr lang="es-AR" b="1" dirty="0"/>
          </a:p>
        </p:txBody>
      </p:sp>
      <p:sp>
        <p:nvSpPr>
          <p:cNvPr id="19" name="18 CuadroTexto"/>
          <p:cNvSpPr txBox="1"/>
          <p:nvPr/>
        </p:nvSpPr>
        <p:spPr>
          <a:xfrm>
            <a:off x="7710884" y="4531535"/>
            <a:ext cx="4066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/>
              <a:t>w</a:t>
            </a:r>
            <a:r>
              <a:rPr lang="es-MX" b="1" dirty="0" err="1" smtClean="0"/>
              <a:t>as</a:t>
            </a:r>
            <a:r>
              <a:rPr lang="es-MX" b="1" dirty="0" smtClean="0"/>
              <a:t> </a:t>
            </a:r>
            <a:r>
              <a:rPr lang="es-MX" b="1" dirty="0" err="1" smtClean="0"/>
              <a:t>being</a:t>
            </a:r>
            <a:r>
              <a:rPr lang="es-MX" b="1" dirty="0" smtClean="0"/>
              <a:t> </a:t>
            </a:r>
            <a:r>
              <a:rPr lang="es-MX" b="1" dirty="0" err="1" smtClean="0"/>
              <a:t>interviewed</a:t>
            </a:r>
            <a:r>
              <a:rPr lang="es-MX" b="1" dirty="0" smtClean="0"/>
              <a:t> </a:t>
            </a:r>
            <a:r>
              <a:rPr lang="es-MX" b="1" dirty="0" err="1" smtClean="0"/>
              <a:t>about</a:t>
            </a:r>
            <a:r>
              <a:rPr lang="es-MX" b="1" dirty="0" smtClean="0"/>
              <a:t> </a:t>
            </a:r>
            <a:r>
              <a:rPr lang="es-MX" b="1" dirty="0" err="1" smtClean="0"/>
              <a:t>the</a:t>
            </a:r>
            <a:r>
              <a:rPr lang="es-MX" b="1" dirty="0" smtClean="0"/>
              <a:t> film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2928664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5" grpId="0"/>
      <p:bldP spid="17" grpId="0"/>
      <p:bldP spid="18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359" y="784057"/>
            <a:ext cx="49911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7544721" y="974557"/>
            <a:ext cx="3282310" cy="923330"/>
          </a:xfrm>
          <a:prstGeom prst="rect">
            <a:avLst/>
          </a:prstGeom>
          <a:solidFill>
            <a:schemeClr val="accent2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DICTATION</a:t>
            </a:r>
            <a:endParaRPr lang="es-E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491917" y="2551837"/>
            <a:ext cx="91199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1 The film is based on a famous book.</a:t>
            </a:r>
          </a:p>
          <a:p>
            <a:r>
              <a:rPr lang="en-US" sz="2800" dirty="0"/>
              <a:t>2 The house was built in the 16th century.</a:t>
            </a:r>
          </a:p>
          <a:p>
            <a:r>
              <a:rPr lang="en-US" sz="2800" dirty="0"/>
              <a:t>3 The castle has been visited by thousands of tourists.</a:t>
            </a:r>
          </a:p>
          <a:p>
            <a:r>
              <a:rPr lang="en-US" sz="2800" dirty="0"/>
              <a:t>4 The hall couldn't be used for filming.</a:t>
            </a:r>
          </a:p>
          <a:p>
            <a:r>
              <a:rPr lang="en-US" sz="2800" dirty="0"/>
              <a:t>5 Where is it being filmed?</a:t>
            </a:r>
          </a:p>
          <a:p>
            <a:r>
              <a:rPr lang="en-US" sz="2800" dirty="0"/>
              <a:t>6 Who was it written by?</a:t>
            </a:r>
            <a:endParaRPr lang="es-AR" sz="2800" dirty="0"/>
          </a:p>
        </p:txBody>
      </p:sp>
      <p:pic>
        <p:nvPicPr>
          <p:cNvPr id="6" name="6A 3.32 Pronunciati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697453" y="224703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90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386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4252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325</TotalTime>
  <Words>132</Words>
  <Application>Microsoft Office PowerPoint</Application>
  <PresentationFormat>Personalizado</PresentationFormat>
  <Paragraphs>28</Paragraphs>
  <Slides>8</Slides>
  <Notes>0</Notes>
  <HiddenSlides>0</HiddenSlides>
  <MMClips>3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6 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Gladys</dc:creator>
  <cp:lastModifiedBy>gladysmaba@outlook.com</cp:lastModifiedBy>
  <cp:revision>34</cp:revision>
  <dcterms:created xsi:type="dcterms:W3CDTF">2020-04-08T01:26:02Z</dcterms:created>
  <dcterms:modified xsi:type="dcterms:W3CDTF">2023-09-16T00:56:58Z</dcterms:modified>
</cp:coreProperties>
</file>