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67" r:id="rId6"/>
    <p:sldId id="266" r:id="rId7"/>
    <p:sldId id="271" r:id="rId8"/>
    <p:sldId id="268" r:id="rId9"/>
    <p:sldId id="282" r:id="rId10"/>
    <p:sldId id="269" r:id="rId11"/>
    <p:sldId id="283" r:id="rId12"/>
    <p:sldId id="270" r:id="rId13"/>
    <p:sldId id="284" r:id="rId14"/>
    <p:sldId id="285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0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5" autoAdjust="0"/>
    <p:restoredTop sz="94660"/>
  </p:normalViewPr>
  <p:slideViewPr>
    <p:cSldViewPr snapToGrid="0">
      <p:cViewPr>
        <p:scale>
          <a:sx n="80" d="100"/>
          <a:sy n="80" d="100"/>
        </p:scale>
        <p:origin x="-246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0:50.9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13593 9451,'50'0,"-26"0,1 0,0 0,25 0,-26 0,1 0,0 0,0 0,0 0,-1 0,1 0,0 0,0 0,0 0,-1 0,1 0,0 0,0 0,0 0,-25 24,24-24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13.6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13915 2629,'25'0,"0"0,0 0,0 0,-1 0,1 0,0 0,0 0,0 0,-1 0,1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19.4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11485 6449,'24'0,"1"0,0 0,0 0,0 0,-1 0,1 0,0 0,0 0,0 0,-1 0,1 0,0 0,0 0,0 0,-1 0,1 0,0 0,0 0,0 0,-1 0,1 0,0 0,0 0,0 0,-1 0,1 0,0 0,0 0,0 0,0 0,-1 0,1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23.1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15453 7069,'25'0,"0"0,0 0,0 0,-1 0,1 0,0 0,0 0,0 0,-1 0,1 0,0 0,0 0,0 0,-1 0,1 0,0 0,0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26.2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11485 9277,'24'0,"1"0,0 0,25 0,-26 0,1 0,0 0,0 0,0 0,-1 0,1 0,0 0,0 0,0 0,-1 0,1 0,0 0,0 0,0 0,-1 0,1 0,0 0,0 0,0 0,-1 0,1 0,0 0,0 0,0 0,0 0,-1 0,1 0,0 25,0-25,0 0,-25 25,24-25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38.6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11559 14511,'25'0,"0"0,24 0,-24 0,0 0,0 0,24 0,-24 0,0 0,0 0,-1 0,1 0,0 0,0 0,0 0,-1 0,26 0,-25 0,0 0,-1 0,1 0,0 0,0 0,0 0,0 0,24 0,1 0,-25 0,-1 0,1 0,0 0,0 0,0 0,-1 0,1 0,25 0,-25 0,-1 0,1 0,0 0,0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50.3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15429 15007,'24'0,"1"0,0 0,0 0,0 0,-1 0,1 0,0 0,0 0,0 0,-1 0,1 0,0 0,0 0,0 0,-1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53.7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16545 15776,'0'-25,"25"25,-1 0,1 0,0 0,0 0,0 0,-1 0,1 0,0 0,0 0,0 0,-1 0,1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9:44.2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19596 16495,'0'-25,"25"25,-1 0,1 0,0 0,0 0,0 0,-1 0,1 0,25 0,-25 0,-1 0,1 0,0 0,0 0,0 0,-1 0,1 0,0 0,0 0,0 0,-1 0,1 0,25 0,-25 0,24 0,-24 0,0 0,0 0,-1 0,1 0,0 0,0 0,24 0,-24 0,0 0,25 0,-26 0,1 0,0 0,0 0,0 0,0 0,-1 0,1 0,0 0,0 0,0 0,-1 0,1 0,0 0,0 0,24 0,-24 0,25 0,-25 0,-1 0,1 0,0 0,0 0,0 0,-1 0,1 0,0 0,25 0,-26 0,1 0,0 0,0 0,0 0,-1 0,1 0,0 0,0 0,0 0,-1 0,1 0,0 0,0 0,0 0,0 0,-1 0,1 0,0 0,0 0,0 0,-1 0,1 0,0 0,25 0,-26 0,1 0,0 0,0 0,0 0,-1 0,1 0,0 0,25 0,-26 0,1 0,0 0,25 0,-26 0,1 0,25 0,-25 0,-1 0,1 0,25 0,-25 0,-1 0,1 0,25 0,-25 0,0 0,24 0,-24 0,0 0,0 0,-1 0,1 0,0 0,0 0,0 0,-1 0,1 0,0 0,0 0,0 0,-1 0,1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0:53.2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12998 10319,'24'0,"1"0,0 0,0 0,0 0,-1 0,1 25,0-25,0 0,0 0,0 0,-1 0,1 0,25 0,-25 0,-1 0,1 0,0 0,0 0,0 0,-1 0,1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0:55.6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14461 11237,'25'0,"0"0,0 0,-1 0,1 0,0 0,0 0,0 0,-1 0,1 0,0 0,0 0,0 0,24 0,-24 0,0 0,0 0,-1 0,1 0,0 24,0-24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0:58.4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14263 12154,'0'-25,"24"25,26-24,-25 24,0 0,0 0,-1 0,1 0,0 0,0 0,0 0,-1 0,1 0,0 0,25 0,-26 0,1 0,0 0,0 0,0 0,-1 0,1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1:00.8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16049 13072,'24'0,"1"0,0 0,0 0,24 0,-24 0,0 0,0 0,0 0,-1 0,1 0,0 0,0 0,0 0,0 0,-1 0,1 0,0 0,0 0,0 0,-1 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1:03.1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16024 14015,'25'0,"-1"0,1 0,0 0,25 0,-26 0,26 0,-25 0,0 0,-1 0,1 0,25 0,-25 0,24 0,-24 0,0 0,0 0,0 0,-1 0,1 0,0 0,0 0,0 0,-1 0,1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41:07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12576 13791,'25'0,"0"0,-1 0,1 0,0 25,0-25,0 0,-1 0,1 0,0 0,0 0,0 0,-1 0,1 0,0 0,0 0,0 0,-1 0,1 0,0 0,0 0,-25 25,25-25,-1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07.8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11485 1265,'24'0,"1"0,-25 25,25-25,0 0,0 0,-1 0,1 0,0 0,0 0,-25 25,25-25,-1 0,1 0,0 0,0 0,0 0,-1 0,1 0,0 0,0 0,0 0,-1 0,1 0,0 0,0 0,0 0,-1 0,1 0,0 0,0 0,0 0,0 0,-1 0,1 0,0 0,0 0,0 0,-1 0,1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768" units="cm"/>
        </inkml:traceFormat>
        <inkml:channelProperties>
          <inkml:channelProperty channel="X" name="resolution" value="106.34304" units="1/cm"/>
          <inkml:channelProperty channel="Y" name="resolution" value="44.39306" units="1/cm"/>
        </inkml:channelProperties>
      </inkml:inkSource>
      <inkml:timestamp xml:id="ts0" timeString="2021-09-01T17:38:11.1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14932 1960,'25'0,"0"0,0 0,0 0,-1 0,1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4271E5-21C8-46A1-822B-E9935E342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5EBF417-D3BF-46FB-94C7-17A552BED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D3B0342-D458-456B-AF91-7D91D215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AB7EDA-1E1B-48BC-AD58-E4A229DB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B83F541-195A-4196-849C-687FA94A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970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D7F8B79-E0C7-4783-9D21-E8494EAF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3D9BF86-4C59-4B2C-BDF1-E5BA41414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2B9294A-3C1B-4B92-A919-577B03ED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9D13A19-1B3E-47AD-884F-A24B8C3B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41D4953-1E2F-47C2-9D30-75E6D263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261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6554122-DCFB-4A10-8976-53507CA1C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57534ACB-B554-4C04-A384-F759213B0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5C6B96B-2C8C-402B-950B-6CB7D4BD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A26B4C1-BCF1-44B6-B2F1-0968F36B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BAC0349-108C-4138-8EB6-9F4C8BCF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552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7D6728-40DF-4FE1-AB9E-AF162F55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2023B77-79AD-447E-8236-0AD974F24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0589626-3E3A-4381-995A-E5776C96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A6869EA-F573-4B27-8E03-9032CB8E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3833838-0FA4-43FE-B5C1-50899856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102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A6FD1C1-6BEE-43A3-A3E1-0FA70CDF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BFC10EE-97B7-4535-BA54-396DE303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A9A767F-6C92-4A12-B033-62B4EF10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D045BBB-E193-4E78-AB0A-A29A0E88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24DD1E3-FA4B-4F5B-85B2-3B592845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034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D4C38EF-F5E6-417E-BA6E-1E542359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BAE2850-10E2-4C70-90BF-3DF8CBE1E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155F006-80B6-4010-9DB6-457BA3C55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D664ABC-40CB-4774-BE13-624D2F3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77EF46C-740E-43B7-99C8-B31907F5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192C594-45E9-4910-AD2C-DF7986F3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711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84129D4-5E8D-42C0-A93B-6CB319D8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52EAB50-2A08-4727-AFE5-9AA1ACAC9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3F8BE7D-CE75-416D-9013-7521A39E9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8D6D16D-CAF1-4F99-998D-4E83E6C05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4FD3F79A-43B9-4B27-AA8A-F446C64F0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3A46CA02-FB2B-4F66-809A-3CA2DFCA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27692C3-BFEA-4F01-83C0-251F8213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91B2B36-6899-40CD-9D41-F5A44C7B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504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748047-FBEE-49E2-9593-6E278EA8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AC5E319-A2DC-4B01-A0F6-12B2D3FB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11C6870-732E-4641-94F6-C2FD01C8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B173893-82F3-4782-B605-BA423C17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406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213AA95D-8832-4801-83DA-21540001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85FB0344-372F-424B-916C-6683FB32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B22CE594-612F-4125-932C-27AA8655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55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39C703-FEF8-493C-9DE0-7B48E10E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8709F15-ED0D-4DC2-8C4E-6A42719B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B0A4650-A091-4DCF-8A1F-B7A0C9538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A62F62D-9295-4434-92EE-042B8FBF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6AE2800-521C-4C22-A289-91F3FCB6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1924056-C116-4344-8022-FE0A5EC6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266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0B6DC0C-DF77-44B3-89C8-6092A90E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559FA207-0C56-4238-B1D0-79A3CE859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DA2A956-CE5E-4DDA-A7E4-702A515F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F11174D-5A75-4A7E-9182-93365D14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5FF4B2A-B3D5-4039-BBCF-D0AF31B9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1C29F8E-3ED4-4395-AFB2-018504BB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84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39AE689E-6C57-4A95-BBCF-45400897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73FA12F-A309-4A2F-A52A-220CC067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A2EA5A9-C26E-4C65-96ED-040E04104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0513F-EF9B-4DD8-B534-601A3C61894D}" type="datetimeFigureOut">
              <a:rPr lang="es-AR" smtClean="0"/>
              <a:t>26/3/2025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F9C7EFE-8316-4831-BDA7-54F0D4BDE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D203414-A39A-43EF-A464-02A1493A1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FC84-4C22-45A5-B262-EFC1395877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644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7.png"/><Relationship Id="rId5" Type="http://schemas.microsoft.com/office/2007/relationships/media" Target="../media/media11.mp3"/><Relationship Id="rId10" Type="http://schemas.openxmlformats.org/officeDocument/2006/relationships/image" Target="../media/image54.png"/><Relationship Id="rId4" Type="http://schemas.openxmlformats.org/officeDocument/2006/relationships/audio" Target="../media/media10.mp3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13.mp3"/><Relationship Id="rId7" Type="http://schemas.openxmlformats.org/officeDocument/2006/relationships/image" Target="../media/image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customXml" Target="../ink/ink4.xml"/><Relationship Id="rId1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12" Type="http://schemas.openxmlformats.org/officeDocument/2006/relationships/image" Target="../media/image7.emf"/><Relationship Id="rId17" Type="http://schemas.openxmlformats.org/officeDocument/2006/relationships/customXml" Target="../ink/ink6.xml"/><Relationship Id="rId2" Type="http://schemas.openxmlformats.org/officeDocument/2006/relationships/audio" Target="../media/media3.mp3"/><Relationship Id="rId16" Type="http://schemas.openxmlformats.org/officeDocument/2006/relationships/image" Target="../media/image9.emf"/><Relationship Id="rId20" Type="http://schemas.openxmlformats.org/officeDocument/2006/relationships/image" Target="../media/image11.emf"/><Relationship Id="rId1" Type="http://schemas.microsoft.com/office/2007/relationships/media" Target="../media/media3.mp3"/><Relationship Id="rId11" Type="http://schemas.openxmlformats.org/officeDocument/2006/relationships/customXml" Target="../ink/ink3.xml"/><Relationship Id="rId24" Type="http://schemas.openxmlformats.org/officeDocument/2006/relationships/image" Target="../media/image20.png"/><Relationship Id="rId5" Type="http://schemas.openxmlformats.org/officeDocument/2006/relationships/customXml" Target="../ink/ink1.xml"/><Relationship Id="rId15" Type="http://schemas.openxmlformats.org/officeDocument/2006/relationships/customXml" Target="../ink/ink5.xml"/><Relationship Id="rId23" Type="http://schemas.openxmlformats.org/officeDocument/2006/relationships/image" Target="../media/image19.png"/><Relationship Id="rId10" Type="http://schemas.openxmlformats.org/officeDocument/2006/relationships/image" Target="../media/image6.emf"/><Relationship Id="rId19" Type="http://schemas.openxmlformats.org/officeDocument/2006/relationships/customXml" Target="../ink/ink7.xml"/><Relationship Id="rId4" Type="http://schemas.openxmlformats.org/officeDocument/2006/relationships/image" Target="../media/image7.png"/><Relationship Id="rId9" Type="http://schemas.openxmlformats.org/officeDocument/2006/relationships/customXml" Target="../ink/ink2.xml"/><Relationship Id="rId14" Type="http://schemas.openxmlformats.org/officeDocument/2006/relationships/image" Target="../media/image8.emf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10.xml"/><Relationship Id="rId18" Type="http://schemas.openxmlformats.org/officeDocument/2006/relationships/image" Target="../media/image21.emf"/><Relationship Id="rId26" Type="http://schemas.openxmlformats.org/officeDocument/2006/relationships/image" Target="../media/image25.emf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14.xml"/><Relationship Id="rId7" Type="http://schemas.openxmlformats.org/officeDocument/2006/relationships/image" Target="../media/image24.png"/><Relationship Id="rId12" Type="http://schemas.openxmlformats.org/officeDocument/2006/relationships/image" Target="../media/image18.emf"/><Relationship Id="rId17" Type="http://schemas.openxmlformats.org/officeDocument/2006/relationships/customXml" Target="../ink/ink12.xml"/><Relationship Id="rId25" Type="http://schemas.openxmlformats.org/officeDocument/2006/relationships/customXml" Target="../ink/ink16.xml"/><Relationship Id="rId2" Type="http://schemas.openxmlformats.org/officeDocument/2006/relationships/audio" Target="../media/media4.mp3"/><Relationship Id="rId16" Type="http://schemas.openxmlformats.org/officeDocument/2006/relationships/image" Target="../media/image20.emf"/><Relationship Id="rId20" Type="http://schemas.openxmlformats.org/officeDocument/2006/relationships/image" Target="../media/image22.emf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customXml" Target="../ink/ink9.xml"/><Relationship Id="rId24" Type="http://schemas.openxmlformats.org/officeDocument/2006/relationships/image" Target="../media/image24.emf"/><Relationship Id="rId5" Type="http://schemas.openxmlformats.org/officeDocument/2006/relationships/image" Target="../media/image22.png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image" Target="../media/image26.emf"/><Relationship Id="rId10" Type="http://schemas.openxmlformats.org/officeDocument/2006/relationships/image" Target="../media/image17.emf"/><Relationship Id="rId19" Type="http://schemas.openxmlformats.org/officeDocument/2006/relationships/customXml" Target="../ink/ink13.xml"/><Relationship Id="rId4" Type="http://schemas.openxmlformats.org/officeDocument/2006/relationships/image" Target="../media/image7.png"/><Relationship Id="rId9" Type="http://schemas.openxmlformats.org/officeDocument/2006/relationships/customXml" Target="../ink/ink8.xml"/><Relationship Id="rId14" Type="http://schemas.openxmlformats.org/officeDocument/2006/relationships/image" Target="../media/image19.emf"/><Relationship Id="rId22" Type="http://schemas.openxmlformats.org/officeDocument/2006/relationships/image" Target="../media/image23.emf"/><Relationship Id="rId27" Type="http://schemas.openxmlformats.org/officeDocument/2006/relationships/customXml" Target="../ink/ink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36724"/>
            <a:ext cx="6707188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510" y="3277589"/>
            <a:ext cx="4484568" cy="245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4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37" y="769377"/>
            <a:ext cx="9678207" cy="59720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D040C3E-5E65-4BB2-837D-6E6D2188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867" y="572430"/>
            <a:ext cx="6119133" cy="741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3 CuadroTexto"/>
          <p:cNvSpPr txBox="1"/>
          <p:nvPr/>
        </p:nvSpPr>
        <p:spPr>
          <a:xfrm>
            <a:off x="29495" y="344354"/>
            <a:ext cx="632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nationality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people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…?</a:t>
            </a:r>
          </a:p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...</a:t>
            </a:r>
            <a:endParaRPr lang="es-A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74" y="301972"/>
            <a:ext cx="5375430" cy="633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3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93" y="1230022"/>
            <a:ext cx="8439032" cy="52743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91084" y="193028"/>
            <a:ext cx="566338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ASIAN COUNTRIES</a:t>
            </a:r>
            <a:endParaRPr lang="es-A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0250" y="193028"/>
            <a:ext cx="632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nationality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people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…?</a:t>
            </a:r>
          </a:p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…</a:t>
            </a:r>
            <a:endParaRPr lang="es-A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05" y="213677"/>
            <a:ext cx="7963156" cy="65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68" y="222911"/>
            <a:ext cx="6062151" cy="645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7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4" y="393856"/>
            <a:ext cx="5764640" cy="511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324048"/>
            <a:ext cx="5955868" cy="116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098971" y="534899"/>
            <a:ext cx="112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Argentina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600208" y="789124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England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474037" y="1118702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Italy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098971" y="1118702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098971" y="1079649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Turkey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236531" y="614600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Scotland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0578142" y="807715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USA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34" y="1845768"/>
            <a:ext cx="39719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7925392" y="2060473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Germany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361314" y="2338448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Spain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925392" y="2523114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Ireland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416139" y="2707780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Poland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134596" y="2892446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Switzerland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8134596" y="3234604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Hungary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185554" y="1845768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Europe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660868" y="1875807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Africa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510644" y="1879911"/>
            <a:ext cx="163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North </a:t>
            </a:r>
            <a:r>
              <a:rPr lang="es-MX" b="1" dirty="0" err="1" smtClean="0">
                <a:solidFill>
                  <a:srgbClr val="FF0000"/>
                </a:solidFill>
              </a:rPr>
              <a:t>America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59922" y="2153782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Asia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733508" y="2153782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Australia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510644" y="2166360"/>
            <a:ext cx="159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South </a:t>
            </a:r>
            <a:r>
              <a:rPr lang="es-MX" b="1" dirty="0" err="1" smtClean="0">
                <a:solidFill>
                  <a:srgbClr val="FF0000"/>
                </a:solidFill>
              </a:rPr>
              <a:t>America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21" y="754104"/>
            <a:ext cx="5979225" cy="544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622468" y="2200791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Chinese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93772" y="2130036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French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828312" y="2130036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Czech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55720" y="4115895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Russian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890162" y="4115895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Brazilian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622468" y="5658491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Mexican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93772" y="5658491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Egyptian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828312" y="5658491"/>
            <a:ext cx="14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Japanese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4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1.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1917" y="677884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3" y="677884"/>
            <a:ext cx="6875195" cy="502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1.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5678" y="4846122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22" y="4385808"/>
            <a:ext cx="2523898" cy="213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9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4" y="469900"/>
            <a:ext cx="50196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94640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418115" y="3631870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Spain</a:t>
            </a:r>
            <a:endParaRPr lang="es-AR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301341" y="3863255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Spanish</a:t>
            </a:r>
            <a:endParaRPr lang="es-AR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14" y="307356"/>
            <a:ext cx="45624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8339633" y="734908"/>
            <a:ext cx="140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Australia</a:t>
            </a:r>
            <a:endParaRPr lang="es-AR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529637" y="573625"/>
            <a:ext cx="140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13422"/>
            <a:ext cx="4114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7547356" y="5696427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German</a:t>
            </a:r>
            <a:endParaRPr lang="es-AR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821388" y="5881093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Switzerland</a:t>
            </a:r>
            <a:endParaRPr lang="es-AR" b="1" dirty="0"/>
          </a:p>
        </p:txBody>
      </p:sp>
      <p:sp>
        <p:nvSpPr>
          <p:cNvPr id="2" name="1 Rectángulo"/>
          <p:cNvSpPr/>
          <p:nvPr/>
        </p:nvSpPr>
        <p:spPr>
          <a:xfrm>
            <a:off x="452664" y="5003929"/>
            <a:ext cx="5320239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are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they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in… are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they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…in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north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south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east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west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6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6" y="1318575"/>
            <a:ext cx="5160531" cy="245479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9319" y="567439"/>
            <a:ext cx="609600" cy="609600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6" y="4061360"/>
            <a:ext cx="6754439" cy="215675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54" y="1318575"/>
            <a:ext cx="4461138" cy="23152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1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50" y="484249"/>
            <a:ext cx="21526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5" y="3348841"/>
            <a:ext cx="6568222" cy="307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50" y="1318161"/>
            <a:ext cx="2632352" cy="167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81" y="1318159"/>
            <a:ext cx="4959659" cy="356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1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19304" y="1321127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425982" y="203559"/>
            <a:ext cx="630146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many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continents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are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there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</a:p>
          <a:p>
            <a:pPr algn="ctr"/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Name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them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from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largest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to </a:t>
            </a:r>
            <a:r>
              <a:rPr lang="es-E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smallest</a:t>
            </a:r>
            <a:endParaRPr lang="es-E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75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46" y="629799"/>
            <a:ext cx="8075404" cy="550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520046" y="1898073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British.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520046" y="2298183"/>
            <a:ext cx="3042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aren’t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Brazilian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20046" y="2615165"/>
            <a:ext cx="3707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isn’t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in South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America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520045" y="2980119"/>
            <a:ext cx="304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aren’t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French.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77641" y="4275117"/>
            <a:ext cx="230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Am I in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room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10?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837714" y="4237666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Yes,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are.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177641" y="4588450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Spanish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837714" y="4586625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No, </a:t>
            </a:r>
            <a:r>
              <a:rPr lang="es-MX" sz="2000" b="1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isn’t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231079" y="4880758"/>
            <a:ext cx="240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Are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students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837713" y="4867058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No,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aren’t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31079" y="5293150"/>
            <a:ext cx="2695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he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USA?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926778" y="5253468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Yes, he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231079" y="5616127"/>
            <a:ext cx="2248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Are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Mike Bell?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926778" y="5616127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No,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es-MX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40" y="1437120"/>
            <a:ext cx="6497114" cy="446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562727" y="2622468"/>
            <a:ext cx="165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‘s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11829" y="2931226"/>
            <a:ext cx="1058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Are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641270" y="3317482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‘m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25269" y="4647517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‘s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174174" y="3656389"/>
            <a:ext cx="1058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Are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676529" y="4045239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‘m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11829" y="4350635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813462" y="4647517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s-MX" sz="2000" b="1" dirty="0" err="1" smtClean="0">
                <a:solidFill>
                  <a:schemeClr val="accent2">
                    <a:lumMod val="75000"/>
                  </a:schemeClr>
                </a:solidFill>
              </a:rPr>
              <a:t>sn’t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926902" y="3317482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‘m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191986" y="5047627"/>
            <a:ext cx="1058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Are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822002" y="5334308"/>
            <a:ext cx="14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‘m </a:t>
            </a:r>
            <a:endParaRPr lang="es-A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00" y="122321"/>
            <a:ext cx="37909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44" y="441274"/>
            <a:ext cx="5415168" cy="55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5" y="574603"/>
            <a:ext cx="5333100" cy="545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898678" y="6091579"/>
            <a:ext cx="66084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</a:t>
            </a:r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Mendoza are </a:t>
            </a:r>
            <a:r>
              <a:rPr lang="es-E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11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2" y="471059"/>
            <a:ext cx="4811506" cy="581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9117" y="370114"/>
            <a:ext cx="609600" cy="609600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95" y="692727"/>
            <a:ext cx="48196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1.2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9117" y="2424549"/>
            <a:ext cx="609600" cy="609600"/>
          </a:xfrm>
          <a:prstGeom prst="rect">
            <a:avLst/>
          </a:prstGeom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61" y="2927272"/>
            <a:ext cx="5210039" cy="264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F4e_ElemSB_1.2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9117" y="5602568"/>
            <a:ext cx="609600" cy="6096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7312703" y="5785247"/>
            <a:ext cx="45485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Listen and </a:t>
            </a:r>
            <a:r>
              <a:rPr lang="es-E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write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numbers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97527" y="1664772"/>
            <a:ext cx="1045028" cy="464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MX" sz="2200" b="1" dirty="0" smtClean="0"/>
              <a:t>30</a:t>
            </a:r>
          </a:p>
          <a:p>
            <a:pPr>
              <a:lnSpc>
                <a:spcPts val="2500"/>
              </a:lnSpc>
            </a:pPr>
            <a:r>
              <a:rPr lang="es-MX" sz="2200" b="1" dirty="0" smtClean="0"/>
              <a:t>31</a:t>
            </a:r>
          </a:p>
          <a:p>
            <a:pPr>
              <a:lnSpc>
                <a:spcPts val="2500"/>
              </a:lnSpc>
            </a:pPr>
            <a:r>
              <a:rPr lang="es-MX" sz="2200" b="1" dirty="0" smtClean="0"/>
              <a:t>40</a:t>
            </a:r>
          </a:p>
          <a:p>
            <a:pPr>
              <a:lnSpc>
                <a:spcPts val="2500"/>
              </a:lnSpc>
            </a:pPr>
            <a:r>
              <a:rPr lang="es-MX" sz="2200" b="1" dirty="0" smtClean="0"/>
              <a:t>43</a:t>
            </a:r>
          </a:p>
          <a:p>
            <a:pPr>
              <a:lnSpc>
                <a:spcPts val="2500"/>
              </a:lnSpc>
            </a:pPr>
            <a:r>
              <a:rPr lang="es-MX" sz="2200" b="1" dirty="0" smtClean="0"/>
              <a:t>50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59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60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67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70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72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80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88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90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94</a:t>
            </a:r>
          </a:p>
          <a:p>
            <a:pPr>
              <a:lnSpc>
                <a:spcPts val="2300"/>
              </a:lnSpc>
            </a:pPr>
            <a:r>
              <a:rPr lang="es-MX" sz="2200" b="1" dirty="0" smtClean="0"/>
              <a:t>100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312703" y="6309633"/>
            <a:ext cx="4408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7030A0"/>
                </a:solidFill>
              </a:rPr>
              <a:t>25   33   47   50   66   78   81  99</a:t>
            </a:r>
            <a:endParaRPr lang="es-AR" sz="22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78" y="2102187"/>
            <a:ext cx="2595146" cy="64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8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04" y="529863"/>
            <a:ext cx="7142245" cy="531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3813" y="1651659"/>
            <a:ext cx="609600" cy="609600"/>
          </a:xfrm>
          <a:prstGeom prst="rect">
            <a:avLst/>
          </a:prstGeom>
        </p:spPr>
      </p:pic>
      <p:sp>
        <p:nvSpPr>
          <p:cNvPr id="5" name="4 Elipse"/>
          <p:cNvSpPr/>
          <p:nvPr/>
        </p:nvSpPr>
        <p:spPr>
          <a:xfrm>
            <a:off x="3548743" y="2729343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EF4e_ElemSB_1.3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3813" y="5012376"/>
            <a:ext cx="609600" cy="609600"/>
          </a:xfrm>
          <a:prstGeom prst="rect">
            <a:avLst/>
          </a:prstGeom>
        </p:spPr>
      </p:pic>
      <p:sp>
        <p:nvSpPr>
          <p:cNvPr id="9" name="8 Elipse"/>
          <p:cNvSpPr/>
          <p:nvPr/>
        </p:nvSpPr>
        <p:spPr>
          <a:xfrm>
            <a:off x="2737262" y="2420587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2737261" y="3097477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3485408" y="3424047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2737260" y="3792181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3485408" y="4160315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3485408" y="4475009"/>
            <a:ext cx="811481" cy="3681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10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4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4" y="621992"/>
            <a:ext cx="44672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90" y="738848"/>
            <a:ext cx="39147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4" y="1350530"/>
            <a:ext cx="54768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1.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3205" y="420688"/>
            <a:ext cx="609600" cy="6096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40" y="1350530"/>
            <a:ext cx="49720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4" y="4267530"/>
            <a:ext cx="54673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41" y="3360305"/>
            <a:ext cx="49625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42" y="5096205"/>
            <a:ext cx="44196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769010" y="2314698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3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414140" y="1945366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9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414140" y="2310451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7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414140" y="2537072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8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414140" y="4031488"/>
            <a:ext cx="42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17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414141" y="4305423"/>
            <a:ext cx="42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16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09798" y="4911539"/>
            <a:ext cx="41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14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2417" y="5248109"/>
            <a:ext cx="56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62865" y="2537072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6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70617" y="2826266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2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762864" y="3121871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5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761258" y="3360305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58722" y="3648198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4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64359" y="6006440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13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64359" y="6309572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509142" y="6006440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18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509142" y="6241348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19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49498" y="5713412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20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679099" y="5484110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12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64359" y="5730339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11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90995" y="6241348"/>
            <a:ext cx="45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15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2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98" y="447332"/>
            <a:ext cx="5485802" cy="345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79" y="4429496"/>
            <a:ext cx="7504588" cy="108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5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B_1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5080" y="60389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1 Entrada de lápiz"/>
              <p14:cNvContentPartPr/>
              <p14:nvPr/>
            </p14:nvContentPartPr>
            <p14:xfrm>
              <a:off x="4893480" y="3402360"/>
              <a:ext cx="205560" cy="900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7640" y="3338640"/>
                <a:ext cx="2376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5 Entrada de lápiz"/>
              <p14:cNvContentPartPr/>
              <p14:nvPr/>
            </p14:nvContentPartPr>
            <p14:xfrm>
              <a:off x="4679280" y="3714840"/>
              <a:ext cx="223560" cy="9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63440" y="3651120"/>
                <a:ext cx="25524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6 Entrada de lápiz"/>
              <p14:cNvContentPartPr/>
              <p14:nvPr/>
            </p14:nvContentPartPr>
            <p14:xfrm>
              <a:off x="5205960" y="4045320"/>
              <a:ext cx="196920" cy="900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90120" y="3981600"/>
                <a:ext cx="2286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7 Entrada de lápiz"/>
              <p14:cNvContentPartPr/>
              <p14:nvPr/>
            </p14:nvContentPartPr>
            <p14:xfrm>
              <a:off x="5134680" y="4357800"/>
              <a:ext cx="205560" cy="1800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8840" y="4294080"/>
                <a:ext cx="23724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8 Entrada de lápiz"/>
              <p14:cNvContentPartPr/>
              <p14:nvPr/>
            </p14:nvContentPartPr>
            <p14:xfrm>
              <a:off x="5777640" y="4705920"/>
              <a:ext cx="205560" cy="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61800" y="4642560"/>
                <a:ext cx="237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9 Entrada de lápiz"/>
              <p14:cNvContentPartPr/>
              <p14:nvPr/>
            </p14:nvContentPartPr>
            <p14:xfrm>
              <a:off x="5768640" y="5045400"/>
              <a:ext cx="259200" cy="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52800" y="4981680"/>
                <a:ext cx="290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10 Entrada de lápiz"/>
              <p14:cNvContentPartPr/>
              <p14:nvPr/>
            </p14:nvContentPartPr>
            <p14:xfrm>
              <a:off x="4527360" y="4964760"/>
              <a:ext cx="205560" cy="18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11520" y="4901400"/>
                <a:ext cx="237600" cy="1450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11 CuadroTexto"/>
          <p:cNvSpPr txBox="1"/>
          <p:nvPr/>
        </p:nvSpPr>
        <p:spPr>
          <a:xfrm>
            <a:off x="8509819" y="6274753"/>
            <a:ext cx="147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o</a:t>
            </a:r>
            <a:r>
              <a:rPr lang="es-MX" sz="2400" b="1" dirty="0" err="1" smtClean="0">
                <a:solidFill>
                  <a:srgbClr val="FF0000"/>
                </a:solidFill>
              </a:rPr>
              <a:t>u</a:t>
            </a:r>
            <a:r>
              <a:rPr lang="es-MX" sz="2400" b="1" dirty="0" smtClean="0">
                <a:solidFill>
                  <a:srgbClr val="FF0000"/>
                </a:solidFill>
              </a:rPr>
              <a:t>= /</a:t>
            </a:r>
            <a:r>
              <a:rPr lang="es-MX" sz="2400" b="1" dirty="0" err="1" smtClean="0">
                <a:solidFill>
                  <a:srgbClr val="FF0000"/>
                </a:solidFill>
              </a:rPr>
              <a:t>au</a:t>
            </a:r>
            <a:r>
              <a:rPr lang="es-MX" sz="2400" b="1" dirty="0" smtClean="0">
                <a:solidFill>
                  <a:srgbClr val="FF0000"/>
                </a:solidFill>
              </a:rPr>
              <a:t>/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8" y="257481"/>
            <a:ext cx="33623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3" y="1255330"/>
            <a:ext cx="2828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8" y="2887577"/>
            <a:ext cx="6351758" cy="363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17 Conector recto de flecha"/>
          <p:cNvCxnSpPr/>
          <p:nvPr/>
        </p:nvCxnSpPr>
        <p:spPr>
          <a:xfrm flipH="1" flipV="1">
            <a:off x="4177836" y="5838578"/>
            <a:ext cx="4213996" cy="66700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971BEA81-0F0B-4702-A18B-F1FD183A1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00" y="0"/>
            <a:ext cx="5950942" cy="449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7208180" y="4393125"/>
            <a:ext cx="476135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400" b="1" dirty="0" err="1"/>
              <a:t>P</a:t>
            </a:r>
            <a:r>
              <a:rPr lang="es-MX" sz="2400" b="1" dirty="0" err="1" smtClean="0"/>
              <a:t>eople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from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Africa</a:t>
            </a:r>
            <a:r>
              <a:rPr lang="es-MX" sz="2400" b="1" dirty="0" smtClean="0"/>
              <a:t> are </a:t>
            </a:r>
            <a:r>
              <a:rPr lang="es-MX" sz="2400" b="1" dirty="0" err="1" smtClean="0"/>
              <a:t>African</a:t>
            </a:r>
            <a:r>
              <a:rPr lang="es-MX" sz="2400" b="1" dirty="0" smtClean="0"/>
              <a:t>.</a:t>
            </a:r>
          </a:p>
          <a:p>
            <a:r>
              <a:rPr lang="es-MX" sz="2400" b="1" dirty="0" err="1"/>
              <a:t>P</a:t>
            </a:r>
            <a:r>
              <a:rPr lang="es-MX" sz="2400" b="1" dirty="0" err="1" smtClean="0"/>
              <a:t>eople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from</a:t>
            </a:r>
            <a:r>
              <a:rPr lang="es-MX" sz="2400" b="1" dirty="0" smtClean="0"/>
              <a:t>___ are___</a:t>
            </a:r>
          </a:p>
          <a:p>
            <a:endParaRPr lang="es-MX" sz="2400" b="1" dirty="0" smtClean="0"/>
          </a:p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(place)      (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adjective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s-A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Flecha arriba"/>
          <p:cNvSpPr/>
          <p:nvPr/>
        </p:nvSpPr>
        <p:spPr>
          <a:xfrm>
            <a:off x="9095731" y="5177955"/>
            <a:ext cx="200308" cy="3860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Flecha arriba"/>
          <p:cNvSpPr/>
          <p:nvPr/>
        </p:nvSpPr>
        <p:spPr>
          <a:xfrm>
            <a:off x="10398506" y="5184141"/>
            <a:ext cx="200308" cy="3860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537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2384" y="738280"/>
            <a:ext cx="609600" cy="609600"/>
          </a:xfr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2" y="257703"/>
            <a:ext cx="8200104" cy="618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1AF57B2C-6D08-4ED4-A23B-6592B2C91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409" y="3351454"/>
            <a:ext cx="3143575" cy="132297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927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_1.1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8408" y="332656"/>
            <a:ext cx="609600" cy="609600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4" y="0"/>
            <a:ext cx="5976664" cy="504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4" y="5107821"/>
            <a:ext cx="5976664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22" y="5582261"/>
            <a:ext cx="5549578" cy="74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F681F46-4E02-41A3-9E5C-29FB35D53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3881" y="1746460"/>
            <a:ext cx="3695680" cy="2390241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scene3d>
            <a:camera prst="isometricOffAxis2Left"/>
            <a:lightRig rig="threePt" dir="t"/>
          </a:scene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2 Entrada de lápiz"/>
              <p14:cNvContentPartPr/>
              <p14:nvPr/>
            </p14:nvContentPartPr>
            <p14:xfrm>
              <a:off x="4134600" y="455400"/>
              <a:ext cx="339480" cy="1836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18400" y="392040"/>
                <a:ext cx="3715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4 Entrada de lápiz"/>
              <p14:cNvContentPartPr/>
              <p14:nvPr/>
            </p14:nvContentPartPr>
            <p14:xfrm>
              <a:off x="5375520" y="705600"/>
              <a:ext cx="63000" cy="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59680" y="641880"/>
                <a:ext cx="946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5 Entrada de lápiz"/>
              <p14:cNvContentPartPr/>
              <p14:nvPr/>
            </p14:nvContentPartPr>
            <p14:xfrm>
              <a:off x="5009400" y="946440"/>
              <a:ext cx="98640" cy="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93560" y="883080"/>
                <a:ext cx="1303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6 Entrada de lápiz"/>
              <p14:cNvContentPartPr/>
              <p14:nvPr/>
            </p14:nvContentPartPr>
            <p14:xfrm>
              <a:off x="4134600" y="2321640"/>
              <a:ext cx="303840" cy="36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18400" y="2258280"/>
                <a:ext cx="335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7 Entrada de lápiz"/>
              <p14:cNvContentPartPr/>
              <p14:nvPr/>
            </p14:nvContentPartPr>
            <p14:xfrm>
              <a:off x="5563080" y="2544840"/>
              <a:ext cx="170280" cy="36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47240" y="2481480"/>
                <a:ext cx="201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" name="8 Entrada de lápiz"/>
              <p14:cNvContentPartPr/>
              <p14:nvPr/>
            </p14:nvContentPartPr>
            <p14:xfrm>
              <a:off x="4134600" y="3339720"/>
              <a:ext cx="330480" cy="18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18400" y="3276360"/>
                <a:ext cx="3625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" name="9 Entrada de lápiz"/>
              <p14:cNvContentPartPr/>
              <p14:nvPr/>
            </p14:nvContentPartPr>
            <p14:xfrm>
              <a:off x="4161240" y="5223960"/>
              <a:ext cx="429120" cy="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45400" y="5160240"/>
                <a:ext cx="4608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" name="10 Entrada de lápiz"/>
              <p14:cNvContentPartPr/>
              <p14:nvPr/>
            </p14:nvContentPartPr>
            <p14:xfrm>
              <a:off x="5554440" y="5402520"/>
              <a:ext cx="142920" cy="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38240" y="5338800"/>
                <a:ext cx="174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" name="11 Entrada de lápiz"/>
              <p14:cNvContentPartPr/>
              <p14:nvPr/>
            </p14:nvContentPartPr>
            <p14:xfrm>
              <a:off x="5956200" y="5670360"/>
              <a:ext cx="134280" cy="936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940360" y="5607000"/>
                <a:ext cx="165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" name="12 Entrada de lápiz"/>
              <p14:cNvContentPartPr/>
              <p14:nvPr/>
            </p14:nvContentPartPr>
            <p14:xfrm>
              <a:off x="7054560" y="5929200"/>
              <a:ext cx="1321920" cy="936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38720" y="5865840"/>
                <a:ext cx="1353600" cy="1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1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3" y="1059422"/>
            <a:ext cx="8971937" cy="553779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B7154F6-4212-4EAB-BDFF-170A1BD9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82" y="4433590"/>
            <a:ext cx="3077004" cy="1514686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1 CuadroTexto"/>
          <p:cNvSpPr txBox="1"/>
          <p:nvPr/>
        </p:nvSpPr>
        <p:spPr>
          <a:xfrm>
            <a:off x="5427405" y="182122"/>
            <a:ext cx="632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nationality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people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USA?</a:t>
            </a:r>
          </a:p>
          <a:p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s-MX" sz="2400" b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</a:rPr>
              <a:t> are American.</a:t>
            </a:r>
            <a:endParaRPr lang="es-A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4" y="349701"/>
            <a:ext cx="4250557" cy="643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7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717</TotalTime>
  <Words>265</Words>
  <Application>Microsoft Office PowerPoint</Application>
  <PresentationFormat>Personalizado</PresentationFormat>
  <Paragraphs>111</Paragraphs>
  <Slides>24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75</cp:revision>
  <dcterms:created xsi:type="dcterms:W3CDTF">2020-08-17T21:55:40Z</dcterms:created>
  <dcterms:modified xsi:type="dcterms:W3CDTF">2025-03-27T00:28:21Z</dcterms:modified>
</cp:coreProperties>
</file>