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48" r:id="rId4"/>
    <p:sldId id="688" r:id="rId5"/>
    <p:sldId id="689" r:id="rId6"/>
    <p:sldId id="349" r:id="rId7"/>
    <p:sldId id="353" r:id="rId8"/>
    <p:sldId id="354" r:id="rId9"/>
    <p:sldId id="687" r:id="rId10"/>
    <p:sldId id="350" r:id="rId11"/>
    <p:sldId id="684" r:id="rId12"/>
    <p:sldId id="685" r:id="rId13"/>
    <p:sldId id="355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690" r:id="rId23"/>
    <p:sldId id="691" r:id="rId24"/>
    <p:sldId id="692" r:id="rId25"/>
    <p:sldId id="693" r:id="rId2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4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600" units="cm"/>
          <inkml:channel name="Y" type="integer" max="2064" units="cm"/>
        </inkml:traceFormat>
        <inkml:channelProperties>
          <inkml:channelProperty channel="X" name="resolution" value="116.50485" units="1/cm"/>
          <inkml:channelProperty channel="Y" name="resolution" value="118.62069" units="1/cm"/>
        </inkml:channelProperties>
      </inkml:inkSource>
      <inkml:timestamp xml:id="ts0" timeString="2021-11-08T23:58:21.5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28848 11556,'0'0,"0"0,0 0,0 0,0 0,0 0,0 0,0 0,0 0,0 0,0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3:58:32.5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14312 5383,'0'-25,"25"25,0 0,25 0,-26 0,1 0,0 0,25-25,-26 25,1 0,25 0,-1 0,-24 0,25 0,-25 0,24 0,-24 0,0 0,0 0,24 0,-24 0,0 0,0 0,-1 0,1 0,25 0,-25 0,24 0,-24 0,0 0,0 0,-1 0,1 0,0 0,0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3:58:34.5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19720 5407,'0'0,"25"-24,-1 24,1 0,0 0,0 0,0 0,-1 0,1 0,0 0,0 0,0 0,-1 0,1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3:58:37.7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11658 7541,'25'0,"0"0,49 0,-24 0,24 0,1 0,24 0,0-25,-24 25,-1-25,-24 25,-1 0,1 0,-25 0,24 0,1 0,-25 0,-1 0,1 0,0 0,25 0,-26 0,26 0,0 0,-26 0,26 0,-25 25,24-25,-24 0,0 0,0 0,0 0,-1 0,26 0,-25 0,0 0,0 0,-1 0,1 0,0 0,0 0,0 0,-1 0,1 0,0 0,0 0,0 0,-1 0,1 0,0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3:58:46.4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11559 11509,'25'-24,"0"24,74 0,-25 0,25-25,1 25,-1 0,0-25,0 25,-24 0,-1 0,1 0,-1 0,0 0,1 0,49 0,-50 0,1 0,-1 0,-24 0,24 0,1 0,-26 0,1 0,49 0,-25 0,50 0,-24 0,-1 0,0 0,0 0,25 0,-25 0,1 0,-1 0,-25 0,1 0,-1 0,-24 25,24-25,-49 0,49 0,-49 0,25 0,-25 0,24 0,-24 25,0-25,24 0,-24 0,25 0,-25 0,-1 0,1 0,0 0,0 0,0 0,0 0,-1 0,1 0,0 0,0 0,0 0,-1 0,1 0,0 0,0 0,0 0,-1 0,1 0,0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3:58:50.7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19447 13370,'25'0,"24"0,-24 0,0 0,0 0,0 0,-1 0,1 0,0 0,0 0,0 0,-1 0,1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3:58:53.3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13915 15701,'25'0,"0"0,25 0,-26 0,1 0,25 0,-25 0,-1 0,1 0,0 0,0 0,0 0,-1 0,1 0,0 0,0 0,0 0,0 0,-1 0,-24 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3:58:55.83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14362 17537,'25'0,"24"0,1 0,0-25,24 25,0 0,50 0,25 0,-25 0,50 0,0 0,-50 0,24 0,-24 0,-24 0,48 0,-48 0,-26 0,0 0,1 0,-1 0,1 0,-1 0,1 0,-26 0,26 25,-26-25,1 0,-1 0,1 0,0 0,-1 0,1 0,-25 0,24 0,1 0,-1 0,-24 0,0 0,0 0,0 0,-1 0,1 0,0 0,0 0,0 0,0 0,-1 0,1 0,0 0,0 0,0 0,-1 0,1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FFB612-AEEC-4947-85B7-9FB36BDC0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FABAE7EE-52A1-4A6D-BD09-2409DCC29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BC861BE-6245-4F37-BF66-2025237BD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CC24522-243F-40FF-B3B2-42C14CC6F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2A570F6-69F5-478F-91C3-26C473B99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7229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9745E16-A065-45C1-8675-31C9D2C2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0DAA1DD-AE77-4800-8C0C-B69CCD256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8E226EC-B633-469F-B8E4-D13EE4C1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C4D470C-1B60-4172-B35D-BF151FEE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120068F-4C14-4FEA-A7D8-A0EEE52D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797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E9708F0F-1F0D-4327-9E92-AAFB9D747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D332E56-5295-4063-B2E1-F9ED3D102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94C60A5-A7DB-4C2F-B519-B5B6906EB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9FE63B2-B60D-49FE-BD01-1DC8948C6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75AFD5B-6D0A-44A1-9792-994EE4CAC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530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78589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6111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1072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967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9936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4231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62100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291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6FE373C-13BA-43AA-A228-A4DF6723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4F98FE3-DE5A-464B-878D-E64520379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CCD3C0A-A915-4FEB-A388-CF347E2D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4CC6E6C-B226-496B-B34F-8CB802D2D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31E86F6-4D03-4FE9-8DD2-147C0843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3909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03324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0793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057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DA217D2-9D6E-4932-89E2-444A6C0A7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FBCDEAD-1A46-41B8-8D01-991BE3602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0E370B4-70FF-42A4-9B3B-4AE244D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C634DB5-746E-4D4F-842D-84D7A65D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9D13D8C-3735-4731-93BA-213DD3CB0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892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1F9B61-361B-4742-9647-7547301A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AEF2387-F492-4F60-BDE6-EFF51DD5F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375B9D09-AF8F-4E00-A1B4-5AC857F24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21CC086-2A24-4F1F-80D7-D78DE94F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3F9F02F-5EF8-4A5B-A3D4-2E541E64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81C9725-AA5F-42F6-9118-6513AB57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81422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20C524-258F-41F0-A4E0-42169B47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ACA3866-20D9-452C-AE45-193472C27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8A4EC27-9BDD-4BB3-9AA5-18AC3428F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CBBFDDE-FC70-4BCE-B174-5D47D89FB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CE70BC84-6C77-49AE-8AF6-F5F7AFC00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ABC7E2EF-79A3-4194-92CA-EB16B5E1D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B2A02608-57F3-468E-AF5A-A46C7C669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F0990E9E-7BA9-4C9A-9DCA-626D14D0A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6626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874ACC-24B7-42BA-999C-C2EFEBA9B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D182F046-946D-4594-A32C-2A8D93FD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F583EF3-8F15-433B-A605-C6A70646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FEF06E1-2300-4A1D-BB7B-CED8E33A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8641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A18E6CB5-8FEA-44A7-BB74-FB3EB01F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CF31DB65-062F-4500-8BE9-81AB7B3A8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75D0962-867B-49A4-8093-045CEB20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2422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A8ED86-BC6A-435D-BD55-3A51DAB5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D63BB0B-B2A5-4729-A684-140A17A7F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4EE3E58-B4DC-480F-8A7E-EA37C772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9CB545B-0C50-4A7F-A84B-0FA8363F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9801752-587D-4D8D-94A1-A74DE78C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B7034AA-F486-4E94-94F5-E30516B4D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4218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7F197E-3182-45F9-B35A-5EEBC6351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796BA8F8-A3BE-4B2B-BCF2-0CD619DAD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00444E4-0CD3-4193-99EB-71C195D54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2F0A762-5CE4-46D9-A357-79C51239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5E71638-C9F1-4FB3-8D28-18A749A1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8616BD4-70A1-42E9-9F07-F77D1B58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6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9E585331-7FA8-4037-8F6A-C4E299DA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94C9662-42C4-4267-85F3-9DA9780E2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FAD9FB5-C4D8-42DF-B0B4-92951A65B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68DB8-A4FF-4EF8-B1AA-3A5632EDD19A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0BAD7C0-E8CF-41D1-B2B4-0C78BBBAB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F9B8ACA-1188-4BA0-B1E8-ADFCE6E5B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039F-2EE2-4E28-9D2B-9E03E012684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35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591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customXml" Target="../ink/ink6.xml"/><Relationship Id="rId18" Type="http://schemas.openxmlformats.org/officeDocument/2006/relationships/image" Target="../media/image45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42.emf"/><Relationship Id="rId17" Type="http://schemas.openxmlformats.org/officeDocument/2006/relationships/customXml" Target="../ink/ink8.xml"/><Relationship Id="rId2" Type="http://schemas.openxmlformats.org/officeDocument/2006/relationships/image" Target="../media/image37.png"/><Relationship Id="rId16" Type="http://schemas.openxmlformats.org/officeDocument/2006/relationships/image" Target="../media/image4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41.emf"/><Relationship Id="rId4" Type="http://schemas.openxmlformats.org/officeDocument/2006/relationships/image" Target="../media/image38.emf"/><Relationship Id="rId9" Type="http://schemas.openxmlformats.org/officeDocument/2006/relationships/customXml" Target="../ink/ink4.xml"/><Relationship Id="rId1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5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E85DB6-4F5A-4A36-A89A-2A60148808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0B2EB39-729A-488A-98EB-00329337DF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s-AR" dirty="0"/>
          </a:p>
          <a:p>
            <a:r>
              <a:rPr lang="es-AR" sz="8800" dirty="0"/>
              <a:t>WHITE GOLD</a:t>
            </a:r>
          </a:p>
        </p:txBody>
      </p:sp>
    </p:spTree>
    <p:extLst>
      <p:ext uri="{BB962C8B-B14F-4D97-AF65-F5344CB8AC3E}">
        <p14:creationId xmlns:p14="http://schemas.microsoft.com/office/powerpoint/2010/main" val="308382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60649"/>
            <a:ext cx="5976664" cy="648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192344" y="692696"/>
            <a:ext cx="11521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What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 do </a:t>
            </a:r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you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have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 in </a:t>
            </a:r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your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fridge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?</a:t>
            </a:r>
          </a:p>
          <a:p>
            <a:endParaRPr lang="es-AR" sz="1200" b="1" dirty="0">
              <a:solidFill>
                <a:srgbClr val="FF0000"/>
              </a:solidFill>
              <a:latin typeface="Calibri"/>
            </a:endParaRPr>
          </a:p>
          <a:p>
            <a:endParaRPr lang="es-AR" sz="1200" b="1" dirty="0">
              <a:solidFill>
                <a:srgbClr val="FF0000"/>
              </a:solidFill>
              <a:latin typeface="Calibri"/>
            </a:endParaRPr>
          </a:p>
          <a:p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What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is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there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 in </a:t>
            </a:r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your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fridge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?</a:t>
            </a:r>
          </a:p>
          <a:p>
            <a:endParaRPr lang="es-AR" sz="1200" b="1" dirty="0">
              <a:solidFill>
                <a:srgbClr val="FF0000"/>
              </a:solidFill>
              <a:latin typeface="Calibri"/>
            </a:endParaRPr>
          </a:p>
          <a:p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What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isn’t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there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 in </a:t>
            </a:r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your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200" b="1" dirty="0" err="1">
                <a:solidFill>
                  <a:srgbClr val="FF0000"/>
                </a:solidFill>
                <a:latin typeface="Calibri"/>
              </a:rPr>
              <a:t>fridge</a:t>
            </a:r>
            <a:r>
              <a:rPr lang="es-AR" sz="1200" b="1" dirty="0">
                <a:solidFill>
                  <a:srgbClr val="FF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64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692697"/>
            <a:ext cx="8353779" cy="517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6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87167" y="181482"/>
            <a:ext cx="5286412" cy="64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623ADFD9-DC2A-4662-BAFA-5AC450019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096000" y="464196"/>
            <a:ext cx="5988908" cy="357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4B4950B-C4AF-40B2-B030-EDC954FCAFD6}"/>
              </a:ext>
            </a:extLst>
          </p:cNvPr>
          <p:cNvSpPr txBox="1"/>
          <p:nvPr/>
        </p:nvSpPr>
        <p:spPr>
          <a:xfrm>
            <a:off x="6096000" y="4023694"/>
            <a:ext cx="5731254" cy="258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Written</a:t>
            </a:r>
            <a:r>
              <a:rPr lang="es-A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assignment</a:t>
            </a:r>
            <a:r>
              <a:rPr lang="es-A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AR" sz="1600" dirty="0">
                <a:solidFill>
                  <a:srgbClr val="FF0000"/>
                </a:solidFill>
              </a:rPr>
              <a:t>Interview a </a:t>
            </a:r>
            <a:r>
              <a:rPr lang="es-AR" sz="1600" dirty="0" err="1">
                <a:solidFill>
                  <a:srgbClr val="FF0000"/>
                </a:solidFill>
              </a:rPr>
              <a:t>person</a:t>
            </a:r>
            <a:r>
              <a:rPr lang="es-AR" sz="1600" dirty="0">
                <a:solidFill>
                  <a:srgbClr val="FF0000"/>
                </a:solidFill>
              </a:rPr>
              <a:t> in </a:t>
            </a:r>
            <a:r>
              <a:rPr lang="es-AR" sz="1600" dirty="0" err="1">
                <a:solidFill>
                  <a:srgbClr val="FF0000"/>
                </a:solidFill>
              </a:rPr>
              <a:t>your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family</a:t>
            </a:r>
            <a:r>
              <a:rPr lang="es-AR" sz="1600" dirty="0">
                <a:solidFill>
                  <a:srgbClr val="FF0000"/>
                </a:solidFill>
              </a:rPr>
              <a:t> . Ask </a:t>
            </a:r>
            <a:r>
              <a:rPr lang="es-AR" sz="1600" dirty="0" err="1">
                <a:solidFill>
                  <a:srgbClr val="FF0000"/>
                </a:solidFill>
              </a:rPr>
              <a:t>him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or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her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about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his</a:t>
            </a:r>
            <a:r>
              <a:rPr lang="es-AR" sz="1600" u="sng" dirty="0">
                <a:solidFill>
                  <a:srgbClr val="FF0000"/>
                </a:solidFill>
              </a:rPr>
              <a:t>/</a:t>
            </a:r>
            <a:r>
              <a:rPr lang="es-AR" sz="1600" u="sng" dirty="0" err="1">
                <a:solidFill>
                  <a:srgbClr val="FF0000"/>
                </a:solidFill>
              </a:rPr>
              <a:t>her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eating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habits</a:t>
            </a:r>
            <a:r>
              <a:rPr lang="es-AR" sz="1600" dirty="0">
                <a:solidFill>
                  <a:srgbClr val="FF0000"/>
                </a:solidFill>
              </a:rPr>
              <a:t>. </a:t>
            </a:r>
            <a:r>
              <a:rPr lang="es-AR" sz="1600" dirty="0" err="1">
                <a:solidFill>
                  <a:srgbClr val="FF0000"/>
                </a:solidFill>
              </a:rPr>
              <a:t>Write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down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dialogue, </a:t>
            </a:r>
            <a:r>
              <a:rPr lang="es-AR" sz="1600" dirty="0" err="1">
                <a:solidFill>
                  <a:srgbClr val="FF0000"/>
                </a:solidFill>
              </a:rPr>
              <a:t>using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questions</a:t>
            </a:r>
            <a:r>
              <a:rPr lang="es-AR" sz="1600" dirty="0">
                <a:solidFill>
                  <a:srgbClr val="FF0000"/>
                </a:solidFill>
              </a:rPr>
              <a:t> and </a:t>
            </a:r>
            <a:r>
              <a:rPr lang="es-AR" sz="1600" dirty="0" err="1">
                <a:solidFill>
                  <a:srgbClr val="FF0000"/>
                </a:solidFill>
              </a:rPr>
              <a:t>answers</a:t>
            </a:r>
            <a:r>
              <a:rPr lang="es-AR" sz="1600" dirty="0">
                <a:solidFill>
                  <a:srgbClr val="FF0000"/>
                </a:solidFill>
              </a:rPr>
              <a:t> in </a:t>
            </a:r>
            <a:r>
              <a:rPr lang="es-AR" sz="1600" dirty="0" err="1">
                <a:solidFill>
                  <a:srgbClr val="FF0000"/>
                </a:solidFill>
              </a:rPr>
              <a:t>exercise</a:t>
            </a:r>
            <a:r>
              <a:rPr lang="es-AR" sz="1600" dirty="0">
                <a:solidFill>
                  <a:srgbClr val="FF0000"/>
                </a:solidFill>
              </a:rPr>
              <a:t> 4, page 71 as a </a:t>
            </a:r>
            <a:r>
              <a:rPr lang="es-AR" sz="1600" dirty="0" err="1">
                <a:solidFill>
                  <a:srgbClr val="FF0000"/>
                </a:solidFill>
              </a:rPr>
              <a:t>model</a:t>
            </a:r>
            <a:r>
              <a:rPr lang="es-AR" sz="1600" dirty="0">
                <a:solidFill>
                  <a:srgbClr val="FF0000"/>
                </a:solidFill>
              </a:rPr>
              <a:t>.  </a:t>
            </a:r>
          </a:p>
          <a:p>
            <a:r>
              <a:rPr lang="es-AR" sz="1600" dirty="0">
                <a:solidFill>
                  <a:srgbClr val="FF0000"/>
                </a:solidFill>
              </a:rPr>
              <a:t>Use full </a:t>
            </a:r>
            <a:r>
              <a:rPr lang="es-AR" sz="1600" dirty="0" err="1">
                <a:solidFill>
                  <a:srgbClr val="FF0000"/>
                </a:solidFill>
              </a:rPr>
              <a:t>questions</a:t>
            </a:r>
            <a:r>
              <a:rPr lang="es-AR" sz="1600" dirty="0">
                <a:solidFill>
                  <a:srgbClr val="FF0000"/>
                </a:solidFill>
              </a:rPr>
              <a:t> and </a:t>
            </a:r>
            <a:r>
              <a:rPr lang="es-AR" sz="1600" dirty="0" err="1">
                <a:solidFill>
                  <a:srgbClr val="FF0000"/>
                </a:solidFill>
              </a:rPr>
              <a:t>mostly</a:t>
            </a:r>
            <a:r>
              <a:rPr lang="es-AR" sz="1600" dirty="0">
                <a:solidFill>
                  <a:srgbClr val="FF0000"/>
                </a:solidFill>
              </a:rPr>
              <a:t> full </a:t>
            </a:r>
            <a:r>
              <a:rPr lang="es-AR" sz="1600" dirty="0" err="1">
                <a:solidFill>
                  <a:srgbClr val="FF0000"/>
                </a:solidFill>
              </a:rPr>
              <a:t>answers</a:t>
            </a:r>
            <a:r>
              <a:rPr lang="es-AR" sz="1600" dirty="0">
                <a:solidFill>
                  <a:srgbClr val="FF0000"/>
                </a:solidFill>
              </a:rPr>
              <a:t> (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 can </a:t>
            </a:r>
            <a:r>
              <a:rPr lang="es-AR" sz="1600" dirty="0" err="1">
                <a:solidFill>
                  <a:srgbClr val="FF0000"/>
                </a:solidFill>
              </a:rPr>
              <a:t>include</a:t>
            </a:r>
            <a:r>
              <a:rPr lang="es-AR" sz="1600" dirty="0">
                <a:solidFill>
                  <a:srgbClr val="FF0000"/>
                </a:solidFill>
              </a:rPr>
              <a:t> a </a:t>
            </a:r>
            <a:r>
              <a:rPr lang="es-AR" sz="1600" dirty="0" err="1">
                <a:solidFill>
                  <a:srgbClr val="FF0000"/>
                </a:solidFill>
              </a:rPr>
              <a:t>few</a:t>
            </a:r>
            <a:r>
              <a:rPr lang="es-AR" sz="1600" dirty="0">
                <a:solidFill>
                  <a:srgbClr val="FF0000"/>
                </a:solidFill>
              </a:rPr>
              <a:t> short </a:t>
            </a:r>
            <a:r>
              <a:rPr lang="es-AR" sz="1600" dirty="0" err="1">
                <a:solidFill>
                  <a:srgbClr val="FF0000"/>
                </a:solidFill>
              </a:rPr>
              <a:t>answers</a:t>
            </a:r>
            <a:r>
              <a:rPr lang="es-AR" sz="1600" dirty="0">
                <a:solidFill>
                  <a:srgbClr val="FF0000"/>
                </a:solidFill>
              </a:rPr>
              <a:t>, </a:t>
            </a:r>
            <a:r>
              <a:rPr lang="es-AR" sz="1600" dirty="0" err="1">
                <a:solidFill>
                  <a:srgbClr val="FF0000"/>
                </a:solidFill>
              </a:rPr>
              <a:t>too</a:t>
            </a:r>
            <a:r>
              <a:rPr lang="es-AR" sz="1600" dirty="0">
                <a:solidFill>
                  <a:srgbClr val="FF0000"/>
                </a:solidFill>
              </a:rPr>
              <a:t>). </a:t>
            </a:r>
          </a:p>
          <a:p>
            <a:pPr marL="342900" indent="-342900">
              <a:buAutoNum type="arabicPeriod"/>
            </a:pPr>
            <a:r>
              <a:rPr lang="es-AR" sz="1600" dirty="0" err="1">
                <a:solidFill>
                  <a:srgbClr val="FF0000"/>
                </a:solidFill>
              </a:rPr>
              <a:t>How</a:t>
            </a:r>
            <a:r>
              <a:rPr lang="es-AR" sz="1600" dirty="0">
                <a:solidFill>
                  <a:srgbClr val="FF0000"/>
                </a:solidFill>
              </a:rPr>
              <a:t> much,2.  </a:t>
            </a:r>
            <a:r>
              <a:rPr lang="es-AR" sz="1600" dirty="0" err="1">
                <a:solidFill>
                  <a:srgbClr val="FF0000"/>
                </a:solidFill>
              </a:rPr>
              <a:t>how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many</a:t>
            </a:r>
            <a:r>
              <a:rPr lang="es-AR" sz="1600" dirty="0">
                <a:solidFill>
                  <a:srgbClr val="FF0000"/>
                </a:solidFill>
              </a:rPr>
              <a:t>, 3. </a:t>
            </a:r>
            <a:r>
              <a:rPr lang="es-AR" sz="1600" dirty="0" err="1">
                <a:solidFill>
                  <a:srgbClr val="FF0000"/>
                </a:solidFill>
              </a:rPr>
              <a:t>how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often</a:t>
            </a:r>
            <a:r>
              <a:rPr lang="es-AR" sz="1600" dirty="0">
                <a:solidFill>
                  <a:srgbClr val="FF0000"/>
                </a:solidFill>
              </a:rPr>
              <a:t>, 4. do 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, 5. </a:t>
            </a:r>
            <a:r>
              <a:rPr lang="es-AR" sz="1600" dirty="0" err="1">
                <a:solidFill>
                  <a:srgbClr val="FF0000"/>
                </a:solidFill>
              </a:rPr>
              <a:t>why</a:t>
            </a:r>
            <a:r>
              <a:rPr lang="es-AR" sz="1600" dirty="0">
                <a:solidFill>
                  <a:srgbClr val="FF0000"/>
                </a:solidFill>
              </a:rPr>
              <a:t> do 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…</a:t>
            </a:r>
          </a:p>
          <a:p>
            <a:pPr marL="342900" indent="-342900">
              <a:buAutoNum type="arabicPeriod"/>
            </a:pPr>
            <a:r>
              <a:rPr lang="es-AR" sz="1600" dirty="0" err="1">
                <a:solidFill>
                  <a:srgbClr val="FF0000"/>
                </a:solidFill>
              </a:rPr>
              <a:t>Include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all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food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items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appear</a:t>
            </a:r>
            <a:r>
              <a:rPr lang="es-AR" sz="1600" dirty="0">
                <a:solidFill>
                  <a:srgbClr val="FF0000"/>
                </a:solidFill>
              </a:rPr>
              <a:t> in </a:t>
            </a:r>
            <a:r>
              <a:rPr lang="es-AR" sz="1600" dirty="0" err="1">
                <a:solidFill>
                  <a:srgbClr val="FF0000"/>
                </a:solidFill>
              </a:rPr>
              <a:t>exercise</a:t>
            </a:r>
            <a:r>
              <a:rPr lang="es-AR" sz="1600" dirty="0">
                <a:solidFill>
                  <a:srgbClr val="FF0000"/>
                </a:solidFill>
              </a:rPr>
              <a:t> 4 SPEAKING.</a:t>
            </a:r>
          </a:p>
          <a:p>
            <a:pPr marL="342900" indent="-342900">
              <a:buAutoNum type="arabicPeriod"/>
            </a:pPr>
            <a:r>
              <a:rPr lang="es-AR" sz="1600" dirty="0" err="1">
                <a:solidFill>
                  <a:srgbClr val="FF0000"/>
                </a:solidFill>
              </a:rPr>
              <a:t>Write</a:t>
            </a:r>
            <a:r>
              <a:rPr lang="es-AR" sz="1600" dirty="0">
                <a:solidFill>
                  <a:srgbClr val="FF0000"/>
                </a:solidFill>
              </a:rPr>
              <a:t> at </a:t>
            </a:r>
            <a:r>
              <a:rPr lang="es-AR" sz="1600" dirty="0" err="1">
                <a:solidFill>
                  <a:srgbClr val="FF0000"/>
                </a:solidFill>
              </a:rPr>
              <a:t>least</a:t>
            </a:r>
            <a:r>
              <a:rPr lang="es-AR" sz="1600" dirty="0">
                <a:solidFill>
                  <a:srgbClr val="FF0000"/>
                </a:solidFill>
              </a:rPr>
              <a:t> 15 </a:t>
            </a:r>
            <a:r>
              <a:rPr lang="es-AR" sz="1600" dirty="0" err="1">
                <a:solidFill>
                  <a:srgbClr val="FF0000"/>
                </a:solidFill>
              </a:rPr>
              <a:t>exchanges</a:t>
            </a:r>
            <a:r>
              <a:rPr lang="es-AR" sz="1600" dirty="0">
                <a:solidFill>
                  <a:srgbClr val="FF0000"/>
                </a:solidFill>
              </a:rPr>
              <a:t>.</a:t>
            </a:r>
            <a:endParaRPr lang="es-AR" dirty="0">
              <a:solidFill>
                <a:srgbClr val="FF0000"/>
              </a:solidFill>
            </a:endParaRPr>
          </a:p>
          <a:p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323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125" y="1087870"/>
            <a:ext cx="10176806" cy="497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072C306A-CDDD-4E1C-9B7A-22D4DB06BF63}"/>
              </a:ext>
            </a:extLst>
          </p:cNvPr>
          <p:cNvSpPr txBox="1"/>
          <p:nvPr/>
        </p:nvSpPr>
        <p:spPr>
          <a:xfrm>
            <a:off x="8040216" y="76470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WB 56</a:t>
            </a:r>
          </a:p>
          <a:p>
            <a:endParaRPr lang="es-A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299855" y="4073237"/>
            <a:ext cx="131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/a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421082" y="4567077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382982" y="5010422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21082" y="5523269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266709" y="3607107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63691" y="4068772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a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63692" y="4548757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398328" y="5061604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301345" y="5541589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3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132915"/>
            <a:ext cx="7715304" cy="649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D9CA3E6-E7E9-4E76-8D8C-AC519A801FE3}"/>
              </a:ext>
            </a:extLst>
          </p:cNvPr>
          <p:cNvSpPr txBox="1"/>
          <p:nvPr/>
        </p:nvSpPr>
        <p:spPr>
          <a:xfrm>
            <a:off x="9480376" y="27463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WB 56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184073" y="1676401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aren’t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strawberries</a:t>
            </a:r>
            <a:r>
              <a:rPr lang="es-MX" sz="2400" b="1" dirty="0" smtClean="0">
                <a:solidFill>
                  <a:srgbClr val="FF0000"/>
                </a:solidFill>
              </a:rPr>
              <a:t> in </a:t>
            </a:r>
            <a:r>
              <a:rPr lang="es-MX" sz="2400" b="1" dirty="0" err="1" smtClean="0">
                <a:solidFill>
                  <a:srgbClr val="FF0000"/>
                </a:solidFill>
              </a:rPr>
              <a:t>our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garden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19055" y="2442866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had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an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egg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for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breakfast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087091" y="3103420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is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sugar</a:t>
            </a:r>
            <a:r>
              <a:rPr lang="es-MX" sz="2400" b="1" dirty="0" smtClean="0">
                <a:solidFill>
                  <a:srgbClr val="FF0000"/>
                </a:solidFill>
              </a:rPr>
              <a:t> in </a:t>
            </a:r>
            <a:r>
              <a:rPr lang="es-MX" sz="2400" b="1" dirty="0" err="1" smtClean="0">
                <a:solidFill>
                  <a:srgbClr val="FF0000"/>
                </a:solidFill>
              </a:rPr>
              <a:t>my</a:t>
            </a:r>
            <a:r>
              <a:rPr lang="es-MX" sz="2400" b="1" dirty="0" smtClean="0">
                <a:solidFill>
                  <a:srgbClr val="FF0000"/>
                </a:solidFill>
              </a:rPr>
              <a:t> tea.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19055" y="3879274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ate </a:t>
            </a:r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snacks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yesterday</a:t>
            </a:r>
            <a:r>
              <a:rPr lang="es-MX" sz="2400" b="1" dirty="0" smtClean="0">
                <a:solidFill>
                  <a:srgbClr val="FF0000"/>
                </a:solidFill>
              </a:rPr>
              <a:t>-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87091" y="4572001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sandwiches</a:t>
            </a:r>
            <a:r>
              <a:rPr lang="es-MX" sz="2400" b="1" dirty="0" smtClean="0">
                <a:solidFill>
                  <a:srgbClr val="FF0000"/>
                </a:solidFill>
              </a:rPr>
              <a:t> in </a:t>
            </a:r>
            <a:r>
              <a:rPr lang="es-MX" sz="2400" b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kitchen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19055" y="5334000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d</a:t>
            </a:r>
            <a:r>
              <a:rPr lang="es-MX" sz="2400" b="1" dirty="0" err="1" smtClean="0">
                <a:solidFill>
                  <a:srgbClr val="FF0000"/>
                </a:solidFill>
              </a:rPr>
              <a:t>idn’t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buy</a:t>
            </a:r>
            <a:r>
              <a:rPr lang="es-MX" sz="2400" b="1" dirty="0" smtClean="0">
                <a:solidFill>
                  <a:srgbClr val="FF0000"/>
                </a:solidFill>
              </a:rPr>
              <a:t> a </a:t>
            </a:r>
            <a:r>
              <a:rPr lang="es-MX" sz="2400" b="1" dirty="0" err="1" smtClean="0">
                <a:solidFill>
                  <a:srgbClr val="FF0000"/>
                </a:solidFill>
              </a:rPr>
              <a:t>pineapple</a:t>
            </a:r>
            <a:r>
              <a:rPr lang="es-MX" sz="2400" b="1" dirty="0" smtClean="0">
                <a:solidFill>
                  <a:srgbClr val="FF0000"/>
                </a:solidFill>
              </a:rPr>
              <a:t> at </a:t>
            </a:r>
            <a:r>
              <a:rPr lang="es-MX" sz="2400" b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supermarket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087091" y="6040583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w</a:t>
            </a:r>
            <a:r>
              <a:rPr lang="es-MX" sz="2400" b="1" dirty="0" err="1" smtClean="0">
                <a:solidFill>
                  <a:srgbClr val="FF0000"/>
                </a:solidFill>
              </a:rPr>
              <a:t>asn’t</a:t>
            </a:r>
            <a:r>
              <a:rPr lang="es-MX" sz="2400" b="1" dirty="0" smtClean="0">
                <a:solidFill>
                  <a:srgbClr val="FF0000"/>
                </a:solidFill>
              </a:rPr>
              <a:t>  </a:t>
            </a:r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bread in </a:t>
            </a:r>
            <a:r>
              <a:rPr lang="es-MX" sz="2400" b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cupboard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1 Entrada de lápiz"/>
              <p14:cNvContentPartPr/>
              <p14:nvPr/>
            </p14:nvContentPartPr>
            <p14:xfrm>
              <a:off x="10385280" y="4160160"/>
              <a:ext cx="360" cy="36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69440" y="409644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11 Entrada de lápiz"/>
              <p14:cNvContentPartPr/>
              <p14:nvPr/>
            </p14:nvContentPartPr>
            <p14:xfrm>
              <a:off x="5152320" y="1919880"/>
              <a:ext cx="402480" cy="1836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36480" y="1856520"/>
                <a:ext cx="4341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12 Entrada de lápiz"/>
              <p14:cNvContentPartPr/>
              <p14:nvPr/>
            </p14:nvContentPartPr>
            <p14:xfrm>
              <a:off x="7099200" y="1937880"/>
              <a:ext cx="125280" cy="9000"/>
            </p14:xfrm>
          </p:contentPart>
        </mc:Choice>
        <mc:Fallback xmlns="">
          <p:pic>
            <p:nvPicPr>
              <p:cNvPr id="13" name="12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83360" y="1874160"/>
                <a:ext cx="15696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13 Entrada de lápiz"/>
              <p14:cNvContentPartPr/>
              <p14:nvPr/>
            </p14:nvContentPartPr>
            <p14:xfrm>
              <a:off x="4196880" y="2696760"/>
              <a:ext cx="714960" cy="18360"/>
            </p14:xfrm>
          </p:contentPart>
        </mc:Choice>
        <mc:Fallback xmlns="">
          <p:pic>
            <p:nvPicPr>
              <p:cNvPr id="14" name="13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81040" y="2633400"/>
                <a:ext cx="7466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14 Entrada de lápiz"/>
              <p14:cNvContentPartPr/>
              <p14:nvPr/>
            </p14:nvContentPartPr>
            <p14:xfrm>
              <a:off x="4161240" y="4116600"/>
              <a:ext cx="1518480" cy="27000"/>
            </p14:xfrm>
          </p:contentPart>
        </mc:Choice>
        <mc:Fallback xmlns="">
          <p:pic>
            <p:nvPicPr>
              <p:cNvPr id="15" name="14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45400" y="4053240"/>
                <a:ext cx="15501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15 Entrada de lápiz"/>
              <p14:cNvContentPartPr/>
              <p14:nvPr/>
            </p14:nvContentPartPr>
            <p14:xfrm>
              <a:off x="7000920" y="4813200"/>
              <a:ext cx="125280" cy="360"/>
            </p14:xfrm>
          </p:contentPart>
        </mc:Choice>
        <mc:Fallback xmlns="">
          <p:pic>
            <p:nvPicPr>
              <p:cNvPr id="16" name="15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85080" y="4749480"/>
                <a:ext cx="1569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16 Entrada de lápiz"/>
              <p14:cNvContentPartPr/>
              <p14:nvPr/>
            </p14:nvContentPartPr>
            <p14:xfrm>
              <a:off x="5009400" y="5652360"/>
              <a:ext cx="187920" cy="9360"/>
            </p14:xfrm>
          </p:contentPart>
        </mc:Choice>
        <mc:Fallback xmlns="">
          <p:pic>
            <p:nvPicPr>
              <p:cNvPr id="17" name="16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93560" y="5589000"/>
                <a:ext cx="2196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17 Entrada de lápiz"/>
              <p14:cNvContentPartPr/>
              <p14:nvPr/>
            </p14:nvContentPartPr>
            <p14:xfrm>
              <a:off x="5170320" y="6304320"/>
              <a:ext cx="1223640" cy="9360"/>
            </p14:xfrm>
          </p:contentPart>
        </mc:Choice>
        <mc:Fallback xmlns="">
          <p:pic>
            <p:nvPicPr>
              <p:cNvPr id="18" name="17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54480" y="6240960"/>
                <a:ext cx="1255320" cy="13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209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9593" y="316789"/>
            <a:ext cx="8357351" cy="640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B3D65CB-CA5B-4CD9-9128-21ECD8862202}"/>
              </a:ext>
            </a:extLst>
          </p:cNvPr>
          <p:cNvSpPr txBox="1"/>
          <p:nvPr/>
        </p:nvSpPr>
        <p:spPr>
          <a:xfrm>
            <a:off x="9264352" y="492929"/>
            <a:ext cx="71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WB 56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8652220" y="1343892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49493" y="1731590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930406" y="2452486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826005" y="2964874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930406" y="3297383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902149" y="3634818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198040" y="4064308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149493" y="4525973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895166" y="4987638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393928" y="5320148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728910" y="5763492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1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3" y="428605"/>
            <a:ext cx="9553172" cy="624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7474FBE7-8627-4581-975B-C4B4E21B5ED9}"/>
              </a:ext>
            </a:extLst>
          </p:cNvPr>
          <p:cNvSpPr txBox="1"/>
          <p:nvPr/>
        </p:nvSpPr>
        <p:spPr>
          <a:xfrm>
            <a:off x="11046019" y="72441"/>
            <a:ext cx="792088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WB 58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244001" y="395607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82546" y="2841984"/>
            <a:ext cx="259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puts</a:t>
            </a:r>
            <a:r>
              <a:rPr lang="es-MX" b="1" dirty="0" smtClean="0">
                <a:solidFill>
                  <a:srgbClr val="FF0000"/>
                </a:solidFill>
              </a:rPr>
              <a:t> a </a:t>
            </a:r>
            <a:r>
              <a:rPr lang="es-MX" b="1" dirty="0" err="1" smtClean="0">
                <a:solidFill>
                  <a:srgbClr val="FF0000"/>
                </a:solidFill>
              </a:rPr>
              <a:t>lot</a:t>
            </a:r>
            <a:r>
              <a:rPr lang="es-MX" b="1" dirty="0" smtClean="0">
                <a:solidFill>
                  <a:srgbClr val="FF0000"/>
                </a:solidFill>
              </a:rPr>
              <a:t> of </a:t>
            </a:r>
            <a:r>
              <a:rPr lang="es-MX" b="1" dirty="0" err="1" smtClean="0">
                <a:solidFill>
                  <a:srgbClr val="FF0000"/>
                </a:solidFill>
              </a:rPr>
              <a:t>sugar</a:t>
            </a:r>
            <a:r>
              <a:rPr lang="es-MX" b="1" dirty="0" smtClean="0">
                <a:solidFill>
                  <a:srgbClr val="FF0000"/>
                </a:solidFill>
              </a:rPr>
              <a:t> in </a:t>
            </a:r>
            <a:r>
              <a:rPr lang="es-MX" b="1" dirty="0" err="1" smtClean="0">
                <a:solidFill>
                  <a:srgbClr val="FF0000"/>
                </a:solidFill>
              </a:rPr>
              <a:t>his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coffee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603784" y="395607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680040" y="2732995"/>
            <a:ext cx="2500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oesn’t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eat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biscuits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099019" y="3609861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144073" y="6034407"/>
            <a:ext cx="256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b</a:t>
            </a:r>
            <a:r>
              <a:rPr lang="es-MX" sz="2000" b="1" dirty="0" err="1" smtClean="0">
                <a:solidFill>
                  <a:srgbClr val="FF0000"/>
                </a:solidFill>
              </a:rPr>
              <a:t>uys</a:t>
            </a:r>
            <a:r>
              <a:rPr lang="es-MX" sz="2000" b="1" dirty="0" smtClean="0">
                <a:solidFill>
                  <a:srgbClr val="FF0000"/>
                </a:solidFill>
              </a:rPr>
              <a:t> a </a:t>
            </a:r>
            <a:r>
              <a:rPr lang="es-MX" sz="2000" b="1" dirty="0" err="1" smtClean="0">
                <a:solidFill>
                  <a:srgbClr val="FF0000"/>
                </a:solidFill>
              </a:rPr>
              <a:t>lot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sweets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6401" y="3609860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382546" y="6034406"/>
            <a:ext cx="2583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Doesn´t</a:t>
            </a:r>
            <a:r>
              <a:rPr lang="es-MX" sz="2000" b="1" dirty="0" smtClean="0">
                <a:solidFill>
                  <a:srgbClr val="FF0000"/>
                </a:solidFill>
              </a:rPr>
              <a:t> do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exercise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485965" y="3631395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680039" y="6034407"/>
            <a:ext cx="3158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oesn’t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drink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cups of </a:t>
            </a:r>
            <a:r>
              <a:rPr lang="es-MX" sz="2000" b="1" dirty="0" err="1" smtClean="0">
                <a:solidFill>
                  <a:srgbClr val="FF0000"/>
                </a:solidFill>
              </a:rPr>
              <a:t>coffee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2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4857752" cy="359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16" y="3071810"/>
            <a:ext cx="5357850" cy="363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B59916A-1F1C-446D-9004-49F912335A28}"/>
              </a:ext>
            </a:extLst>
          </p:cNvPr>
          <p:cNvSpPr txBox="1"/>
          <p:nvPr/>
        </p:nvSpPr>
        <p:spPr>
          <a:xfrm>
            <a:off x="7824192" y="764704"/>
            <a:ext cx="936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WB 58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244001" y="3596007"/>
            <a:ext cx="46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colories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</a:t>
            </a:r>
            <a:r>
              <a:rPr lang="es-MX" sz="2000" b="1" dirty="0" err="1" smtClean="0">
                <a:solidFill>
                  <a:srgbClr val="FF0000"/>
                </a:solidFill>
              </a:rPr>
              <a:t>an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orange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237733" y="4218797"/>
            <a:ext cx="6164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oranges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orange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juice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244001" y="4708347"/>
            <a:ext cx="46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salt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</a:t>
            </a:r>
            <a:r>
              <a:rPr lang="es-MX" sz="2000" b="1" dirty="0" err="1" smtClean="0">
                <a:solidFill>
                  <a:srgbClr val="FF0000"/>
                </a:solidFill>
              </a:rPr>
              <a:t>bowl</a:t>
            </a:r>
            <a:r>
              <a:rPr lang="es-MX" sz="2000" b="1" dirty="0" smtClean="0">
                <a:solidFill>
                  <a:srgbClr val="FF0000"/>
                </a:solidFill>
              </a:rPr>
              <a:t> of cereal.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237733" y="5397098"/>
            <a:ext cx="46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eggs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box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237733" y="5880296"/>
            <a:ext cx="46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jam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</a:t>
            </a:r>
            <a:r>
              <a:rPr lang="es-MX" sz="2000" b="1" dirty="0" err="1" smtClean="0">
                <a:solidFill>
                  <a:srgbClr val="FF0000"/>
                </a:solidFill>
              </a:rPr>
              <a:t>jar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7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881158" y="500041"/>
            <a:ext cx="8482042" cy="607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7383859-EB35-4D9D-82D2-F3751EF2463B}"/>
              </a:ext>
            </a:extLst>
          </p:cNvPr>
          <p:cNvSpPr txBox="1"/>
          <p:nvPr/>
        </p:nvSpPr>
        <p:spPr>
          <a:xfrm>
            <a:off x="8976321" y="274638"/>
            <a:ext cx="113111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WB 59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183176" y="1393135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carton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858085" y="2224408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jar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98412" y="3083390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packet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98412" y="3942371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bottle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694831" y="4759789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tin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705685" y="5604917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box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309918" y="116206"/>
            <a:ext cx="5500726" cy="674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5" y="3325360"/>
            <a:ext cx="6953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9B_4b">
            <a:hlinkClick r:id="" action="ppaction://media"/>
            <a:extLst>
              <a:ext uri="{FF2B5EF4-FFF2-40B4-BE49-F238E27FC236}">
                <a16:creationId xmlns="" xmlns:a16="http://schemas.microsoft.com/office/drawing/2014/main" id="{FA2EDC03-86AA-4FD8-9BE9-B42F54A55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8070" y="1052736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285103" y="4835072"/>
            <a:ext cx="793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rice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365757" y="5231345"/>
            <a:ext cx="793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peas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50906" y="5638143"/>
            <a:ext cx="793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eggs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161808" y="6004781"/>
            <a:ext cx="1123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cheese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887105" y="6234381"/>
            <a:ext cx="1099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biscuits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5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9918" y="428605"/>
            <a:ext cx="50673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8678" y="1515760"/>
            <a:ext cx="2786082" cy="39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3862" y="2034303"/>
            <a:ext cx="8354529" cy="218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9B_4.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31664" y="4608671"/>
            <a:ext cx="609600" cy="609600"/>
          </a:xfrm>
          <a:prstGeom prst="rect">
            <a:avLst/>
          </a:prstGeom>
        </p:spPr>
      </p:pic>
      <p:pic>
        <p:nvPicPr>
          <p:cNvPr id="3" name="9B_4.3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41048" y="1639729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4147259"/>
            <a:ext cx="5400599" cy="240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8FA27A1-FB79-47A7-86A8-F224023E9452}"/>
              </a:ext>
            </a:extLst>
          </p:cNvPr>
          <p:cNvSpPr txBox="1"/>
          <p:nvPr/>
        </p:nvSpPr>
        <p:spPr>
          <a:xfrm>
            <a:off x="10231501" y="236969"/>
            <a:ext cx="158155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Please</a:t>
            </a:r>
            <a:r>
              <a:rPr lang="es-AR" dirty="0">
                <a:solidFill>
                  <a:srgbClr val="FF0000"/>
                </a:solidFill>
              </a:rPr>
              <a:t>, </a:t>
            </a:r>
            <a:r>
              <a:rPr lang="es-AR" dirty="0" err="1">
                <a:solidFill>
                  <a:srgbClr val="FF0000"/>
                </a:solidFill>
              </a:rPr>
              <a:t>repeat</a:t>
            </a:r>
            <a:endParaRPr lang="es-AR" dirty="0">
              <a:solidFill>
                <a:srgbClr val="FF0000"/>
              </a:solidFill>
            </a:endParaRPr>
          </a:p>
          <a:p>
            <a:r>
              <a:rPr lang="es-AR" dirty="0">
                <a:solidFill>
                  <a:srgbClr val="FF0000"/>
                </a:solidFill>
              </a:rPr>
              <a:t>And </a:t>
            </a:r>
            <a:r>
              <a:rPr lang="es-AR" dirty="0" err="1">
                <a:solidFill>
                  <a:srgbClr val="FF0000"/>
                </a:solidFill>
              </a:rPr>
              <a:t>memorize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D798F3F0-C993-492B-96EB-2059ED9DEB16}"/>
              </a:ext>
            </a:extLst>
          </p:cNvPr>
          <p:cNvSpPr txBox="1"/>
          <p:nvPr/>
        </p:nvSpPr>
        <p:spPr>
          <a:xfrm>
            <a:off x="10620685" y="2402295"/>
            <a:ext cx="129745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Dictation</a:t>
            </a:r>
            <a:r>
              <a:rPr lang="es-AR" b="1" dirty="0">
                <a:solidFill>
                  <a:srgbClr val="FF0000"/>
                </a:solidFill>
              </a:rPr>
              <a:t>:</a:t>
            </a: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>
                <a:solidFill>
                  <a:srgbClr val="FF0000"/>
                </a:solidFill>
              </a:rPr>
              <a:t>Listen and </a:t>
            </a:r>
            <a:r>
              <a:rPr lang="es-AR" b="1" dirty="0" err="1">
                <a:solidFill>
                  <a:srgbClr val="FF0000"/>
                </a:solidFill>
              </a:rPr>
              <a:t>Write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following</a:t>
            </a:r>
            <a:r>
              <a:rPr lang="es-AR" b="1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6" name="Flecha: hacia abajo 5">
            <a:extLst>
              <a:ext uri="{FF2B5EF4-FFF2-40B4-BE49-F238E27FC236}">
                <a16:creationId xmlns="" xmlns:a16="http://schemas.microsoft.com/office/drawing/2014/main" id="{851E0E8D-DAF7-4DC2-AB9B-C7A9DB51A107}"/>
              </a:ext>
            </a:extLst>
          </p:cNvPr>
          <p:cNvSpPr/>
          <p:nvPr/>
        </p:nvSpPr>
        <p:spPr>
          <a:xfrm>
            <a:off x="11022280" y="3879623"/>
            <a:ext cx="247135" cy="729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Flecha: hacia abajo 6">
            <a:extLst>
              <a:ext uri="{FF2B5EF4-FFF2-40B4-BE49-F238E27FC236}">
                <a16:creationId xmlns="" xmlns:a16="http://schemas.microsoft.com/office/drawing/2014/main" id="{0B55373A-1AF4-4831-A296-927B6E27D9E7}"/>
              </a:ext>
            </a:extLst>
          </p:cNvPr>
          <p:cNvSpPr/>
          <p:nvPr/>
        </p:nvSpPr>
        <p:spPr>
          <a:xfrm>
            <a:off x="10841048" y="900092"/>
            <a:ext cx="181232" cy="6359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>
            <a:off x="3309918" y="2202240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bottle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080659" y="2232350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332189" y="2386758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box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454844" y="2321108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86545" y="5461932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can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291365" y="5381372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jar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81455" y="5387374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tin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3" y="883261"/>
            <a:ext cx="8200356" cy="324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234630" y="910806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energy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285102" y="1348886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vitamins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91829" y="1769788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grow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671539" y="2655600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teeth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24642" y="3055710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once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103503" y="3455820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twice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8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COMPARATIVES</a:t>
            </a:r>
            <a:endParaRPr lang="es-AR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8348" y="1374570"/>
            <a:ext cx="10972800" cy="5228111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/>
              <a:t>Vegetables are </a:t>
            </a:r>
            <a:r>
              <a:rPr lang="es-MX" b="1" dirty="0" err="1" smtClean="0">
                <a:solidFill>
                  <a:srgbClr val="FF0000"/>
                </a:solidFill>
              </a:rPr>
              <a:t>healthier</a:t>
            </a:r>
            <a:r>
              <a:rPr lang="es-MX" dirty="0" smtClean="0"/>
              <a:t> 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es-MX" dirty="0" smtClean="0"/>
              <a:t> </a:t>
            </a:r>
            <a:r>
              <a:rPr lang="es-MX" dirty="0" err="1" smtClean="0"/>
              <a:t>biscuits</a:t>
            </a:r>
            <a:r>
              <a:rPr lang="es-MX" dirty="0" smtClean="0"/>
              <a:t>. (</a:t>
            </a:r>
            <a:r>
              <a:rPr lang="es-MX" dirty="0" err="1" smtClean="0"/>
              <a:t>health</a:t>
            </a:r>
            <a:r>
              <a:rPr lang="es-MX" b="1" dirty="0" err="1" smtClean="0">
                <a:solidFill>
                  <a:srgbClr val="FF0000"/>
                </a:solidFill>
              </a:rPr>
              <a:t>y</a:t>
            </a:r>
            <a:r>
              <a:rPr lang="es-MX" dirty="0" smtClean="0"/>
              <a:t> – </a:t>
            </a:r>
            <a:r>
              <a:rPr lang="es-MX" dirty="0" err="1" smtClean="0"/>
              <a:t>health</a:t>
            </a:r>
            <a:r>
              <a:rPr lang="es-MX" b="1" dirty="0" err="1" smtClean="0">
                <a:solidFill>
                  <a:srgbClr val="FF0000"/>
                </a:solidFill>
              </a:rPr>
              <a:t>ier</a:t>
            </a:r>
            <a:r>
              <a:rPr lang="es-MX" dirty="0" smtClean="0"/>
              <a:t>)</a:t>
            </a:r>
          </a:p>
          <a:p>
            <a:r>
              <a:rPr lang="es-MX" dirty="0" err="1" smtClean="0"/>
              <a:t>Carrots</a:t>
            </a:r>
            <a:r>
              <a:rPr lang="es-MX" dirty="0" smtClean="0"/>
              <a:t> are </a:t>
            </a:r>
            <a:r>
              <a:rPr lang="es-MX" b="1" dirty="0" err="1" smtClean="0">
                <a:solidFill>
                  <a:srgbClr val="FF0000"/>
                </a:solidFill>
              </a:rPr>
              <a:t>sweeter</a:t>
            </a:r>
            <a:r>
              <a:rPr lang="es-MX" dirty="0" smtClean="0"/>
              <a:t> 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es-MX" dirty="0" smtClean="0"/>
              <a:t> </a:t>
            </a:r>
            <a:r>
              <a:rPr lang="es-MX" dirty="0" err="1" smtClean="0"/>
              <a:t>tomatoes</a:t>
            </a:r>
            <a:r>
              <a:rPr lang="es-MX" dirty="0" smtClean="0"/>
              <a:t>   (</a:t>
            </a:r>
            <a:r>
              <a:rPr lang="es-MX" dirty="0" err="1" smtClean="0"/>
              <a:t>sweet</a:t>
            </a:r>
            <a:r>
              <a:rPr lang="es-MX" dirty="0" smtClean="0"/>
              <a:t> – </a:t>
            </a:r>
            <a:r>
              <a:rPr lang="es-MX" dirty="0" err="1" smtClean="0"/>
              <a:t>sweet</a:t>
            </a:r>
            <a:r>
              <a:rPr lang="es-MX" b="1" dirty="0" err="1" smtClean="0">
                <a:solidFill>
                  <a:srgbClr val="FF0000"/>
                </a:solidFill>
              </a:rPr>
              <a:t>er</a:t>
            </a:r>
            <a:r>
              <a:rPr lang="es-MX" dirty="0" smtClean="0"/>
              <a:t>)</a:t>
            </a:r>
          </a:p>
          <a:p>
            <a:r>
              <a:rPr lang="es-MX" dirty="0" smtClean="0"/>
              <a:t>A salad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better</a:t>
            </a:r>
            <a:r>
              <a:rPr lang="es-MX" dirty="0" smtClean="0"/>
              <a:t> 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es-MX" dirty="0" smtClean="0"/>
              <a:t> </a:t>
            </a:r>
            <a:r>
              <a:rPr lang="es-MX" dirty="0" err="1" smtClean="0"/>
              <a:t>crisps</a:t>
            </a:r>
            <a:r>
              <a:rPr lang="es-MX" dirty="0" smtClean="0"/>
              <a:t>.  (</a:t>
            </a:r>
            <a:r>
              <a:rPr lang="es-MX" dirty="0" err="1" smtClean="0"/>
              <a:t>good</a:t>
            </a:r>
            <a:r>
              <a:rPr lang="es-MX" dirty="0" smtClean="0"/>
              <a:t> – </a:t>
            </a:r>
            <a:r>
              <a:rPr lang="es-MX" b="1" dirty="0" err="1" smtClean="0">
                <a:solidFill>
                  <a:srgbClr val="FF0000"/>
                </a:solidFill>
              </a:rPr>
              <a:t>better</a:t>
            </a:r>
            <a:r>
              <a:rPr lang="es-MX" dirty="0" smtClean="0"/>
              <a:t>)</a:t>
            </a:r>
          </a:p>
          <a:p>
            <a:endParaRPr lang="es-MX" dirty="0"/>
          </a:p>
          <a:p>
            <a:r>
              <a:rPr lang="es-MX" dirty="0" err="1" smtClean="0"/>
              <a:t>My</a:t>
            </a:r>
            <a:r>
              <a:rPr lang="es-MX" dirty="0" smtClean="0"/>
              <a:t> </a:t>
            </a:r>
            <a:r>
              <a:rPr lang="es-MX" dirty="0" err="1" smtClean="0"/>
              <a:t>house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bigger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es-MX" dirty="0" smtClean="0"/>
              <a:t> </a:t>
            </a:r>
            <a:r>
              <a:rPr lang="es-MX" dirty="0" err="1" smtClean="0"/>
              <a:t>your</a:t>
            </a:r>
            <a:r>
              <a:rPr lang="es-MX" dirty="0" smtClean="0"/>
              <a:t> </a:t>
            </a:r>
            <a:r>
              <a:rPr lang="es-MX" dirty="0" err="1" smtClean="0"/>
              <a:t>house</a:t>
            </a:r>
            <a:r>
              <a:rPr lang="es-MX" dirty="0" smtClean="0"/>
              <a:t>.  (</a:t>
            </a:r>
            <a:r>
              <a:rPr lang="es-MX" dirty="0" err="1" smtClean="0"/>
              <a:t>big</a:t>
            </a:r>
            <a:r>
              <a:rPr lang="es-MX" dirty="0" smtClean="0"/>
              <a:t> – </a:t>
            </a:r>
            <a:r>
              <a:rPr lang="es-MX" dirty="0" err="1" smtClean="0"/>
              <a:t>big</a:t>
            </a:r>
            <a:r>
              <a:rPr lang="es-MX" b="1" dirty="0" err="1" smtClean="0">
                <a:solidFill>
                  <a:srgbClr val="FF0000"/>
                </a:solidFill>
              </a:rPr>
              <a:t>ger</a:t>
            </a:r>
            <a:r>
              <a:rPr lang="es-MX" dirty="0" smtClean="0"/>
              <a:t>)</a:t>
            </a:r>
          </a:p>
          <a:p>
            <a:r>
              <a:rPr lang="es-MX" dirty="0" smtClean="0"/>
              <a:t>Mendoza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hotter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es-MX" dirty="0" smtClean="0"/>
              <a:t> Rio Gallegos. (</a:t>
            </a:r>
            <a:r>
              <a:rPr lang="es-MX" dirty="0" err="1" smtClean="0"/>
              <a:t>hot</a:t>
            </a:r>
            <a:r>
              <a:rPr lang="es-MX" dirty="0" smtClean="0"/>
              <a:t> – </a:t>
            </a:r>
            <a:r>
              <a:rPr lang="es-MX" dirty="0" err="1" smtClean="0"/>
              <a:t>hot</a:t>
            </a:r>
            <a:r>
              <a:rPr lang="es-MX" b="1" dirty="0" err="1" smtClean="0">
                <a:solidFill>
                  <a:srgbClr val="FF0000"/>
                </a:solidFill>
              </a:rPr>
              <a:t>ter</a:t>
            </a:r>
            <a:r>
              <a:rPr lang="es-MX" dirty="0" smtClean="0"/>
              <a:t>)</a:t>
            </a:r>
          </a:p>
          <a:p>
            <a:r>
              <a:rPr lang="es-MX" dirty="0" smtClean="0"/>
              <a:t>Gallegos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colder</a:t>
            </a:r>
            <a:r>
              <a:rPr lang="es-MX" dirty="0" smtClean="0"/>
              <a:t> 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es-MX" dirty="0" smtClean="0"/>
              <a:t> Mendoza. (</a:t>
            </a:r>
            <a:r>
              <a:rPr lang="es-MX" dirty="0" err="1" smtClean="0"/>
              <a:t>cold</a:t>
            </a:r>
            <a:r>
              <a:rPr lang="es-MX" dirty="0" smtClean="0"/>
              <a:t> – </a:t>
            </a:r>
            <a:r>
              <a:rPr lang="es-MX" dirty="0" err="1" smtClean="0"/>
              <a:t>cold</a:t>
            </a:r>
            <a:r>
              <a:rPr lang="es-MX" b="1" dirty="0" err="1" smtClean="0">
                <a:solidFill>
                  <a:srgbClr val="FF0000"/>
                </a:solidFill>
              </a:rPr>
              <a:t>er</a:t>
            </a:r>
            <a:r>
              <a:rPr lang="es-MX" dirty="0" smtClean="0"/>
              <a:t>)</a:t>
            </a:r>
          </a:p>
          <a:p>
            <a:r>
              <a:rPr lang="es-MX" dirty="0" smtClean="0"/>
              <a:t>Buenos Aires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wetter</a:t>
            </a:r>
            <a:r>
              <a:rPr lang="es-MX" dirty="0" smtClean="0"/>
              <a:t> </a:t>
            </a:r>
            <a:r>
              <a:rPr lang="es-MX" dirty="0" err="1" smtClean="0"/>
              <a:t>than</a:t>
            </a:r>
            <a:r>
              <a:rPr lang="es-MX" dirty="0" smtClean="0"/>
              <a:t> Mendoza. (</a:t>
            </a:r>
            <a:r>
              <a:rPr lang="es-MX" dirty="0" err="1" smtClean="0"/>
              <a:t>wet</a:t>
            </a:r>
            <a:r>
              <a:rPr lang="es-MX" dirty="0" smtClean="0"/>
              <a:t> – </a:t>
            </a:r>
            <a:r>
              <a:rPr lang="es-MX" dirty="0" err="1" smtClean="0"/>
              <a:t>wet</a:t>
            </a:r>
            <a:r>
              <a:rPr lang="es-MX" b="1" dirty="0" err="1" smtClean="0">
                <a:solidFill>
                  <a:srgbClr val="FF0000"/>
                </a:solidFill>
              </a:rPr>
              <a:t>ter</a:t>
            </a:r>
            <a:r>
              <a:rPr lang="es-MX" dirty="0" smtClean="0"/>
              <a:t>)</a:t>
            </a:r>
          </a:p>
          <a:p>
            <a:endParaRPr lang="es-MX" dirty="0" smtClean="0"/>
          </a:p>
          <a:p>
            <a:r>
              <a:rPr lang="es-MX" dirty="0" smtClean="0"/>
              <a:t>English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easier</a:t>
            </a:r>
            <a:r>
              <a:rPr lang="es-MX" dirty="0" smtClean="0"/>
              <a:t> </a:t>
            </a:r>
            <a:r>
              <a:rPr lang="es-MX" dirty="0" err="1" smtClean="0"/>
              <a:t>than</a:t>
            </a:r>
            <a:r>
              <a:rPr lang="es-MX" dirty="0" smtClean="0"/>
              <a:t> German. (</a:t>
            </a:r>
            <a:r>
              <a:rPr lang="es-MX" dirty="0" err="1" smtClean="0"/>
              <a:t>easy</a:t>
            </a:r>
            <a:r>
              <a:rPr lang="es-MX" dirty="0" smtClean="0"/>
              <a:t> – </a:t>
            </a:r>
            <a:r>
              <a:rPr lang="es-MX" dirty="0" err="1" smtClean="0"/>
              <a:t>eas</a:t>
            </a:r>
            <a:r>
              <a:rPr lang="es-MX" dirty="0" err="1" smtClean="0">
                <a:solidFill>
                  <a:srgbClr val="FF0000"/>
                </a:solidFill>
              </a:rPr>
              <a:t>ier</a:t>
            </a:r>
            <a:r>
              <a:rPr lang="es-MX" dirty="0" smtClean="0"/>
              <a:t>)</a:t>
            </a:r>
          </a:p>
          <a:p>
            <a:endParaRPr lang="es-MX" dirty="0"/>
          </a:p>
          <a:p>
            <a:endParaRPr lang="es-MX" dirty="0" smtClean="0"/>
          </a:p>
          <a:p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9543803" y="1959428"/>
            <a:ext cx="2481943" cy="249299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Short </a:t>
            </a:r>
            <a:r>
              <a:rPr lang="es-MX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adjectives</a:t>
            </a:r>
            <a:endParaRPr lang="es-MX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es-MX" sz="2800" b="1" dirty="0" smtClean="0">
                <a:solidFill>
                  <a:srgbClr val="FF0000"/>
                </a:solidFill>
              </a:rPr>
              <a:t>1 </a:t>
            </a:r>
            <a:r>
              <a:rPr lang="es-MX" sz="2800" b="1" dirty="0" err="1" smtClean="0">
                <a:solidFill>
                  <a:srgbClr val="FF0000"/>
                </a:solidFill>
              </a:rPr>
              <a:t>syllable</a:t>
            </a:r>
            <a:endParaRPr lang="es-MX" sz="2800" b="1" dirty="0" smtClean="0">
              <a:solidFill>
                <a:srgbClr val="FF0000"/>
              </a:solidFill>
            </a:endParaRPr>
          </a:p>
          <a:p>
            <a:r>
              <a:rPr lang="es-MX" sz="2800" b="1" dirty="0" smtClean="0">
                <a:solidFill>
                  <a:srgbClr val="FF0000"/>
                </a:solidFill>
              </a:rPr>
              <a:t>2 </a:t>
            </a:r>
            <a:r>
              <a:rPr lang="es-MX" sz="2800" b="1" dirty="0" err="1" smtClean="0">
                <a:solidFill>
                  <a:srgbClr val="FF0000"/>
                </a:solidFill>
              </a:rPr>
              <a:t>syllables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ending</a:t>
            </a:r>
            <a:r>
              <a:rPr lang="es-MX" sz="2800" b="1" dirty="0" smtClean="0">
                <a:solidFill>
                  <a:srgbClr val="FF0000"/>
                </a:solidFill>
              </a:rPr>
              <a:t> in «y»</a:t>
            </a:r>
            <a:endParaRPr lang="es-A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COMPARATIVES</a:t>
            </a:r>
            <a:endParaRPr lang="es-AR" sz="6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 smtClean="0"/>
              <a:t>Dogs</a:t>
            </a:r>
            <a:r>
              <a:rPr lang="es-MX" dirty="0" smtClean="0"/>
              <a:t> are </a:t>
            </a:r>
            <a:r>
              <a:rPr lang="es-MX" b="1" dirty="0" smtClean="0">
                <a:solidFill>
                  <a:srgbClr val="FF0000"/>
                </a:solidFill>
              </a:rPr>
              <a:t>more </a:t>
            </a:r>
            <a:r>
              <a:rPr lang="es-MX" b="1" dirty="0" err="1" smtClean="0">
                <a:solidFill>
                  <a:srgbClr val="FF0000"/>
                </a:solidFill>
              </a:rPr>
              <a:t>intelligent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/>
              <a:t>than</a:t>
            </a:r>
            <a:r>
              <a:rPr lang="es-MX" dirty="0" smtClean="0"/>
              <a:t> </a:t>
            </a:r>
            <a:r>
              <a:rPr lang="es-MX" dirty="0" err="1" smtClean="0"/>
              <a:t>cats</a:t>
            </a:r>
            <a:r>
              <a:rPr lang="es-MX" dirty="0" smtClean="0"/>
              <a:t>. </a:t>
            </a:r>
          </a:p>
          <a:p>
            <a:r>
              <a:rPr lang="es-MX" dirty="0" err="1" smtClean="0"/>
              <a:t>Motorbikes</a:t>
            </a:r>
            <a:r>
              <a:rPr lang="es-MX" dirty="0" smtClean="0"/>
              <a:t> are </a:t>
            </a:r>
            <a:r>
              <a:rPr lang="es-MX" b="1" dirty="0" smtClean="0">
                <a:solidFill>
                  <a:srgbClr val="FF0000"/>
                </a:solidFill>
              </a:rPr>
              <a:t>more </a:t>
            </a:r>
            <a:r>
              <a:rPr lang="es-MX" b="1" dirty="0" err="1" smtClean="0">
                <a:solidFill>
                  <a:srgbClr val="FF0000"/>
                </a:solidFill>
              </a:rPr>
              <a:t>dangerous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/>
              <a:t>than</a:t>
            </a:r>
            <a:r>
              <a:rPr lang="es-MX" dirty="0" smtClean="0"/>
              <a:t> cars.</a:t>
            </a:r>
          </a:p>
          <a:p>
            <a:r>
              <a:rPr lang="es-MX" dirty="0" err="1" smtClean="0"/>
              <a:t>Russian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b="1" dirty="0" smtClean="0">
                <a:solidFill>
                  <a:srgbClr val="FF0000"/>
                </a:solidFill>
              </a:rPr>
              <a:t>more </a:t>
            </a:r>
            <a:r>
              <a:rPr lang="es-MX" b="1" dirty="0" err="1" smtClean="0">
                <a:solidFill>
                  <a:srgbClr val="FF0000"/>
                </a:solidFill>
              </a:rPr>
              <a:t>difficult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/>
              <a:t>than</a:t>
            </a:r>
            <a:r>
              <a:rPr lang="es-MX" dirty="0" smtClean="0"/>
              <a:t> </a:t>
            </a:r>
            <a:r>
              <a:rPr lang="es-MX" dirty="0" err="1" smtClean="0"/>
              <a:t>Italian</a:t>
            </a:r>
            <a:r>
              <a:rPr lang="es-MX" dirty="0" smtClean="0"/>
              <a:t>.</a:t>
            </a:r>
          </a:p>
          <a:p>
            <a:r>
              <a:rPr lang="es-MX" dirty="0" err="1" smtClean="0"/>
              <a:t>An</a:t>
            </a:r>
            <a:r>
              <a:rPr lang="es-MX" dirty="0" smtClean="0"/>
              <a:t> </a:t>
            </a:r>
            <a:r>
              <a:rPr lang="es-MX" dirty="0" err="1" smtClean="0"/>
              <a:t>armchair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b="1" dirty="0" smtClean="0">
                <a:solidFill>
                  <a:srgbClr val="FF0000"/>
                </a:solidFill>
              </a:rPr>
              <a:t>more </a:t>
            </a:r>
            <a:r>
              <a:rPr lang="es-MX" b="1" dirty="0" err="1" smtClean="0">
                <a:solidFill>
                  <a:srgbClr val="FF0000"/>
                </a:solidFill>
              </a:rPr>
              <a:t>comfortable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/>
              <a:t>than</a:t>
            </a:r>
            <a:r>
              <a:rPr lang="es-MX" dirty="0" smtClean="0"/>
              <a:t> a </a:t>
            </a:r>
            <a:r>
              <a:rPr lang="es-MX" dirty="0" err="1" smtClean="0"/>
              <a:t>chair</a:t>
            </a:r>
            <a:r>
              <a:rPr lang="es-MX" dirty="0" smtClean="0"/>
              <a:t>.</a:t>
            </a:r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mountains</a:t>
            </a:r>
            <a:r>
              <a:rPr lang="es-MX" dirty="0" smtClean="0"/>
              <a:t> are </a:t>
            </a:r>
            <a:r>
              <a:rPr lang="es-MX" b="1" dirty="0" smtClean="0">
                <a:solidFill>
                  <a:srgbClr val="FF0000"/>
                </a:solidFill>
              </a:rPr>
              <a:t>more </a:t>
            </a:r>
            <a:r>
              <a:rPr lang="es-MX" b="1" dirty="0" err="1" smtClean="0">
                <a:solidFill>
                  <a:srgbClr val="FF0000"/>
                </a:solidFill>
              </a:rPr>
              <a:t>beautiful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/>
              <a:t>than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sea.</a:t>
            </a:r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9543803" y="1959428"/>
            <a:ext cx="2481943" cy="206210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Long </a:t>
            </a:r>
            <a:r>
              <a:rPr lang="es-MX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adjectives</a:t>
            </a:r>
            <a:endParaRPr lang="es-MX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es-MX" sz="2800" b="1" dirty="0" smtClean="0">
                <a:solidFill>
                  <a:srgbClr val="FF0000"/>
                </a:solidFill>
              </a:rPr>
              <a:t>More </a:t>
            </a:r>
            <a:r>
              <a:rPr lang="es-MX" sz="2800" b="1" dirty="0" err="1" smtClean="0">
                <a:solidFill>
                  <a:srgbClr val="FF0000"/>
                </a:solidFill>
              </a:rPr>
              <a:t>than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two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syllables</a:t>
            </a:r>
            <a:r>
              <a:rPr lang="es-MX" sz="2800" b="1" dirty="0" smtClean="0">
                <a:solidFill>
                  <a:srgbClr val="FF0000"/>
                </a:solidFill>
              </a:rPr>
              <a:t>.</a:t>
            </a:r>
            <a:endParaRPr lang="es-A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31" y="1300589"/>
            <a:ext cx="888598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81CBDC01-8943-40B4-BE9E-346FD0A26C18}"/>
              </a:ext>
            </a:extLst>
          </p:cNvPr>
          <p:cNvSpPr txBox="1"/>
          <p:nvPr/>
        </p:nvSpPr>
        <p:spPr>
          <a:xfrm>
            <a:off x="1791731" y="444843"/>
            <a:ext cx="117389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Page 140 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E49B35F-658E-4FFB-B5E3-EC867B876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E3A138A-B9AD-4813-838C-2ACD0A5670D1}"/>
              </a:ext>
            </a:extLst>
          </p:cNvPr>
          <p:cNvSpPr txBox="1"/>
          <p:nvPr/>
        </p:nvSpPr>
        <p:spPr>
          <a:xfrm>
            <a:off x="4510216" y="2100649"/>
            <a:ext cx="827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than</a:t>
            </a:r>
            <a:endParaRPr lang="es-AR" dirty="0"/>
          </a:p>
          <a:p>
            <a:endParaRPr lang="es-AR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44B2BA1-E10A-4E13-9A2B-0D3C724C5068}"/>
              </a:ext>
            </a:extLst>
          </p:cNvPr>
          <p:cNvSpPr txBox="1"/>
          <p:nvPr/>
        </p:nvSpPr>
        <p:spPr>
          <a:xfrm>
            <a:off x="4559643" y="3076832"/>
            <a:ext cx="77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than</a:t>
            </a:r>
            <a:endParaRPr lang="es-AR" dirty="0"/>
          </a:p>
          <a:p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62E050C-7828-41AF-9425-47688A9F541C}"/>
              </a:ext>
            </a:extLst>
          </p:cNvPr>
          <p:cNvSpPr txBox="1"/>
          <p:nvPr/>
        </p:nvSpPr>
        <p:spPr>
          <a:xfrm>
            <a:off x="4559643" y="3723163"/>
            <a:ext cx="77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than</a:t>
            </a:r>
            <a:endParaRPr lang="es-AR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E9C3D5B-FA49-4815-9F16-3AC11DDE4485}"/>
              </a:ext>
            </a:extLst>
          </p:cNvPr>
          <p:cNvSpPr txBox="1"/>
          <p:nvPr/>
        </p:nvSpPr>
        <p:spPr>
          <a:xfrm>
            <a:off x="5066270" y="4578909"/>
            <a:ext cx="77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than</a:t>
            </a:r>
            <a:endParaRPr lang="es-AR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6C7BF093-DD72-4198-98D6-ED601B3E19BF}"/>
              </a:ext>
            </a:extLst>
          </p:cNvPr>
          <p:cNvSpPr txBox="1"/>
          <p:nvPr/>
        </p:nvSpPr>
        <p:spPr>
          <a:xfrm>
            <a:off x="4510216" y="5557411"/>
            <a:ext cx="827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than</a:t>
            </a:r>
            <a:endParaRPr lang="es-AR" dirty="0"/>
          </a:p>
          <a:p>
            <a:endParaRPr lang="es-AR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C712EA3-15B9-4E5B-9C7B-71590575C447}"/>
              </a:ext>
            </a:extLst>
          </p:cNvPr>
          <p:cNvSpPr txBox="1"/>
          <p:nvPr/>
        </p:nvSpPr>
        <p:spPr>
          <a:xfrm>
            <a:off x="10700952" y="1479364"/>
            <a:ext cx="12010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Read</a:t>
            </a:r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and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Memorize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Flecha: curvada hacia la izquierda 13">
            <a:extLst>
              <a:ext uri="{FF2B5EF4-FFF2-40B4-BE49-F238E27FC236}">
                <a16:creationId xmlns:a16="http://schemas.microsoft.com/office/drawing/2014/main" xmlns="" id="{8CA13937-8A09-47E9-8E8D-B656B2E8A4D2}"/>
              </a:ext>
            </a:extLst>
          </p:cNvPr>
          <p:cNvSpPr/>
          <p:nvPr/>
        </p:nvSpPr>
        <p:spPr>
          <a:xfrm>
            <a:off x="11366500" y="1717589"/>
            <a:ext cx="609600" cy="2005574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6" name="Flecha: curvada hacia la derecha 15">
            <a:extLst>
              <a:ext uri="{FF2B5EF4-FFF2-40B4-BE49-F238E27FC236}">
                <a16:creationId xmlns:a16="http://schemas.microsoft.com/office/drawing/2014/main" xmlns="" id="{55B2955D-34A5-43EA-A914-E18196387F55}"/>
              </a:ext>
            </a:extLst>
          </p:cNvPr>
          <p:cNvSpPr/>
          <p:nvPr/>
        </p:nvSpPr>
        <p:spPr>
          <a:xfrm>
            <a:off x="10775092" y="4819135"/>
            <a:ext cx="591408" cy="1594022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68"/>
    </mc:Choice>
    <mc:Fallback xmlns="">
      <p:transition spd="slow" advTm="34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12E857E-E127-40A8-9A2C-B6FCEAC39C5B}"/>
              </a:ext>
            </a:extLst>
          </p:cNvPr>
          <p:cNvSpPr txBox="1"/>
          <p:nvPr/>
        </p:nvSpPr>
        <p:spPr>
          <a:xfrm flipH="1">
            <a:off x="10599061" y="117824"/>
            <a:ext cx="132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Page 141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79A96EB6-B0B8-4C1A-9CF6-8894A8FB5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487156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7" y="487156"/>
            <a:ext cx="408622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22" y="1520042"/>
            <a:ext cx="8198681" cy="488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885705" y="2192622"/>
            <a:ext cx="11994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higher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90800" y="2261185"/>
            <a:ext cx="11994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higher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438401" y="2608211"/>
            <a:ext cx="11994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dirtier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544889" y="2945589"/>
            <a:ext cx="16407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0000"/>
                </a:solidFill>
              </a:rPr>
              <a:t>More </a:t>
            </a:r>
            <a:r>
              <a:rPr lang="es-MX" sz="1600" b="1" dirty="0" err="1" smtClean="0">
                <a:solidFill>
                  <a:srgbClr val="FF0000"/>
                </a:solidFill>
              </a:rPr>
              <a:t>dangerous</a:t>
            </a:r>
            <a:endParaRPr lang="es-AR" sz="16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590801" y="3261121"/>
            <a:ext cx="11994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better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658426" y="3636372"/>
            <a:ext cx="11994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thinner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511245" y="4000914"/>
            <a:ext cx="11994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slower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11245" y="4325660"/>
            <a:ext cx="11994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healthier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628715" y="4707349"/>
            <a:ext cx="11994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further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693722" y="5080105"/>
            <a:ext cx="17357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0000"/>
                </a:solidFill>
              </a:rPr>
              <a:t>More </a:t>
            </a:r>
            <a:r>
              <a:rPr lang="es-MX" sz="1600" b="1" dirty="0" err="1" smtClean="0">
                <a:solidFill>
                  <a:srgbClr val="FF0000"/>
                </a:solidFill>
              </a:rPr>
              <a:t>comfortable</a:t>
            </a:r>
            <a:endParaRPr lang="es-AR" sz="16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923312" y="5480215"/>
            <a:ext cx="119940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worse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921829" y="2297367"/>
            <a:ext cx="1761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Cheaper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215247" y="2661295"/>
            <a:ext cx="1761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easier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9388929" y="2661295"/>
            <a:ext cx="1761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7927462" y="3284143"/>
            <a:ext cx="1761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wetter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6400800" y="3760366"/>
            <a:ext cx="1761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b</a:t>
            </a:r>
            <a:r>
              <a:rPr lang="es-MX" sz="2000" b="1" dirty="0" smtClean="0">
                <a:solidFill>
                  <a:srgbClr val="FF0000"/>
                </a:solidFill>
              </a:rPr>
              <a:t>usier </a:t>
            </a:r>
            <a:r>
              <a:rPr lang="es-MX" sz="2000" b="1" dirty="0" err="1" smtClean="0">
                <a:solidFill>
                  <a:srgbClr val="FF0000"/>
                </a:solidFill>
              </a:rPr>
              <a:t>than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957315" y="4125605"/>
            <a:ext cx="1761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better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591300" y="4507294"/>
            <a:ext cx="30976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m</a:t>
            </a:r>
            <a:r>
              <a:rPr lang="es-MX" sz="2000" b="1" dirty="0" smtClean="0">
                <a:solidFill>
                  <a:srgbClr val="FF0000"/>
                </a:solidFill>
              </a:rPr>
              <a:t>ore </a:t>
            </a:r>
            <a:r>
              <a:rPr lang="es-MX" sz="2000" b="1" dirty="0" err="1" smtClean="0">
                <a:solidFill>
                  <a:srgbClr val="FF0000"/>
                </a:solidFill>
              </a:rPr>
              <a:t>interesting</a:t>
            </a:r>
            <a:r>
              <a:rPr lang="es-MX" sz="2000" b="1" dirty="0" smtClean="0">
                <a:solidFill>
                  <a:srgbClr val="FF0000"/>
                </a:solidFill>
              </a:rPr>
              <a:t>  </a:t>
            </a:r>
            <a:r>
              <a:rPr lang="es-MX" sz="2000" b="1" dirty="0" err="1" smtClean="0">
                <a:solidFill>
                  <a:srgbClr val="FF0000"/>
                </a:solidFill>
              </a:rPr>
              <a:t>than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312229" y="4849272"/>
            <a:ext cx="1761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further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8931729" y="4849272"/>
            <a:ext cx="1761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5215247" y="5218604"/>
            <a:ext cx="1761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shorter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233909" y="5607580"/>
            <a:ext cx="17615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worse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5710547" y="5983081"/>
            <a:ext cx="30976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m</a:t>
            </a:r>
            <a:r>
              <a:rPr lang="es-MX" sz="2000" b="1" dirty="0" smtClean="0">
                <a:solidFill>
                  <a:srgbClr val="FF0000"/>
                </a:solidFill>
              </a:rPr>
              <a:t>ore </a:t>
            </a:r>
            <a:r>
              <a:rPr lang="es-MX" sz="2000" b="1" dirty="0" err="1" smtClean="0">
                <a:solidFill>
                  <a:srgbClr val="FF0000"/>
                </a:solidFill>
              </a:rPr>
              <a:t>difficult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than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11"/>
    </mc:Choice>
    <mc:Fallback xmlns="">
      <p:transition spd="slow" advTm="74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B_4.36.mp3">
            <a:hlinkClick r:id="" action="ppaction://media"/>
            <a:extLst>
              <a:ext uri="{FF2B5EF4-FFF2-40B4-BE49-F238E27FC236}">
                <a16:creationId xmlns="" xmlns:a16="http://schemas.microsoft.com/office/drawing/2014/main" id="{80BAF786-D052-4A83-8FBE-64ADD0B14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5925" y="2979517"/>
            <a:ext cx="609600" cy="609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26A5D07-DA00-423A-9B6E-2C4D798CC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75" y="1535525"/>
            <a:ext cx="1777398" cy="381684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D051C72-8690-4C9D-B94C-32E463AF4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109" y="2567625"/>
            <a:ext cx="1903829" cy="27548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17E7AB1A-E924-428B-9096-5A07809FB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8938" y="3284317"/>
            <a:ext cx="1513123" cy="203815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8BC8B848-FFB2-4D81-BA32-31B523CDB3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2316" y="2567625"/>
            <a:ext cx="2270640" cy="266463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5E9F0B8F-C354-4998-9AF3-34057BB858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3211" y="1387810"/>
            <a:ext cx="1928972" cy="385794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9B7923C9-9732-4291-9658-E7C645FF061A}"/>
              </a:ext>
            </a:extLst>
          </p:cNvPr>
          <p:cNvSpPr txBox="1"/>
          <p:nvPr/>
        </p:nvSpPr>
        <p:spPr>
          <a:xfrm>
            <a:off x="10608328" y="437571"/>
            <a:ext cx="129745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Dictation</a:t>
            </a:r>
            <a:r>
              <a:rPr lang="es-AR" b="1" dirty="0">
                <a:solidFill>
                  <a:srgbClr val="FF0000"/>
                </a:solidFill>
              </a:rPr>
              <a:t>:</a:t>
            </a: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>
                <a:solidFill>
                  <a:srgbClr val="FF0000"/>
                </a:solidFill>
              </a:rPr>
              <a:t>Listen and </a:t>
            </a:r>
            <a:r>
              <a:rPr lang="es-AR" b="1" dirty="0" err="1">
                <a:solidFill>
                  <a:srgbClr val="FF0000"/>
                </a:solidFill>
              </a:rPr>
              <a:t>Write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following</a:t>
            </a:r>
            <a:r>
              <a:rPr lang="es-AR" b="1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37711" y="1135415"/>
            <a:ext cx="17773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bottle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oil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215108" y="2185636"/>
            <a:ext cx="19038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rice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18937" y="2567625"/>
            <a:ext cx="17773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tin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tomatoes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275558" y="5302607"/>
            <a:ext cx="17773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box of cereal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813478" y="5293563"/>
            <a:ext cx="17773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soup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7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499CA9CC-6EEC-43A1-86A0-BF56FFEA077D}"/>
              </a:ext>
            </a:extLst>
          </p:cNvPr>
          <p:cNvSpPr txBox="1"/>
          <p:nvPr/>
        </p:nvSpPr>
        <p:spPr>
          <a:xfrm>
            <a:off x="1046060" y="244445"/>
            <a:ext cx="158155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Make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phrases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with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these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words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79BA65-B381-4FE0-89BB-BE63A2E5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37" y="290648"/>
            <a:ext cx="789781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325E5FB-3021-459B-915D-1CACCC0AB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248" y="754201"/>
            <a:ext cx="2991295" cy="18377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6D6F241-CA0B-488E-955A-1989EC442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025" y="2491886"/>
            <a:ext cx="1513109" cy="22432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322DCAC-3D56-44E0-A6EE-FE9E95FD1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569" y="723923"/>
            <a:ext cx="2336970" cy="30973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BA5709EA-8D87-4F90-969C-59CFDAB3F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021" y="754201"/>
            <a:ext cx="2189003" cy="360620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C4B5622B-2883-417F-BD61-86C86F7A8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27" y="4266709"/>
            <a:ext cx="1508529" cy="25511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5231B25A-7A39-4ED4-B438-827EABD99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9687" y="2557301"/>
            <a:ext cx="1678360" cy="414526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FB78A2C8-1CD3-4545-A918-89BDDF55F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3421" y="3943115"/>
            <a:ext cx="1656291" cy="291488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E348023B-4CAA-4BB4-A2E5-07ABF9DDFF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3475" y="4767691"/>
            <a:ext cx="2811638" cy="205015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DC6186E1-50B6-44D8-B7D8-7F51261F12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7038" y="4767691"/>
            <a:ext cx="1666952" cy="170551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="" xmlns:a16="http://schemas.microsoft.com/office/drawing/2014/main" id="{26F59205-38E2-4A68-8EE9-2773DE5214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9433" y="3110378"/>
            <a:ext cx="2146912" cy="18377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4" y="1719728"/>
            <a:ext cx="41338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13526" y="1579418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biscuits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373025" y="954475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box of chocolates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869558" y="967720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crisps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9991335" y="723923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juice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4062054" y="2910323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can of </a:t>
            </a:r>
            <a:r>
              <a:rPr lang="es-MX" sz="2000" b="1" dirty="0" err="1" smtClean="0">
                <a:solidFill>
                  <a:srgbClr val="FF0000"/>
                </a:solidFill>
              </a:rPr>
              <a:t>coke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1270726" y="3236051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tin</a:t>
            </a:r>
            <a:r>
              <a:rPr lang="es-MX" sz="2000" b="1" dirty="0" smtClean="0">
                <a:solidFill>
                  <a:srgbClr val="FF0000"/>
                </a:solidFill>
              </a:rPr>
              <a:t> of tuna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402871" y="6411570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jar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jam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3851204" y="6417733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bag of </a:t>
            </a:r>
            <a:r>
              <a:rPr lang="es-MX" sz="2000" b="1" dirty="0" err="1" smtClean="0">
                <a:solidFill>
                  <a:srgbClr val="FF0000"/>
                </a:solidFill>
              </a:rPr>
              <a:t>sugar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5712884" y="3629118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bottle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milk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7222681" y="6417733"/>
            <a:ext cx="20983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salt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9321021" y="6273147"/>
            <a:ext cx="28709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Individual </a:t>
            </a:r>
            <a:r>
              <a:rPr lang="es-MX" sz="2000" b="1" dirty="0" err="1" smtClean="0">
                <a:solidFill>
                  <a:srgbClr val="FF0000"/>
                </a:solidFill>
              </a:rPr>
              <a:t>sugar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packets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3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5372" y="0"/>
            <a:ext cx="9115428" cy="1071546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QUANTIFIERS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7091" y="1019567"/>
            <a:ext cx="7215238" cy="113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7B2C1FD6-2A98-469D-89AB-48849CE27613}"/>
              </a:ext>
            </a:extLst>
          </p:cNvPr>
          <p:cNvSpPr txBox="1"/>
          <p:nvPr/>
        </p:nvSpPr>
        <p:spPr>
          <a:xfrm>
            <a:off x="8456140" y="332882"/>
            <a:ext cx="3509319" cy="60016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</a:rPr>
              <a:t>Look at </a:t>
            </a:r>
            <a:r>
              <a:rPr lang="es-AR" sz="1600" dirty="0" err="1">
                <a:solidFill>
                  <a:srgbClr val="FF0000"/>
                </a:solidFill>
              </a:rPr>
              <a:t>these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</a:t>
            </a:r>
            <a:r>
              <a:rPr lang="es-A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spoons</a:t>
            </a:r>
            <a:r>
              <a:rPr lang="es-A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and </a:t>
            </a:r>
            <a:r>
              <a:rPr lang="es-AR" sz="1600" dirty="0" err="1">
                <a:solidFill>
                  <a:srgbClr val="FF0000"/>
                </a:solidFill>
              </a:rPr>
              <a:t>answer</a:t>
            </a:r>
            <a:r>
              <a:rPr lang="es-AR" sz="1600" dirty="0">
                <a:solidFill>
                  <a:srgbClr val="FF0000"/>
                </a:solidFill>
              </a:rPr>
              <a:t>: </a:t>
            </a: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b="1" dirty="0" err="1">
                <a:solidFill>
                  <a:srgbClr val="FF0000"/>
                </a:solidFill>
              </a:rPr>
              <a:t>How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much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sugar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is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there</a:t>
            </a:r>
            <a:r>
              <a:rPr lang="es-AR" sz="1600" b="1" dirty="0">
                <a:solidFill>
                  <a:srgbClr val="FF0000"/>
                </a:solidFill>
              </a:rPr>
              <a:t> in </a:t>
            </a:r>
            <a:r>
              <a:rPr lang="es-AR" sz="1600" b="1" dirty="0" err="1">
                <a:solidFill>
                  <a:srgbClr val="FF0000"/>
                </a:solidFill>
              </a:rPr>
              <a:t>the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spoon</a:t>
            </a:r>
            <a:r>
              <a:rPr lang="es-AR" sz="1600" b="1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 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first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spoon</a:t>
            </a:r>
            <a:r>
              <a:rPr lang="es-AR" sz="1600" dirty="0">
                <a:solidFill>
                  <a:srgbClr val="FF0000"/>
                </a:solidFill>
              </a:rPr>
              <a:t>. (mucho)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quite a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second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spoon</a:t>
            </a:r>
            <a:r>
              <a:rPr lang="es-AR" sz="1600" dirty="0">
                <a:solidFill>
                  <a:srgbClr val="FF0000"/>
                </a:solidFill>
              </a:rPr>
              <a:t> (bastante)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third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spoon</a:t>
            </a:r>
            <a:r>
              <a:rPr lang="es-AR" sz="1600" dirty="0">
                <a:solidFill>
                  <a:srgbClr val="FF0000"/>
                </a:solidFill>
              </a:rPr>
              <a:t> (un poco. Noten que aquí no se usa </a:t>
            </a:r>
            <a:r>
              <a:rPr lang="es-AR" sz="1600" dirty="0" err="1">
                <a:solidFill>
                  <a:srgbClr val="FF0000"/>
                </a:solidFill>
              </a:rPr>
              <a:t>of</a:t>
            </a:r>
            <a:r>
              <a:rPr lang="es-AR" sz="1600" dirty="0">
                <a:solidFill>
                  <a:srgbClr val="FF0000"/>
                </a:solidFill>
              </a:rPr>
              <a:t>)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</a:t>
            </a:r>
            <a:r>
              <a:rPr lang="es-AR" sz="1600" dirty="0">
                <a:solidFill>
                  <a:srgbClr val="FF0000"/>
                </a:solidFill>
              </a:rPr>
              <a:t> 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fourth</a:t>
            </a:r>
            <a:r>
              <a:rPr lang="es-AR" sz="1600" dirty="0">
                <a:solidFill>
                  <a:srgbClr val="FF0000"/>
                </a:solidFill>
              </a:rPr>
              <a:t>.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fourth</a:t>
            </a:r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isn´t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fourth</a:t>
            </a:r>
            <a:endParaRPr lang="es-AR" sz="1600" dirty="0">
              <a:solidFill>
                <a:srgbClr val="FF0000"/>
              </a:solidFill>
            </a:endParaRP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dirty="0" err="1">
                <a:solidFill>
                  <a:srgbClr val="FF0000"/>
                </a:solidFill>
              </a:rPr>
              <a:t>When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we</a:t>
            </a:r>
            <a:r>
              <a:rPr lang="es-AR" sz="1600" dirty="0">
                <a:solidFill>
                  <a:srgbClr val="FF0000"/>
                </a:solidFill>
              </a:rPr>
              <a:t> use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we</a:t>
            </a:r>
            <a:r>
              <a:rPr lang="es-AR" sz="1600" dirty="0">
                <a:solidFill>
                  <a:srgbClr val="FF0000"/>
                </a:solidFill>
              </a:rPr>
              <a:t> do </a:t>
            </a:r>
            <a:r>
              <a:rPr lang="es-AR" sz="1600" dirty="0" err="1">
                <a:solidFill>
                  <a:srgbClr val="FF0000"/>
                </a:solidFill>
              </a:rPr>
              <a:t>not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include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noun</a:t>
            </a:r>
            <a:r>
              <a:rPr lang="es-AR" sz="1600" dirty="0">
                <a:solidFill>
                  <a:srgbClr val="FF0000"/>
                </a:solidFill>
              </a:rPr>
              <a:t>.</a:t>
            </a: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b="1" dirty="0" err="1">
                <a:solidFill>
                  <a:srgbClr val="FF0000"/>
                </a:solidFill>
              </a:rPr>
              <a:t>Study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quantifiers</a:t>
            </a:r>
            <a:r>
              <a:rPr lang="es-AR" sz="1600" b="1" dirty="0">
                <a:solidFill>
                  <a:srgbClr val="FF0000"/>
                </a:solidFill>
              </a:rPr>
              <a:t> at page 140</a:t>
            </a:r>
          </a:p>
          <a:p>
            <a:endParaRPr lang="es-AR" sz="1600" b="1" dirty="0">
              <a:solidFill>
                <a:srgbClr val="FF0000"/>
              </a:solidFill>
            </a:endParaRPr>
          </a:p>
          <a:p>
            <a:endParaRPr lang="es-AR" sz="1600" b="1" dirty="0">
              <a:solidFill>
                <a:srgbClr val="FF0000"/>
              </a:solidFill>
            </a:endParaRPr>
          </a:p>
          <a:p>
            <a:r>
              <a:rPr lang="es-AR" sz="1600" b="1" dirty="0">
                <a:solidFill>
                  <a:srgbClr val="FF0000"/>
                </a:solidFill>
              </a:rPr>
              <a:t>Listen and </a:t>
            </a:r>
            <a:r>
              <a:rPr lang="es-AR" sz="1600" b="1" dirty="0" err="1">
                <a:solidFill>
                  <a:srgbClr val="FF0000"/>
                </a:solidFill>
              </a:rPr>
              <a:t>repeat</a:t>
            </a:r>
            <a:r>
              <a:rPr lang="es-AR" sz="1600" b="1" dirty="0">
                <a:solidFill>
                  <a:srgbClr val="FF0000"/>
                </a:solidFill>
              </a:rPr>
              <a:t>. </a:t>
            </a:r>
            <a:r>
              <a:rPr lang="es-AR" sz="1600" b="1" dirty="0" err="1">
                <a:solidFill>
                  <a:srgbClr val="FF0000"/>
                </a:solidFill>
              </a:rPr>
              <a:t>Memorize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the</a:t>
            </a:r>
            <a:r>
              <a:rPr lang="es-AR" sz="1600" b="1" dirty="0">
                <a:solidFill>
                  <a:srgbClr val="FF0000"/>
                </a:solidFill>
              </a:rPr>
              <a:t> short  and </a:t>
            </a:r>
            <a:r>
              <a:rPr lang="es-AR" sz="1600" b="1" dirty="0" err="1">
                <a:solidFill>
                  <a:srgbClr val="FF0000"/>
                </a:solidFill>
              </a:rPr>
              <a:t>the</a:t>
            </a:r>
            <a:r>
              <a:rPr lang="es-AR" sz="1600" b="1" dirty="0">
                <a:solidFill>
                  <a:srgbClr val="FF0000"/>
                </a:solidFill>
              </a:rPr>
              <a:t> full </a:t>
            </a:r>
            <a:r>
              <a:rPr lang="es-AR" sz="1600" b="1" dirty="0" err="1">
                <a:solidFill>
                  <a:srgbClr val="FF0000"/>
                </a:solidFill>
              </a:rPr>
              <a:t>answers</a:t>
            </a:r>
            <a:r>
              <a:rPr lang="es-AR" sz="1600" b="1" dirty="0">
                <a:solidFill>
                  <a:srgbClr val="FF0000"/>
                </a:solidFill>
              </a:rPr>
              <a:t>.</a:t>
            </a:r>
          </a:p>
          <a:p>
            <a:endParaRPr lang="es-AR" sz="1600" b="1" dirty="0">
              <a:solidFill>
                <a:srgbClr val="FF0000"/>
              </a:solidFill>
            </a:endParaRPr>
          </a:p>
        </p:txBody>
      </p:sp>
      <p:sp>
        <p:nvSpPr>
          <p:cNvPr id="4" name="Flecha: hacia la izquierda 3">
            <a:extLst>
              <a:ext uri="{FF2B5EF4-FFF2-40B4-BE49-F238E27FC236}">
                <a16:creationId xmlns="" xmlns:a16="http://schemas.microsoft.com/office/drawing/2014/main" id="{6BFD2D0C-54FE-4045-A51F-22779B675429}"/>
              </a:ext>
            </a:extLst>
          </p:cNvPr>
          <p:cNvSpPr/>
          <p:nvPr/>
        </p:nvSpPr>
        <p:spPr>
          <a:xfrm>
            <a:off x="8254314" y="1458097"/>
            <a:ext cx="201826" cy="14828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5624DF57-82FC-44C6-A39A-9D128E7A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3687" y="2419143"/>
            <a:ext cx="5840507" cy="416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echa: hacia la izquierda 4">
            <a:extLst>
              <a:ext uri="{FF2B5EF4-FFF2-40B4-BE49-F238E27FC236}">
                <a16:creationId xmlns="" xmlns:a16="http://schemas.microsoft.com/office/drawing/2014/main" id="{FDDE3398-9FFE-474D-AF0A-E91CE198478B}"/>
              </a:ext>
            </a:extLst>
          </p:cNvPr>
          <p:cNvSpPr/>
          <p:nvPr/>
        </p:nvSpPr>
        <p:spPr>
          <a:xfrm>
            <a:off x="6993924" y="3756454"/>
            <a:ext cx="1462216" cy="2842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9B_4.37">
            <a:hlinkClick r:id="" action="ppaction://media"/>
            <a:extLst>
              <a:ext uri="{FF2B5EF4-FFF2-40B4-BE49-F238E27FC236}">
                <a16:creationId xmlns="" xmlns:a16="http://schemas.microsoft.com/office/drawing/2014/main" id="{95E935AF-B28C-450C-B687-B2DE3B2C7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0232" y="5175242"/>
            <a:ext cx="609600" cy="609600"/>
          </a:xfrm>
          <a:prstGeom prst="rect">
            <a:avLst/>
          </a:prstGeom>
        </p:spPr>
      </p:pic>
      <p:sp>
        <p:nvSpPr>
          <p:cNvPr id="7" name="Flecha: hacia la izquierda 6">
            <a:extLst>
              <a:ext uri="{FF2B5EF4-FFF2-40B4-BE49-F238E27FC236}">
                <a16:creationId xmlns="" xmlns:a16="http://schemas.microsoft.com/office/drawing/2014/main" id="{5A6C05B3-C520-4C40-93FF-AA33E0A11F53}"/>
              </a:ext>
            </a:extLst>
          </p:cNvPr>
          <p:cNvSpPr/>
          <p:nvPr/>
        </p:nvSpPr>
        <p:spPr>
          <a:xfrm>
            <a:off x="8029832" y="5399903"/>
            <a:ext cx="426308" cy="24525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2924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2702788" y="285728"/>
            <a:ext cx="6286544" cy="621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A4555B2-38EE-446C-85DC-6E8668314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8282" y="2449040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57C5804C-2076-4342-AA0F-A1C31DB4D7E7}"/>
              </a:ext>
            </a:extLst>
          </p:cNvPr>
          <p:cNvSpPr txBox="1"/>
          <p:nvPr/>
        </p:nvSpPr>
        <p:spPr>
          <a:xfrm>
            <a:off x="4584357" y="285728"/>
            <a:ext cx="29038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Student´s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book</a:t>
            </a:r>
            <a:r>
              <a:rPr lang="es-AR" b="1" dirty="0">
                <a:solidFill>
                  <a:srgbClr val="FF0000"/>
                </a:solidFill>
              </a:rPr>
              <a:t> page 141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37E257E1-C531-4551-811F-E5A02E1B2AEA}"/>
              </a:ext>
            </a:extLst>
          </p:cNvPr>
          <p:cNvSpPr txBox="1"/>
          <p:nvPr/>
        </p:nvSpPr>
        <p:spPr>
          <a:xfrm>
            <a:off x="9168714" y="285728"/>
            <a:ext cx="1468737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First</a:t>
            </a:r>
            <a:r>
              <a:rPr lang="es-AR" b="1" dirty="0">
                <a:solidFill>
                  <a:srgbClr val="FF0000"/>
                </a:solidFill>
              </a:rPr>
              <a:t> complete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sentences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then</a:t>
            </a:r>
            <a:r>
              <a:rPr lang="es-AR" b="1" dirty="0">
                <a:solidFill>
                  <a:srgbClr val="FF0000"/>
                </a:solidFill>
              </a:rPr>
              <a:t> listen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check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37974" y="1897357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461792" y="2268888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61792" y="2699378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37974" y="3130373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06358" y="3530455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486025" y="3905551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33112" y="4403508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473735" y="4752415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521169" y="5121694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461792" y="5845903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8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0"/>
    </mc:Choice>
    <mc:Fallback xmlns="">
      <p:transition spd="slow" advTm="3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29719" y="1007973"/>
            <a:ext cx="8402682" cy="526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CA19F79A-8AF9-4483-9E87-447B9B5C1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4603" y="3612978"/>
            <a:ext cx="609600" cy="609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034BDB12-3AF6-4B64-B075-A571EE021B15}"/>
              </a:ext>
            </a:extLst>
          </p:cNvPr>
          <p:cNvSpPr txBox="1"/>
          <p:nvPr/>
        </p:nvSpPr>
        <p:spPr>
          <a:xfrm>
            <a:off x="9269398" y="297235"/>
            <a:ext cx="1940011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Do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exercise</a:t>
            </a:r>
            <a:r>
              <a:rPr lang="es-AR" dirty="0">
                <a:solidFill>
                  <a:srgbClr val="FF0000"/>
                </a:solidFill>
              </a:rPr>
              <a:t> and </a:t>
            </a:r>
            <a:r>
              <a:rPr lang="es-AR" dirty="0" err="1">
                <a:solidFill>
                  <a:srgbClr val="FF0000"/>
                </a:solidFill>
              </a:rPr>
              <a:t>then</a:t>
            </a:r>
            <a:r>
              <a:rPr lang="es-AR" dirty="0">
                <a:solidFill>
                  <a:srgbClr val="FF0000"/>
                </a:solidFill>
              </a:rPr>
              <a:t> listen </a:t>
            </a:r>
            <a:r>
              <a:rPr lang="es-AR" dirty="0" err="1">
                <a:solidFill>
                  <a:srgbClr val="FF0000"/>
                </a:solidFill>
              </a:rPr>
              <a:t>to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check</a:t>
            </a:r>
            <a:r>
              <a:rPr lang="es-AR" dirty="0">
                <a:solidFill>
                  <a:srgbClr val="FF0000"/>
                </a:solidFill>
              </a:rPr>
              <a:t>.</a:t>
            </a:r>
          </a:p>
          <a:p>
            <a:endParaRPr lang="es-AR" dirty="0">
              <a:solidFill>
                <a:srgbClr val="FF0000"/>
              </a:solidFill>
            </a:endParaRPr>
          </a:p>
          <a:p>
            <a:r>
              <a:rPr lang="es-AR" dirty="0" err="1">
                <a:solidFill>
                  <a:srgbClr val="FF0000"/>
                </a:solidFill>
              </a:rPr>
              <a:t>Remember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we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use OF </a:t>
            </a:r>
            <a:r>
              <a:rPr lang="es-AR" dirty="0" err="1">
                <a:solidFill>
                  <a:srgbClr val="FF0000"/>
                </a:solidFill>
              </a:rPr>
              <a:t>when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food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item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is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mentioned</a:t>
            </a:r>
            <a:r>
              <a:rPr lang="es-AR" dirty="0">
                <a:solidFill>
                  <a:srgbClr val="FF0000"/>
                </a:solidFill>
              </a:rPr>
              <a:t>, </a:t>
            </a:r>
            <a:r>
              <a:rPr lang="es-AR" dirty="0" err="1">
                <a:solidFill>
                  <a:srgbClr val="FF0000"/>
                </a:solidFill>
              </a:rPr>
              <a:t>otherwise</a:t>
            </a:r>
            <a:r>
              <a:rPr lang="es-AR" dirty="0">
                <a:solidFill>
                  <a:srgbClr val="FF0000"/>
                </a:solidFill>
              </a:rPr>
              <a:t>, </a:t>
            </a:r>
            <a:r>
              <a:rPr lang="es-AR" dirty="0" err="1">
                <a:solidFill>
                  <a:srgbClr val="FF0000"/>
                </a:solidFill>
              </a:rPr>
              <a:t>we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don´t</a:t>
            </a:r>
            <a:r>
              <a:rPr lang="es-AR" dirty="0">
                <a:solidFill>
                  <a:srgbClr val="FF0000"/>
                </a:solidFill>
              </a:rPr>
              <a:t> use OF </a:t>
            </a:r>
          </a:p>
        </p:txBody>
      </p:sp>
      <p:sp>
        <p:nvSpPr>
          <p:cNvPr id="2" name="1 Anillo"/>
          <p:cNvSpPr/>
          <p:nvPr/>
        </p:nvSpPr>
        <p:spPr>
          <a:xfrm>
            <a:off x="2708563" y="2008910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6" name="15 Anillo"/>
          <p:cNvSpPr/>
          <p:nvPr/>
        </p:nvSpPr>
        <p:spPr>
          <a:xfrm>
            <a:off x="5766954" y="2424548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7" name="16 Anillo"/>
          <p:cNvSpPr/>
          <p:nvPr/>
        </p:nvSpPr>
        <p:spPr>
          <a:xfrm>
            <a:off x="3803072" y="2771631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8" name="17 Anillo"/>
          <p:cNvSpPr/>
          <p:nvPr/>
        </p:nvSpPr>
        <p:spPr>
          <a:xfrm>
            <a:off x="5430982" y="3159557"/>
            <a:ext cx="1212273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9" name="18 Anillo"/>
          <p:cNvSpPr/>
          <p:nvPr/>
        </p:nvSpPr>
        <p:spPr>
          <a:xfrm>
            <a:off x="2008908" y="3529852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0" name="19 Anillo"/>
          <p:cNvSpPr/>
          <p:nvPr/>
        </p:nvSpPr>
        <p:spPr>
          <a:xfrm>
            <a:off x="6255327" y="3917778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1" name="20 Anillo"/>
          <p:cNvSpPr/>
          <p:nvPr/>
        </p:nvSpPr>
        <p:spPr>
          <a:xfrm>
            <a:off x="6996546" y="4250289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2" name="21 Anillo"/>
          <p:cNvSpPr/>
          <p:nvPr/>
        </p:nvSpPr>
        <p:spPr>
          <a:xfrm>
            <a:off x="6019800" y="4638215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3" name="22 Anillo"/>
          <p:cNvSpPr/>
          <p:nvPr/>
        </p:nvSpPr>
        <p:spPr>
          <a:xfrm>
            <a:off x="4405745" y="5039997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2826326" y="5403274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3546763" y="5805056"/>
            <a:ext cx="8243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8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57"/>
    </mc:Choice>
    <mc:Fallback xmlns="">
      <p:transition spd="slow" advTm="52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1823957-1143-4D55-AB38-0C011AA176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002" y="760849"/>
            <a:ext cx="58864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2D0EAE1-9133-4DEC-A254-F35D7CA5EDF3}"/>
              </a:ext>
            </a:extLst>
          </p:cNvPr>
          <p:cNvSpPr txBox="1"/>
          <p:nvPr/>
        </p:nvSpPr>
        <p:spPr>
          <a:xfrm>
            <a:off x="1645251" y="308920"/>
            <a:ext cx="22965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Pages   70   and   109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96510451-828A-423C-ADEE-742EED6AD46A}"/>
              </a:ext>
            </a:extLst>
          </p:cNvPr>
          <p:cNvSpPr txBox="1"/>
          <p:nvPr/>
        </p:nvSpPr>
        <p:spPr>
          <a:xfrm>
            <a:off x="6499654" y="304379"/>
            <a:ext cx="532576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sugar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</a:t>
            </a:r>
            <a:r>
              <a:rPr lang="es-AR" b="1" dirty="0" err="1">
                <a:solidFill>
                  <a:srgbClr val="FF0000"/>
                </a:solidFill>
              </a:rPr>
              <a:t>an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egg</a:t>
            </a:r>
            <a:r>
              <a:rPr lang="es-AR" b="1" dirty="0">
                <a:solidFill>
                  <a:srgbClr val="FF0000"/>
                </a:solidFill>
              </a:rPr>
              <a:t>?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sugar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</a:t>
            </a:r>
            <a:r>
              <a:rPr lang="es-AR" b="1" dirty="0" err="1">
                <a:solidFill>
                  <a:srgbClr val="FF0000"/>
                </a:solidFill>
              </a:rPr>
              <a:t>dark</a:t>
            </a:r>
            <a:r>
              <a:rPr lang="es-AR" b="1" dirty="0">
                <a:solidFill>
                  <a:srgbClr val="FF0000"/>
                </a:solidFill>
              </a:rPr>
              <a:t> chocolate (amargo)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sugar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</a:t>
            </a:r>
            <a:r>
              <a:rPr lang="es-AR" b="1" dirty="0" err="1">
                <a:solidFill>
                  <a:srgbClr val="FF0000"/>
                </a:solidFill>
              </a:rPr>
              <a:t>an</a:t>
            </a:r>
            <a:r>
              <a:rPr lang="es-AR" b="1" dirty="0">
                <a:solidFill>
                  <a:srgbClr val="FF0000"/>
                </a:solidFill>
              </a:rPr>
              <a:t>  </a:t>
            </a:r>
            <a:r>
              <a:rPr lang="es-AR" b="1" dirty="0" err="1">
                <a:solidFill>
                  <a:srgbClr val="FF0000"/>
                </a:solidFill>
              </a:rPr>
              <a:t>apple</a:t>
            </a:r>
            <a:r>
              <a:rPr lang="es-AR" b="1" dirty="0">
                <a:solidFill>
                  <a:srgbClr val="FF0000"/>
                </a:solidFill>
              </a:rPr>
              <a:t>?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sugar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a can </a:t>
            </a:r>
            <a:r>
              <a:rPr lang="es-AR" b="1" dirty="0" err="1">
                <a:solidFill>
                  <a:srgbClr val="FF0000"/>
                </a:solidFill>
              </a:rPr>
              <a:t>of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coke</a:t>
            </a:r>
            <a:r>
              <a:rPr lang="es-AR" b="1" dirty="0">
                <a:solidFill>
                  <a:srgbClr val="FF0000"/>
                </a:solidFill>
              </a:rPr>
              <a:t>?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CE344F28-5793-49BA-ADF9-6457AB45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187468"/>
            <a:ext cx="5729416" cy="34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02863190-ACA8-4634-AEF9-E6FAD9381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1805" y="5487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0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37"/>
    </mc:Choice>
    <mc:Fallback xmlns="">
      <p:transition spd="slow" advTm="56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55B8B5C9-9588-4FDD-8137-1CC67E7921B2}"/>
              </a:ext>
            </a:extLst>
          </p:cNvPr>
          <p:cNvSpPr txBox="1"/>
          <p:nvPr/>
        </p:nvSpPr>
        <p:spPr>
          <a:xfrm>
            <a:off x="506860" y="361196"/>
            <a:ext cx="27553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Pages 70 and 109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031FFE8B-5ACC-4184-B186-8A851C4C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06" y="1222578"/>
            <a:ext cx="5500694" cy="241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E9EAEBC4-5A17-480E-A875-6C1D959D49BD}"/>
              </a:ext>
            </a:extLst>
          </p:cNvPr>
          <p:cNvSpPr/>
          <p:nvPr/>
        </p:nvSpPr>
        <p:spPr>
          <a:xfrm>
            <a:off x="6691306" y="943854"/>
            <a:ext cx="5171180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salt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a </a:t>
            </a:r>
            <a:r>
              <a:rPr lang="es-AR" b="1" dirty="0" err="1">
                <a:solidFill>
                  <a:srgbClr val="FF0000"/>
                </a:solidFill>
              </a:rPr>
              <a:t>packet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of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crisps</a:t>
            </a:r>
            <a:r>
              <a:rPr lang="es-AR" b="1" dirty="0">
                <a:solidFill>
                  <a:srgbClr val="FF0000"/>
                </a:solidFill>
              </a:rPr>
              <a:t>?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salt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a </a:t>
            </a:r>
            <a:r>
              <a:rPr lang="es-AR" b="1" dirty="0" err="1">
                <a:solidFill>
                  <a:srgbClr val="FF0000"/>
                </a:solidFill>
              </a:rPr>
              <a:t>slice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of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white</a:t>
            </a:r>
            <a:r>
              <a:rPr lang="es-AR" b="1" dirty="0">
                <a:solidFill>
                  <a:srgbClr val="FF0000"/>
                </a:solidFill>
              </a:rPr>
              <a:t> bread?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salt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a </a:t>
            </a:r>
            <a:r>
              <a:rPr lang="es-AR" b="1" dirty="0" err="1">
                <a:solidFill>
                  <a:srgbClr val="FF0000"/>
                </a:solidFill>
              </a:rPr>
              <a:t>bottle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of</a:t>
            </a:r>
            <a:r>
              <a:rPr lang="es-AR" b="1" dirty="0">
                <a:solidFill>
                  <a:srgbClr val="FF0000"/>
                </a:solidFill>
              </a:rPr>
              <a:t> olive </a:t>
            </a:r>
            <a:r>
              <a:rPr lang="es-AR" b="1" dirty="0" err="1">
                <a:solidFill>
                  <a:srgbClr val="FF0000"/>
                </a:solidFill>
              </a:rPr>
              <a:t>oil</a:t>
            </a:r>
            <a:r>
              <a:rPr lang="es-AR" b="1" dirty="0">
                <a:solidFill>
                  <a:srgbClr val="FF0000"/>
                </a:solidFill>
              </a:rPr>
              <a:t>?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salt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a </a:t>
            </a:r>
            <a:r>
              <a:rPr lang="es-AR" b="1" dirty="0" err="1">
                <a:solidFill>
                  <a:srgbClr val="FF0000"/>
                </a:solidFill>
              </a:rPr>
              <a:t>bottle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of</a:t>
            </a:r>
            <a:r>
              <a:rPr lang="es-AR" b="1" dirty="0">
                <a:solidFill>
                  <a:srgbClr val="FF0000"/>
                </a:solidFill>
              </a:rPr>
              <a:t> mineral </a:t>
            </a:r>
            <a:r>
              <a:rPr lang="es-AR" b="1" dirty="0" err="1">
                <a:solidFill>
                  <a:srgbClr val="FF0000"/>
                </a:solidFill>
              </a:rPr>
              <a:t>water</a:t>
            </a:r>
            <a:r>
              <a:rPr lang="es-AR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5DA714C5-02DF-4B27-A2AB-0C4F5C3725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0942" y="2427890"/>
            <a:ext cx="6161544" cy="407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0282B2EF-FA04-4313-9DB5-26C16CB35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611" y="4762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36"/>
    </mc:Choice>
    <mc:Fallback xmlns="">
      <p:transition spd="slow" advTm="51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877</Words>
  <Application>Microsoft Office PowerPoint</Application>
  <PresentationFormat>Personalizado</PresentationFormat>
  <Paragraphs>218</Paragraphs>
  <Slides>24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Tema de Office</vt:lpstr>
      <vt:lpstr>1_Tema de Office</vt:lpstr>
      <vt:lpstr>9 B</vt:lpstr>
      <vt:lpstr>Presentación de PowerPoint</vt:lpstr>
      <vt:lpstr>Presentación de PowerPoint</vt:lpstr>
      <vt:lpstr>Presentación de PowerPoint</vt:lpstr>
      <vt:lpstr>QUANTIFIERS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COMPARATIVES</vt:lpstr>
      <vt:lpstr>COMPARATIVES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45</cp:revision>
  <dcterms:created xsi:type="dcterms:W3CDTF">2020-04-06T13:02:36Z</dcterms:created>
  <dcterms:modified xsi:type="dcterms:W3CDTF">2021-11-09T01:37:21Z</dcterms:modified>
</cp:coreProperties>
</file>