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0" r:id="rId3"/>
    <p:sldId id="384" r:id="rId4"/>
    <p:sldId id="385" r:id="rId5"/>
    <p:sldId id="386" r:id="rId6"/>
    <p:sldId id="387" r:id="rId7"/>
    <p:sldId id="388" r:id="rId8"/>
    <p:sldId id="389" r:id="rId9"/>
    <p:sldId id="381" r:id="rId10"/>
    <p:sldId id="390" r:id="rId11"/>
    <p:sldId id="382" r:id="rId12"/>
    <p:sldId id="391" r:id="rId13"/>
    <p:sldId id="392" r:id="rId14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3D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9522B1-C2A6-4F6A-AD3E-98A2FB912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FB73076-A52C-4A2D-89B1-DCA412300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E7D1FD3-C453-4D81-966D-511EB3C3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84ED38-1577-4EAB-9A7F-F50FCB21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32176E7-9044-4977-B738-9F0ED260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269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497A22-5C41-4118-80E7-8E2C9B69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818FE25-A535-49D4-9802-C8B9159B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153BE0-8503-418B-84BC-7CEA4264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B337EBD-7381-4EFA-812A-466CC2B2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D671E49-2A93-4545-A2D3-30B0C0CB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8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AE97F33-65F9-43BD-8FF2-5020827DC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346A8DE-AFA7-4D89-A2F0-318001E6B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8216095-4F6A-4198-AE98-019A2EFD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35D0BC9-A1B4-45E0-8248-E65A7134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1D3E2A0-E7BE-474E-ABE7-0E3E27A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259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D54CD9-0030-4568-B800-52464824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90F721E-18D4-4402-9F90-B04BEF56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0287FA3-9469-4D2A-9B0B-60B213D1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4DF6F80-C687-48D7-B186-A338DC1C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9E7200-ED72-44D3-B1AF-DD5963C8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257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8FF0EC-66D5-42E3-BBE3-1EC190C2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CC60CC-B481-4FFE-8159-7CA4B3EF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5B29CD3-00B7-4C78-BF1F-05E5A60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685F007-AB3F-4E5B-AEE1-E807B22A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7C89D8F-3BED-4FFA-8EEC-6B3F6AD0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D5C30C-D27B-43D3-858B-27877DB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C38991B-416E-4FF3-B5F1-7E37CC780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DE1BE89-3C43-4BF3-BA02-1FC496D67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07DB40B-7C6D-4F7C-AB01-1E9DF035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6AD989A-DB81-4E04-A721-B10DCA5B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912D344-2F99-48DF-9C1B-A3A7ADA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02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941048-4E4C-442F-BF06-D896AF61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3315E72-624C-4617-9745-45511A01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7A12A16-B539-47ED-A2E0-1F84DFD7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CA075A5D-F45C-4F6A-BB67-FED176E11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4DFCA98-C6A8-4403-9484-95069A9BA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19E69372-AF32-4BDE-A895-CA010F15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BEFFB79-3953-47E4-A305-7F7EC722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9D86CB2-D6A6-4C91-84EE-35BEB6A6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8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C0FDB9-CB15-485E-8852-8887613C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6ABA286-6A8D-448C-A04E-9F31AB78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CC57C2B-EBE3-44F3-8CD4-C22D523A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8FCCAE4-2386-4692-9C51-1F655C5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E5764C8-4B38-4936-BEAF-4AB19E43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A88D8B5-E6E3-4620-BCAB-202C49AE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536B9DBD-B7DA-4108-A70B-99C9A9F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87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0DC7F4-B2AB-4444-95EB-5761ECD7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CE6175A-0FC2-4C1F-A74A-10019401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E4CFBE84-4B52-45A9-8FC8-5A146BF5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4ED1C7B-90E5-424D-9854-AD5AD1BA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6AB0BFD-ACA9-4D28-A070-BEEC86BD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C64815-1185-4EEC-846E-DCE0CE7F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582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3DA6A2-CB00-4CCD-A4D2-74986065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3EBA9E59-173F-4F72-A7D2-A25B214A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D3F5A51-CDAA-425D-A71B-C03B21D67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F913C0F-DEB2-4EB2-B832-19483DE4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D438C91-FF23-49A8-9C5E-42304C07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01D6488-408F-4523-B975-3132989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715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64440E-22C2-47EA-9C64-772EF17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B4CA701-A59C-4077-A308-DA7F9FF2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257AB8E-1D9D-47E3-B068-8E731CB51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346F-29C5-4B13-B6F5-EEE29D5C26AA}" type="datetimeFigureOut">
              <a:rPr lang="es-AR" smtClean="0"/>
              <a:t>15/4/2025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2D0146-0E8A-41D0-92A2-0B5DC338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FB801DD-B250-4A71-8A9A-CA5CE42D4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2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2582"/>
            <a:ext cx="10210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92" y="3312243"/>
            <a:ext cx="3511717" cy="22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17" y="291294"/>
            <a:ext cx="8698831" cy="631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83" y="307587"/>
            <a:ext cx="666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694820" y="483799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93167" y="14062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01851" y="14062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93167" y="2152178"/>
            <a:ext cx="330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>
                <a:solidFill>
                  <a:srgbClr val="0070C0"/>
                </a:solidFill>
              </a:rPr>
              <a:t>d</a:t>
            </a:r>
            <a:r>
              <a:rPr lang="es-MX" sz="2400" i="1" dirty="0" err="1" smtClean="0">
                <a:solidFill>
                  <a:srgbClr val="0070C0"/>
                </a:solidFill>
              </a:rPr>
              <a:t>oes</a:t>
            </a:r>
            <a:r>
              <a:rPr lang="es-MX" sz="2400" i="1" dirty="0" smtClean="0">
                <a:solidFill>
                  <a:srgbClr val="0070C0"/>
                </a:solidFill>
              </a:rPr>
              <a:t> </a:t>
            </a:r>
            <a:r>
              <a:rPr lang="es-MX" sz="2400" i="1" dirty="0" err="1" smtClean="0">
                <a:solidFill>
                  <a:srgbClr val="0070C0"/>
                </a:solidFill>
              </a:rPr>
              <a:t>she</a:t>
            </a:r>
            <a:r>
              <a:rPr lang="es-MX" sz="2400" i="1" dirty="0" smtClean="0">
                <a:solidFill>
                  <a:srgbClr val="0070C0"/>
                </a:solidFill>
              </a:rPr>
              <a:t> </a:t>
            </a:r>
            <a:r>
              <a:rPr lang="es-MX" sz="2400" i="1" dirty="0" err="1" smtClean="0">
                <a:solidFill>
                  <a:srgbClr val="0070C0"/>
                </a:solidFill>
              </a:rPr>
              <a:t>work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17130" y="2837978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24336" y="2850767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like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08946" y="358393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21378" y="358393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717130" y="4293799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Is</a:t>
            </a:r>
            <a:r>
              <a:rPr lang="es-MX" sz="2400" i="1" dirty="0" smtClean="0">
                <a:solidFill>
                  <a:srgbClr val="0070C0"/>
                </a:solidFill>
              </a:rPr>
              <a:t> he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717130" y="4991631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err="1" smtClean="0">
                <a:solidFill>
                  <a:srgbClr val="0070C0"/>
                </a:solidFill>
              </a:rPr>
              <a:t>Does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494419" y="5040515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 smtClean="0">
                <a:solidFill>
                  <a:srgbClr val="0070C0"/>
                </a:solidFill>
              </a:rPr>
              <a:t>do</a:t>
            </a:r>
            <a:endParaRPr lang="es-AR" sz="2400" i="1" dirty="0">
              <a:solidFill>
                <a:srgbClr val="0070C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493167" y="5749620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i="1" dirty="0">
                <a:solidFill>
                  <a:srgbClr val="0070C0"/>
                </a:solidFill>
              </a:rPr>
              <a:t>d</a:t>
            </a:r>
            <a:r>
              <a:rPr lang="es-MX" sz="2400" i="1" dirty="0" smtClean="0">
                <a:solidFill>
                  <a:srgbClr val="0070C0"/>
                </a:solidFill>
              </a:rPr>
              <a:t>o  </a:t>
            </a:r>
            <a:r>
              <a:rPr lang="es-MX" sz="2400" i="1" dirty="0" err="1" smtClean="0">
                <a:solidFill>
                  <a:srgbClr val="0070C0"/>
                </a:solidFill>
              </a:rPr>
              <a:t>you</a:t>
            </a:r>
            <a:r>
              <a:rPr lang="es-MX" sz="2400" i="1" dirty="0" smtClean="0">
                <a:solidFill>
                  <a:srgbClr val="0070C0"/>
                </a:solidFill>
              </a:rPr>
              <a:t> do</a:t>
            </a:r>
            <a:endParaRPr lang="es-AR" sz="2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9" y="266951"/>
            <a:ext cx="5172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28" y="122572"/>
            <a:ext cx="4976061" cy="92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7" y="1207169"/>
            <a:ext cx="6302040" cy="515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63" y="1825542"/>
            <a:ext cx="1219200" cy="2952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58" y="2470484"/>
            <a:ext cx="819150" cy="30480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33" y="3105150"/>
            <a:ext cx="790575" cy="3238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00" y="3785937"/>
            <a:ext cx="771525" cy="3333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76" y="4403561"/>
            <a:ext cx="1466850" cy="3333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95" y="5066798"/>
            <a:ext cx="581025" cy="2857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95" y="5697454"/>
            <a:ext cx="676275" cy="3238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3.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75031" y="1860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2" y="127621"/>
            <a:ext cx="6934952" cy="64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451684" y="1720516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451684" y="2462463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451683" y="3761874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r>
              <a:rPr lang="es-MX" sz="2200" dirty="0" smtClean="0"/>
              <a:t>o </a:t>
            </a:r>
            <a:r>
              <a:rPr lang="es-MX" sz="2200" dirty="0" err="1" smtClean="0"/>
              <a:t>you</a:t>
            </a:r>
            <a:endParaRPr lang="es-AR" sz="2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390273" y="5470358"/>
            <a:ext cx="1179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err="1" smtClean="0"/>
              <a:t>is</a:t>
            </a: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38164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66675"/>
            <a:ext cx="3514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3" y="66675"/>
            <a:ext cx="58197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87" y="672516"/>
            <a:ext cx="5476875" cy="341947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08724" y="5131392"/>
            <a:ext cx="53787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Write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profile</a:t>
            </a:r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of </a:t>
            </a:r>
            <a:r>
              <a:rPr lang="es-E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yourself</a:t>
            </a:r>
            <a:endParaRPr lang="es-E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Light SemiCondensed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Attach</a:t>
            </a:r>
            <a:r>
              <a:rPr lang="es-E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lang="es-ES" sz="32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hnschrift Light SemiCondense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photo</a:t>
            </a:r>
            <a:endParaRPr lang="es-E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hnschrift Light SemiCondensed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5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3" y="572252"/>
            <a:ext cx="6242450" cy="396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6840"/>
            <a:ext cx="7345029" cy="32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8937" y="572252"/>
            <a:ext cx="609600" cy="609600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 flipH="1">
            <a:off x="1937085" y="3080084"/>
            <a:ext cx="890336" cy="117909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1937085" y="3513221"/>
            <a:ext cx="890336" cy="40907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1852864" y="3513221"/>
            <a:ext cx="974557" cy="336884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5" y="5149766"/>
            <a:ext cx="3367451" cy="55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8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70" y="431452"/>
            <a:ext cx="4625975" cy="591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0" y="153043"/>
            <a:ext cx="5141243" cy="64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9456" y="3387336"/>
            <a:ext cx="609600" cy="609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114926" y="859347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59968" y="859346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want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14926" y="187524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Where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99610" y="187524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live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355431" y="2440726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44578" y="2671558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rgbClr val="0070C0"/>
                </a:solidFill>
              </a:rPr>
              <a:t>do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50895" y="3230471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work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197768" y="3725113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What</a:t>
            </a:r>
            <a:endParaRPr lang="es-AR" sz="2300" i="1" dirty="0">
              <a:solidFill>
                <a:srgbClr val="0070C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52862" y="5051579"/>
            <a:ext cx="166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rgbClr val="0070C0"/>
                </a:solidFill>
              </a:rPr>
              <a:t>want</a:t>
            </a:r>
            <a:endParaRPr lang="es-AR" sz="23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94" y="938463"/>
            <a:ext cx="8440778" cy="45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8211" y="143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8" y="1203158"/>
            <a:ext cx="9999791" cy="48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6474" y="465221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618747" y="1303604"/>
            <a:ext cx="1961148" cy="4770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AR" sz="25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252" y="2726981"/>
            <a:ext cx="402393" cy="3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21" y="2287894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85" y="3213011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39" y="3659961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48" y="4121094"/>
            <a:ext cx="402393" cy="39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25" y="4630509"/>
            <a:ext cx="459456" cy="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660358" y="5342021"/>
            <a:ext cx="6725653" cy="7290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9581206" y="5147761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98" y="541421"/>
            <a:ext cx="9615208" cy="581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538663" y="2358189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old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500" b="1" i="1" dirty="0" smtClean="0">
                <a:solidFill>
                  <a:srgbClr val="0070C0"/>
                </a:solidFill>
              </a:rPr>
              <a:t> Barry?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562726" y="3212041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What’s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his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name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38662" y="4122821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smtClean="0">
                <a:solidFill>
                  <a:srgbClr val="0070C0"/>
                </a:solidFill>
              </a:rPr>
              <a:t>Do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like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it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38661" y="4952999"/>
            <a:ext cx="43674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500" b="1" i="1" dirty="0" smtClean="0">
                <a:solidFill>
                  <a:srgbClr val="0070C0"/>
                </a:solidFill>
              </a:rPr>
              <a:t> do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feel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about</a:t>
            </a:r>
            <a:r>
              <a:rPr lang="es-MX" sz="2500" b="1" i="1" dirty="0" smtClean="0">
                <a:solidFill>
                  <a:srgbClr val="0070C0"/>
                </a:solidFill>
              </a:rPr>
              <a:t> </a:t>
            </a:r>
            <a:r>
              <a:rPr lang="es-MX" sz="2500" b="1" i="1" dirty="0" err="1" smtClean="0">
                <a:solidFill>
                  <a:srgbClr val="0070C0"/>
                </a:solidFill>
              </a:rPr>
              <a:t>cats</a:t>
            </a:r>
            <a:r>
              <a:rPr lang="es-MX" sz="2500" b="1" i="1" dirty="0" smtClean="0">
                <a:solidFill>
                  <a:srgbClr val="0070C0"/>
                </a:solidFill>
              </a:rPr>
              <a:t>?</a:t>
            </a:r>
            <a:endParaRPr lang="es-AR" sz="2500" b="1" i="1" dirty="0">
              <a:solidFill>
                <a:srgbClr val="0070C0"/>
              </a:solidFill>
            </a:endParaRPr>
          </a:p>
        </p:txBody>
      </p:sp>
      <p:pic>
        <p:nvPicPr>
          <p:cNvPr id="7" name="EF4e_ElemSB_3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906" y="525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04" y="385512"/>
            <a:ext cx="7455318" cy="60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6811" y="597568"/>
            <a:ext cx="609600" cy="6096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3" y="407068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71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38" y="360947"/>
            <a:ext cx="10140009" cy="617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3.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7105" y="2654968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2926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4" y="239865"/>
            <a:ext cx="6581274" cy="628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744326" y="3328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218948" y="1845295"/>
            <a:ext cx="48366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i="1" dirty="0" smtClean="0">
                <a:solidFill>
                  <a:srgbClr val="0070C0"/>
                </a:solidFill>
              </a:rPr>
              <a:t>1.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many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children</a:t>
            </a:r>
            <a:r>
              <a:rPr lang="es-MX" sz="2400" b="1" i="1" dirty="0" smtClean="0">
                <a:solidFill>
                  <a:srgbClr val="0070C0"/>
                </a:solidFill>
              </a:rPr>
              <a:t>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have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2.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job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interesting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3.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colour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is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i="1" dirty="0" smtClean="0">
                <a:solidFill>
                  <a:srgbClr val="0070C0"/>
                </a:solidFill>
              </a:rPr>
              <a:t> car?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4.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Where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brother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5.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work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with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computers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6.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kind</a:t>
            </a:r>
            <a:r>
              <a:rPr lang="es-MX" sz="2400" b="1" i="1" dirty="0" smtClean="0">
                <a:solidFill>
                  <a:srgbClr val="0070C0"/>
                </a:solidFill>
              </a:rPr>
              <a:t> of magazines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read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7.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What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he do at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the</a:t>
            </a:r>
            <a:r>
              <a:rPr lang="es-MX" sz="2400" b="1" i="1" dirty="0" smtClean="0">
                <a:solidFill>
                  <a:srgbClr val="0070C0"/>
                </a:solidFill>
              </a:rPr>
              <a:t> 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weekend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  <a:endParaRPr lang="es-MX" sz="2400" b="1" i="1" dirty="0">
              <a:solidFill>
                <a:srgbClr val="0070C0"/>
              </a:solidFill>
            </a:endParaRP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8. Are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stressed</a:t>
            </a:r>
            <a:r>
              <a:rPr lang="es-MX" sz="2400" b="1" i="1" dirty="0" smtClean="0">
                <a:solidFill>
                  <a:srgbClr val="0070C0"/>
                </a:solidFill>
              </a:rPr>
              <a:t> in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job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9.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Where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does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sister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live</a:t>
            </a:r>
            <a:r>
              <a:rPr lang="es-MX" sz="2400" b="1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s-MX" sz="2400" b="1" i="1" dirty="0" smtClean="0">
                <a:solidFill>
                  <a:srgbClr val="0070C0"/>
                </a:solidFill>
              </a:rPr>
              <a:t>10.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How</a:t>
            </a:r>
            <a:r>
              <a:rPr lang="es-MX" sz="2400" b="1" i="1" dirty="0" smtClean="0">
                <a:solidFill>
                  <a:srgbClr val="0070C0"/>
                </a:solidFill>
              </a:rPr>
              <a:t> do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you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say</a:t>
            </a:r>
            <a:r>
              <a:rPr lang="es-MX" sz="2400" b="1" i="1" dirty="0" smtClean="0">
                <a:solidFill>
                  <a:srgbClr val="0070C0"/>
                </a:solidFill>
              </a:rPr>
              <a:t> </a:t>
            </a:r>
            <a:r>
              <a:rPr lang="es-MX" sz="2400" b="1" i="1" dirty="0" err="1" smtClean="0">
                <a:solidFill>
                  <a:srgbClr val="0070C0"/>
                </a:solidFill>
              </a:rPr>
              <a:t>that</a:t>
            </a:r>
            <a:r>
              <a:rPr lang="es-MX" sz="2400" b="1" i="1" dirty="0" smtClean="0">
                <a:solidFill>
                  <a:srgbClr val="0070C0"/>
                </a:solidFill>
              </a:rPr>
              <a:t> in English?</a:t>
            </a:r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896726" y="4852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049126" y="637674"/>
            <a:ext cx="257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b="1" i="1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078" y="454146"/>
            <a:ext cx="6667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149</Words>
  <Application>Microsoft Office PowerPoint</Application>
  <PresentationFormat>Personalizado</PresentationFormat>
  <Paragraphs>41</Paragraphs>
  <Slides>13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90</cp:revision>
  <dcterms:created xsi:type="dcterms:W3CDTF">2020-04-09T12:49:11Z</dcterms:created>
  <dcterms:modified xsi:type="dcterms:W3CDTF">2025-04-16T02:13:22Z</dcterms:modified>
</cp:coreProperties>
</file>