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398" r:id="rId4"/>
    <p:sldId id="403" r:id="rId5"/>
    <p:sldId id="386" r:id="rId6"/>
    <p:sldId id="389" r:id="rId7"/>
    <p:sldId id="390" r:id="rId8"/>
    <p:sldId id="391" r:id="rId9"/>
    <p:sldId id="392" r:id="rId10"/>
    <p:sldId id="400" r:id="rId11"/>
    <p:sldId id="401" r:id="rId12"/>
    <p:sldId id="402" r:id="rId13"/>
    <p:sldId id="393" r:id="rId14"/>
    <p:sldId id="394" r:id="rId15"/>
    <p:sldId id="395" r:id="rId16"/>
    <p:sldId id="397" r:id="rId17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6BBA"/>
    <a:srgbClr val="FEDEFA"/>
    <a:srgbClr val="EFAFE1"/>
    <a:srgbClr val="B41EA2"/>
    <a:srgbClr val="CA06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CE379C-4AE4-4BFE-AF80-57B95DBD5E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452A24-F0E6-49C7-B509-19E43D2CA7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7A806C-0460-4269-87E4-2608DAF6D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A9AA2-B8C4-4FF8-813F-9231C540976B}" type="datetimeFigureOut">
              <a:rPr lang="es-AR" smtClean="0"/>
              <a:t>13/11/2020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11C5A6-94AF-4C4B-88CE-EBC016A96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FF95BAD-EEEB-4E2C-8EA5-328D119EA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BD51A-E77F-4035-A910-26397300ED0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25909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A1AF9F-34EC-46B2-AE49-E31F5E648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03961D7-F6C0-47D2-8D5D-E9A3A2F66B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46ADD1C-61FD-40BF-9822-3EDF28671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A9AA2-B8C4-4FF8-813F-9231C540976B}" type="datetimeFigureOut">
              <a:rPr lang="es-AR" smtClean="0"/>
              <a:t>13/11/2020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AE36D10-8CB8-47E9-9AF5-7A3871B84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80CD530-4530-406D-AE58-D22A6BCE5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BD51A-E77F-4035-A910-26397300ED0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83017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6565B01-C817-4B73-B905-BF884B8633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1497FB3-9FB5-4744-B3C9-7E5858AFA3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6B3120C-62A0-415A-B2C3-906A37C1E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A9AA2-B8C4-4FF8-813F-9231C540976B}" type="datetimeFigureOut">
              <a:rPr lang="es-AR" smtClean="0"/>
              <a:t>13/11/2020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4397AF2-098F-40E2-8C1F-DFBCB39D3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FF97B6E-7BF0-452D-B2CC-DEDE92AB4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BD51A-E77F-4035-A910-26397300ED0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710039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13/11/2020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091705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13/11/2020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867907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13/11/2020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476029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13/11/2020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293904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13/11/2020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407567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13/11/2020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441715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13/11/2020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348578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13/11/2020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01832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723570-51AD-4E9F-AB96-A6BC02612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748C971-2782-413A-9FC9-FEFC480A30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F5EF40-362D-4394-8BB9-7B40AB80C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A9AA2-B8C4-4FF8-813F-9231C540976B}" type="datetimeFigureOut">
              <a:rPr lang="es-AR" smtClean="0"/>
              <a:t>13/11/2020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19B46F2-1B2F-45EC-A46C-66E9E9BF1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8F0B63E-F94B-456D-B069-7EEDF4438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BD51A-E77F-4035-A910-26397300ED0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039340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13/11/2020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582097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13/11/2020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88703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13/11/2020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85123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6DA76E-6620-4484-9E30-6277B5F5F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5AF2996-20CF-48DC-B483-FB17654227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D2AC8AA-DF1F-49DF-A491-6B912A511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A9AA2-B8C4-4FF8-813F-9231C540976B}" type="datetimeFigureOut">
              <a:rPr lang="es-AR" smtClean="0"/>
              <a:t>13/11/2020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9A85829-99DC-4D56-8DB9-530DB1A2E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C4FF69E-BD74-48BF-A50C-A9FCD0981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BD51A-E77F-4035-A910-26397300ED0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23642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38D66E-85B8-4B8D-8609-A3CD8F2F6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6C6E045-4691-484F-91D0-BC85A08A20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5B5CB41-7337-4B10-B9ED-D16CAEF09D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940B7C2-7384-4D17-874E-4C46307DE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A9AA2-B8C4-4FF8-813F-9231C540976B}" type="datetimeFigureOut">
              <a:rPr lang="es-AR" smtClean="0"/>
              <a:t>13/11/2020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32E216D-4D78-4A22-A8F0-21125CF01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E319C9E-02DC-4011-8365-FE9CC348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BD51A-E77F-4035-A910-26397300ED0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56455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570B36-86E2-4E76-831A-02BD827F7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7B666F3-A543-4FC2-BB3C-B61881D63A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78B57AC-F3FC-49C3-9113-F23EE20E82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FA83389-8DA3-471C-B3EE-68A1B0080E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B5DE103-1861-4A0B-82F4-BA3AC32566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A89ABE5-E7CD-4596-82AC-ADB5FD801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A9AA2-B8C4-4FF8-813F-9231C540976B}" type="datetimeFigureOut">
              <a:rPr lang="es-AR" smtClean="0"/>
              <a:t>13/11/2020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3A4E6BA-C469-47FF-BAA9-8F6E179EF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4062BAA-9AC7-4F03-BA06-CD0441A83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BD51A-E77F-4035-A910-26397300ED0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49861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5B2789-29EB-47CE-91D4-A17AC4030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4C25320-262A-4500-9E9C-0108AD848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A9AA2-B8C4-4FF8-813F-9231C540976B}" type="datetimeFigureOut">
              <a:rPr lang="es-AR" smtClean="0"/>
              <a:t>13/11/2020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C0A1281-CA66-41C3-A6D3-456C15699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1326E48-E3B9-49BE-A1EA-BDB3EE2AB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BD51A-E77F-4035-A910-26397300ED0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93153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FE1A8FF-98DE-45C2-B3BF-708123BEA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A9AA2-B8C4-4FF8-813F-9231C540976B}" type="datetimeFigureOut">
              <a:rPr lang="es-AR" smtClean="0"/>
              <a:t>13/11/2020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A17930C-71DB-4727-8D62-A2686CB63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DF58373-7D32-4BB3-99C3-CB000DA17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BD51A-E77F-4035-A910-26397300ED0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10501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7D8534-ABAC-4D23-993C-7DBB02373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C00D5DF-4CDB-4438-9457-C76E3CF95B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51C892F-E765-4661-93EF-B8C7945F28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9FAB6F9-4CDD-40F8-93B6-FAFEB37E2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A9AA2-B8C4-4FF8-813F-9231C540976B}" type="datetimeFigureOut">
              <a:rPr lang="es-AR" smtClean="0"/>
              <a:t>13/11/2020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32B79B-A739-44A3-A07C-CAE2F03F4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CF10263-1444-4197-A51E-A041C898D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BD51A-E77F-4035-A910-26397300ED0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41217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1FA313-1512-4E32-97CA-95ADAC054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09207AF-1EDD-49B0-BF53-2F1F5346FE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2A415BD-08B1-4B10-9849-850E794339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5AD553B-B116-4283-B22D-FADE4A3C4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A9AA2-B8C4-4FF8-813F-9231C540976B}" type="datetimeFigureOut">
              <a:rPr lang="es-AR" smtClean="0"/>
              <a:t>13/11/2020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4D7B630-41D6-425A-AD89-94A33EA81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E6CA67B-5C18-4D30-BCC7-C88D3033F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BD51A-E77F-4035-A910-26397300ED0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80395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FD152C5-C91F-4157-A389-E9F3632A7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118F3E9-506C-41A1-B215-31BB4B94F6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C12C9C6-E75E-49F6-AF9A-7340E954DD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EA9AA2-B8C4-4FF8-813F-9231C540976B}" type="datetimeFigureOut">
              <a:rPr lang="es-AR" smtClean="0"/>
              <a:t>13/11/2020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4BC938A-6DE2-4F5D-928E-558173D516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F0ACA7E-15FE-472D-8A06-184E265A73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6BD51A-E77F-4035-A910-26397300ED0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29072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C4BACC-2CE9-4D10-AE9F-99F873241779}" type="datetimeFigureOut">
              <a:rPr lang="es-AR" smtClean="0"/>
              <a:t>13/11/2020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81818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2.mp3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7.png"/><Relationship Id="rId4" Type="http://schemas.openxmlformats.org/officeDocument/2006/relationships/audio" Target="../media/media2.mp3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7CB8F2-8A11-494C-9571-814ADFA423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AR" dirty="0"/>
              <a:t>6B 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12549F4-E4F7-4FA7-BDDF-317D8CC7A4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AR" dirty="0"/>
          </a:p>
          <a:p>
            <a:r>
              <a:rPr lang="es-AR" sz="6000" dirty="0"/>
              <a:t>TIMES WE LOVE</a:t>
            </a:r>
          </a:p>
        </p:txBody>
      </p:sp>
    </p:spTree>
    <p:extLst>
      <p:ext uri="{BB962C8B-B14F-4D97-AF65-F5344CB8AC3E}">
        <p14:creationId xmlns:p14="http://schemas.microsoft.com/office/powerpoint/2010/main" val="12015432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0AA5806C-0005-40D9-A54E-E3E71162F5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87811" y="883252"/>
            <a:ext cx="8616378" cy="5091496"/>
          </a:xfrm>
          <a:prstGeom prst="rect">
            <a:avLst/>
          </a:prstGeom>
        </p:spPr>
      </p:pic>
      <p:pic>
        <p:nvPicPr>
          <p:cNvPr id="5" name="6B_3.34.mp3">
            <a:hlinkClick r:id="" action="ppaction://media"/>
            <a:extLst>
              <a:ext uri="{FF2B5EF4-FFF2-40B4-BE49-F238E27FC236}">
                <a16:creationId xmlns:a16="http://schemas.microsoft.com/office/drawing/2014/main" id="{F19787A1-9ABB-42D6-844E-C7D3528B99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81320" y="11819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59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02DC2C55-C33F-4C06-9CEC-EBB7AE0D55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826937" y="505526"/>
            <a:ext cx="8243820" cy="5751777"/>
          </a:xfrm>
          <a:prstGeom prst="rect">
            <a:avLst/>
          </a:prstGeom>
        </p:spPr>
      </p:pic>
      <p:pic>
        <p:nvPicPr>
          <p:cNvPr id="5" name="6B_3.34.mp3">
            <a:hlinkClick r:id="" action="ppaction://media"/>
            <a:extLst>
              <a:ext uri="{FF2B5EF4-FFF2-40B4-BE49-F238E27FC236}">
                <a16:creationId xmlns:a16="http://schemas.microsoft.com/office/drawing/2014/main" id="{C4B65210-8450-44D3-9AAD-87A8134391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81320" y="11819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69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899" y="754456"/>
            <a:ext cx="9723119" cy="5453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63099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AFA7A98-2072-4B06-A64B-0A25CF6D1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008" y="347005"/>
            <a:ext cx="5985646" cy="616398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E814026-669C-4820-AEF1-C4491355F460}"/>
              </a:ext>
            </a:extLst>
          </p:cNvPr>
          <p:cNvSpPr txBox="1"/>
          <p:nvPr/>
        </p:nvSpPr>
        <p:spPr>
          <a:xfrm>
            <a:off x="6850964" y="347005"/>
            <a:ext cx="4811151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Make</a:t>
            </a:r>
            <a:r>
              <a:rPr lang="es-MX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dialogues: </a:t>
            </a:r>
          </a:p>
          <a:p>
            <a:endParaRPr lang="es-MX" sz="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MX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Read</a:t>
            </a:r>
            <a:r>
              <a:rPr lang="es-MX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MX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watch</a:t>
            </a:r>
            <a:r>
              <a:rPr lang="es-MX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tv, </a:t>
            </a:r>
            <a:r>
              <a:rPr lang="es-MX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cook</a:t>
            </a:r>
            <a:r>
              <a:rPr lang="es-MX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MX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play</a:t>
            </a:r>
            <a:r>
              <a:rPr lang="es-MX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video </a:t>
            </a:r>
            <a:r>
              <a:rPr lang="es-MX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games</a:t>
            </a:r>
            <a:r>
              <a:rPr lang="es-MX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listen to music, </a:t>
            </a:r>
            <a:r>
              <a:rPr lang="es-MX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walk</a:t>
            </a:r>
            <a:r>
              <a:rPr lang="es-MX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MX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</a:t>
            </a:r>
            <a:r>
              <a:rPr lang="es-MX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</a:t>
            </a:r>
            <a:r>
              <a:rPr lang="es-MX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MX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cinema, do </a:t>
            </a:r>
            <a:r>
              <a:rPr lang="es-MX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housework</a:t>
            </a:r>
            <a:r>
              <a:rPr lang="es-MX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dance, run, do </a:t>
            </a:r>
            <a:r>
              <a:rPr lang="es-MX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exercise</a:t>
            </a:r>
            <a:r>
              <a:rPr lang="es-MX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MX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buy</a:t>
            </a:r>
            <a:r>
              <a:rPr lang="es-MX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clothes</a:t>
            </a:r>
            <a:r>
              <a:rPr lang="es-MX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get up </a:t>
            </a:r>
            <a:r>
              <a:rPr lang="es-MX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early</a:t>
            </a:r>
            <a:r>
              <a:rPr lang="es-MX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endParaRPr lang="es-MX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-Do </a:t>
            </a:r>
            <a:r>
              <a:rPr lang="es-MX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like</a:t>
            </a:r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reading</a:t>
            </a:r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-Yes, I do. I </a:t>
            </a:r>
            <a:r>
              <a:rPr lang="es-MX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love</a:t>
            </a:r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reading</a:t>
            </a:r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endParaRPr lang="es-MX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-Do </a:t>
            </a:r>
            <a:r>
              <a:rPr lang="es-MX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like</a:t>
            </a:r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doing</a:t>
            </a:r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housework</a:t>
            </a:r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s-MX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Mmm</a:t>
            </a:r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I </a:t>
            </a:r>
            <a:r>
              <a:rPr lang="es-MX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don’t</a:t>
            </a:r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mind</a:t>
            </a:r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doing</a:t>
            </a:r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housework</a:t>
            </a:r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endParaRPr lang="es-MX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-Do </a:t>
            </a:r>
            <a:r>
              <a:rPr lang="es-MX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like</a:t>
            </a:r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getting</a:t>
            </a:r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up </a:t>
            </a:r>
            <a:r>
              <a:rPr lang="es-MX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early</a:t>
            </a:r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-No, I </a:t>
            </a:r>
            <a:r>
              <a:rPr lang="es-MX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don’t</a:t>
            </a:r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I </a:t>
            </a:r>
            <a:r>
              <a:rPr lang="es-MX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hate</a:t>
            </a:r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getting</a:t>
            </a:r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up </a:t>
            </a:r>
            <a:r>
              <a:rPr lang="es-MX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early</a:t>
            </a:r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A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22E7C8E-0CAC-4DF0-A415-6A0A8A381F61}"/>
              </a:ext>
            </a:extLst>
          </p:cNvPr>
          <p:cNvSpPr txBox="1"/>
          <p:nvPr/>
        </p:nvSpPr>
        <p:spPr>
          <a:xfrm>
            <a:off x="7610621" y="4459459"/>
            <a:ext cx="3854548" cy="1938992"/>
          </a:xfrm>
          <a:prstGeom prst="rect">
            <a:avLst/>
          </a:prstGeom>
          <a:noFill/>
          <a:scene3d>
            <a:camera prst="isometricLeftDown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MX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Oral </a:t>
            </a:r>
            <a:r>
              <a:rPr lang="es-MX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assignment</a:t>
            </a:r>
            <a:endParaRPr lang="es-AR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706653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+C 5&amp;6 3.42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28876" y="4291582"/>
            <a:ext cx="609600" cy="609600"/>
          </a:xfr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2850372-C8DC-4C32-A654-2D9EC6455A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353" y="542522"/>
            <a:ext cx="5611008" cy="288647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48A1908-B2E5-42FF-955A-E5D7A6D127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1541" y="558019"/>
            <a:ext cx="5574369" cy="503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90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9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+C 5&amp;6 In the street">
            <a:hlinkClick r:id="" action="ppaction://media"/>
            <a:extLst>
              <a:ext uri="{FF2B5EF4-FFF2-40B4-BE49-F238E27FC236}">
                <a16:creationId xmlns:a16="http://schemas.microsoft.com/office/drawing/2014/main" id="{18AA2192-7933-4E52-866C-F01439B690A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50012" y="1166018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939824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2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EDEFA"/>
            </a:gs>
            <a:gs pos="65000">
              <a:srgbClr val="EFAFE1"/>
            </a:gs>
            <a:gs pos="83000">
              <a:srgbClr val="C76BBA"/>
            </a:gs>
            <a:gs pos="100000">
              <a:srgbClr val="B41EA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6B_3.29.mp3">
            <a:hlinkClick r:id="" action="ppaction://media"/>
            <a:extLst>
              <a:ext uri="{FF2B5EF4-FFF2-40B4-BE49-F238E27FC236}">
                <a16:creationId xmlns:a16="http://schemas.microsoft.com/office/drawing/2014/main" id="{51B0DF7B-AEE2-42F8-BB2A-95BF4AC671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16789" y="854904"/>
            <a:ext cx="609600" cy="609600"/>
          </a:xfrm>
          <a:prstGeom prst="rect">
            <a:avLst/>
          </a:prstGeom>
        </p:spPr>
      </p:pic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AF6B8C9F-D809-4485-BD62-00E5AD9385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518117" y="391246"/>
            <a:ext cx="5486400" cy="616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485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EDEFA"/>
            </a:gs>
            <a:gs pos="65000">
              <a:srgbClr val="EFAFE1"/>
            </a:gs>
            <a:gs pos="83000">
              <a:srgbClr val="C76BBA"/>
            </a:gs>
            <a:gs pos="100000">
              <a:srgbClr val="B41EA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98810835-39F5-42D8-8AC2-D6DA98394E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279038" y="76608"/>
            <a:ext cx="4542599" cy="6557556"/>
          </a:xfrm>
          <a:prstGeom prst="rect">
            <a:avLst/>
          </a:prstGeom>
        </p:spPr>
      </p:pic>
      <p:pic>
        <p:nvPicPr>
          <p:cNvPr id="5" name="6B_3.30.mp3">
            <a:hlinkClick r:id="" action="ppaction://media"/>
            <a:extLst>
              <a:ext uri="{FF2B5EF4-FFF2-40B4-BE49-F238E27FC236}">
                <a16:creationId xmlns:a16="http://schemas.microsoft.com/office/drawing/2014/main" id="{A9688358-1F02-4784-8B5F-FAA240ACC1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96400" y="8507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81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7DADFF-7561-4B9B-BF4B-377A5A571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62074"/>
          </a:xfrm>
        </p:spPr>
        <p:txBody>
          <a:bodyPr>
            <a:normAutofit fontScale="90000"/>
          </a:bodyPr>
          <a:lstStyle/>
          <a:p>
            <a:pPr algn="l"/>
            <a:r>
              <a:rPr lang="es-A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DATE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16" y="1594022"/>
            <a:ext cx="6030096" cy="2261286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379" y="166991"/>
            <a:ext cx="4007035" cy="6524017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6B_3.2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27848" y="545985"/>
            <a:ext cx="609600" cy="609600"/>
          </a:xfrm>
          <a:prstGeom prst="rect">
            <a:avLst/>
          </a:prstGeom>
        </p:spPr>
      </p:pic>
      <p:pic>
        <p:nvPicPr>
          <p:cNvPr id="8" name="6B_3.30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96400" y="850785"/>
            <a:ext cx="609600" cy="6096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8A5745C-6175-4950-A122-169588C7B3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5566" y="4293745"/>
            <a:ext cx="5840290" cy="150370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AA4BE97-EE10-40F2-8B3A-51E20CCEB4BB}"/>
              </a:ext>
            </a:extLst>
          </p:cNvPr>
          <p:cNvSpPr txBox="1"/>
          <p:nvPr/>
        </p:nvSpPr>
        <p:spPr>
          <a:xfrm>
            <a:off x="5835215" y="545985"/>
            <a:ext cx="726223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MX" dirty="0"/>
              <a:t>Page 159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972073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19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922114"/>
          </a:xfrm>
        </p:spPr>
        <p:txBody>
          <a:bodyPr/>
          <a:lstStyle/>
          <a:p>
            <a:r>
              <a:rPr lang="es-A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DATES</a:t>
            </a:r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98" y="1196752"/>
            <a:ext cx="6227203" cy="4578826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501" y="1196752"/>
            <a:ext cx="5141194" cy="5141194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6B_3.3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76870" y="2746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71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45" y="999774"/>
            <a:ext cx="6229350" cy="5448300"/>
          </a:xfrm>
          <a:prstGeom prst="rect">
            <a:avLst/>
          </a:prstGeom>
          <a:noFill/>
          <a:ln w="9525">
            <a:solidFill>
              <a:schemeClr val="tx2">
                <a:lumMod val="20000"/>
                <a:lumOff val="8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5675" y="1187279"/>
            <a:ext cx="5419725" cy="885825"/>
          </a:xfrm>
          <a:prstGeom prst="rect">
            <a:avLst/>
          </a:prstGeom>
          <a:noFill/>
          <a:ln>
            <a:noFill/>
          </a:ln>
          <a:effectLst/>
          <a:scene3d>
            <a:camera prst="isometricRightU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6B Readi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63874" y="4664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194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6B Reading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35889" y="2366276"/>
            <a:ext cx="609600" cy="609600"/>
          </a:xfr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684" y="1484785"/>
            <a:ext cx="4968553" cy="270928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29" y="4115396"/>
            <a:ext cx="5095875" cy="2714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132" y="58789"/>
            <a:ext cx="6408712" cy="1858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3264867" y="2192636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200" dirty="0">
                <a:solidFill>
                  <a:srgbClr val="FF0000"/>
                </a:solidFill>
                <a:latin typeface="Calibri"/>
              </a:rPr>
              <a:t>I </a:t>
            </a:r>
            <a:r>
              <a:rPr lang="es-AR" sz="1200" dirty="0" err="1">
                <a:solidFill>
                  <a:srgbClr val="FF0000"/>
                </a:solidFill>
                <a:latin typeface="Calibri"/>
              </a:rPr>
              <a:t>hate</a:t>
            </a:r>
            <a:r>
              <a:rPr lang="es-AR" sz="12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200" dirty="0" err="1">
                <a:solidFill>
                  <a:srgbClr val="FF0000"/>
                </a:solidFill>
                <a:latin typeface="Calibri"/>
              </a:rPr>
              <a:t>getting</a:t>
            </a:r>
            <a:r>
              <a:rPr lang="es-AR" sz="1200" dirty="0">
                <a:solidFill>
                  <a:srgbClr val="FF0000"/>
                </a:solidFill>
                <a:latin typeface="Calibri"/>
              </a:rPr>
              <a:t> up </a:t>
            </a:r>
            <a:r>
              <a:rPr lang="es-AR" sz="1200" dirty="0" err="1">
                <a:solidFill>
                  <a:srgbClr val="FF0000"/>
                </a:solidFill>
                <a:latin typeface="Calibri"/>
              </a:rPr>
              <a:t>early</a:t>
            </a:r>
            <a:endParaRPr lang="es-AR" sz="12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4922133" y="3198168"/>
            <a:ext cx="13368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200" dirty="0" err="1">
                <a:solidFill>
                  <a:srgbClr val="FF0000"/>
                </a:solidFill>
                <a:latin typeface="Calibri"/>
              </a:rPr>
              <a:t>The</a:t>
            </a:r>
            <a:r>
              <a:rPr lang="es-AR" sz="12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200" dirty="0" err="1">
                <a:solidFill>
                  <a:srgbClr val="FF0000"/>
                </a:solidFill>
                <a:latin typeface="Calibri"/>
              </a:rPr>
              <a:t>days</a:t>
            </a:r>
            <a:r>
              <a:rPr lang="es-AR" sz="1200" dirty="0">
                <a:solidFill>
                  <a:srgbClr val="FF0000"/>
                </a:solidFill>
                <a:latin typeface="Calibri"/>
              </a:rPr>
              <a:t> are </a:t>
            </a:r>
            <a:r>
              <a:rPr lang="es-AR" sz="1200" dirty="0" err="1">
                <a:solidFill>
                  <a:srgbClr val="FF0000"/>
                </a:solidFill>
                <a:latin typeface="Calibri"/>
              </a:rPr>
              <a:t>long</a:t>
            </a:r>
            <a:r>
              <a:rPr lang="es-AR" sz="1200" dirty="0">
                <a:solidFill>
                  <a:srgbClr val="FF0000"/>
                </a:solidFill>
                <a:latin typeface="Calibri"/>
              </a:rPr>
              <a:t> 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5767254" y="3678620"/>
            <a:ext cx="19849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200" dirty="0">
                <a:solidFill>
                  <a:srgbClr val="FF0000"/>
                </a:solidFill>
                <a:latin typeface="Calibri"/>
              </a:rPr>
              <a:t>I </a:t>
            </a:r>
            <a:r>
              <a:rPr lang="es-AR" sz="1200" dirty="0" err="1">
                <a:solidFill>
                  <a:srgbClr val="FF0000"/>
                </a:solidFill>
                <a:latin typeface="Calibri"/>
              </a:rPr>
              <a:t>like</a:t>
            </a:r>
            <a:r>
              <a:rPr lang="es-AR" sz="12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200" dirty="0" err="1">
                <a:solidFill>
                  <a:srgbClr val="FF0000"/>
                </a:solidFill>
                <a:latin typeface="Calibri"/>
              </a:rPr>
              <a:t>making</a:t>
            </a:r>
            <a:r>
              <a:rPr lang="es-AR" sz="12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200" dirty="0" err="1">
                <a:solidFill>
                  <a:srgbClr val="FF0000"/>
                </a:solidFill>
                <a:latin typeface="Calibri"/>
              </a:rPr>
              <a:t>plans</a:t>
            </a:r>
            <a:r>
              <a:rPr lang="es-AR" sz="1200" dirty="0">
                <a:solidFill>
                  <a:srgbClr val="FF0000"/>
                </a:solidFill>
                <a:latin typeface="Calibri"/>
              </a:rPr>
              <a:t>.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7608168" y="4396463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200" dirty="0">
                <a:solidFill>
                  <a:srgbClr val="FF0000"/>
                </a:solidFill>
                <a:latin typeface="Calibri"/>
              </a:rPr>
              <a:t>I </a:t>
            </a:r>
            <a:r>
              <a:rPr lang="es-AR" sz="1200" dirty="0" err="1">
                <a:solidFill>
                  <a:srgbClr val="FF0000"/>
                </a:solidFill>
                <a:latin typeface="Calibri"/>
              </a:rPr>
              <a:t>like</a:t>
            </a:r>
            <a:r>
              <a:rPr lang="es-AR" sz="12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200" dirty="0" err="1">
                <a:solidFill>
                  <a:srgbClr val="FF0000"/>
                </a:solidFill>
                <a:latin typeface="Calibri"/>
              </a:rPr>
              <a:t>being</a:t>
            </a:r>
            <a:r>
              <a:rPr lang="es-AR" sz="12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200" dirty="0" err="1">
                <a:solidFill>
                  <a:srgbClr val="FF0000"/>
                </a:solidFill>
                <a:latin typeface="Calibri"/>
              </a:rPr>
              <a:t>awake</a:t>
            </a:r>
            <a:endParaRPr lang="es-AR" sz="12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7423438" y="5044535"/>
            <a:ext cx="16248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200" dirty="0" err="1">
                <a:solidFill>
                  <a:srgbClr val="FF0000"/>
                </a:solidFill>
                <a:latin typeface="Calibri"/>
              </a:rPr>
              <a:t>Every</a:t>
            </a:r>
            <a:r>
              <a:rPr lang="es-AR" sz="12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200" dirty="0" err="1">
                <a:solidFill>
                  <a:srgbClr val="FF0000"/>
                </a:solidFill>
                <a:latin typeface="Calibri"/>
              </a:rPr>
              <a:t>week</a:t>
            </a:r>
            <a:r>
              <a:rPr lang="es-AR" sz="12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200" dirty="0" err="1">
                <a:solidFill>
                  <a:srgbClr val="FF0000"/>
                </a:solidFill>
                <a:latin typeface="Calibri"/>
              </a:rPr>
              <a:t>is</a:t>
            </a:r>
            <a:r>
              <a:rPr lang="es-AR" sz="12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200" dirty="0" err="1">
                <a:solidFill>
                  <a:srgbClr val="FF0000"/>
                </a:solidFill>
                <a:latin typeface="Calibri"/>
              </a:rPr>
              <a:t>different</a:t>
            </a:r>
            <a:endParaRPr lang="es-AR" sz="12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9469477" y="6021289"/>
            <a:ext cx="1135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200" dirty="0">
                <a:solidFill>
                  <a:srgbClr val="FF0000"/>
                </a:solidFill>
                <a:latin typeface="Calibri"/>
              </a:rPr>
              <a:t>I </a:t>
            </a:r>
            <a:r>
              <a:rPr lang="es-AR" sz="1200" dirty="0" err="1">
                <a:solidFill>
                  <a:srgbClr val="FF0000"/>
                </a:solidFill>
                <a:latin typeface="Calibri"/>
              </a:rPr>
              <a:t>love</a:t>
            </a:r>
            <a:r>
              <a:rPr lang="es-AR" sz="12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200" dirty="0" err="1">
                <a:solidFill>
                  <a:srgbClr val="FF0000"/>
                </a:solidFill>
                <a:latin typeface="Calibri"/>
              </a:rPr>
              <a:t>cooking</a:t>
            </a:r>
            <a:endParaRPr lang="es-AR" sz="1200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5671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2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B_3.33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33904" y="708391"/>
            <a:ext cx="609600" cy="609600"/>
          </a:xfr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334940"/>
            <a:ext cx="5482599" cy="4170162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4336B06-E29A-4F16-B17D-55DBE055D1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139" y="220509"/>
            <a:ext cx="9078592" cy="2524477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D40016E2-09BE-430E-A184-15470DBBD92B}"/>
              </a:ext>
            </a:extLst>
          </p:cNvPr>
          <p:cNvSpPr txBox="1"/>
          <p:nvPr/>
        </p:nvSpPr>
        <p:spPr>
          <a:xfrm>
            <a:off x="654907" y="3534031"/>
            <a:ext cx="5016843" cy="1938992"/>
          </a:xfrm>
          <a:prstGeom prst="rect">
            <a:avLst/>
          </a:prstGeom>
          <a:noFill/>
          <a:scene3d>
            <a:camera prst="isometricRightU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MX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ORAL ASSIGNMENT</a:t>
            </a:r>
            <a:endParaRPr lang="es-AR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7692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C58E9729-9E3C-4090-BECB-38F9A7CB15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582982" y="314318"/>
            <a:ext cx="8574272" cy="610616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027D65C-3551-4CC1-83AC-637FF1ED2B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09018" y="5359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98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158"/>
    </mc:Choice>
    <mc:Fallback>
      <p:transition spd="slow" advTm="18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132</Words>
  <Application>Microsoft Office PowerPoint</Application>
  <PresentationFormat>Panorámica</PresentationFormat>
  <Paragraphs>26</Paragraphs>
  <Slides>15</Slides>
  <Notes>0</Notes>
  <HiddenSlides>0</HiddenSlides>
  <MMClips>13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Tema de Office</vt:lpstr>
      <vt:lpstr>1_Tema de Office</vt:lpstr>
      <vt:lpstr>6B  </vt:lpstr>
      <vt:lpstr>Presentación de PowerPoint</vt:lpstr>
      <vt:lpstr>Presentación de PowerPoint</vt:lpstr>
      <vt:lpstr>THE DATE</vt:lpstr>
      <vt:lpstr>DATES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6B  </dc:title>
  <dc:creator>Gladys</dc:creator>
  <cp:lastModifiedBy>Gladys</cp:lastModifiedBy>
  <cp:revision>14</cp:revision>
  <dcterms:created xsi:type="dcterms:W3CDTF">2020-04-15T14:10:51Z</dcterms:created>
  <dcterms:modified xsi:type="dcterms:W3CDTF">2020-11-13T16:06:52Z</dcterms:modified>
</cp:coreProperties>
</file>