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57" r:id="rId18"/>
    <p:sldId id="366" r:id="rId19"/>
    <p:sldId id="367" r:id="rId20"/>
    <p:sldId id="351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A94FC"/>
    <a:srgbClr val="FFFF66"/>
    <a:srgbClr val="CCFDB9"/>
    <a:srgbClr val="34C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11T18:06:33.6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15702 12824 0,'25'0'141,"24"25"-141,1-25 15,24 0 1,-24 0 0,99 25-1,-25-25 1,-75 0 15,50 24-15,-24-24-1,-26 0 1,-24 0-16,25 25 16,49-25 15,-74 0-16,25 0 1,24 0 0,-49 0-1,74 0 1,-49 0 15,24 0-15,-49 0-1,74 0 1,0 0-16,-49 0 16,49 0 15,25 0-15,-74 0-1,99 0 1,-25 0-16,-75 0 15,1-25-15,49 25 16,25-24 15,50 24-15,-150 0 0,51 0-1,-1 0 1,-49 0-1,49 0 17,1 0-17,-26 0 1,1-25-16,0 25 16,-1 0-1,1 0 32,-25 0-31,0 0-1,-1 0 32,1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3285EB-CB30-4118-BCB1-C126795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F4D6FB2-0D13-45F2-B3EB-C8C2C916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0F2E8EE-A818-4BB6-8062-82B80FF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C83724-2737-40E5-9AD8-6340508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3343F13-B327-4F88-AA51-EE97F03E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2238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ADA0DB-9680-4322-B85D-0083E141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4E8440F-F8C2-4EF7-AEE6-50C11605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76AFF47-D219-4E10-96FB-A2DFF993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217901-287F-45A6-99A7-07EE065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288E5B-A5C6-4E86-934C-B28F28E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840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B7068E9-2952-4A90-A970-47F5EDCD1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F3E88B3-9C58-425C-97E3-7266F7BC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0B0298A-7FBD-4B2D-A9FF-E91A2254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7682731-F881-4E0B-8B5A-7178C116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7FA967-2309-4AF8-A41E-BF647860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865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998190-3685-4D0F-9F11-5383B20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143AC88-59E3-4D98-966B-457BFD8B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7226D1-C16C-4F82-85C3-927C9898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9B0FF03-E3C5-4BDF-9599-ADF17D19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FAF69E-7B1F-4E8E-B0B3-F4FEACEB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18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9E876E-03A7-4298-975E-F937D39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6B09AA6-1854-4F2B-BA6D-92A4E456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D983E8-B07F-4325-B505-B4C98BE7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8C35289-AC8D-4479-A296-1E5E52F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BC766D8-3064-4D98-8424-F7E5F01C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305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1448C3-E50D-438C-A375-7D78D0B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EED309-8963-439A-A258-F6441C5BA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BA601AE-695C-44DE-84F4-46874A9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36D788-CFFB-470B-81E3-828559C9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E9B7DE-2400-4927-B696-89FCF12B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57081D-3770-49FB-B2E0-1FC67F9F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302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EC1D60-663D-439E-A5DB-6CCB6841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B66070-B6F3-4971-9573-FFFC198D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FBC5094-7F5F-413A-9458-2DAB30D5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33D466D-C7F5-433B-B20E-A9028C113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72D9830-0004-4298-9840-4D7C386D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8133F52-CF52-4C89-8F91-5B2C28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598EB38-1B4B-461E-A90E-4A9EEC83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A5DD392-CD97-4039-8631-BC95B1B7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19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21FBFD-1937-4FCE-BB07-8352D9A9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D977EB5-71A5-42EE-A108-85982E1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FE422C5-C0C6-4886-B410-9248DFC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0A29B43-A4DA-4D46-A9B5-1BDD406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8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15FA40-54AA-448F-85AF-CCFC3E8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B0EA74C-F0A6-4284-8948-AAC3469C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A05726F-C2F5-4754-9756-376F7287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81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8A7C57-3195-49F6-8A87-92CACC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C1A55C-0022-4BFA-A0CF-EEF04B79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A37D19-3E07-4247-B313-246E5691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4A72130-75EE-43C6-9C53-596BDAC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1EC3EC9-5DFD-4189-A954-9BAA9EF3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1D427FE-D201-4CC6-8F45-C4E6E47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0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6E7934-B93D-42A9-91CE-D4C35AD6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0AF85C6-2E3E-45D1-8A90-BAE8D089F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7032251-F2D6-44C6-902B-15153CD2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AF4A742-B1F2-4B29-B209-B238AF2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F46569-896E-40D6-B676-63725C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423C5B8-3A23-43F4-84A8-79E9FCA3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4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667B28-F23C-429D-97C6-27D880BF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A9CB43-11A0-43A1-87A7-A16AF8D3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87FD4B-EAE7-4833-85CC-A90AA1EB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F5C0-79E5-4589-B8FA-441AFAC6086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73ED3A-A00C-4AE6-B7C4-F5C1A4FF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BA6ACA-CDDF-4423-8BC6-892DEAE9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7239-0064-4680-9B2E-E5F40A8E4B2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28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7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3.png"/><Relationship Id="rId10" Type="http://schemas.openxmlformats.org/officeDocument/2006/relationships/image" Target="../media/image2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4" y="941972"/>
            <a:ext cx="100488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8" y="3394794"/>
            <a:ext cx="3669631" cy="25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1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7" y="421607"/>
            <a:ext cx="5267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27" y="1108195"/>
            <a:ext cx="7666872" cy="545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19928" y="1108195"/>
            <a:ext cx="3106902" cy="625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EF4e_ElemSB_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00" y="1733837"/>
            <a:ext cx="609600" cy="609600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41" y="528638"/>
            <a:ext cx="590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42" y="448765"/>
            <a:ext cx="6483220" cy="60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098758" y="2233864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98758" y="308810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98758" y="524175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98757" y="567489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098758" y="260591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98758" y="3472909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098758" y="3906253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098758" y="432735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98756" y="4783633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029" y="709613"/>
            <a:ext cx="571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1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53" y="818146"/>
            <a:ext cx="9012211" cy="534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92780" y="296593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42874" y="5513550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62801" y="5116507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74042" y="4617351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57863" y="426226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37547" y="3799204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72852" y="3420978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027821" y="2567665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589295" y="2136686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89294" y="1730697"/>
            <a:ext cx="77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839" y="841959"/>
            <a:ext cx="571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12" y="939216"/>
            <a:ext cx="50673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4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220" y="198120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85211" y="3577641"/>
            <a:ext cx="205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weekend</a:t>
            </a:r>
            <a:endParaRPr lang="es-MX" dirty="0" smtClean="0"/>
          </a:p>
          <a:p>
            <a:r>
              <a:rPr lang="es-MX" dirty="0" smtClean="0"/>
              <a:t>2.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3. </a:t>
            </a:r>
            <a:r>
              <a:rPr lang="es-MX" dirty="0" err="1" smtClean="0"/>
              <a:t>Seven</a:t>
            </a:r>
            <a:r>
              <a:rPr lang="es-MX" dirty="0" smtClean="0"/>
              <a:t> </a:t>
            </a:r>
            <a:r>
              <a:rPr lang="es-MX" dirty="0" err="1" smtClean="0"/>
              <a:t>o’clock</a:t>
            </a:r>
            <a:endParaRPr lang="es-MX" dirty="0" smtClean="0"/>
          </a:p>
          <a:p>
            <a:r>
              <a:rPr lang="es-MX" dirty="0" smtClean="0"/>
              <a:t>4. </a:t>
            </a:r>
            <a:r>
              <a:rPr lang="es-MX" dirty="0" err="1" smtClean="0"/>
              <a:t>Sunday</a:t>
            </a:r>
            <a:endParaRPr lang="es-MX" dirty="0" smtClean="0"/>
          </a:p>
          <a:p>
            <a:r>
              <a:rPr lang="es-MX" dirty="0" smtClean="0"/>
              <a:t>5. </a:t>
            </a:r>
            <a:r>
              <a:rPr lang="es-MX" dirty="0" err="1" smtClean="0"/>
              <a:t>Night</a:t>
            </a:r>
            <a:endParaRPr lang="es-MX" dirty="0" smtClean="0"/>
          </a:p>
          <a:p>
            <a:r>
              <a:rPr lang="es-MX" dirty="0" smtClean="0"/>
              <a:t>6.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evening</a:t>
            </a:r>
            <a:endParaRPr lang="es-MX" dirty="0" smtClean="0"/>
          </a:p>
          <a:p>
            <a:r>
              <a:rPr lang="es-MX" dirty="0" smtClean="0"/>
              <a:t>7. </a:t>
            </a:r>
            <a:r>
              <a:rPr lang="es-MX" dirty="0" err="1" smtClean="0"/>
              <a:t>Midnight</a:t>
            </a:r>
            <a:endParaRPr lang="es-MX" dirty="0" smtClean="0"/>
          </a:p>
          <a:p>
            <a:r>
              <a:rPr lang="es-MX" dirty="0" smtClean="0"/>
              <a:t>8.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summer</a:t>
            </a:r>
            <a:endParaRPr lang="es-MX" dirty="0" smtClean="0"/>
          </a:p>
          <a:p>
            <a:r>
              <a:rPr lang="es-MX" dirty="0" smtClean="0"/>
              <a:t>9. </a:t>
            </a:r>
            <a:r>
              <a:rPr lang="es-MX" dirty="0" err="1" smtClean="0"/>
              <a:t>Tuesday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10. Christmas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16116" y="3626270"/>
            <a:ext cx="2643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At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weekend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 smtClean="0"/>
              <a:t>seven</a:t>
            </a:r>
            <a:r>
              <a:rPr lang="es-MX" dirty="0" smtClean="0"/>
              <a:t> </a:t>
            </a:r>
            <a:r>
              <a:rPr lang="es-MX" dirty="0" err="1" smtClean="0"/>
              <a:t>o’clock</a:t>
            </a:r>
            <a:endParaRPr lang="es-MX" dirty="0" smtClean="0"/>
          </a:p>
          <a:p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Sunday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/>
              <a:t>n</a:t>
            </a:r>
            <a:r>
              <a:rPr lang="es-MX" dirty="0" err="1" smtClean="0"/>
              <a:t>ight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evening</a:t>
            </a:r>
            <a:endParaRPr lang="es-MX" dirty="0" smtClean="0"/>
          </a:p>
          <a:p>
            <a:r>
              <a:rPr lang="es-MX" dirty="0" smtClean="0"/>
              <a:t>At </a:t>
            </a:r>
            <a:r>
              <a:rPr lang="es-MX" dirty="0" err="1"/>
              <a:t>m</a:t>
            </a:r>
            <a:r>
              <a:rPr lang="es-MX" dirty="0" err="1" smtClean="0"/>
              <a:t>idnight</a:t>
            </a:r>
            <a:endParaRPr lang="es-MX" dirty="0" smtClean="0"/>
          </a:p>
          <a:p>
            <a:r>
              <a:rPr lang="es-MX" dirty="0" smtClean="0"/>
              <a:t>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summer</a:t>
            </a:r>
            <a:endParaRPr lang="es-MX" dirty="0" smtClean="0"/>
          </a:p>
          <a:p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Tuesday</a:t>
            </a:r>
            <a:r>
              <a:rPr lang="es-MX" dirty="0" smtClean="0"/>
              <a:t> </a:t>
            </a:r>
            <a:r>
              <a:rPr lang="es-MX" dirty="0" err="1" smtClean="0"/>
              <a:t>morning</a:t>
            </a:r>
            <a:endParaRPr lang="es-MX" dirty="0" smtClean="0"/>
          </a:p>
          <a:p>
            <a:r>
              <a:rPr lang="es-MX" dirty="0" smtClean="0"/>
              <a:t>At Christmas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820" y="564983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6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07" y="190500"/>
            <a:ext cx="6734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6" y="504825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128587"/>
            <a:ext cx="56864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3" y="2949742"/>
            <a:ext cx="55340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3" y="1103144"/>
            <a:ext cx="2400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8" y="1805740"/>
            <a:ext cx="4552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5" y="391528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7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4" y="2779295"/>
            <a:ext cx="8317397" cy="37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8" y="641200"/>
            <a:ext cx="6557966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66827" y="263287"/>
            <a:ext cx="898374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Then</a:t>
            </a:r>
            <a:r>
              <a:rPr lang="es-E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After</a:t>
            </a:r>
            <a:r>
              <a:rPr lang="es-E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that</a:t>
            </a:r>
            <a:r>
              <a:rPr lang="es-E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before</a:t>
            </a:r>
            <a:r>
              <a:rPr lang="es-E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during</a:t>
            </a:r>
            <a:r>
              <a:rPr lang="es-E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from</a:t>
            </a:r>
            <a:r>
              <a:rPr lang="es-E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to, </a:t>
            </a:r>
            <a:r>
              <a:rPr lang="es-ES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until</a:t>
            </a:r>
            <a:endParaRPr lang="es-ES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04540" y="5906999"/>
            <a:ext cx="103810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until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85281" y="2557806"/>
            <a:ext cx="111440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Then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37683" y="3401761"/>
            <a:ext cx="257410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After</a:t>
            </a:r>
            <a:r>
              <a:rPr lang="es-ES" sz="35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______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35433" y="3784735"/>
            <a:ext cx="140705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before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237683" y="4253630"/>
            <a:ext cx="159190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During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485281" y="4289725"/>
            <a:ext cx="108972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413578" y="4684713"/>
            <a:ext cx="57785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</a:t>
            </a:r>
            <a:endParaRPr lang="es-ES" sz="3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975902" y="5447376"/>
            <a:ext cx="25128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_______</a:t>
            </a:r>
            <a:r>
              <a:rPr lang="es-ES" sz="35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that</a:t>
            </a:r>
            <a:endParaRPr lang="es-ES" sz="35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31" y="378361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2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PE_2.24">
            <a:hlinkClick r:id="" action="ppaction://media"/>
            <a:extLst>
              <a:ext uri="{FF2B5EF4-FFF2-40B4-BE49-F238E27FC236}">
                <a16:creationId xmlns:a16="http://schemas.microsoft.com/office/drawing/2014/main" xmlns="" id="{A62807B9-B721-434D-8271-A980F09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2636" y="1307231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A984372-C1B9-4A95-A95D-5E1B0FAC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8" y="0"/>
            <a:ext cx="9276005" cy="42439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E6A295A-C3C3-430B-8ED5-F3F07C30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260" y="2445991"/>
            <a:ext cx="3416411" cy="3922315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8" y="4041055"/>
            <a:ext cx="5539056" cy="273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61" y="492793"/>
            <a:ext cx="523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0561320" y="348817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35280" y="348638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23" y="2246260"/>
            <a:ext cx="3477577" cy="337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Flecha curvada hacia la izquierda"/>
          <p:cNvSpPr/>
          <p:nvPr/>
        </p:nvSpPr>
        <p:spPr>
          <a:xfrm>
            <a:off x="6766560" y="1694319"/>
            <a:ext cx="3368040" cy="4876800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6" name="15 Flecha curvada hacia la derecha"/>
          <p:cNvSpPr/>
          <p:nvPr/>
        </p:nvSpPr>
        <p:spPr>
          <a:xfrm rot="10800000" flipH="1">
            <a:off x="1905000" y="1294953"/>
            <a:ext cx="3444240" cy="5029200"/>
          </a:xfrm>
          <a:prstGeom prst="curvedRightArrow">
            <a:avLst/>
          </a:prstGeom>
          <a:solidFill>
            <a:srgbClr val="34CC0A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47360" y="592478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2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traso"/>
          <p:cNvSpPr/>
          <p:nvPr/>
        </p:nvSpPr>
        <p:spPr>
          <a:xfrm>
            <a:off x="8084820" y="1356360"/>
            <a:ext cx="3055620" cy="4655819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829006" y="3661118"/>
            <a:ext cx="2622079" cy="20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067800" y="3361103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endParaRPr lang="es-A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30679" y="4697843"/>
            <a:ext cx="240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</a:rPr>
              <a:t>A QUARTER </a:t>
            </a:r>
            <a:endParaRPr lang="es-A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28" y="1356360"/>
            <a:ext cx="4481482" cy="46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4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" y="625141"/>
            <a:ext cx="1771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1189623"/>
            <a:ext cx="800501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34" y="3309937"/>
            <a:ext cx="1724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55" y="3267075"/>
            <a:ext cx="1552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24212"/>
            <a:ext cx="1419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33" y="3310438"/>
            <a:ext cx="1762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3802480"/>
            <a:ext cx="8269706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3" y="5916278"/>
            <a:ext cx="15621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55" y="5925803"/>
            <a:ext cx="20097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92" y="5868653"/>
            <a:ext cx="1409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89" y="5759115"/>
            <a:ext cx="201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39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0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7BEEDF41-0157-406B-A585-0994A2DD3738}"/>
                  </a:ext>
                </a:extLst>
              </p14:cNvPr>
              <p14:cNvContentPartPr/>
              <p14:nvPr/>
            </p14:nvContentPartPr>
            <p14:xfrm>
              <a:off x="7176720" y="4616640"/>
              <a:ext cx="12146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0880" y="4553280"/>
                <a:ext cx="124596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93317A4-0165-4772-8734-926D6CC2A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2" y="1579064"/>
            <a:ext cx="4242920" cy="4071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16C11B3-3067-432D-9B2A-EE082388C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4794" y="1690688"/>
            <a:ext cx="7666485" cy="47848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944ADBC-5D23-4517-8EBA-B1940E3C32AE}"/>
              </a:ext>
            </a:extLst>
          </p:cNvPr>
          <p:cNvSpPr txBox="1"/>
          <p:nvPr/>
        </p:nvSpPr>
        <p:spPr>
          <a:xfrm>
            <a:off x="741406" y="565447"/>
            <a:ext cx="1453154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dirty="0" smtClean="0"/>
              <a:t>Page 131</a:t>
            </a:r>
            <a:endParaRPr lang="es-AR" dirty="0"/>
          </a:p>
        </p:txBody>
      </p:sp>
      <p:sp>
        <p:nvSpPr>
          <p:cNvPr id="2" name="1 CuadroTexto"/>
          <p:cNvSpPr txBox="1"/>
          <p:nvPr/>
        </p:nvSpPr>
        <p:spPr>
          <a:xfrm>
            <a:off x="7647204" y="3310433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21536" y="4260044"/>
            <a:ext cx="56083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on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743456" y="3883059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75232" y="2475281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475232" y="3214765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75232" y="5108753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766816" y="4774891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391360" y="5650687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</a:t>
            </a:r>
            <a:endParaRPr lang="es-AR" sz="20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633728" y="2837423"/>
            <a:ext cx="56083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on</a:t>
            </a:r>
            <a:endParaRPr lang="es-AR" sz="20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755648" y="3558090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743456" y="4660154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892698" y="6050797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830528" y="3710543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8208036" y="5236266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5331866" y="4083114"/>
            <a:ext cx="560832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to</a:t>
            </a:r>
            <a:endParaRPr lang="es-AR" sz="20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8022768" y="2570591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at</a:t>
            </a:r>
            <a:endParaRPr lang="es-AR" sz="20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638974" y="2875391"/>
            <a:ext cx="560832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to</a:t>
            </a:r>
            <a:endParaRPr lang="es-AR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6928752" y="4489490"/>
            <a:ext cx="1654848" cy="418533"/>
          </a:xfrm>
          <a:prstGeom prst="roundRect">
            <a:avLst/>
          </a:prstGeom>
          <a:noFill/>
          <a:ln w="28575">
            <a:solidFill>
              <a:srgbClr val="FA9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 redondeado"/>
          <p:cNvSpPr/>
          <p:nvPr/>
        </p:nvSpPr>
        <p:spPr>
          <a:xfrm>
            <a:off x="8671776" y="2152058"/>
            <a:ext cx="1654848" cy="418533"/>
          </a:xfrm>
          <a:prstGeom prst="roundRect">
            <a:avLst/>
          </a:prstGeom>
          <a:noFill/>
          <a:ln w="28575">
            <a:solidFill>
              <a:srgbClr val="FA9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2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2" y="852988"/>
            <a:ext cx="8635414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2" y="3023436"/>
            <a:ext cx="2085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01" y="3004386"/>
            <a:ext cx="20002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29" y="2986088"/>
            <a:ext cx="1409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76" y="3023436"/>
            <a:ext cx="156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72" y="3583656"/>
            <a:ext cx="8543674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72" y="5649328"/>
            <a:ext cx="2000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94" y="5649328"/>
            <a:ext cx="21621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63615"/>
            <a:ext cx="14382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76" y="5649328"/>
            <a:ext cx="1219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367" y="292769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1" y="527385"/>
            <a:ext cx="1962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1129465"/>
            <a:ext cx="887103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3242762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71" y="3231231"/>
            <a:ext cx="14763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09" y="3278856"/>
            <a:ext cx="243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176" y="3255043"/>
            <a:ext cx="1657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3733299"/>
            <a:ext cx="8582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3" y="5945104"/>
            <a:ext cx="14668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71" y="5897479"/>
            <a:ext cx="1581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09" y="5897479"/>
            <a:ext cx="20955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51" y="5897479"/>
            <a:ext cx="1219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760242" y="2033337"/>
            <a:ext cx="93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1.24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139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99" y="1395663"/>
            <a:ext cx="8639168" cy="22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47" y="3701967"/>
            <a:ext cx="1333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85" y="3738062"/>
            <a:ext cx="1381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81" y="3701967"/>
            <a:ext cx="2314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41" y="3738062"/>
            <a:ext cx="676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0242" y="625141"/>
            <a:ext cx="609600" cy="60960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24" y="472741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3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66" y="403811"/>
            <a:ext cx="27813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403811"/>
            <a:ext cx="28860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F4e_ElemSB_4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7253" y="5413710"/>
            <a:ext cx="609600" cy="609600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41" y="3508710"/>
            <a:ext cx="478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39" y="496805"/>
            <a:ext cx="59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4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0" y="533400"/>
            <a:ext cx="5819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3825" y="340895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85411" y="3308684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6"/>
                </a:solidFill>
              </a:rPr>
              <a:t>He </a:t>
            </a:r>
            <a:r>
              <a:rPr lang="es-MX" sz="2200" i="1" dirty="0" err="1" smtClean="0">
                <a:solidFill>
                  <a:schemeClr val="accent6"/>
                </a:solidFill>
              </a:rPr>
              <a:t>wakes</a:t>
            </a:r>
            <a:r>
              <a:rPr lang="es-MX" sz="2200" i="1" dirty="0" smtClean="0">
                <a:solidFill>
                  <a:schemeClr val="accent6"/>
                </a:solidFill>
              </a:rPr>
              <a:t> up at </a:t>
            </a:r>
            <a:r>
              <a:rPr lang="es-MX" sz="2200" i="1" dirty="0" err="1" smtClean="0">
                <a:solidFill>
                  <a:schemeClr val="accent6"/>
                </a:solidFill>
              </a:rPr>
              <a:t>eight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07219" y="3854115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works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in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office.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607219" y="4443663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has a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coffee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at eleven.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85411" y="5057273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He has a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lot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85411" y="5610726"/>
            <a:ext cx="345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She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has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an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interesting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6">
                    <a:lumMod val="75000"/>
                  </a:schemeClr>
                </a:solidFill>
              </a:rPr>
              <a:t>day</a:t>
            </a:r>
            <a:r>
              <a:rPr lang="es-MX" sz="2200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74" y="2707105"/>
            <a:ext cx="4101978" cy="338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ElemSB_4.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9463" y="1760621"/>
            <a:ext cx="609600" cy="6096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364" y="376990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5" y="1086853"/>
            <a:ext cx="10240005" cy="41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0188" y="68580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080083" y="2915653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13746" y="3789948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09287" y="4716380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950241" y="4247149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in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93430" y="3376557"/>
            <a:ext cx="721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endParaRPr lang="es-A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6" y="504825"/>
            <a:ext cx="6381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96" y="232863"/>
            <a:ext cx="8710362" cy="613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79596" y="926432"/>
            <a:ext cx="1688432" cy="625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EF4e_ElemSB_4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558" y="1552074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08" y="232863"/>
            <a:ext cx="590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166</Words>
  <Application>Microsoft Office PowerPoint</Application>
  <PresentationFormat>Personalizado</PresentationFormat>
  <Paragraphs>82</Paragraphs>
  <Slides>20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4B</dc:title>
  <dc:creator>Gladys</dc:creator>
  <cp:lastModifiedBy>gladysmaba@outlook.com</cp:lastModifiedBy>
  <cp:revision>62</cp:revision>
  <dcterms:created xsi:type="dcterms:W3CDTF">2020-04-15T13:50:04Z</dcterms:created>
  <dcterms:modified xsi:type="dcterms:W3CDTF">2025-04-19T19:23:42Z</dcterms:modified>
</cp:coreProperties>
</file>