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437" r:id="rId2"/>
    <p:sldId id="464" r:id="rId3"/>
    <p:sldId id="458" r:id="rId4"/>
    <p:sldId id="459" r:id="rId5"/>
    <p:sldId id="460" r:id="rId6"/>
    <p:sldId id="461" r:id="rId7"/>
    <p:sldId id="462" r:id="rId8"/>
    <p:sldId id="463" r:id="rId9"/>
    <p:sldId id="465" r:id="rId10"/>
    <p:sldId id="402" r:id="rId11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Montserrat Black" panose="020B0604020202020204" charset="0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pciones de Apertura" id="{4D9E7BC5-B98D-874A-AAB8-79786630F9D8}">
          <p14:sldIdLst>
            <p14:sldId id="437"/>
          </p14:sldIdLst>
        </p14:section>
        <p14:section name="Interiores - Desarrollo" id="{1DB9D556-E8A8-E34C-8814-272340253DA3}">
          <p14:sldIdLst>
            <p14:sldId id="464"/>
            <p14:sldId id="458"/>
            <p14:sldId id="459"/>
            <p14:sldId id="460"/>
            <p14:sldId id="461"/>
            <p14:sldId id="462"/>
            <p14:sldId id="463"/>
            <p14:sldId id="465"/>
          </p14:sldIdLst>
        </p14:section>
        <p14:section name="Recursos y Ejemplos" id="{0F99C3AB-20D9-4F4E-A273-676B9F379B82}">
          <p14:sldIdLst/>
        </p14:section>
        <p14:section name="Cierre" id="{E28E0794-E09C-654C-AEC7-1F7D1623AC60}">
          <p14:sldIdLst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D6"/>
    <a:srgbClr val="7C51A0"/>
    <a:srgbClr val="D0D3D4"/>
    <a:srgbClr val="FFC20D"/>
    <a:srgbClr val="00358E"/>
    <a:srgbClr val="0B5394"/>
    <a:srgbClr val="A2AAAD"/>
    <a:srgbClr val="7C878E"/>
    <a:srgbClr val="333F48"/>
    <a:srgbClr val="00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0BC82F-B496-4CD8-910A-89CA098B0623}">
  <a:tblStyle styleId="{A10BC82F-B496-4CD8-910A-89CA098B06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4674"/>
  </p:normalViewPr>
  <p:slideViewPr>
    <p:cSldViewPr snapToGrid="0">
      <p:cViewPr varScale="1">
        <p:scale>
          <a:sx n="116" d="100"/>
          <a:sy n="116" d="100"/>
        </p:scale>
        <p:origin x="595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A20A6B6-38B2-2D40-8289-68A989527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BF7ECE-5831-7649-B577-366F909280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E597-9119-1A42-AC16-D4D1E05A6733}" type="datetimeFigureOut">
              <a:rPr lang="es-AR" smtClean="0"/>
              <a:t>13/4/2022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DC1CA8-0DEB-534E-BBEC-F0235C9E4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8D4CC8-D14B-6C4F-ABA6-8C809A3A95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913DF-AFCD-B24F-8B3E-BABAD3ED7E1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78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714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f441d3db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f441d3db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7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00358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4;g8042508f59_0_0">
            <a:extLst>
              <a:ext uri="{FF2B5EF4-FFF2-40B4-BE49-F238E27FC236}">
                <a16:creationId xmlns:a16="http://schemas.microsoft.com/office/drawing/2014/main" id="{611E5F51-E342-4B5F-BE57-1713D84FDEDD}"/>
              </a:ext>
            </a:extLst>
          </p:cNvPr>
          <p:cNvSpPr/>
          <p:nvPr userDrawn="1"/>
        </p:nvSpPr>
        <p:spPr>
          <a:xfrm>
            <a:off x="-7467" y="3958075"/>
            <a:ext cx="9159151" cy="118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025;g8042508f59_0_0">
            <a:extLst>
              <a:ext uri="{FF2B5EF4-FFF2-40B4-BE49-F238E27FC236}">
                <a16:creationId xmlns:a16="http://schemas.microsoft.com/office/drawing/2014/main" id="{3AA56C93-1AD7-4919-9964-238B19A5078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8 Rectángulo">
            <a:extLst>
              <a:ext uri="{FF2B5EF4-FFF2-40B4-BE49-F238E27FC236}">
                <a16:creationId xmlns:a16="http://schemas.microsoft.com/office/drawing/2014/main" id="{0D12E9D4-996A-4405-B376-F848E2965524}"/>
              </a:ext>
            </a:extLst>
          </p:cNvPr>
          <p:cNvSpPr>
            <a:spLocks noChangeAspect="1"/>
          </p:cNvSpPr>
          <p:nvPr/>
        </p:nvSpPr>
        <p:spPr>
          <a:xfrm>
            <a:off x="8267363" y="1066180"/>
            <a:ext cx="109728" cy="109728"/>
          </a:xfrm>
          <a:prstGeom prst="rect">
            <a:avLst/>
          </a:prstGeom>
          <a:solidFill>
            <a:srgbClr val="7C51A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39 Elipse">
            <a:extLst>
              <a:ext uri="{FF2B5EF4-FFF2-40B4-BE49-F238E27FC236}">
                <a16:creationId xmlns:a16="http://schemas.microsoft.com/office/drawing/2014/main" id="{00E0608B-558D-4BE3-877A-51A2F05ABF54}"/>
              </a:ext>
            </a:extLst>
          </p:cNvPr>
          <p:cNvSpPr/>
          <p:nvPr/>
        </p:nvSpPr>
        <p:spPr>
          <a:xfrm>
            <a:off x="8037244" y="1066180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37 Elipse">
            <a:extLst>
              <a:ext uri="{FF2B5EF4-FFF2-40B4-BE49-F238E27FC236}">
                <a16:creationId xmlns:a16="http://schemas.microsoft.com/office/drawing/2014/main" id="{5A247233-1D35-4699-A478-07A2B59907F8}"/>
              </a:ext>
            </a:extLst>
          </p:cNvPr>
          <p:cNvSpPr/>
          <p:nvPr/>
        </p:nvSpPr>
        <p:spPr>
          <a:xfrm>
            <a:off x="8269049" y="1295816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27 Rectángulo">
            <a:extLst>
              <a:ext uri="{FF2B5EF4-FFF2-40B4-BE49-F238E27FC236}">
                <a16:creationId xmlns:a16="http://schemas.microsoft.com/office/drawing/2014/main" id="{4A33929F-668B-4E48-A103-10F3E4ADB2C8}"/>
              </a:ext>
            </a:extLst>
          </p:cNvPr>
          <p:cNvSpPr>
            <a:spLocks noChangeAspect="1"/>
          </p:cNvSpPr>
          <p:nvPr/>
        </p:nvSpPr>
        <p:spPr>
          <a:xfrm>
            <a:off x="8267363" y="1524730"/>
            <a:ext cx="109728" cy="10972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28 Elipse">
            <a:extLst>
              <a:ext uri="{FF2B5EF4-FFF2-40B4-BE49-F238E27FC236}">
                <a16:creationId xmlns:a16="http://schemas.microsoft.com/office/drawing/2014/main" id="{FB600FD3-8F07-4004-A2C2-6E6CDFF7D07A}"/>
              </a:ext>
            </a:extLst>
          </p:cNvPr>
          <p:cNvSpPr/>
          <p:nvPr/>
        </p:nvSpPr>
        <p:spPr>
          <a:xfrm>
            <a:off x="8269049" y="1756550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29 Elipse">
            <a:extLst>
              <a:ext uri="{FF2B5EF4-FFF2-40B4-BE49-F238E27FC236}">
                <a16:creationId xmlns:a16="http://schemas.microsoft.com/office/drawing/2014/main" id="{4C0696A6-AAD7-4A96-85D7-E0EA76337CCA}"/>
              </a:ext>
            </a:extLst>
          </p:cNvPr>
          <p:cNvSpPr/>
          <p:nvPr/>
        </p:nvSpPr>
        <p:spPr>
          <a:xfrm>
            <a:off x="8035737" y="1974264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30 Elipse">
            <a:extLst>
              <a:ext uri="{FF2B5EF4-FFF2-40B4-BE49-F238E27FC236}">
                <a16:creationId xmlns:a16="http://schemas.microsoft.com/office/drawing/2014/main" id="{EC4B81E4-6EE5-4E92-9210-34A821D64E7F}"/>
              </a:ext>
            </a:extLst>
          </p:cNvPr>
          <p:cNvSpPr/>
          <p:nvPr/>
        </p:nvSpPr>
        <p:spPr>
          <a:xfrm>
            <a:off x="8035737" y="1754471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1B677925-C7D6-49F4-8B34-37DD9987FC59}"/>
              </a:ext>
            </a:extLst>
          </p:cNvPr>
          <p:cNvGrpSpPr/>
          <p:nvPr userDrawn="1"/>
        </p:nvGrpSpPr>
        <p:grpSpPr>
          <a:xfrm>
            <a:off x="8485844" y="3191263"/>
            <a:ext cx="116449" cy="327162"/>
            <a:chOff x="8507358" y="3323649"/>
            <a:chExt cx="116449" cy="327162"/>
          </a:xfrm>
        </p:grpSpPr>
        <p:sp>
          <p:nvSpPr>
            <p:cNvPr id="17" name="31 Elipse">
              <a:extLst>
                <a:ext uri="{FF2B5EF4-FFF2-40B4-BE49-F238E27FC236}">
                  <a16:creationId xmlns:a16="http://schemas.microsoft.com/office/drawing/2014/main" id="{2D45EAD9-F0ED-4E10-A85F-E99DD2038A5D}"/>
                </a:ext>
              </a:extLst>
            </p:cNvPr>
            <p:cNvSpPr/>
            <p:nvPr/>
          </p:nvSpPr>
          <p:spPr>
            <a:xfrm>
              <a:off x="8514079" y="3541083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34 Marco">
              <a:extLst>
                <a:ext uri="{FF2B5EF4-FFF2-40B4-BE49-F238E27FC236}">
                  <a16:creationId xmlns:a16="http://schemas.microsoft.com/office/drawing/2014/main" id="{54982272-A920-4195-B5A3-0C8933B2F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332364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21" name="35 Marco">
            <a:extLst>
              <a:ext uri="{FF2B5EF4-FFF2-40B4-BE49-F238E27FC236}">
                <a16:creationId xmlns:a16="http://schemas.microsoft.com/office/drawing/2014/main" id="{E0CC72AB-896D-4317-9FBB-1794E7F4D937}"/>
              </a:ext>
            </a:extLst>
          </p:cNvPr>
          <p:cNvSpPr>
            <a:spLocks noChangeAspect="1"/>
          </p:cNvSpPr>
          <p:nvPr/>
        </p:nvSpPr>
        <p:spPr>
          <a:xfrm>
            <a:off x="8485844" y="1065302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4" name="46 Elipse">
            <a:extLst>
              <a:ext uri="{FF2B5EF4-FFF2-40B4-BE49-F238E27FC236}">
                <a16:creationId xmlns:a16="http://schemas.microsoft.com/office/drawing/2014/main" id="{011C1CC5-DE68-467D-8469-1ACEBD744C9F}"/>
              </a:ext>
            </a:extLst>
          </p:cNvPr>
          <p:cNvSpPr/>
          <p:nvPr/>
        </p:nvSpPr>
        <p:spPr>
          <a:xfrm>
            <a:off x="7586001" y="1756550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54 Elipse">
            <a:extLst>
              <a:ext uri="{FF2B5EF4-FFF2-40B4-BE49-F238E27FC236}">
                <a16:creationId xmlns:a16="http://schemas.microsoft.com/office/drawing/2014/main" id="{3BC25FE7-B0BB-498D-AE38-09EC0E7D5F10}"/>
              </a:ext>
            </a:extLst>
          </p:cNvPr>
          <p:cNvSpPr/>
          <p:nvPr/>
        </p:nvSpPr>
        <p:spPr>
          <a:xfrm>
            <a:off x="7809517" y="845390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54 Elipse">
            <a:extLst>
              <a:ext uri="{FF2B5EF4-FFF2-40B4-BE49-F238E27FC236}">
                <a16:creationId xmlns:a16="http://schemas.microsoft.com/office/drawing/2014/main" id="{3D28566F-81E6-4313-833B-FD4ED4158CFB}"/>
              </a:ext>
            </a:extLst>
          </p:cNvPr>
          <p:cNvSpPr/>
          <p:nvPr/>
        </p:nvSpPr>
        <p:spPr>
          <a:xfrm>
            <a:off x="8037244" y="616450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9 Elipse">
            <a:extLst>
              <a:ext uri="{FF2B5EF4-FFF2-40B4-BE49-F238E27FC236}">
                <a16:creationId xmlns:a16="http://schemas.microsoft.com/office/drawing/2014/main" id="{4B305777-238A-4D8C-B5CD-27381400EF1E}"/>
              </a:ext>
            </a:extLst>
          </p:cNvPr>
          <p:cNvSpPr/>
          <p:nvPr/>
        </p:nvSpPr>
        <p:spPr>
          <a:xfrm>
            <a:off x="7361552" y="1066180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5 Marco">
            <a:extLst>
              <a:ext uri="{FF2B5EF4-FFF2-40B4-BE49-F238E27FC236}">
                <a16:creationId xmlns:a16="http://schemas.microsoft.com/office/drawing/2014/main" id="{97DB8939-1F06-49AD-8270-12BF95F33FB8}"/>
              </a:ext>
            </a:extLst>
          </p:cNvPr>
          <p:cNvSpPr>
            <a:spLocks noChangeAspect="1"/>
          </p:cNvSpPr>
          <p:nvPr userDrawn="1"/>
        </p:nvSpPr>
        <p:spPr>
          <a:xfrm>
            <a:off x="7810152" y="1065302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3" name="37 Elipse">
            <a:extLst>
              <a:ext uri="{FF2B5EF4-FFF2-40B4-BE49-F238E27FC236}">
                <a16:creationId xmlns:a16="http://schemas.microsoft.com/office/drawing/2014/main" id="{281150F2-891E-4FCF-8118-CFC0B3FBB9CF}"/>
              </a:ext>
            </a:extLst>
          </p:cNvPr>
          <p:cNvSpPr/>
          <p:nvPr/>
        </p:nvSpPr>
        <p:spPr>
          <a:xfrm>
            <a:off x="8269049" y="396538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54 Elipse">
            <a:extLst>
              <a:ext uri="{FF2B5EF4-FFF2-40B4-BE49-F238E27FC236}">
                <a16:creationId xmlns:a16="http://schemas.microsoft.com/office/drawing/2014/main" id="{2AA7041A-F950-49DF-A2B7-EF480FFA0C62}"/>
              </a:ext>
            </a:extLst>
          </p:cNvPr>
          <p:cNvSpPr/>
          <p:nvPr/>
        </p:nvSpPr>
        <p:spPr>
          <a:xfrm>
            <a:off x="7809517" y="396538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55 Elipse">
            <a:extLst>
              <a:ext uri="{FF2B5EF4-FFF2-40B4-BE49-F238E27FC236}">
                <a16:creationId xmlns:a16="http://schemas.microsoft.com/office/drawing/2014/main" id="{51ED9B5F-6134-4EE5-8CC0-75FAD3491648}"/>
              </a:ext>
            </a:extLst>
          </p:cNvPr>
          <p:cNvSpPr/>
          <p:nvPr/>
        </p:nvSpPr>
        <p:spPr>
          <a:xfrm>
            <a:off x="7586001" y="396538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29 Elipse">
            <a:extLst>
              <a:ext uri="{FF2B5EF4-FFF2-40B4-BE49-F238E27FC236}">
                <a16:creationId xmlns:a16="http://schemas.microsoft.com/office/drawing/2014/main" id="{EA39F433-D652-48F0-A5D6-C5D86429BE71}"/>
              </a:ext>
            </a:extLst>
          </p:cNvPr>
          <p:cNvSpPr/>
          <p:nvPr/>
        </p:nvSpPr>
        <p:spPr>
          <a:xfrm rot="16200000">
            <a:off x="6677097" y="1073159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30 Elipse">
            <a:extLst>
              <a:ext uri="{FF2B5EF4-FFF2-40B4-BE49-F238E27FC236}">
                <a16:creationId xmlns:a16="http://schemas.microsoft.com/office/drawing/2014/main" id="{5D0E85EB-2CD0-4A1A-BCB8-AC6062A367B3}"/>
              </a:ext>
            </a:extLst>
          </p:cNvPr>
          <p:cNvSpPr/>
          <p:nvPr/>
        </p:nvSpPr>
        <p:spPr>
          <a:xfrm rot="16200000">
            <a:off x="6457304" y="1073159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31 Elipse">
            <a:extLst>
              <a:ext uri="{FF2B5EF4-FFF2-40B4-BE49-F238E27FC236}">
                <a16:creationId xmlns:a16="http://schemas.microsoft.com/office/drawing/2014/main" id="{ED447E9F-4DA6-44E9-A9B9-261E906F880B}"/>
              </a:ext>
            </a:extLst>
          </p:cNvPr>
          <p:cNvSpPr/>
          <p:nvPr/>
        </p:nvSpPr>
        <p:spPr>
          <a:xfrm rot="16200000">
            <a:off x="6907073" y="616331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32 Elipse">
            <a:extLst>
              <a:ext uri="{FF2B5EF4-FFF2-40B4-BE49-F238E27FC236}">
                <a16:creationId xmlns:a16="http://schemas.microsoft.com/office/drawing/2014/main" id="{C9049BF6-2B91-421E-BF77-AF1E35997760}"/>
              </a:ext>
            </a:extLst>
          </p:cNvPr>
          <p:cNvSpPr/>
          <p:nvPr/>
        </p:nvSpPr>
        <p:spPr>
          <a:xfrm rot="16200000">
            <a:off x="7359340" y="839847"/>
            <a:ext cx="109728" cy="109728"/>
          </a:xfrm>
          <a:prstGeom prst="ellipse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33 Marco">
            <a:extLst>
              <a:ext uri="{FF2B5EF4-FFF2-40B4-BE49-F238E27FC236}">
                <a16:creationId xmlns:a16="http://schemas.microsoft.com/office/drawing/2014/main" id="{323EBB56-AA65-4067-B464-A6899244F635}"/>
              </a:ext>
            </a:extLst>
          </p:cNvPr>
          <p:cNvSpPr>
            <a:spLocks noChangeAspect="1"/>
          </p:cNvSpPr>
          <p:nvPr/>
        </p:nvSpPr>
        <p:spPr>
          <a:xfrm rot="16200000">
            <a:off x="7135987" y="623052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54 Elipse">
            <a:extLst>
              <a:ext uri="{FF2B5EF4-FFF2-40B4-BE49-F238E27FC236}">
                <a16:creationId xmlns:a16="http://schemas.microsoft.com/office/drawing/2014/main" id="{CC991264-E357-4952-909E-EFE04FDEB2D8}"/>
              </a:ext>
            </a:extLst>
          </p:cNvPr>
          <p:cNvSpPr/>
          <p:nvPr/>
        </p:nvSpPr>
        <p:spPr>
          <a:xfrm rot="16200000">
            <a:off x="5998649" y="1299379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36 Elipse">
            <a:extLst>
              <a:ext uri="{FF2B5EF4-FFF2-40B4-BE49-F238E27FC236}">
                <a16:creationId xmlns:a16="http://schemas.microsoft.com/office/drawing/2014/main" id="{5252D1FB-8AB8-4FAC-8932-6959DE6F8ACD}"/>
              </a:ext>
            </a:extLst>
          </p:cNvPr>
          <p:cNvSpPr/>
          <p:nvPr/>
        </p:nvSpPr>
        <p:spPr>
          <a:xfrm rot="16200000">
            <a:off x="5542922" y="616331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35 Marco">
            <a:extLst>
              <a:ext uri="{FF2B5EF4-FFF2-40B4-BE49-F238E27FC236}">
                <a16:creationId xmlns:a16="http://schemas.microsoft.com/office/drawing/2014/main" id="{7E84A6F5-E053-4AE7-9B91-DFAFB58A14FC}"/>
              </a:ext>
            </a:extLst>
          </p:cNvPr>
          <p:cNvSpPr>
            <a:spLocks noChangeAspect="1"/>
          </p:cNvSpPr>
          <p:nvPr/>
        </p:nvSpPr>
        <p:spPr>
          <a:xfrm rot="16200000">
            <a:off x="5768135" y="1298744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1" name="37 Elipse">
            <a:extLst>
              <a:ext uri="{FF2B5EF4-FFF2-40B4-BE49-F238E27FC236}">
                <a16:creationId xmlns:a16="http://schemas.microsoft.com/office/drawing/2014/main" id="{A35F4301-833C-449C-B3F4-56DFC0AC4BD9}"/>
              </a:ext>
            </a:extLst>
          </p:cNvPr>
          <p:cNvSpPr/>
          <p:nvPr/>
        </p:nvSpPr>
        <p:spPr>
          <a:xfrm rot="16200000">
            <a:off x="5099371" y="839847"/>
            <a:ext cx="109728" cy="109728"/>
          </a:xfrm>
          <a:prstGeom prst="ellipse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38 Rectángulo">
            <a:extLst>
              <a:ext uri="{FF2B5EF4-FFF2-40B4-BE49-F238E27FC236}">
                <a16:creationId xmlns:a16="http://schemas.microsoft.com/office/drawing/2014/main" id="{AABE8F28-ECC6-4F77-AB9D-A4FC06AE2083}"/>
              </a:ext>
            </a:extLst>
          </p:cNvPr>
          <p:cNvSpPr>
            <a:spLocks noChangeAspect="1"/>
          </p:cNvSpPr>
          <p:nvPr/>
        </p:nvSpPr>
        <p:spPr>
          <a:xfrm rot="16200000">
            <a:off x="5319283" y="841533"/>
            <a:ext cx="109728" cy="109728"/>
          </a:xfrm>
          <a:prstGeom prst="rect">
            <a:avLst/>
          </a:prstGeom>
          <a:solidFill>
            <a:srgbClr val="D0D3D4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" name="29 Elipse">
            <a:extLst>
              <a:ext uri="{FF2B5EF4-FFF2-40B4-BE49-F238E27FC236}">
                <a16:creationId xmlns:a16="http://schemas.microsoft.com/office/drawing/2014/main" id="{FDBF9B16-7F79-48CA-A0E7-0D6E683A848F}"/>
              </a:ext>
            </a:extLst>
          </p:cNvPr>
          <p:cNvSpPr/>
          <p:nvPr/>
        </p:nvSpPr>
        <p:spPr>
          <a:xfrm rot="16200000">
            <a:off x="4419234" y="1073160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31 Elipse">
            <a:extLst>
              <a:ext uri="{FF2B5EF4-FFF2-40B4-BE49-F238E27FC236}">
                <a16:creationId xmlns:a16="http://schemas.microsoft.com/office/drawing/2014/main" id="{9F78FCE2-37B4-4559-A0CE-59341F7F7F7E}"/>
              </a:ext>
            </a:extLst>
          </p:cNvPr>
          <p:cNvSpPr/>
          <p:nvPr/>
        </p:nvSpPr>
        <p:spPr>
          <a:xfrm rot="16200000">
            <a:off x="4649210" y="616332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33 Marco">
            <a:extLst>
              <a:ext uri="{FF2B5EF4-FFF2-40B4-BE49-F238E27FC236}">
                <a16:creationId xmlns:a16="http://schemas.microsoft.com/office/drawing/2014/main" id="{2204AA02-4D3F-4B50-91E3-16466C72E89F}"/>
              </a:ext>
            </a:extLst>
          </p:cNvPr>
          <p:cNvSpPr>
            <a:spLocks noChangeAspect="1"/>
          </p:cNvSpPr>
          <p:nvPr/>
        </p:nvSpPr>
        <p:spPr>
          <a:xfrm rot="16200000">
            <a:off x="4878124" y="623053"/>
            <a:ext cx="109728" cy="109728"/>
          </a:xfrm>
          <a:prstGeom prst="frame">
            <a:avLst>
              <a:gd name="adj1" fmla="val 25587"/>
            </a:avLst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7" name="35 Marco">
            <a:extLst>
              <a:ext uri="{FF2B5EF4-FFF2-40B4-BE49-F238E27FC236}">
                <a16:creationId xmlns:a16="http://schemas.microsoft.com/office/drawing/2014/main" id="{8B29CD5E-3962-4DC9-B44D-92A49FF7A98F}"/>
              </a:ext>
            </a:extLst>
          </p:cNvPr>
          <p:cNvSpPr>
            <a:spLocks noChangeAspect="1"/>
          </p:cNvSpPr>
          <p:nvPr/>
        </p:nvSpPr>
        <p:spPr>
          <a:xfrm rot="16200000">
            <a:off x="3510272" y="623053"/>
            <a:ext cx="109728" cy="109728"/>
          </a:xfrm>
          <a:prstGeom prst="frame">
            <a:avLst>
              <a:gd name="adj1" fmla="val 25587"/>
            </a:avLst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2" name="36 Elipse">
            <a:extLst>
              <a:ext uri="{FF2B5EF4-FFF2-40B4-BE49-F238E27FC236}">
                <a16:creationId xmlns:a16="http://schemas.microsoft.com/office/drawing/2014/main" id="{CBE2F221-67D7-4200-87BB-6E82FBB22554}"/>
              </a:ext>
            </a:extLst>
          </p:cNvPr>
          <p:cNvSpPr/>
          <p:nvPr/>
        </p:nvSpPr>
        <p:spPr>
          <a:xfrm rot="16200000">
            <a:off x="3290360" y="616332"/>
            <a:ext cx="109728" cy="109728"/>
          </a:xfrm>
          <a:prstGeom prst="ellipse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37 Elipse">
            <a:extLst>
              <a:ext uri="{FF2B5EF4-FFF2-40B4-BE49-F238E27FC236}">
                <a16:creationId xmlns:a16="http://schemas.microsoft.com/office/drawing/2014/main" id="{32E4A090-3C8B-410A-A09D-442E54556C0C}"/>
              </a:ext>
            </a:extLst>
          </p:cNvPr>
          <p:cNvSpPr/>
          <p:nvPr/>
        </p:nvSpPr>
        <p:spPr>
          <a:xfrm rot="16200000">
            <a:off x="2841508" y="839848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2" name="38 Rectángulo">
            <a:extLst>
              <a:ext uri="{FF2B5EF4-FFF2-40B4-BE49-F238E27FC236}">
                <a16:creationId xmlns:a16="http://schemas.microsoft.com/office/drawing/2014/main" id="{5233BB1E-A94F-4E55-93B4-75A659196269}"/>
              </a:ext>
            </a:extLst>
          </p:cNvPr>
          <p:cNvSpPr>
            <a:spLocks noChangeAspect="1"/>
          </p:cNvSpPr>
          <p:nvPr/>
        </p:nvSpPr>
        <p:spPr>
          <a:xfrm rot="16200000">
            <a:off x="3061420" y="841534"/>
            <a:ext cx="109728" cy="109728"/>
          </a:xfrm>
          <a:prstGeom prst="rect">
            <a:avLst/>
          </a:prstGeom>
          <a:solidFill>
            <a:srgbClr val="7C51A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35 Marco">
            <a:extLst>
              <a:ext uri="{FF2B5EF4-FFF2-40B4-BE49-F238E27FC236}">
                <a16:creationId xmlns:a16="http://schemas.microsoft.com/office/drawing/2014/main" id="{9E978821-4A6B-4B0E-9042-311F7D1C44FA}"/>
              </a:ext>
            </a:extLst>
          </p:cNvPr>
          <p:cNvSpPr>
            <a:spLocks noChangeAspect="1"/>
          </p:cNvSpPr>
          <p:nvPr userDrawn="1"/>
        </p:nvSpPr>
        <p:spPr>
          <a:xfrm>
            <a:off x="8258604" y="608271"/>
            <a:ext cx="342000" cy="342000"/>
          </a:xfrm>
          <a:prstGeom prst="frame">
            <a:avLst>
              <a:gd name="adj1" fmla="val 25587"/>
            </a:avLst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0" name="54 Elipse">
            <a:extLst>
              <a:ext uri="{FF2B5EF4-FFF2-40B4-BE49-F238E27FC236}">
                <a16:creationId xmlns:a16="http://schemas.microsoft.com/office/drawing/2014/main" id="{BF5D3562-5B14-49D0-A697-91F49375EF35}"/>
              </a:ext>
            </a:extLst>
          </p:cNvPr>
          <p:cNvSpPr/>
          <p:nvPr userDrawn="1"/>
        </p:nvSpPr>
        <p:spPr>
          <a:xfrm>
            <a:off x="841775" y="396538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1" name="55 Elipse">
            <a:extLst>
              <a:ext uri="{FF2B5EF4-FFF2-40B4-BE49-F238E27FC236}">
                <a16:creationId xmlns:a16="http://schemas.microsoft.com/office/drawing/2014/main" id="{FF10D59F-4058-4FE4-A118-C08DEF50464D}"/>
              </a:ext>
            </a:extLst>
          </p:cNvPr>
          <p:cNvSpPr/>
          <p:nvPr userDrawn="1"/>
        </p:nvSpPr>
        <p:spPr>
          <a:xfrm>
            <a:off x="618259" y="396538"/>
            <a:ext cx="109728" cy="109728"/>
          </a:xfrm>
          <a:prstGeom prst="ellipse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54 Elipse">
            <a:extLst>
              <a:ext uri="{FF2B5EF4-FFF2-40B4-BE49-F238E27FC236}">
                <a16:creationId xmlns:a16="http://schemas.microsoft.com/office/drawing/2014/main" id="{9EC6C4AB-BD6E-4340-A3D4-EE11641B8388}"/>
              </a:ext>
            </a:extLst>
          </p:cNvPr>
          <p:cNvSpPr/>
          <p:nvPr userDrawn="1"/>
        </p:nvSpPr>
        <p:spPr>
          <a:xfrm>
            <a:off x="1296753" y="845390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" name="39 Elipse">
            <a:extLst>
              <a:ext uri="{FF2B5EF4-FFF2-40B4-BE49-F238E27FC236}">
                <a16:creationId xmlns:a16="http://schemas.microsoft.com/office/drawing/2014/main" id="{952564A1-396C-4000-BCF3-12817F3DDE8E}"/>
              </a:ext>
            </a:extLst>
          </p:cNvPr>
          <p:cNvSpPr/>
          <p:nvPr userDrawn="1"/>
        </p:nvSpPr>
        <p:spPr>
          <a:xfrm>
            <a:off x="848788" y="1066180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6" name="35 Marco">
            <a:extLst>
              <a:ext uri="{FF2B5EF4-FFF2-40B4-BE49-F238E27FC236}">
                <a16:creationId xmlns:a16="http://schemas.microsoft.com/office/drawing/2014/main" id="{124EF4A9-E3DA-44B8-A594-F69FBA03CE47}"/>
              </a:ext>
            </a:extLst>
          </p:cNvPr>
          <p:cNvSpPr>
            <a:spLocks noChangeAspect="1"/>
          </p:cNvSpPr>
          <p:nvPr userDrawn="1"/>
        </p:nvSpPr>
        <p:spPr>
          <a:xfrm>
            <a:off x="1297388" y="1065302"/>
            <a:ext cx="109728" cy="109728"/>
          </a:xfrm>
          <a:prstGeom prst="frame">
            <a:avLst>
              <a:gd name="adj1" fmla="val 25587"/>
            </a:avLst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5" name="54 Elipse">
            <a:extLst>
              <a:ext uri="{FF2B5EF4-FFF2-40B4-BE49-F238E27FC236}">
                <a16:creationId xmlns:a16="http://schemas.microsoft.com/office/drawing/2014/main" id="{3E11A986-5519-4737-8B20-29AE1CFFBEEA}"/>
              </a:ext>
            </a:extLst>
          </p:cNvPr>
          <p:cNvSpPr/>
          <p:nvPr userDrawn="1"/>
        </p:nvSpPr>
        <p:spPr>
          <a:xfrm rot="16200000">
            <a:off x="5542922" y="1299379"/>
            <a:ext cx="109728" cy="109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1" name="Google Shape;1026;g8042508f59_0_0">
            <a:extLst>
              <a:ext uri="{FF2B5EF4-FFF2-40B4-BE49-F238E27FC236}">
                <a16:creationId xmlns:a16="http://schemas.microsoft.com/office/drawing/2014/main" id="{18ABE8F0-000D-E943-8E2D-B1BD445ED6E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4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3E8C4F60-F934-494B-AA78-E98AA1FB5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78"/>
          <a:stretch/>
        </p:blipFill>
        <p:spPr>
          <a:xfrm>
            <a:off x="-29182" y="-16416"/>
            <a:ext cx="9202364" cy="5176330"/>
          </a:xfrm>
          <a:prstGeom prst="rect">
            <a:avLst/>
          </a:prstGeom>
        </p:spPr>
      </p:pic>
      <p:sp>
        <p:nvSpPr>
          <p:cNvPr id="106" name="Rectángulo 105">
            <a:extLst>
              <a:ext uri="{FF2B5EF4-FFF2-40B4-BE49-F238E27FC236}">
                <a16:creationId xmlns:a16="http://schemas.microsoft.com/office/drawing/2014/main" id="{E53406F0-1AE1-0742-AE57-CA3006DEA46C}"/>
              </a:ext>
            </a:extLst>
          </p:cNvPr>
          <p:cNvSpPr/>
          <p:nvPr userDrawn="1"/>
        </p:nvSpPr>
        <p:spPr>
          <a:xfrm>
            <a:off x="-29182" y="-16416"/>
            <a:ext cx="9202365" cy="5176330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1024;g8042508f59_0_0">
            <a:extLst>
              <a:ext uri="{FF2B5EF4-FFF2-40B4-BE49-F238E27FC236}">
                <a16:creationId xmlns:a16="http://schemas.microsoft.com/office/drawing/2014/main" id="{74B2B9BF-224B-484E-A639-3FF85BEF35F0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1025;g8042508f59_0_0">
            <a:extLst>
              <a:ext uri="{FF2B5EF4-FFF2-40B4-BE49-F238E27FC236}">
                <a16:creationId xmlns:a16="http://schemas.microsoft.com/office/drawing/2014/main" id="{9AF332B7-DA26-4E05-A9C8-0A06202F03D9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7 Grupo">
            <a:extLst>
              <a:ext uri="{FF2B5EF4-FFF2-40B4-BE49-F238E27FC236}">
                <a16:creationId xmlns:a16="http://schemas.microsoft.com/office/drawing/2014/main" id="{AF51EAAC-9B53-4B9A-8EB4-EB109D951A27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9" name="38 Rectángulo">
              <a:extLst>
                <a:ext uri="{FF2B5EF4-FFF2-40B4-BE49-F238E27FC236}">
                  <a16:creationId xmlns:a16="http://schemas.microsoft.com/office/drawing/2014/main" id="{DD3D8C41-461C-4273-9888-F04CB9B58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9 Elipse">
              <a:extLst>
                <a:ext uri="{FF2B5EF4-FFF2-40B4-BE49-F238E27FC236}">
                  <a16:creationId xmlns:a16="http://schemas.microsoft.com/office/drawing/2014/main" id="{268045FE-12C2-48E0-A728-0877A3D09570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37 Elipse">
              <a:extLst>
                <a:ext uri="{FF2B5EF4-FFF2-40B4-BE49-F238E27FC236}">
                  <a16:creationId xmlns:a16="http://schemas.microsoft.com/office/drawing/2014/main" id="{A6A5E6AA-90EE-4145-89C1-5ACF7B802674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7 Rectángulo">
              <a:extLst>
                <a:ext uri="{FF2B5EF4-FFF2-40B4-BE49-F238E27FC236}">
                  <a16:creationId xmlns:a16="http://schemas.microsoft.com/office/drawing/2014/main" id="{0F2A037C-73C8-4F6C-B24B-1A0749133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28 Elipse">
              <a:extLst>
                <a:ext uri="{FF2B5EF4-FFF2-40B4-BE49-F238E27FC236}">
                  <a16:creationId xmlns:a16="http://schemas.microsoft.com/office/drawing/2014/main" id="{359550A7-425F-4184-B4F4-F2EEEA13F372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29 Elipse">
              <a:extLst>
                <a:ext uri="{FF2B5EF4-FFF2-40B4-BE49-F238E27FC236}">
                  <a16:creationId xmlns:a16="http://schemas.microsoft.com/office/drawing/2014/main" id="{D6306F05-E43A-4BFF-986C-B3C9FDE603E1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4" name="30 Elipse">
              <a:extLst>
                <a:ext uri="{FF2B5EF4-FFF2-40B4-BE49-F238E27FC236}">
                  <a16:creationId xmlns:a16="http://schemas.microsoft.com/office/drawing/2014/main" id="{F7B42CA8-2E56-40E3-ACCE-26D7937EA819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31 Elipse">
              <a:extLst>
                <a:ext uri="{FF2B5EF4-FFF2-40B4-BE49-F238E27FC236}">
                  <a16:creationId xmlns:a16="http://schemas.microsoft.com/office/drawing/2014/main" id="{4763D44A-21E9-48FE-BE5B-4CD24F59FD98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" name="32 Elipse">
              <a:extLst>
                <a:ext uri="{FF2B5EF4-FFF2-40B4-BE49-F238E27FC236}">
                  <a16:creationId xmlns:a16="http://schemas.microsoft.com/office/drawing/2014/main" id="{98571775-BCFE-4291-AEFF-86E44F91843C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" name="33 Marco">
              <a:extLst>
                <a:ext uri="{FF2B5EF4-FFF2-40B4-BE49-F238E27FC236}">
                  <a16:creationId xmlns:a16="http://schemas.microsoft.com/office/drawing/2014/main" id="{8C9E8B78-CC2F-4A4E-831A-9CFCE41A9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34 Marco">
              <a:extLst>
                <a:ext uri="{FF2B5EF4-FFF2-40B4-BE49-F238E27FC236}">
                  <a16:creationId xmlns:a16="http://schemas.microsoft.com/office/drawing/2014/main" id="{B3E1DEE6-7F28-4ED5-A036-452AF08C4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2" name="35 Marco">
              <a:extLst>
                <a:ext uri="{FF2B5EF4-FFF2-40B4-BE49-F238E27FC236}">
                  <a16:creationId xmlns:a16="http://schemas.microsoft.com/office/drawing/2014/main" id="{4541A803-72E8-4373-9F15-5228ED1650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3" name="54 Elipse">
              <a:extLst>
                <a:ext uri="{FF2B5EF4-FFF2-40B4-BE49-F238E27FC236}">
                  <a16:creationId xmlns:a16="http://schemas.microsoft.com/office/drawing/2014/main" id="{3DCA28EA-784C-45C8-BB70-24111E8D5052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55 Elipse">
              <a:extLst>
                <a:ext uri="{FF2B5EF4-FFF2-40B4-BE49-F238E27FC236}">
                  <a16:creationId xmlns:a16="http://schemas.microsoft.com/office/drawing/2014/main" id="{AE226F1D-F242-4406-AB7F-DDFC5976287C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46 Elipse">
              <a:extLst>
                <a:ext uri="{FF2B5EF4-FFF2-40B4-BE49-F238E27FC236}">
                  <a16:creationId xmlns:a16="http://schemas.microsoft.com/office/drawing/2014/main" id="{CB433D81-1D20-4739-B362-7E5933AF4200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52 Marco">
              <a:extLst>
                <a:ext uri="{FF2B5EF4-FFF2-40B4-BE49-F238E27FC236}">
                  <a16:creationId xmlns:a16="http://schemas.microsoft.com/office/drawing/2014/main" id="{1DA1E04E-96FC-42F8-B7EB-5D0048F92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7" name="36 Elipse">
              <a:extLst>
                <a:ext uri="{FF2B5EF4-FFF2-40B4-BE49-F238E27FC236}">
                  <a16:creationId xmlns:a16="http://schemas.microsoft.com/office/drawing/2014/main" id="{779B2F19-80EE-402D-9FCC-57EEDD9E5BB6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7 Elipse">
              <a:extLst>
                <a:ext uri="{FF2B5EF4-FFF2-40B4-BE49-F238E27FC236}">
                  <a16:creationId xmlns:a16="http://schemas.microsoft.com/office/drawing/2014/main" id="{46DDA014-7A18-4486-B861-1EF5E24836FE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" name="54 Elipse">
              <a:extLst>
                <a:ext uri="{FF2B5EF4-FFF2-40B4-BE49-F238E27FC236}">
                  <a16:creationId xmlns:a16="http://schemas.microsoft.com/office/drawing/2014/main" id="{89EF02F7-68AB-4C75-852D-B47BF02DBF4F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4 Marco">
              <a:extLst>
                <a:ext uri="{FF2B5EF4-FFF2-40B4-BE49-F238E27FC236}">
                  <a16:creationId xmlns:a16="http://schemas.microsoft.com/office/drawing/2014/main" id="{50A454C1-5A97-4434-9030-4B48B7344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1" name="54 Elipse">
              <a:extLst>
                <a:ext uri="{FF2B5EF4-FFF2-40B4-BE49-F238E27FC236}">
                  <a16:creationId xmlns:a16="http://schemas.microsoft.com/office/drawing/2014/main" id="{300C3DE9-17F1-49C6-9FB9-0CB813AA778E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" name="39 Elipse">
              <a:extLst>
                <a:ext uri="{FF2B5EF4-FFF2-40B4-BE49-F238E27FC236}">
                  <a16:creationId xmlns:a16="http://schemas.microsoft.com/office/drawing/2014/main" id="{0FD7B548-FAFA-4043-A7B8-B6859323E6B3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35 Marco">
              <a:extLst>
                <a:ext uri="{FF2B5EF4-FFF2-40B4-BE49-F238E27FC236}">
                  <a16:creationId xmlns:a16="http://schemas.microsoft.com/office/drawing/2014/main" id="{8BB8792C-DB1F-4469-A476-0B3ADC4F09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4" name="37 Elipse">
              <a:extLst>
                <a:ext uri="{FF2B5EF4-FFF2-40B4-BE49-F238E27FC236}">
                  <a16:creationId xmlns:a16="http://schemas.microsoft.com/office/drawing/2014/main" id="{44FF5E08-9988-46B1-A7BF-082A9D952592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54 Elipse">
              <a:extLst>
                <a:ext uri="{FF2B5EF4-FFF2-40B4-BE49-F238E27FC236}">
                  <a16:creationId xmlns:a16="http://schemas.microsoft.com/office/drawing/2014/main" id="{E8322050-0DFB-4466-A397-95E9E4816656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6" name="55 Elipse">
              <a:extLst>
                <a:ext uri="{FF2B5EF4-FFF2-40B4-BE49-F238E27FC236}">
                  <a16:creationId xmlns:a16="http://schemas.microsoft.com/office/drawing/2014/main" id="{B170B4B3-4E16-4CDA-A464-DBF38708F624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" name="38 Rectángulo">
              <a:extLst>
                <a:ext uri="{FF2B5EF4-FFF2-40B4-BE49-F238E27FC236}">
                  <a16:creationId xmlns:a16="http://schemas.microsoft.com/office/drawing/2014/main" id="{6BF51664-DE8E-4C94-B84F-396970EAA3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6" name="Google Shape;1026;g8042508f59_0_0">
            <a:extLst>
              <a:ext uri="{FF2B5EF4-FFF2-40B4-BE49-F238E27FC236}">
                <a16:creationId xmlns:a16="http://schemas.microsoft.com/office/drawing/2014/main" id="{AADABD92-D827-AA42-A956-4446C1A7A267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3E8C4F60-F934-494B-AA78-E98AA1FB5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80"/>
          <a:stretch/>
        </p:blipFill>
        <p:spPr>
          <a:xfrm>
            <a:off x="-29182" y="-16416"/>
            <a:ext cx="9202364" cy="5176329"/>
          </a:xfrm>
          <a:prstGeom prst="rect">
            <a:avLst/>
          </a:prstGeom>
        </p:spPr>
      </p:pic>
      <p:sp>
        <p:nvSpPr>
          <p:cNvPr id="106" name="Rectángulo 105">
            <a:extLst>
              <a:ext uri="{FF2B5EF4-FFF2-40B4-BE49-F238E27FC236}">
                <a16:creationId xmlns:a16="http://schemas.microsoft.com/office/drawing/2014/main" id="{E53406F0-1AE1-0742-AE57-CA3006DEA46C}"/>
              </a:ext>
            </a:extLst>
          </p:cNvPr>
          <p:cNvSpPr/>
          <p:nvPr userDrawn="1"/>
        </p:nvSpPr>
        <p:spPr>
          <a:xfrm>
            <a:off x="-38365" y="-16416"/>
            <a:ext cx="9202364" cy="5176330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1024;g8042508f59_0_0">
            <a:extLst>
              <a:ext uri="{FF2B5EF4-FFF2-40B4-BE49-F238E27FC236}">
                <a16:creationId xmlns:a16="http://schemas.microsoft.com/office/drawing/2014/main" id="{2C960E0E-97AF-4794-9E00-5060650154E8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1025;g8042508f59_0_0">
            <a:extLst>
              <a:ext uri="{FF2B5EF4-FFF2-40B4-BE49-F238E27FC236}">
                <a16:creationId xmlns:a16="http://schemas.microsoft.com/office/drawing/2014/main" id="{B47C0B69-ADF5-421A-A5B4-1A3BE0BED8F7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7 Grupo">
            <a:extLst>
              <a:ext uri="{FF2B5EF4-FFF2-40B4-BE49-F238E27FC236}">
                <a16:creationId xmlns:a16="http://schemas.microsoft.com/office/drawing/2014/main" id="{0BC4F97E-9795-481F-BD47-B263D934EFA6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9" name="38 Rectángulo">
              <a:extLst>
                <a:ext uri="{FF2B5EF4-FFF2-40B4-BE49-F238E27FC236}">
                  <a16:creationId xmlns:a16="http://schemas.microsoft.com/office/drawing/2014/main" id="{CF88AE30-06B2-4915-8FDB-6E4F9654E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9 Elipse">
              <a:extLst>
                <a:ext uri="{FF2B5EF4-FFF2-40B4-BE49-F238E27FC236}">
                  <a16:creationId xmlns:a16="http://schemas.microsoft.com/office/drawing/2014/main" id="{D5948A45-FF5D-430E-ACCA-A5879B6B9335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37 Elipse">
              <a:extLst>
                <a:ext uri="{FF2B5EF4-FFF2-40B4-BE49-F238E27FC236}">
                  <a16:creationId xmlns:a16="http://schemas.microsoft.com/office/drawing/2014/main" id="{7F542A09-C3D2-486E-82A7-ECC59E78EDCB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7 Rectángulo">
              <a:extLst>
                <a:ext uri="{FF2B5EF4-FFF2-40B4-BE49-F238E27FC236}">
                  <a16:creationId xmlns:a16="http://schemas.microsoft.com/office/drawing/2014/main" id="{8184ED16-7298-4DD9-97E0-A03A660AE6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28 Elipse">
              <a:extLst>
                <a:ext uri="{FF2B5EF4-FFF2-40B4-BE49-F238E27FC236}">
                  <a16:creationId xmlns:a16="http://schemas.microsoft.com/office/drawing/2014/main" id="{54512D7A-A0B2-4202-B74D-8CB4596ABED6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29 Elipse">
              <a:extLst>
                <a:ext uri="{FF2B5EF4-FFF2-40B4-BE49-F238E27FC236}">
                  <a16:creationId xmlns:a16="http://schemas.microsoft.com/office/drawing/2014/main" id="{14DBCD1D-A80F-4D52-8EDC-846BDB1DA7D0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4" name="30 Elipse">
              <a:extLst>
                <a:ext uri="{FF2B5EF4-FFF2-40B4-BE49-F238E27FC236}">
                  <a16:creationId xmlns:a16="http://schemas.microsoft.com/office/drawing/2014/main" id="{5503DEC4-CB8C-462C-B1FF-9F9FD1B7A6A4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31 Elipse">
              <a:extLst>
                <a:ext uri="{FF2B5EF4-FFF2-40B4-BE49-F238E27FC236}">
                  <a16:creationId xmlns:a16="http://schemas.microsoft.com/office/drawing/2014/main" id="{C2D209E2-673A-42C4-A87B-4DCE2059E250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" name="32 Elipse">
              <a:extLst>
                <a:ext uri="{FF2B5EF4-FFF2-40B4-BE49-F238E27FC236}">
                  <a16:creationId xmlns:a16="http://schemas.microsoft.com/office/drawing/2014/main" id="{00B4D43E-FA4D-4DE8-AE20-B3168A0C44D7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" name="33 Marco">
              <a:extLst>
                <a:ext uri="{FF2B5EF4-FFF2-40B4-BE49-F238E27FC236}">
                  <a16:creationId xmlns:a16="http://schemas.microsoft.com/office/drawing/2014/main" id="{78239177-C800-40F1-9BD5-5449DD6EF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34 Marco">
              <a:extLst>
                <a:ext uri="{FF2B5EF4-FFF2-40B4-BE49-F238E27FC236}">
                  <a16:creationId xmlns:a16="http://schemas.microsoft.com/office/drawing/2014/main" id="{2C5F8A1E-6E0E-4E3D-9936-E0365B4D26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2" name="35 Marco">
              <a:extLst>
                <a:ext uri="{FF2B5EF4-FFF2-40B4-BE49-F238E27FC236}">
                  <a16:creationId xmlns:a16="http://schemas.microsoft.com/office/drawing/2014/main" id="{CBA333C3-3ACB-443D-97FF-81B676750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3" name="54 Elipse">
              <a:extLst>
                <a:ext uri="{FF2B5EF4-FFF2-40B4-BE49-F238E27FC236}">
                  <a16:creationId xmlns:a16="http://schemas.microsoft.com/office/drawing/2014/main" id="{754A1231-4827-44A4-8A51-4734250E237C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55 Elipse">
              <a:extLst>
                <a:ext uri="{FF2B5EF4-FFF2-40B4-BE49-F238E27FC236}">
                  <a16:creationId xmlns:a16="http://schemas.microsoft.com/office/drawing/2014/main" id="{1600A611-E580-4C0F-A357-A5B5A94D3049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46 Elipse">
              <a:extLst>
                <a:ext uri="{FF2B5EF4-FFF2-40B4-BE49-F238E27FC236}">
                  <a16:creationId xmlns:a16="http://schemas.microsoft.com/office/drawing/2014/main" id="{214636BE-6D04-49E4-8677-4A5C49DC0910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52 Marco">
              <a:extLst>
                <a:ext uri="{FF2B5EF4-FFF2-40B4-BE49-F238E27FC236}">
                  <a16:creationId xmlns:a16="http://schemas.microsoft.com/office/drawing/2014/main" id="{1B8977E1-5E21-408C-AC0E-3D2124825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7" name="36 Elipse">
              <a:extLst>
                <a:ext uri="{FF2B5EF4-FFF2-40B4-BE49-F238E27FC236}">
                  <a16:creationId xmlns:a16="http://schemas.microsoft.com/office/drawing/2014/main" id="{E6014CD2-6D9D-4AF8-B308-5C8B7EC08A3D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7 Elipse">
              <a:extLst>
                <a:ext uri="{FF2B5EF4-FFF2-40B4-BE49-F238E27FC236}">
                  <a16:creationId xmlns:a16="http://schemas.microsoft.com/office/drawing/2014/main" id="{1317F612-BE9F-48AA-8508-AFD8F311C60A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" name="54 Elipse">
              <a:extLst>
                <a:ext uri="{FF2B5EF4-FFF2-40B4-BE49-F238E27FC236}">
                  <a16:creationId xmlns:a16="http://schemas.microsoft.com/office/drawing/2014/main" id="{9D60F41D-4684-4F45-8D69-0A544F21F488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4 Marco">
              <a:extLst>
                <a:ext uri="{FF2B5EF4-FFF2-40B4-BE49-F238E27FC236}">
                  <a16:creationId xmlns:a16="http://schemas.microsoft.com/office/drawing/2014/main" id="{5E60589B-E4C1-4BE0-A936-53192F825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1" name="54 Elipse">
              <a:extLst>
                <a:ext uri="{FF2B5EF4-FFF2-40B4-BE49-F238E27FC236}">
                  <a16:creationId xmlns:a16="http://schemas.microsoft.com/office/drawing/2014/main" id="{B682EAFE-27AA-4CB2-AE2B-712C31208803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" name="39 Elipse">
              <a:extLst>
                <a:ext uri="{FF2B5EF4-FFF2-40B4-BE49-F238E27FC236}">
                  <a16:creationId xmlns:a16="http://schemas.microsoft.com/office/drawing/2014/main" id="{3F712D15-3C46-4200-A0AD-3CA162C1A38B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35 Marco">
              <a:extLst>
                <a:ext uri="{FF2B5EF4-FFF2-40B4-BE49-F238E27FC236}">
                  <a16:creationId xmlns:a16="http://schemas.microsoft.com/office/drawing/2014/main" id="{9574C68E-FF03-4D38-AFA3-ED8E5E972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4" name="37 Elipse">
              <a:extLst>
                <a:ext uri="{FF2B5EF4-FFF2-40B4-BE49-F238E27FC236}">
                  <a16:creationId xmlns:a16="http://schemas.microsoft.com/office/drawing/2014/main" id="{64B4EFC3-9C36-43F3-A471-3F8BB1AF3475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54 Elipse">
              <a:extLst>
                <a:ext uri="{FF2B5EF4-FFF2-40B4-BE49-F238E27FC236}">
                  <a16:creationId xmlns:a16="http://schemas.microsoft.com/office/drawing/2014/main" id="{25DD4910-0A6B-4176-98B0-CDAAECE10AB1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6" name="55 Elipse">
              <a:extLst>
                <a:ext uri="{FF2B5EF4-FFF2-40B4-BE49-F238E27FC236}">
                  <a16:creationId xmlns:a16="http://schemas.microsoft.com/office/drawing/2014/main" id="{79BCF8BD-4313-4E19-808B-24BC1E820C89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" name="38 Rectángulo">
              <a:extLst>
                <a:ext uri="{FF2B5EF4-FFF2-40B4-BE49-F238E27FC236}">
                  <a16:creationId xmlns:a16="http://schemas.microsoft.com/office/drawing/2014/main" id="{EF804454-3B70-49F1-9F0E-E128EE40F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6" name="Google Shape;1026;g8042508f59_0_0">
            <a:extLst>
              <a:ext uri="{FF2B5EF4-FFF2-40B4-BE49-F238E27FC236}">
                <a16:creationId xmlns:a16="http://schemas.microsoft.com/office/drawing/2014/main" id="{9B7664FD-3E0A-9E46-9CC1-77AF186B26A1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23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2D46D205-0BBC-B44F-9CA7-50665F9F2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10"/>
          <a:stretch/>
        </p:blipFill>
        <p:spPr>
          <a:xfrm>
            <a:off x="-36000" y="-20250"/>
            <a:ext cx="9216000" cy="5184000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0BE815D3-BCF6-D643-AEAA-97AA08A69D32}"/>
              </a:ext>
            </a:extLst>
          </p:cNvPr>
          <p:cNvSpPr/>
          <p:nvPr userDrawn="1"/>
        </p:nvSpPr>
        <p:spPr>
          <a:xfrm>
            <a:off x="-45437" y="-20250"/>
            <a:ext cx="9210953" cy="5184000"/>
          </a:xfrm>
          <a:prstGeom prst="rect">
            <a:avLst/>
          </a:prstGeom>
          <a:gradFill flip="none" rotWithShape="1">
            <a:gsLst>
              <a:gs pos="30000">
                <a:srgbClr val="333F48">
                  <a:lumMod val="1000"/>
                  <a:alpha val="62000"/>
                </a:srgbClr>
              </a:gs>
              <a:gs pos="78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1024;g8042508f59_0_0">
            <a:extLst>
              <a:ext uri="{FF2B5EF4-FFF2-40B4-BE49-F238E27FC236}">
                <a16:creationId xmlns:a16="http://schemas.microsoft.com/office/drawing/2014/main" id="{DCE3CDBD-5D21-4656-8807-63742ECA6C48}"/>
              </a:ext>
            </a:extLst>
          </p:cNvPr>
          <p:cNvSpPr/>
          <p:nvPr userDrawn="1"/>
        </p:nvSpPr>
        <p:spPr>
          <a:xfrm>
            <a:off x="-47547" y="3958074"/>
            <a:ext cx="9227547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1025;g8042508f59_0_0">
            <a:extLst>
              <a:ext uri="{FF2B5EF4-FFF2-40B4-BE49-F238E27FC236}">
                <a16:creationId xmlns:a16="http://schemas.microsoft.com/office/drawing/2014/main" id="{9DC2F885-FF87-4A95-926B-775AF7989D35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134427C-15E8-4694-B070-3DE3E96D7043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61550" y="396535"/>
            <a:chExt cx="1240741" cy="2369697"/>
          </a:xfrm>
        </p:grpSpPr>
        <p:sp>
          <p:nvSpPr>
            <p:cNvPr id="97" name="38 Rectángulo">
              <a:extLst>
                <a:ext uri="{FF2B5EF4-FFF2-40B4-BE49-F238E27FC236}">
                  <a16:creationId xmlns:a16="http://schemas.microsoft.com/office/drawing/2014/main" id="{E8621767-3A01-499B-A1FB-0B1185CF0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1066177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8" name="39 Elipse">
              <a:extLst>
                <a:ext uri="{FF2B5EF4-FFF2-40B4-BE49-F238E27FC236}">
                  <a16:creationId xmlns:a16="http://schemas.microsoft.com/office/drawing/2014/main" id="{36C7F10D-DA80-4914-9A8F-8440F99AA512}"/>
                </a:ext>
              </a:extLst>
            </p:cNvPr>
            <p:cNvSpPr/>
            <p:nvPr/>
          </p:nvSpPr>
          <p:spPr>
            <a:xfrm>
              <a:off x="8037242" y="1066177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99" name="37 Elipse">
              <a:extLst>
                <a:ext uri="{FF2B5EF4-FFF2-40B4-BE49-F238E27FC236}">
                  <a16:creationId xmlns:a16="http://schemas.microsoft.com/office/drawing/2014/main" id="{688CCADB-F221-4EEF-B77D-549737E15371}"/>
                </a:ext>
              </a:extLst>
            </p:cNvPr>
            <p:cNvSpPr/>
            <p:nvPr/>
          </p:nvSpPr>
          <p:spPr>
            <a:xfrm>
              <a:off x="8269047" y="1295813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" name="27 Rectángulo">
              <a:extLst>
                <a:ext uri="{FF2B5EF4-FFF2-40B4-BE49-F238E27FC236}">
                  <a16:creationId xmlns:a16="http://schemas.microsoft.com/office/drawing/2014/main" id="{063F1608-6D96-44FD-A30A-59A797777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1524727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1" name="28 Elipse">
              <a:extLst>
                <a:ext uri="{FF2B5EF4-FFF2-40B4-BE49-F238E27FC236}">
                  <a16:creationId xmlns:a16="http://schemas.microsoft.com/office/drawing/2014/main" id="{176AB221-ECF0-4021-944D-C422617B6D2A}"/>
                </a:ext>
              </a:extLst>
            </p:cNvPr>
            <p:cNvSpPr/>
            <p:nvPr/>
          </p:nvSpPr>
          <p:spPr>
            <a:xfrm>
              <a:off x="8269047" y="17565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2" name="29 Elipse">
              <a:extLst>
                <a:ext uri="{FF2B5EF4-FFF2-40B4-BE49-F238E27FC236}">
                  <a16:creationId xmlns:a16="http://schemas.microsoft.com/office/drawing/2014/main" id="{E114FFBA-7337-42B7-9FE6-1E4F23297AD4}"/>
                </a:ext>
              </a:extLst>
            </p:cNvPr>
            <p:cNvSpPr/>
            <p:nvPr/>
          </p:nvSpPr>
          <p:spPr>
            <a:xfrm>
              <a:off x="8035735" y="19742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4" name="30 Elipse">
              <a:extLst>
                <a:ext uri="{FF2B5EF4-FFF2-40B4-BE49-F238E27FC236}">
                  <a16:creationId xmlns:a16="http://schemas.microsoft.com/office/drawing/2014/main" id="{57A731FD-BE7B-49A3-B7C3-7DFB4FB01EC3}"/>
                </a:ext>
              </a:extLst>
            </p:cNvPr>
            <p:cNvSpPr/>
            <p:nvPr/>
          </p:nvSpPr>
          <p:spPr>
            <a:xfrm>
              <a:off x="8035735" y="175446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5" name="31 Elipse">
              <a:extLst>
                <a:ext uri="{FF2B5EF4-FFF2-40B4-BE49-F238E27FC236}">
                  <a16:creationId xmlns:a16="http://schemas.microsoft.com/office/drawing/2014/main" id="{F6F39615-77DC-426C-B6A2-C7D97644AA17}"/>
                </a:ext>
              </a:extLst>
            </p:cNvPr>
            <p:cNvSpPr/>
            <p:nvPr/>
          </p:nvSpPr>
          <p:spPr>
            <a:xfrm>
              <a:off x="8492563" y="220423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6" name="32 Elipse">
              <a:extLst>
                <a:ext uri="{FF2B5EF4-FFF2-40B4-BE49-F238E27FC236}">
                  <a16:creationId xmlns:a16="http://schemas.microsoft.com/office/drawing/2014/main" id="{E48FFC38-688F-4D74-B8BC-1ED2F2E1E594}"/>
                </a:ext>
              </a:extLst>
            </p:cNvPr>
            <p:cNvSpPr/>
            <p:nvPr/>
          </p:nvSpPr>
          <p:spPr>
            <a:xfrm>
              <a:off x="8269047" y="265650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7" name="33 Marco">
              <a:extLst>
                <a:ext uri="{FF2B5EF4-FFF2-40B4-BE49-F238E27FC236}">
                  <a16:creationId xmlns:a16="http://schemas.microsoft.com/office/drawing/2014/main" id="{0AEE90BC-D209-4E62-9C31-D666DDD64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24331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8" name="34 Marco">
              <a:extLst>
                <a:ext uri="{FF2B5EF4-FFF2-40B4-BE49-F238E27FC236}">
                  <a16:creationId xmlns:a16="http://schemas.microsoft.com/office/drawing/2014/main" id="{E126F084-0B28-4988-8850-7C9BFB9A7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1525253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9" name="35 Marco">
              <a:extLst>
                <a:ext uri="{FF2B5EF4-FFF2-40B4-BE49-F238E27FC236}">
                  <a16:creationId xmlns:a16="http://schemas.microsoft.com/office/drawing/2014/main" id="{1F9015FD-C033-4E2F-8C78-5240630DA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106529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10" name="54 Elipse">
              <a:extLst>
                <a:ext uri="{FF2B5EF4-FFF2-40B4-BE49-F238E27FC236}">
                  <a16:creationId xmlns:a16="http://schemas.microsoft.com/office/drawing/2014/main" id="{4EEF54FE-69D5-4488-9CBD-B55434470C20}"/>
                </a:ext>
              </a:extLst>
            </p:cNvPr>
            <p:cNvSpPr/>
            <p:nvPr/>
          </p:nvSpPr>
          <p:spPr>
            <a:xfrm>
              <a:off x="7809515" y="1295813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1" name="55 Elipse">
              <a:extLst>
                <a:ext uri="{FF2B5EF4-FFF2-40B4-BE49-F238E27FC236}">
                  <a16:creationId xmlns:a16="http://schemas.microsoft.com/office/drawing/2014/main" id="{F70B947D-4EFF-4A2A-B5FA-1766370CFDF1}"/>
                </a:ext>
              </a:extLst>
            </p:cNvPr>
            <p:cNvSpPr/>
            <p:nvPr/>
          </p:nvSpPr>
          <p:spPr>
            <a:xfrm>
              <a:off x="7585999" y="1295813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" name="46 Elipse">
              <a:extLst>
                <a:ext uri="{FF2B5EF4-FFF2-40B4-BE49-F238E27FC236}">
                  <a16:creationId xmlns:a16="http://schemas.microsoft.com/office/drawing/2014/main" id="{9698F686-A968-444E-8721-20FC7635D90E}"/>
                </a:ext>
              </a:extLst>
            </p:cNvPr>
            <p:cNvSpPr/>
            <p:nvPr/>
          </p:nvSpPr>
          <p:spPr>
            <a:xfrm>
              <a:off x="7585999" y="1756547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52 Marco">
              <a:extLst>
                <a:ext uri="{FF2B5EF4-FFF2-40B4-BE49-F238E27FC236}">
                  <a16:creationId xmlns:a16="http://schemas.microsoft.com/office/drawing/2014/main" id="{1C678B3F-AD18-482B-96AD-5EE2D74CC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2794" y="1525253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14" name="36 Elipse">
              <a:extLst>
                <a:ext uri="{FF2B5EF4-FFF2-40B4-BE49-F238E27FC236}">
                  <a16:creationId xmlns:a16="http://schemas.microsoft.com/office/drawing/2014/main" id="{0DEA9D95-0395-4B9D-BBE3-27AAB7C569FC}"/>
                </a:ext>
              </a:extLst>
            </p:cNvPr>
            <p:cNvSpPr/>
            <p:nvPr/>
          </p:nvSpPr>
          <p:spPr>
            <a:xfrm>
              <a:off x="8492563" y="84538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5" name="37 Elipse">
              <a:extLst>
                <a:ext uri="{FF2B5EF4-FFF2-40B4-BE49-F238E27FC236}">
                  <a16:creationId xmlns:a16="http://schemas.microsoft.com/office/drawing/2014/main" id="{9DA9CD58-E6B1-4246-9171-2075D476C2DE}"/>
                </a:ext>
              </a:extLst>
            </p:cNvPr>
            <p:cNvSpPr/>
            <p:nvPr/>
          </p:nvSpPr>
          <p:spPr>
            <a:xfrm>
              <a:off x="8269047" y="84538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6" name="54 Elipse">
              <a:extLst>
                <a:ext uri="{FF2B5EF4-FFF2-40B4-BE49-F238E27FC236}">
                  <a16:creationId xmlns:a16="http://schemas.microsoft.com/office/drawing/2014/main" id="{CC99D9F4-AF60-42BF-ACC8-4C88F74F0FE2}"/>
                </a:ext>
              </a:extLst>
            </p:cNvPr>
            <p:cNvSpPr/>
            <p:nvPr/>
          </p:nvSpPr>
          <p:spPr>
            <a:xfrm>
              <a:off x="7809515" y="84538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" name="34 Marco">
              <a:extLst>
                <a:ext uri="{FF2B5EF4-FFF2-40B4-BE49-F238E27FC236}">
                  <a16:creationId xmlns:a16="http://schemas.microsoft.com/office/drawing/2014/main" id="{A3A55C14-3575-4B29-89A5-8B93615FBB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61731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18" name="54 Elipse">
              <a:extLst>
                <a:ext uri="{FF2B5EF4-FFF2-40B4-BE49-F238E27FC236}">
                  <a16:creationId xmlns:a16="http://schemas.microsoft.com/office/drawing/2014/main" id="{5D1B9E32-B654-4520-9BF6-D3F0185C47A7}"/>
                </a:ext>
              </a:extLst>
            </p:cNvPr>
            <p:cNvSpPr/>
            <p:nvPr/>
          </p:nvSpPr>
          <p:spPr>
            <a:xfrm>
              <a:off x="8037242" y="616447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" name="39 Elipse">
              <a:extLst>
                <a:ext uri="{FF2B5EF4-FFF2-40B4-BE49-F238E27FC236}">
                  <a16:creationId xmlns:a16="http://schemas.microsoft.com/office/drawing/2014/main" id="{19CBAAF9-49BA-4A36-83D4-0D9CB810147D}"/>
                </a:ext>
              </a:extLst>
            </p:cNvPr>
            <p:cNvSpPr/>
            <p:nvPr/>
          </p:nvSpPr>
          <p:spPr>
            <a:xfrm>
              <a:off x="7361550" y="106617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" name="35 Marco">
              <a:extLst>
                <a:ext uri="{FF2B5EF4-FFF2-40B4-BE49-F238E27FC236}">
                  <a16:creationId xmlns:a16="http://schemas.microsoft.com/office/drawing/2014/main" id="{20AF76C8-03AE-4D99-ABF4-C7BDCE168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150" y="106529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21" name="37 Elipse">
              <a:extLst>
                <a:ext uri="{FF2B5EF4-FFF2-40B4-BE49-F238E27FC236}">
                  <a16:creationId xmlns:a16="http://schemas.microsoft.com/office/drawing/2014/main" id="{E11F76F4-CF60-4D8C-81A9-97F003B1B698}"/>
                </a:ext>
              </a:extLst>
            </p:cNvPr>
            <p:cNvSpPr/>
            <p:nvPr/>
          </p:nvSpPr>
          <p:spPr>
            <a:xfrm>
              <a:off x="8269047" y="396535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" name="54 Elipse">
              <a:extLst>
                <a:ext uri="{FF2B5EF4-FFF2-40B4-BE49-F238E27FC236}">
                  <a16:creationId xmlns:a16="http://schemas.microsoft.com/office/drawing/2014/main" id="{038D1352-5C51-4647-BA2C-0E683C5A5B88}"/>
                </a:ext>
              </a:extLst>
            </p:cNvPr>
            <p:cNvSpPr/>
            <p:nvPr/>
          </p:nvSpPr>
          <p:spPr>
            <a:xfrm>
              <a:off x="7809515" y="396535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3" name="55 Elipse">
              <a:extLst>
                <a:ext uri="{FF2B5EF4-FFF2-40B4-BE49-F238E27FC236}">
                  <a16:creationId xmlns:a16="http://schemas.microsoft.com/office/drawing/2014/main" id="{D8D8B646-FE9A-4E84-BE62-D561E0EB9188}"/>
                </a:ext>
              </a:extLst>
            </p:cNvPr>
            <p:cNvSpPr/>
            <p:nvPr/>
          </p:nvSpPr>
          <p:spPr>
            <a:xfrm>
              <a:off x="7585999" y="396535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" name="38 Rectángulo">
              <a:extLst>
                <a:ext uri="{FF2B5EF4-FFF2-40B4-BE49-F238E27FC236}">
                  <a16:creationId xmlns:a16="http://schemas.microsoft.com/office/drawing/2014/main" id="{BB76383F-6714-475F-94AC-82AF6683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616447"/>
              <a:ext cx="109728" cy="109728"/>
            </a:xfrm>
            <a:prstGeom prst="rect">
              <a:avLst/>
            </a:prstGeom>
            <a:solidFill>
              <a:srgbClr val="00ABD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6" name="Google Shape;1026;g8042508f59_0_0">
            <a:extLst>
              <a:ext uri="{FF2B5EF4-FFF2-40B4-BE49-F238E27FC236}">
                <a16:creationId xmlns:a16="http://schemas.microsoft.com/office/drawing/2014/main" id="{A99AD81B-6FA0-E54D-BDA8-5A4EF9A5CF09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2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2EAD2C23-0DD7-9C4F-8E58-B107472FC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78"/>
          <a:stretch/>
        </p:blipFill>
        <p:spPr>
          <a:xfrm>
            <a:off x="-36000" y="-20250"/>
            <a:ext cx="9216000" cy="5184000"/>
          </a:xfrm>
          <a:prstGeom prst="rect">
            <a:avLst/>
          </a:prstGeom>
        </p:spPr>
      </p:pic>
      <p:sp>
        <p:nvSpPr>
          <p:cNvPr id="74" name="Rectángulo 73">
            <a:extLst>
              <a:ext uri="{FF2B5EF4-FFF2-40B4-BE49-F238E27FC236}">
                <a16:creationId xmlns:a16="http://schemas.microsoft.com/office/drawing/2014/main" id="{F3C92ACD-45E4-5A42-9E1C-04ACA92BCD79}"/>
              </a:ext>
            </a:extLst>
          </p:cNvPr>
          <p:cNvSpPr/>
          <p:nvPr userDrawn="1"/>
        </p:nvSpPr>
        <p:spPr>
          <a:xfrm>
            <a:off x="-43607" y="-20250"/>
            <a:ext cx="9210953" cy="5184000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66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024;g8042508f59_0_0">
            <a:extLst>
              <a:ext uri="{FF2B5EF4-FFF2-40B4-BE49-F238E27FC236}">
                <a16:creationId xmlns:a16="http://schemas.microsoft.com/office/drawing/2014/main" id="{9E93A215-3DC9-49A3-ACF6-65FD9FE11750}"/>
              </a:ext>
            </a:extLst>
          </p:cNvPr>
          <p:cNvSpPr/>
          <p:nvPr userDrawn="1"/>
        </p:nvSpPr>
        <p:spPr>
          <a:xfrm>
            <a:off x="-47547" y="3958074"/>
            <a:ext cx="9227547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1025;g8042508f59_0_0">
            <a:extLst>
              <a:ext uri="{FF2B5EF4-FFF2-40B4-BE49-F238E27FC236}">
                <a16:creationId xmlns:a16="http://schemas.microsoft.com/office/drawing/2014/main" id="{31FF3AD1-CC62-41A3-8D60-55EA2E4D8263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7 Grupo">
            <a:extLst>
              <a:ext uri="{FF2B5EF4-FFF2-40B4-BE49-F238E27FC236}">
                <a16:creationId xmlns:a16="http://schemas.microsoft.com/office/drawing/2014/main" id="{9A2C9EEE-9485-45B3-977A-A2DCDA332E23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1" name="38 Rectángulo">
              <a:extLst>
                <a:ext uri="{FF2B5EF4-FFF2-40B4-BE49-F238E27FC236}">
                  <a16:creationId xmlns:a16="http://schemas.microsoft.com/office/drawing/2014/main" id="{7AA9F531-9DFF-4B19-A188-395D3321A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37 Elipse">
              <a:extLst>
                <a:ext uri="{FF2B5EF4-FFF2-40B4-BE49-F238E27FC236}">
                  <a16:creationId xmlns:a16="http://schemas.microsoft.com/office/drawing/2014/main" id="{F2858AAA-6C87-4FFB-B4D0-1E60B992C16C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29 Elipse">
              <a:extLst>
                <a:ext uri="{FF2B5EF4-FFF2-40B4-BE49-F238E27FC236}">
                  <a16:creationId xmlns:a16="http://schemas.microsoft.com/office/drawing/2014/main" id="{68A35FB9-71F1-49C4-9E68-C89B59DC9C06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0 Elipse">
              <a:extLst>
                <a:ext uri="{FF2B5EF4-FFF2-40B4-BE49-F238E27FC236}">
                  <a16:creationId xmlns:a16="http://schemas.microsoft.com/office/drawing/2014/main" id="{377E4E3C-62D0-4E5E-80F6-8F318CD072D4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31 Elipse">
              <a:extLst>
                <a:ext uri="{FF2B5EF4-FFF2-40B4-BE49-F238E27FC236}">
                  <a16:creationId xmlns:a16="http://schemas.microsoft.com/office/drawing/2014/main" id="{B2E3A309-BC0F-40A2-9672-36787DB72FAE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32 Elipse">
              <a:extLst>
                <a:ext uri="{FF2B5EF4-FFF2-40B4-BE49-F238E27FC236}">
                  <a16:creationId xmlns:a16="http://schemas.microsoft.com/office/drawing/2014/main" id="{602F936A-954D-411A-AA5A-47A9F0C6DF0F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33 Marco">
              <a:extLst>
                <a:ext uri="{FF2B5EF4-FFF2-40B4-BE49-F238E27FC236}">
                  <a16:creationId xmlns:a16="http://schemas.microsoft.com/office/drawing/2014/main" id="{05838D78-54F7-4014-94FD-81D69EFA5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4" name="34 Marco">
              <a:extLst>
                <a:ext uri="{FF2B5EF4-FFF2-40B4-BE49-F238E27FC236}">
                  <a16:creationId xmlns:a16="http://schemas.microsoft.com/office/drawing/2014/main" id="{2080FB6D-E1A8-41F6-B2E8-4C18F44FB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5" name="35 Marco">
              <a:extLst>
                <a:ext uri="{FF2B5EF4-FFF2-40B4-BE49-F238E27FC236}">
                  <a16:creationId xmlns:a16="http://schemas.microsoft.com/office/drawing/2014/main" id="{4E0429AB-8D36-4AAD-8C0D-4B5C9DF78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6" name="54 Elipse">
              <a:extLst>
                <a:ext uri="{FF2B5EF4-FFF2-40B4-BE49-F238E27FC236}">
                  <a16:creationId xmlns:a16="http://schemas.microsoft.com/office/drawing/2014/main" id="{B3F534FA-5639-4E2A-BA81-349025169265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55 Elipse">
              <a:extLst>
                <a:ext uri="{FF2B5EF4-FFF2-40B4-BE49-F238E27FC236}">
                  <a16:creationId xmlns:a16="http://schemas.microsoft.com/office/drawing/2014/main" id="{5454FFF7-6D7B-4BED-9144-224AEAC3F246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46 Elipse">
              <a:extLst>
                <a:ext uri="{FF2B5EF4-FFF2-40B4-BE49-F238E27FC236}">
                  <a16:creationId xmlns:a16="http://schemas.microsoft.com/office/drawing/2014/main" id="{AA14BFEB-9121-4ED0-8EF8-63E4EDFD4805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" name="52 Marco">
              <a:extLst>
                <a:ext uri="{FF2B5EF4-FFF2-40B4-BE49-F238E27FC236}">
                  <a16:creationId xmlns:a16="http://schemas.microsoft.com/office/drawing/2014/main" id="{50EF3F00-3087-4CF0-B458-0163105226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0" name="36 Elipse">
              <a:extLst>
                <a:ext uri="{FF2B5EF4-FFF2-40B4-BE49-F238E27FC236}">
                  <a16:creationId xmlns:a16="http://schemas.microsoft.com/office/drawing/2014/main" id="{20A2844C-76F5-4FC6-83EB-7BD12C6408A3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" name="37 Elipse">
              <a:extLst>
                <a:ext uri="{FF2B5EF4-FFF2-40B4-BE49-F238E27FC236}">
                  <a16:creationId xmlns:a16="http://schemas.microsoft.com/office/drawing/2014/main" id="{D6F765AF-42D4-438A-9FFF-A3F2F40210F7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" name="54 Elipse">
              <a:extLst>
                <a:ext uri="{FF2B5EF4-FFF2-40B4-BE49-F238E27FC236}">
                  <a16:creationId xmlns:a16="http://schemas.microsoft.com/office/drawing/2014/main" id="{B7EBD492-12AC-4D0F-92FF-7FC89148B18F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34 Marco">
              <a:extLst>
                <a:ext uri="{FF2B5EF4-FFF2-40B4-BE49-F238E27FC236}">
                  <a16:creationId xmlns:a16="http://schemas.microsoft.com/office/drawing/2014/main" id="{D9B510D1-1903-48E6-AAC0-C8BE85E12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4" name="54 Elipse">
              <a:extLst>
                <a:ext uri="{FF2B5EF4-FFF2-40B4-BE49-F238E27FC236}">
                  <a16:creationId xmlns:a16="http://schemas.microsoft.com/office/drawing/2014/main" id="{9D1D1096-2EF2-4EC3-9191-7099E1F93A70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5" name="39 Elipse">
              <a:extLst>
                <a:ext uri="{FF2B5EF4-FFF2-40B4-BE49-F238E27FC236}">
                  <a16:creationId xmlns:a16="http://schemas.microsoft.com/office/drawing/2014/main" id="{A1C62BE2-C239-47CC-B9B6-0135B3B7D5BA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35 Marco">
              <a:extLst>
                <a:ext uri="{FF2B5EF4-FFF2-40B4-BE49-F238E27FC236}">
                  <a16:creationId xmlns:a16="http://schemas.microsoft.com/office/drawing/2014/main" id="{5CA54D30-79F4-4B7A-9C32-DA37E77B6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7" name="37 Elipse">
              <a:extLst>
                <a:ext uri="{FF2B5EF4-FFF2-40B4-BE49-F238E27FC236}">
                  <a16:creationId xmlns:a16="http://schemas.microsoft.com/office/drawing/2014/main" id="{49EECE73-328B-4477-901A-6EC797D2E115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54 Elipse">
              <a:extLst>
                <a:ext uri="{FF2B5EF4-FFF2-40B4-BE49-F238E27FC236}">
                  <a16:creationId xmlns:a16="http://schemas.microsoft.com/office/drawing/2014/main" id="{B7BDEC4A-B74C-4707-B871-ACF8AF1B57F9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55 Elipse">
              <a:extLst>
                <a:ext uri="{FF2B5EF4-FFF2-40B4-BE49-F238E27FC236}">
                  <a16:creationId xmlns:a16="http://schemas.microsoft.com/office/drawing/2014/main" id="{6ED6C131-7F0C-4628-AB55-4DEA424A314B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38 Rectángulo">
              <a:extLst>
                <a:ext uri="{FF2B5EF4-FFF2-40B4-BE49-F238E27FC236}">
                  <a16:creationId xmlns:a16="http://schemas.microsoft.com/office/drawing/2014/main" id="{5841697D-1334-4579-99DF-59D16F632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4" name="Google Shape;1026;g8042508f59_0_0">
            <a:extLst>
              <a:ext uri="{FF2B5EF4-FFF2-40B4-BE49-F238E27FC236}">
                <a16:creationId xmlns:a16="http://schemas.microsoft.com/office/drawing/2014/main" id="{C204CA5F-5434-144E-9E22-A9AFE7EE514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2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2B6DF8A6-1778-3240-95A3-B195C03BC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50" y="-20250"/>
            <a:ext cx="9193301" cy="5184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61983C4-A7EA-E04E-95F0-94E05E8BA727}"/>
              </a:ext>
            </a:extLst>
          </p:cNvPr>
          <p:cNvSpPr/>
          <p:nvPr userDrawn="1"/>
        </p:nvSpPr>
        <p:spPr>
          <a:xfrm>
            <a:off x="-30951" y="-20250"/>
            <a:ext cx="9199602" cy="5184000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66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4" name="Google Shape;1024;g8042508f59_0_0">
            <a:extLst>
              <a:ext uri="{FF2B5EF4-FFF2-40B4-BE49-F238E27FC236}">
                <a16:creationId xmlns:a16="http://schemas.microsoft.com/office/drawing/2014/main" id="{10945F96-0E75-4577-948E-8FA0664FBFCC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1025;g8042508f59_0_0">
            <a:extLst>
              <a:ext uri="{FF2B5EF4-FFF2-40B4-BE49-F238E27FC236}">
                <a16:creationId xmlns:a16="http://schemas.microsoft.com/office/drawing/2014/main" id="{B93181DB-D181-46CF-810A-C91BF8F85B11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7 Grupo">
            <a:extLst>
              <a:ext uri="{FF2B5EF4-FFF2-40B4-BE49-F238E27FC236}">
                <a16:creationId xmlns:a16="http://schemas.microsoft.com/office/drawing/2014/main" id="{02A860A7-8F35-47C9-95F8-C48DF7E69C85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41" name="38 Rectángulo">
              <a:extLst>
                <a:ext uri="{FF2B5EF4-FFF2-40B4-BE49-F238E27FC236}">
                  <a16:creationId xmlns:a16="http://schemas.microsoft.com/office/drawing/2014/main" id="{2AADB35C-647D-4735-BEBC-C65D85AA7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39 Elipse">
              <a:extLst>
                <a:ext uri="{FF2B5EF4-FFF2-40B4-BE49-F238E27FC236}">
                  <a16:creationId xmlns:a16="http://schemas.microsoft.com/office/drawing/2014/main" id="{3593EA94-7162-43FA-8D87-F9ECEDFCC4C7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7 Elipse">
              <a:extLst>
                <a:ext uri="{FF2B5EF4-FFF2-40B4-BE49-F238E27FC236}">
                  <a16:creationId xmlns:a16="http://schemas.microsoft.com/office/drawing/2014/main" id="{728AD52B-D30D-426A-AC11-E59B1EC5E3A3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27 Rectángulo">
              <a:extLst>
                <a:ext uri="{FF2B5EF4-FFF2-40B4-BE49-F238E27FC236}">
                  <a16:creationId xmlns:a16="http://schemas.microsoft.com/office/drawing/2014/main" id="{43403AA1-EE65-4D57-B918-DD33757D6B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" name="28 Elipse">
              <a:extLst>
                <a:ext uri="{FF2B5EF4-FFF2-40B4-BE49-F238E27FC236}">
                  <a16:creationId xmlns:a16="http://schemas.microsoft.com/office/drawing/2014/main" id="{5078F5FB-3540-4852-AE9F-ACAA41C47EE8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" name="29 Elipse">
              <a:extLst>
                <a:ext uri="{FF2B5EF4-FFF2-40B4-BE49-F238E27FC236}">
                  <a16:creationId xmlns:a16="http://schemas.microsoft.com/office/drawing/2014/main" id="{796D7C0B-EF22-4EE3-976A-AFCD6F55BD49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" name="30 Elipse">
              <a:extLst>
                <a:ext uri="{FF2B5EF4-FFF2-40B4-BE49-F238E27FC236}">
                  <a16:creationId xmlns:a16="http://schemas.microsoft.com/office/drawing/2014/main" id="{E39953CE-0BC3-4346-98A8-7CDEA80747DA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31 Elipse">
              <a:extLst>
                <a:ext uri="{FF2B5EF4-FFF2-40B4-BE49-F238E27FC236}">
                  <a16:creationId xmlns:a16="http://schemas.microsoft.com/office/drawing/2014/main" id="{935B6313-CB52-4DAC-94F8-64C49140BD44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" name="32 Elipse">
              <a:extLst>
                <a:ext uri="{FF2B5EF4-FFF2-40B4-BE49-F238E27FC236}">
                  <a16:creationId xmlns:a16="http://schemas.microsoft.com/office/drawing/2014/main" id="{41A3F1E9-AF9C-4D08-BCA9-55FF68754E72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" name="33 Marco">
              <a:extLst>
                <a:ext uri="{FF2B5EF4-FFF2-40B4-BE49-F238E27FC236}">
                  <a16:creationId xmlns:a16="http://schemas.microsoft.com/office/drawing/2014/main" id="{861598A7-6997-44CE-8B09-9EB281897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2" name="34 Marco">
              <a:extLst>
                <a:ext uri="{FF2B5EF4-FFF2-40B4-BE49-F238E27FC236}">
                  <a16:creationId xmlns:a16="http://schemas.microsoft.com/office/drawing/2014/main" id="{C33F8AC6-4A21-40A9-AC86-77AE91E8E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3" name="35 Marco">
              <a:extLst>
                <a:ext uri="{FF2B5EF4-FFF2-40B4-BE49-F238E27FC236}">
                  <a16:creationId xmlns:a16="http://schemas.microsoft.com/office/drawing/2014/main" id="{E4A188A0-E6DF-4A5C-AA88-A8257E208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4" name="54 Elipse">
              <a:extLst>
                <a:ext uri="{FF2B5EF4-FFF2-40B4-BE49-F238E27FC236}">
                  <a16:creationId xmlns:a16="http://schemas.microsoft.com/office/drawing/2014/main" id="{D2495078-57A2-4A8E-AE52-09732D452B0E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5" name="55 Elipse">
              <a:extLst>
                <a:ext uri="{FF2B5EF4-FFF2-40B4-BE49-F238E27FC236}">
                  <a16:creationId xmlns:a16="http://schemas.microsoft.com/office/drawing/2014/main" id="{6DD9AD5F-8969-4D03-AC6A-F68F66C54419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6" name="46 Elipse">
              <a:extLst>
                <a:ext uri="{FF2B5EF4-FFF2-40B4-BE49-F238E27FC236}">
                  <a16:creationId xmlns:a16="http://schemas.microsoft.com/office/drawing/2014/main" id="{23D18FD3-D02F-4D45-BC58-5AFACA9BDD25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52 Marco">
              <a:extLst>
                <a:ext uri="{FF2B5EF4-FFF2-40B4-BE49-F238E27FC236}">
                  <a16:creationId xmlns:a16="http://schemas.microsoft.com/office/drawing/2014/main" id="{ADF1DA9E-8F7B-4600-8A10-0A8D6DB8F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36 Elipse">
              <a:extLst>
                <a:ext uri="{FF2B5EF4-FFF2-40B4-BE49-F238E27FC236}">
                  <a16:creationId xmlns:a16="http://schemas.microsoft.com/office/drawing/2014/main" id="{61011630-372C-4D30-BDF0-D64C6129947F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" name="37 Elipse">
              <a:extLst>
                <a:ext uri="{FF2B5EF4-FFF2-40B4-BE49-F238E27FC236}">
                  <a16:creationId xmlns:a16="http://schemas.microsoft.com/office/drawing/2014/main" id="{B1E637EA-934F-4586-A98A-A39F9AB634BD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" name="54 Elipse">
              <a:extLst>
                <a:ext uri="{FF2B5EF4-FFF2-40B4-BE49-F238E27FC236}">
                  <a16:creationId xmlns:a16="http://schemas.microsoft.com/office/drawing/2014/main" id="{DE6F7908-8291-4CD4-9D9F-F070BC4F601F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34 Marco">
              <a:extLst>
                <a:ext uri="{FF2B5EF4-FFF2-40B4-BE49-F238E27FC236}">
                  <a16:creationId xmlns:a16="http://schemas.microsoft.com/office/drawing/2014/main" id="{79174C46-0F51-46B5-942A-8EC2799DF1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2" name="54 Elipse">
              <a:extLst>
                <a:ext uri="{FF2B5EF4-FFF2-40B4-BE49-F238E27FC236}">
                  <a16:creationId xmlns:a16="http://schemas.microsoft.com/office/drawing/2014/main" id="{85463C34-C93F-4C61-B0A9-7976AE5B5FD2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39 Elipse">
              <a:extLst>
                <a:ext uri="{FF2B5EF4-FFF2-40B4-BE49-F238E27FC236}">
                  <a16:creationId xmlns:a16="http://schemas.microsoft.com/office/drawing/2014/main" id="{44385F71-C16A-4F02-BEB2-C2D1FB8AE655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35 Marco">
              <a:extLst>
                <a:ext uri="{FF2B5EF4-FFF2-40B4-BE49-F238E27FC236}">
                  <a16:creationId xmlns:a16="http://schemas.microsoft.com/office/drawing/2014/main" id="{AA8F206A-A985-481E-B436-9921AF333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5" name="37 Elipse">
              <a:extLst>
                <a:ext uri="{FF2B5EF4-FFF2-40B4-BE49-F238E27FC236}">
                  <a16:creationId xmlns:a16="http://schemas.microsoft.com/office/drawing/2014/main" id="{1EF6360F-B7B0-4E94-8C58-816C40CD2DF7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54 Elipse">
              <a:extLst>
                <a:ext uri="{FF2B5EF4-FFF2-40B4-BE49-F238E27FC236}">
                  <a16:creationId xmlns:a16="http://schemas.microsoft.com/office/drawing/2014/main" id="{F0A0656D-BAC6-4F50-8692-AA8DECE19016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55 Elipse">
              <a:extLst>
                <a:ext uri="{FF2B5EF4-FFF2-40B4-BE49-F238E27FC236}">
                  <a16:creationId xmlns:a16="http://schemas.microsoft.com/office/drawing/2014/main" id="{A55A2DBD-04D6-4A7D-B211-DCCB0FA594C8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8 Rectángulo">
              <a:extLst>
                <a:ext uri="{FF2B5EF4-FFF2-40B4-BE49-F238E27FC236}">
                  <a16:creationId xmlns:a16="http://schemas.microsoft.com/office/drawing/2014/main" id="{DB46A3E0-AF08-47E7-BFA6-ED8D21B681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6" name="Google Shape;1026;g8042508f59_0_0">
            <a:extLst>
              <a:ext uri="{FF2B5EF4-FFF2-40B4-BE49-F238E27FC236}">
                <a16:creationId xmlns:a16="http://schemas.microsoft.com/office/drawing/2014/main" id="{ABA41577-273C-3345-8D1C-3D0737D3971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24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C6AD4F72-6049-1945-ADCF-38484F56F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72"/>
          <a:stretch/>
        </p:blipFill>
        <p:spPr>
          <a:xfrm flipH="1">
            <a:off x="-24650" y="-13866"/>
            <a:ext cx="9193301" cy="5171231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6181370C-C58A-AE4D-B593-1A96E467CB06}"/>
              </a:ext>
            </a:extLst>
          </p:cNvPr>
          <p:cNvSpPr/>
          <p:nvPr userDrawn="1"/>
        </p:nvSpPr>
        <p:spPr>
          <a:xfrm>
            <a:off x="-29570" y="-20250"/>
            <a:ext cx="9199602" cy="5184000"/>
          </a:xfrm>
          <a:prstGeom prst="rect">
            <a:avLst/>
          </a:prstGeom>
          <a:gradFill flip="none" rotWithShape="1">
            <a:gsLst>
              <a:gs pos="8000">
                <a:srgbClr val="333F48">
                  <a:lumMod val="1000"/>
                  <a:alpha val="52000"/>
                </a:srgbClr>
              </a:gs>
              <a:gs pos="68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0503CA-5DE1-4440-8E67-F60B4896BB8B}"/>
              </a:ext>
            </a:extLst>
          </p:cNvPr>
          <p:cNvSpPr txBox="1"/>
          <p:nvPr userDrawn="1"/>
        </p:nvSpPr>
        <p:spPr>
          <a:xfrm>
            <a:off x="-755374" y="56321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024;g8042508f59_0_0">
            <a:extLst>
              <a:ext uri="{FF2B5EF4-FFF2-40B4-BE49-F238E27FC236}">
                <a16:creationId xmlns:a16="http://schemas.microsoft.com/office/drawing/2014/main" id="{8D754011-BC4C-4FCD-9D3F-EECFC149CD66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025;g8042508f59_0_0">
            <a:extLst>
              <a:ext uri="{FF2B5EF4-FFF2-40B4-BE49-F238E27FC236}">
                <a16:creationId xmlns:a16="http://schemas.microsoft.com/office/drawing/2014/main" id="{29E3A306-B303-41E2-9390-44B4728BFEE5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7 Grupo">
            <a:extLst>
              <a:ext uri="{FF2B5EF4-FFF2-40B4-BE49-F238E27FC236}">
                <a16:creationId xmlns:a16="http://schemas.microsoft.com/office/drawing/2014/main" id="{67151BA2-A576-4E8A-BB00-9769D57ABDAD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10" name="38 Rectángulo">
              <a:extLst>
                <a:ext uri="{FF2B5EF4-FFF2-40B4-BE49-F238E27FC236}">
                  <a16:creationId xmlns:a16="http://schemas.microsoft.com/office/drawing/2014/main" id="{5B0B9E13-1EEB-4F87-87B5-CADB0DAF7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39 Elipse">
              <a:extLst>
                <a:ext uri="{FF2B5EF4-FFF2-40B4-BE49-F238E27FC236}">
                  <a16:creationId xmlns:a16="http://schemas.microsoft.com/office/drawing/2014/main" id="{986F2DCB-185F-4CF0-8311-5348CA05908B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37 Elipse">
              <a:extLst>
                <a:ext uri="{FF2B5EF4-FFF2-40B4-BE49-F238E27FC236}">
                  <a16:creationId xmlns:a16="http://schemas.microsoft.com/office/drawing/2014/main" id="{F4134427-9739-4011-9BB9-6B87FF66EA9C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CEA51F0F-64BF-4303-A446-E42506E3E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28 Elipse">
              <a:extLst>
                <a:ext uri="{FF2B5EF4-FFF2-40B4-BE49-F238E27FC236}">
                  <a16:creationId xmlns:a16="http://schemas.microsoft.com/office/drawing/2014/main" id="{4CE5C1D7-BE67-40F0-BD73-9A136C60E745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29 Elipse">
              <a:extLst>
                <a:ext uri="{FF2B5EF4-FFF2-40B4-BE49-F238E27FC236}">
                  <a16:creationId xmlns:a16="http://schemas.microsoft.com/office/drawing/2014/main" id="{874D0778-3F25-42C0-9681-262710A77B40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30 Elipse">
              <a:extLst>
                <a:ext uri="{FF2B5EF4-FFF2-40B4-BE49-F238E27FC236}">
                  <a16:creationId xmlns:a16="http://schemas.microsoft.com/office/drawing/2014/main" id="{72277F7F-BCC3-4F2A-8176-9772703CDB67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31 Elipse">
              <a:extLst>
                <a:ext uri="{FF2B5EF4-FFF2-40B4-BE49-F238E27FC236}">
                  <a16:creationId xmlns:a16="http://schemas.microsoft.com/office/drawing/2014/main" id="{C86E0031-9C7D-4A47-BFFB-1D163E1C0339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32 Elipse">
              <a:extLst>
                <a:ext uri="{FF2B5EF4-FFF2-40B4-BE49-F238E27FC236}">
                  <a16:creationId xmlns:a16="http://schemas.microsoft.com/office/drawing/2014/main" id="{D2807ED1-5FCE-48A0-B59F-23350A165F97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33 Marco">
              <a:extLst>
                <a:ext uri="{FF2B5EF4-FFF2-40B4-BE49-F238E27FC236}">
                  <a16:creationId xmlns:a16="http://schemas.microsoft.com/office/drawing/2014/main" id="{1930B702-0C8D-4AB1-8856-B6F4D658C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3" name="34 Marco">
              <a:extLst>
                <a:ext uri="{FF2B5EF4-FFF2-40B4-BE49-F238E27FC236}">
                  <a16:creationId xmlns:a16="http://schemas.microsoft.com/office/drawing/2014/main" id="{1481AEAE-3339-4B14-84F6-4FFB631B8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4" name="35 Marco">
              <a:extLst>
                <a:ext uri="{FF2B5EF4-FFF2-40B4-BE49-F238E27FC236}">
                  <a16:creationId xmlns:a16="http://schemas.microsoft.com/office/drawing/2014/main" id="{112757B1-1DD6-49A6-B1AD-149486724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" name="54 Elipse">
              <a:extLst>
                <a:ext uri="{FF2B5EF4-FFF2-40B4-BE49-F238E27FC236}">
                  <a16:creationId xmlns:a16="http://schemas.microsoft.com/office/drawing/2014/main" id="{2BA3E5BD-D042-4D35-A438-02C260710CB0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55 Elipse">
              <a:extLst>
                <a:ext uri="{FF2B5EF4-FFF2-40B4-BE49-F238E27FC236}">
                  <a16:creationId xmlns:a16="http://schemas.microsoft.com/office/drawing/2014/main" id="{30B8A8C3-0EB1-41A9-A456-90FDA8FDFCCA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46 Elipse">
              <a:extLst>
                <a:ext uri="{FF2B5EF4-FFF2-40B4-BE49-F238E27FC236}">
                  <a16:creationId xmlns:a16="http://schemas.microsoft.com/office/drawing/2014/main" id="{3BBA2407-5067-4C29-AF1E-36B91C5A14C4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52 Marco">
              <a:extLst>
                <a:ext uri="{FF2B5EF4-FFF2-40B4-BE49-F238E27FC236}">
                  <a16:creationId xmlns:a16="http://schemas.microsoft.com/office/drawing/2014/main" id="{39DCB940-4495-42CC-9814-D884221EF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36 Elipse">
              <a:extLst>
                <a:ext uri="{FF2B5EF4-FFF2-40B4-BE49-F238E27FC236}">
                  <a16:creationId xmlns:a16="http://schemas.microsoft.com/office/drawing/2014/main" id="{042586B4-A5FC-45FB-89F4-D2679EED8979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37 Elipse">
              <a:extLst>
                <a:ext uri="{FF2B5EF4-FFF2-40B4-BE49-F238E27FC236}">
                  <a16:creationId xmlns:a16="http://schemas.microsoft.com/office/drawing/2014/main" id="{DC40205E-A49E-442E-8260-0A0E8CC05D04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54 Elipse">
              <a:extLst>
                <a:ext uri="{FF2B5EF4-FFF2-40B4-BE49-F238E27FC236}">
                  <a16:creationId xmlns:a16="http://schemas.microsoft.com/office/drawing/2014/main" id="{87E41BAD-0C1E-4F31-A51F-3A423A88453F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34 Marco">
              <a:extLst>
                <a:ext uri="{FF2B5EF4-FFF2-40B4-BE49-F238E27FC236}">
                  <a16:creationId xmlns:a16="http://schemas.microsoft.com/office/drawing/2014/main" id="{7C466892-5604-4AEA-B44D-D887B3782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3" name="54 Elipse">
              <a:extLst>
                <a:ext uri="{FF2B5EF4-FFF2-40B4-BE49-F238E27FC236}">
                  <a16:creationId xmlns:a16="http://schemas.microsoft.com/office/drawing/2014/main" id="{B69931D9-3D9E-414B-B838-F04CDC2E083A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9 Elipse">
              <a:extLst>
                <a:ext uri="{FF2B5EF4-FFF2-40B4-BE49-F238E27FC236}">
                  <a16:creationId xmlns:a16="http://schemas.microsoft.com/office/drawing/2014/main" id="{2FE1D28C-4FB8-4E7D-8F3A-FB377F4DBC7C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35 Marco">
              <a:extLst>
                <a:ext uri="{FF2B5EF4-FFF2-40B4-BE49-F238E27FC236}">
                  <a16:creationId xmlns:a16="http://schemas.microsoft.com/office/drawing/2014/main" id="{A3478C5B-24CA-45A6-96CD-B37021D3B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6" name="37 Elipse">
              <a:extLst>
                <a:ext uri="{FF2B5EF4-FFF2-40B4-BE49-F238E27FC236}">
                  <a16:creationId xmlns:a16="http://schemas.microsoft.com/office/drawing/2014/main" id="{F4F0F9BF-62CD-4265-B152-E9ECD3C164FF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54 Elipse">
              <a:extLst>
                <a:ext uri="{FF2B5EF4-FFF2-40B4-BE49-F238E27FC236}">
                  <a16:creationId xmlns:a16="http://schemas.microsoft.com/office/drawing/2014/main" id="{42B8AEFB-8434-4DEC-B176-B6C197B7345D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55 Elipse">
              <a:extLst>
                <a:ext uri="{FF2B5EF4-FFF2-40B4-BE49-F238E27FC236}">
                  <a16:creationId xmlns:a16="http://schemas.microsoft.com/office/drawing/2014/main" id="{C1FF81C3-4654-403E-B96D-B9F19224C808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8 Rectángulo">
              <a:extLst>
                <a:ext uri="{FF2B5EF4-FFF2-40B4-BE49-F238E27FC236}">
                  <a16:creationId xmlns:a16="http://schemas.microsoft.com/office/drawing/2014/main" id="{D5B0C6F8-21F8-4DEE-84F4-1FEED8F15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0" name="Google Shape;1026;g8042508f59_0_0">
            <a:extLst>
              <a:ext uri="{FF2B5EF4-FFF2-40B4-BE49-F238E27FC236}">
                <a16:creationId xmlns:a16="http://schemas.microsoft.com/office/drawing/2014/main" id="{AB6A81EE-1F11-554C-919B-0097891CD96B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1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11;p118">
            <a:extLst>
              <a:ext uri="{FF2B5EF4-FFF2-40B4-BE49-F238E27FC236}">
                <a16:creationId xmlns:a16="http://schemas.microsoft.com/office/drawing/2014/main" id="{D4D15D75-029A-6646-93E7-84BEA61F6D1C}"/>
              </a:ext>
            </a:extLst>
          </p:cNvPr>
          <p:cNvSpPr/>
          <p:nvPr userDrawn="1"/>
        </p:nvSpPr>
        <p:spPr>
          <a:xfrm>
            <a:off x="0" y="-28650"/>
            <a:ext cx="3009900" cy="5200800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20 Rectángulo">
            <a:extLst>
              <a:ext uri="{FF2B5EF4-FFF2-40B4-BE49-F238E27FC236}">
                <a16:creationId xmlns:a16="http://schemas.microsoft.com/office/drawing/2014/main" id="{D3682E05-0145-884A-85EF-E6806DC9C43E}"/>
              </a:ext>
            </a:extLst>
          </p:cNvPr>
          <p:cNvSpPr/>
          <p:nvPr userDrawn="1"/>
        </p:nvSpPr>
        <p:spPr>
          <a:xfrm>
            <a:off x="-28650" y="-28650"/>
            <a:ext cx="3040350" cy="3040350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64 Grupo">
            <a:extLst>
              <a:ext uri="{FF2B5EF4-FFF2-40B4-BE49-F238E27FC236}">
                <a16:creationId xmlns:a16="http://schemas.microsoft.com/office/drawing/2014/main" id="{5598250C-A019-2446-B144-236E1D803CD9}"/>
              </a:ext>
            </a:extLst>
          </p:cNvPr>
          <p:cNvGrpSpPr/>
          <p:nvPr userDrawn="1"/>
        </p:nvGrpSpPr>
        <p:grpSpPr>
          <a:xfrm>
            <a:off x="8063227" y="397135"/>
            <a:ext cx="559835" cy="109728"/>
            <a:chOff x="8057251" y="325423"/>
            <a:chExt cx="559835" cy="109728"/>
          </a:xfrm>
          <a:solidFill>
            <a:srgbClr val="D0D3D4"/>
          </a:solidFill>
        </p:grpSpPr>
        <p:grpSp>
          <p:nvGrpSpPr>
            <p:cNvPr id="10" name="65 Grupo">
              <a:extLst>
                <a:ext uri="{FF2B5EF4-FFF2-40B4-BE49-F238E27FC236}">
                  <a16:creationId xmlns:a16="http://schemas.microsoft.com/office/drawing/2014/main" id="{1704C569-7BA3-0A44-9361-7793C3C32B16}"/>
                </a:ext>
              </a:extLst>
            </p:cNvPr>
            <p:cNvGrpSpPr/>
            <p:nvPr/>
          </p:nvGrpSpPr>
          <p:grpSpPr>
            <a:xfrm>
              <a:off x="8057251" y="325423"/>
              <a:ext cx="341354" cy="109728"/>
              <a:chOff x="7611806" y="646862"/>
              <a:chExt cx="341354" cy="109728"/>
            </a:xfrm>
            <a:grpFill/>
          </p:grpSpPr>
          <p:sp>
            <p:nvSpPr>
              <p:cNvPr id="12" name="67 Rectángulo">
                <a:extLst>
                  <a:ext uri="{FF2B5EF4-FFF2-40B4-BE49-F238E27FC236}">
                    <a16:creationId xmlns:a16="http://schemas.microsoft.com/office/drawing/2014/main" id="{1E0E3C8F-7124-E84D-90D5-34301CBEA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3432" y="646862"/>
                <a:ext cx="109728" cy="109728"/>
              </a:xfrm>
              <a:prstGeom prst="rect">
                <a:avLst/>
              </a:prstGeom>
              <a:grpFill/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" name="68 Elipse">
                <a:extLst>
                  <a:ext uri="{FF2B5EF4-FFF2-40B4-BE49-F238E27FC236}">
                    <a16:creationId xmlns:a16="http://schemas.microsoft.com/office/drawing/2014/main" id="{ECD15658-9E2B-4244-8439-B972D520A1D8}"/>
                  </a:ext>
                </a:extLst>
              </p:cNvPr>
              <p:cNvSpPr/>
              <p:nvPr/>
            </p:nvSpPr>
            <p:spPr>
              <a:xfrm>
                <a:off x="7611806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1" name="66 Marco">
              <a:extLst>
                <a:ext uri="{FF2B5EF4-FFF2-40B4-BE49-F238E27FC236}">
                  <a16:creationId xmlns:a16="http://schemas.microsoft.com/office/drawing/2014/main" id="{D8E3FDF3-481B-074E-BFC6-6EC5A15AD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325423"/>
              <a:ext cx="109728" cy="109728"/>
            </a:xfrm>
            <a:prstGeom prst="frame">
              <a:avLst>
                <a:gd name="adj1" fmla="val 255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14" name="69 Marco">
            <a:extLst>
              <a:ext uri="{FF2B5EF4-FFF2-40B4-BE49-F238E27FC236}">
                <a16:creationId xmlns:a16="http://schemas.microsoft.com/office/drawing/2014/main" id="{57BD46DA-622F-5048-87DC-10AC4779CE05}"/>
              </a:ext>
            </a:extLst>
          </p:cNvPr>
          <p:cNvSpPr>
            <a:spLocks noChangeAspect="1"/>
          </p:cNvSpPr>
          <p:nvPr userDrawn="1"/>
        </p:nvSpPr>
        <p:spPr>
          <a:xfrm>
            <a:off x="399038" y="316458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F42DA9-95AF-BC42-852C-343C5B3412D2}"/>
              </a:ext>
            </a:extLst>
          </p:cNvPr>
          <p:cNvSpPr txBox="1"/>
          <p:nvPr userDrawn="1"/>
        </p:nvSpPr>
        <p:spPr>
          <a:xfrm>
            <a:off x="-363415" y="24501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8;p9">
            <a:extLst>
              <a:ext uri="{FF2B5EF4-FFF2-40B4-BE49-F238E27FC236}">
                <a16:creationId xmlns:a16="http://schemas.microsoft.com/office/drawing/2014/main" id="{E30B8B8C-2792-BA48-93E5-EFC3A428C42B}"/>
              </a:ext>
            </a:extLst>
          </p:cNvPr>
          <p:cNvSpPr txBox="1">
            <a:spLocks noGrp="1"/>
          </p:cNvSpPr>
          <p:nvPr>
            <p:ph type="subTitle" idx="13" hasCustomPrompt="1"/>
          </p:nvPr>
        </p:nvSpPr>
        <p:spPr>
          <a:xfrm>
            <a:off x="471488" y="877434"/>
            <a:ext cx="2241493" cy="16137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dirty="0"/>
              <a:t>Espacio de texto modelo de título, con destacado</a:t>
            </a:r>
            <a:endParaRPr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CCE555-14D7-624A-81F1-09BE081C882F}"/>
              </a:ext>
            </a:extLst>
          </p:cNvPr>
          <p:cNvSpPr txBox="1"/>
          <p:nvPr userDrawn="1"/>
        </p:nvSpPr>
        <p:spPr>
          <a:xfrm>
            <a:off x="-304800" y="18756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F5C3354-6BDF-C149-A373-5E03401B2C66}"/>
              </a:ext>
            </a:extLst>
          </p:cNvPr>
          <p:cNvSpPr txBox="1"/>
          <p:nvPr userDrawn="1"/>
        </p:nvSpPr>
        <p:spPr>
          <a:xfrm>
            <a:off x="-228600" y="191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DC193-ED21-3C47-9838-E1F483AA2B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65013" y="974619"/>
            <a:ext cx="5008709" cy="3840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33F48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s-ES" dirty="0"/>
              <a:t>Editar el estilo de texto del patrón.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Ejemplo de párrafo con texto simulado, lorem ipsum dolor sit amet, consectetuer adipiscing elit, sed diam </a:t>
            </a:r>
            <a:r>
              <a:rPr lang="es-AR" sz="1600" b="1" dirty="0">
                <a:solidFill>
                  <a:srgbClr val="333F48"/>
                </a:solidFill>
                <a:latin typeface="Montserrat" pitchFamily="2" charset="77"/>
              </a:rPr>
              <a:t>nonummy nibh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euismod tincidunt ut laoreet dolore magna aliquam erat volutpat. </a:t>
            </a:r>
          </a:p>
          <a:p>
            <a:pPr>
              <a:lnSpc>
                <a:spcPts val="2200"/>
              </a:lnSpc>
            </a:pPr>
            <a:endParaRPr lang="es-AR" sz="1600" dirty="0">
              <a:solidFill>
                <a:srgbClr val="333F48"/>
              </a:solidFill>
              <a:latin typeface="Montserrat" pitchFamily="2" charset="77"/>
            </a:endParaRPr>
          </a:p>
          <a:p>
            <a:pPr>
              <a:lnSpc>
                <a:spcPts val="2200"/>
              </a:lnSpc>
            </a:pP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Ut wisi enim ad minim veniam, quis nostrud exerci tation ullamcorper suscipit lobortis nisl ut aliquip ex ea commodo consequat. Duis autem vel eum iriure dolor in hendrerit in vulputate.</a:t>
            </a:r>
          </a:p>
          <a:p>
            <a:pPr lvl="0"/>
            <a:endParaRPr lang="es-ES" dirty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31750D34-C4AB-AD42-98D7-8F462F1BAE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979" y="3238632"/>
            <a:ext cx="2373481" cy="1728787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defRPr sz="1100">
                <a:solidFill>
                  <a:srgbClr val="333F48"/>
                </a:solidFill>
                <a:latin typeface="Montserrat" pitchFamily="2" charset="77"/>
              </a:defRPr>
            </a:lvl1pPr>
            <a:lvl2pPr>
              <a:defRPr sz="1100">
                <a:solidFill>
                  <a:srgbClr val="333F48"/>
                </a:solidFill>
                <a:latin typeface="Montserrat" pitchFamily="2" charset="77"/>
              </a:defRPr>
            </a:lvl2pPr>
            <a:lvl3pPr>
              <a:defRPr sz="1100">
                <a:solidFill>
                  <a:srgbClr val="333F48"/>
                </a:solidFill>
                <a:latin typeface="Montserrat" pitchFamily="2" charset="77"/>
              </a:defRPr>
            </a:lvl3pPr>
            <a:lvl4pPr>
              <a:defRPr sz="1100">
                <a:solidFill>
                  <a:srgbClr val="333F48"/>
                </a:solidFill>
                <a:latin typeface="Montserrat" pitchFamily="2" charset="77"/>
              </a:defRPr>
            </a:lvl4pPr>
            <a:lvl5pPr>
              <a:defRPr sz="1100">
                <a:solidFill>
                  <a:srgbClr val="333F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AR" sz="1100" dirty="0">
                <a:solidFill>
                  <a:srgbClr val="333F48"/>
                </a:solidFill>
                <a:latin typeface="Montserrat" pitchFamily="2" charset="77"/>
              </a:rPr>
              <a:t>Calcular el espacio recomendado en la plantilla “ESPACIADO”. El uso de este espacio es para información adyacente al destacado</a:t>
            </a:r>
            <a:endParaRPr lang="es-AR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733AC77-CB5F-C940-AD4C-8ADDA4134C0A}"/>
              </a:ext>
            </a:extLst>
          </p:cNvPr>
          <p:cNvSpPr txBox="1"/>
          <p:nvPr userDrawn="1"/>
        </p:nvSpPr>
        <p:spPr>
          <a:xfrm>
            <a:off x="7315200" y="-44747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5B62D739-C73A-A249-BA78-842FFB6F3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907" y="255805"/>
            <a:ext cx="2261039" cy="374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TÍTULO DE PRESENTACIÓN O TEXTO DE BAJADA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670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89F90353-B577-144E-A614-B025790EB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560" y="328232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0B5E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Texto simulado a modo ejemplo</a:t>
            </a:r>
            <a:endParaRPr lang="es-AR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A12789C0-E3B2-634D-9135-CFAE17E325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9560" y="677318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rgbClr val="333F48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s-ES" dirty="0"/>
              <a:t>y textos con </a:t>
            </a:r>
            <a:r>
              <a:rPr lang="es-ES" dirty="0" err="1"/>
              <a:t>bullets</a:t>
            </a:r>
            <a:endParaRPr lang="es-AR" dirty="0"/>
          </a:p>
        </p:txBody>
      </p:sp>
      <p:grpSp>
        <p:nvGrpSpPr>
          <p:cNvPr id="26" name="15 Grupo">
            <a:extLst>
              <a:ext uri="{FF2B5EF4-FFF2-40B4-BE49-F238E27FC236}">
                <a16:creationId xmlns:a16="http://schemas.microsoft.com/office/drawing/2014/main" id="{681049C3-A2E0-C644-ACF9-0F7769D9BB56}"/>
              </a:ext>
            </a:extLst>
          </p:cNvPr>
          <p:cNvGrpSpPr/>
          <p:nvPr userDrawn="1"/>
        </p:nvGrpSpPr>
        <p:grpSpPr>
          <a:xfrm>
            <a:off x="8057251" y="391451"/>
            <a:ext cx="566556" cy="1477580"/>
            <a:chOff x="8057251" y="307782"/>
            <a:chExt cx="566556" cy="1477580"/>
          </a:xfrm>
        </p:grpSpPr>
        <p:sp>
          <p:nvSpPr>
            <p:cNvPr id="27" name="16 Elipse">
              <a:extLst>
                <a:ext uri="{FF2B5EF4-FFF2-40B4-BE49-F238E27FC236}">
                  <a16:creationId xmlns:a16="http://schemas.microsoft.com/office/drawing/2014/main" id="{106278DD-3FC1-1D40-956E-3DE390837672}"/>
                </a:ext>
              </a:extLst>
            </p:cNvPr>
            <p:cNvSpPr/>
            <p:nvPr/>
          </p:nvSpPr>
          <p:spPr>
            <a:xfrm>
              <a:off x="8057251" y="30866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8" name="17 Grupo">
              <a:extLst>
                <a:ext uri="{FF2B5EF4-FFF2-40B4-BE49-F238E27FC236}">
                  <a16:creationId xmlns:a16="http://schemas.microsoft.com/office/drawing/2014/main" id="{CC4E6860-1BB7-C84C-ABE4-118154BD3FDA}"/>
                </a:ext>
              </a:extLst>
            </p:cNvPr>
            <p:cNvGrpSpPr/>
            <p:nvPr/>
          </p:nvGrpSpPr>
          <p:grpSpPr>
            <a:xfrm>
              <a:off x="8290563" y="538296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35" name="24 Elipse">
                <a:extLst>
                  <a:ext uri="{FF2B5EF4-FFF2-40B4-BE49-F238E27FC236}">
                    <a16:creationId xmlns:a16="http://schemas.microsoft.com/office/drawing/2014/main" id="{5AC9CD64-6B30-FE48-A079-EB317102CE93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00B5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6" name="25 Elipse">
                <a:extLst>
                  <a:ext uri="{FF2B5EF4-FFF2-40B4-BE49-F238E27FC236}">
                    <a16:creationId xmlns:a16="http://schemas.microsoft.com/office/drawing/2014/main" id="{E770FAB0-A09B-AF4A-8D11-4E455B552DC5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9" name="18 Rectángulo">
              <a:extLst>
                <a:ext uri="{FF2B5EF4-FFF2-40B4-BE49-F238E27FC236}">
                  <a16:creationId xmlns:a16="http://schemas.microsoft.com/office/drawing/2014/main" id="{7DADE922-1958-2E4A-81B4-10105CC05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767210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19 Elipse">
              <a:extLst>
                <a:ext uri="{FF2B5EF4-FFF2-40B4-BE49-F238E27FC236}">
                  <a16:creationId xmlns:a16="http://schemas.microsoft.com/office/drawing/2014/main" id="{16DA7161-AE6B-4043-82DF-D6600F236E98}"/>
                </a:ext>
              </a:extLst>
            </p:cNvPr>
            <p:cNvSpPr/>
            <p:nvPr/>
          </p:nvSpPr>
          <p:spPr>
            <a:xfrm>
              <a:off x="8290563" y="999030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20 Elipse">
              <a:extLst>
                <a:ext uri="{FF2B5EF4-FFF2-40B4-BE49-F238E27FC236}">
                  <a16:creationId xmlns:a16="http://schemas.microsoft.com/office/drawing/2014/main" id="{8450AFF3-724B-604B-9FAA-EB957E8FF342}"/>
                </a:ext>
              </a:extLst>
            </p:cNvPr>
            <p:cNvSpPr/>
            <p:nvPr/>
          </p:nvSpPr>
          <p:spPr>
            <a:xfrm>
              <a:off x="8510718" y="144672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21 Marco">
              <a:extLst>
                <a:ext uri="{FF2B5EF4-FFF2-40B4-BE49-F238E27FC236}">
                  <a16:creationId xmlns:a16="http://schemas.microsoft.com/office/drawing/2014/main" id="{ACCC9CCB-A780-8841-9A14-F3654C1E1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1675634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3" name="22 Marco">
              <a:extLst>
                <a:ext uri="{FF2B5EF4-FFF2-40B4-BE49-F238E27FC236}">
                  <a16:creationId xmlns:a16="http://schemas.microsoft.com/office/drawing/2014/main" id="{C2DA5152-1E27-B341-B1D6-CC0DF44C2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7677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4" name="23 Marco">
              <a:extLst>
                <a:ext uri="{FF2B5EF4-FFF2-40B4-BE49-F238E27FC236}">
                  <a16:creationId xmlns:a16="http://schemas.microsoft.com/office/drawing/2014/main" id="{0FE82730-EF21-9244-A403-AA11272E0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07782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8A7CDA43-E26D-5240-9240-D4B3F81C27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9560" y="1371599"/>
            <a:ext cx="6527800" cy="3443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33F48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s-ES" dirty="0"/>
              <a:t>Editar el estilo de texto del patrón.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Ejemplo de párrafo con texto simulado, lorem ipsum dolor sit amet, consectetuer adipiscing elit, sed diam </a:t>
            </a:r>
            <a:r>
              <a:rPr lang="es-AR" sz="1600" b="1" dirty="0">
                <a:solidFill>
                  <a:srgbClr val="333F48"/>
                </a:solidFill>
                <a:latin typeface="Montserrat" pitchFamily="2" charset="77"/>
              </a:rPr>
              <a:t>nonummy nibh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euismod tincidunt ut laoreet dolore magna aliquam erat volutpat. </a:t>
            </a:r>
          </a:p>
          <a:p>
            <a:pPr>
              <a:lnSpc>
                <a:spcPts val="2200"/>
              </a:lnSpc>
            </a:pPr>
            <a:endParaRPr lang="es-AR" sz="1600" dirty="0">
              <a:solidFill>
                <a:srgbClr val="333F48"/>
              </a:solidFill>
              <a:latin typeface="Montserrat" pitchFamily="2" charset="77"/>
            </a:endParaRPr>
          </a:p>
          <a:p>
            <a:pPr>
              <a:lnSpc>
                <a:spcPts val="2200"/>
              </a:lnSpc>
            </a:pP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Ut wisi enim ad minim veniam, quis nostrud exerci tation ullamcorper suscipit lobortis nisl ut aliquip ex ea commodo consequat. Duis autem vel eum iriure dolor in hendrerit in vulputate.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779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15 Grupo">
            <a:extLst>
              <a:ext uri="{FF2B5EF4-FFF2-40B4-BE49-F238E27FC236}">
                <a16:creationId xmlns:a16="http://schemas.microsoft.com/office/drawing/2014/main" id="{35AEEBC3-C968-144F-B079-370A350C0C98}"/>
              </a:ext>
            </a:extLst>
          </p:cNvPr>
          <p:cNvGrpSpPr/>
          <p:nvPr userDrawn="1"/>
        </p:nvGrpSpPr>
        <p:grpSpPr>
          <a:xfrm rot="16200000">
            <a:off x="3863460" y="3044324"/>
            <a:ext cx="566556" cy="1712129"/>
            <a:chOff x="8057251" y="307782"/>
            <a:chExt cx="566556" cy="1712129"/>
          </a:xfrm>
          <a:solidFill>
            <a:srgbClr val="EBECED"/>
          </a:solidFill>
        </p:grpSpPr>
        <p:sp>
          <p:nvSpPr>
            <p:cNvPr id="60" name="16 Elipse">
              <a:extLst>
                <a:ext uri="{FF2B5EF4-FFF2-40B4-BE49-F238E27FC236}">
                  <a16:creationId xmlns:a16="http://schemas.microsoft.com/office/drawing/2014/main" id="{7E93354E-6764-CA4D-8CAA-F91854CD6CCC}"/>
                </a:ext>
              </a:extLst>
            </p:cNvPr>
            <p:cNvSpPr/>
            <p:nvPr/>
          </p:nvSpPr>
          <p:spPr>
            <a:xfrm>
              <a:off x="8057251" y="308660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61" name="17 Grupo">
              <a:extLst>
                <a:ext uri="{FF2B5EF4-FFF2-40B4-BE49-F238E27FC236}">
                  <a16:creationId xmlns:a16="http://schemas.microsoft.com/office/drawing/2014/main" id="{4EE8CF8F-AFD9-8643-AD84-19F36B7B30E3}"/>
                </a:ext>
              </a:extLst>
            </p:cNvPr>
            <p:cNvGrpSpPr/>
            <p:nvPr/>
          </p:nvGrpSpPr>
          <p:grpSpPr>
            <a:xfrm>
              <a:off x="8290563" y="538296"/>
              <a:ext cx="333244" cy="109728"/>
              <a:chOff x="7845118" y="646862"/>
              <a:chExt cx="333244" cy="109728"/>
            </a:xfrm>
            <a:grpFill/>
          </p:grpSpPr>
          <p:sp>
            <p:nvSpPr>
              <p:cNvPr id="69" name="24 Elipse">
                <a:extLst>
                  <a:ext uri="{FF2B5EF4-FFF2-40B4-BE49-F238E27FC236}">
                    <a16:creationId xmlns:a16="http://schemas.microsoft.com/office/drawing/2014/main" id="{25D997B6-DB22-6143-8B07-E38EA0AA3D67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25 Elipse">
                <a:extLst>
                  <a:ext uri="{FF2B5EF4-FFF2-40B4-BE49-F238E27FC236}">
                    <a16:creationId xmlns:a16="http://schemas.microsoft.com/office/drawing/2014/main" id="{8397EAD1-43EE-914D-8E95-8AC074FCBF98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62" name="18 Rectángulo">
              <a:extLst>
                <a:ext uri="{FF2B5EF4-FFF2-40B4-BE49-F238E27FC236}">
                  <a16:creationId xmlns:a16="http://schemas.microsoft.com/office/drawing/2014/main" id="{1235C5B3-1984-8C48-87AE-331530A73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767210"/>
              <a:ext cx="109728" cy="109728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" name="19 Elipse">
              <a:extLst>
                <a:ext uri="{FF2B5EF4-FFF2-40B4-BE49-F238E27FC236}">
                  <a16:creationId xmlns:a16="http://schemas.microsoft.com/office/drawing/2014/main" id="{2B9873B0-8B58-284E-ABD8-A50D90AAF670}"/>
                </a:ext>
              </a:extLst>
            </p:cNvPr>
            <p:cNvSpPr/>
            <p:nvPr/>
          </p:nvSpPr>
          <p:spPr>
            <a:xfrm>
              <a:off x="8290563" y="999030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" name="20 Elipse">
              <a:extLst>
                <a:ext uri="{FF2B5EF4-FFF2-40B4-BE49-F238E27FC236}">
                  <a16:creationId xmlns:a16="http://schemas.microsoft.com/office/drawing/2014/main" id="{BF4F4606-A9CA-1A4A-AA87-BC4B4D990186}"/>
                </a:ext>
              </a:extLst>
            </p:cNvPr>
            <p:cNvSpPr/>
            <p:nvPr/>
          </p:nvSpPr>
          <p:spPr>
            <a:xfrm>
              <a:off x="8510718" y="1446720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21 Marco">
              <a:extLst>
                <a:ext uri="{FF2B5EF4-FFF2-40B4-BE49-F238E27FC236}">
                  <a16:creationId xmlns:a16="http://schemas.microsoft.com/office/drawing/2014/main" id="{318A1079-5C02-2F4D-ADA2-16BDFD2FB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1675634"/>
              <a:ext cx="109728" cy="109728"/>
            </a:xfrm>
            <a:prstGeom prst="frame">
              <a:avLst>
                <a:gd name="adj1" fmla="val 255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6" name="22 Marco">
              <a:extLst>
                <a:ext uri="{FF2B5EF4-FFF2-40B4-BE49-F238E27FC236}">
                  <a16:creationId xmlns:a16="http://schemas.microsoft.com/office/drawing/2014/main" id="{316E46AF-4EBF-914A-8B94-14574E0BC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767736"/>
              <a:ext cx="109728" cy="109728"/>
            </a:xfrm>
            <a:prstGeom prst="frame">
              <a:avLst>
                <a:gd name="adj1" fmla="val 255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7" name="23 Marco">
              <a:extLst>
                <a:ext uri="{FF2B5EF4-FFF2-40B4-BE49-F238E27FC236}">
                  <a16:creationId xmlns:a16="http://schemas.microsoft.com/office/drawing/2014/main" id="{CDCECE49-9A37-314A-B2A4-6894FE240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07782"/>
              <a:ext cx="109728" cy="109728"/>
            </a:xfrm>
            <a:prstGeom prst="frame">
              <a:avLst>
                <a:gd name="adj1" fmla="val 255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8" name="20 Elipse">
              <a:extLst>
                <a:ext uri="{FF2B5EF4-FFF2-40B4-BE49-F238E27FC236}">
                  <a16:creationId xmlns:a16="http://schemas.microsoft.com/office/drawing/2014/main" id="{0F930228-54DD-1B46-BFFA-8974E51EF33F}"/>
                </a:ext>
              </a:extLst>
            </p:cNvPr>
            <p:cNvSpPr/>
            <p:nvPr/>
          </p:nvSpPr>
          <p:spPr>
            <a:xfrm>
              <a:off x="8510718" y="1910183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0" name="10 Rectángulo">
            <a:extLst>
              <a:ext uri="{FF2B5EF4-FFF2-40B4-BE49-F238E27FC236}">
                <a16:creationId xmlns:a16="http://schemas.microsoft.com/office/drawing/2014/main" id="{0F07439B-4FD8-BF46-9A7D-B675F53F8D23}"/>
              </a:ext>
            </a:extLst>
          </p:cNvPr>
          <p:cNvSpPr/>
          <p:nvPr userDrawn="1"/>
        </p:nvSpPr>
        <p:spPr>
          <a:xfrm>
            <a:off x="-39880" y="-28650"/>
            <a:ext cx="3040350" cy="5172150"/>
          </a:xfrm>
          <a:prstGeom prst="rect">
            <a:avLst/>
          </a:prstGeom>
          <a:solidFill>
            <a:srgbClr val="00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B8E9837-4CD3-0944-B503-C965E0D3FC25}"/>
              </a:ext>
            </a:extLst>
          </p:cNvPr>
          <p:cNvGrpSpPr/>
          <p:nvPr userDrawn="1"/>
        </p:nvGrpSpPr>
        <p:grpSpPr>
          <a:xfrm>
            <a:off x="598691" y="2047994"/>
            <a:ext cx="1708397" cy="1432278"/>
            <a:chOff x="598691" y="1969937"/>
            <a:chExt cx="1708397" cy="1432278"/>
          </a:xfrm>
        </p:grpSpPr>
        <p:sp>
          <p:nvSpPr>
            <p:cNvPr id="22" name="24 Elipse">
              <a:extLst>
                <a:ext uri="{FF2B5EF4-FFF2-40B4-BE49-F238E27FC236}">
                  <a16:creationId xmlns:a16="http://schemas.microsoft.com/office/drawing/2014/main" id="{65C8E8D4-F409-DA40-A716-3443EA5B9B42}"/>
                </a:ext>
              </a:extLst>
            </p:cNvPr>
            <p:cNvSpPr/>
            <p:nvPr/>
          </p:nvSpPr>
          <p:spPr>
            <a:xfrm rot="16200000">
              <a:off x="826457" y="19699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20 Elipse">
              <a:extLst>
                <a:ext uri="{FF2B5EF4-FFF2-40B4-BE49-F238E27FC236}">
                  <a16:creationId xmlns:a16="http://schemas.microsoft.com/office/drawing/2014/main" id="{2476DB7D-A3E4-6B44-AD08-16A210FA47F0}"/>
                </a:ext>
              </a:extLst>
            </p:cNvPr>
            <p:cNvSpPr/>
            <p:nvPr/>
          </p:nvSpPr>
          <p:spPr>
            <a:xfrm rot="16200000">
              <a:off x="1737521" y="19732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21 Marco">
              <a:extLst>
                <a:ext uri="{FF2B5EF4-FFF2-40B4-BE49-F238E27FC236}">
                  <a16:creationId xmlns:a16="http://schemas.microsoft.com/office/drawing/2014/main" id="{C3FC5F2E-D29E-4849-9C48-1C2AB9E5511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196993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7" name="22 Marco">
              <a:extLst>
                <a:ext uri="{FF2B5EF4-FFF2-40B4-BE49-F238E27FC236}">
                  <a16:creationId xmlns:a16="http://schemas.microsoft.com/office/drawing/2014/main" id="{13734EDA-160C-B24B-B433-EA9475C872B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8" name="23 Marco">
              <a:extLst>
                <a:ext uri="{FF2B5EF4-FFF2-40B4-BE49-F238E27FC236}">
                  <a16:creationId xmlns:a16="http://schemas.microsoft.com/office/drawing/2014/main" id="{C67CA6E4-BE8B-8343-901E-6F9F7C8EB1D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22 Marco">
              <a:extLst>
                <a:ext uri="{FF2B5EF4-FFF2-40B4-BE49-F238E27FC236}">
                  <a16:creationId xmlns:a16="http://schemas.microsoft.com/office/drawing/2014/main" id="{9AE3E7C8-3AAA-8446-B37B-1429DB6037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0" name="25 Elipse">
              <a:extLst>
                <a:ext uri="{FF2B5EF4-FFF2-40B4-BE49-F238E27FC236}">
                  <a16:creationId xmlns:a16="http://schemas.microsoft.com/office/drawing/2014/main" id="{0811590E-1F66-4349-9266-560E80D9405B}"/>
                </a:ext>
              </a:extLst>
            </p:cNvPr>
            <p:cNvSpPr/>
            <p:nvPr/>
          </p:nvSpPr>
          <p:spPr>
            <a:xfrm rot="16200000">
              <a:off x="826457" y="2193453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18 Rectángulo">
              <a:extLst>
                <a:ext uri="{FF2B5EF4-FFF2-40B4-BE49-F238E27FC236}">
                  <a16:creationId xmlns:a16="http://schemas.microsoft.com/office/drawing/2014/main" id="{D780D199-2D88-A44C-8C79-B25A5F412A5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1951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20 Elipse">
              <a:extLst>
                <a:ext uri="{FF2B5EF4-FFF2-40B4-BE49-F238E27FC236}">
                  <a16:creationId xmlns:a16="http://schemas.microsoft.com/office/drawing/2014/main" id="{6B75DC18-3883-794D-B520-B389D179B6C3}"/>
                </a:ext>
              </a:extLst>
            </p:cNvPr>
            <p:cNvSpPr/>
            <p:nvPr/>
          </p:nvSpPr>
          <p:spPr>
            <a:xfrm rot="16200000">
              <a:off x="1737521" y="219876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24 Elipse">
              <a:extLst>
                <a:ext uri="{FF2B5EF4-FFF2-40B4-BE49-F238E27FC236}">
                  <a16:creationId xmlns:a16="http://schemas.microsoft.com/office/drawing/2014/main" id="{9AA96297-16A4-FB44-AF49-ED6B4D01794D}"/>
                </a:ext>
              </a:extLst>
            </p:cNvPr>
            <p:cNvSpPr/>
            <p:nvPr/>
          </p:nvSpPr>
          <p:spPr>
            <a:xfrm rot="16200000">
              <a:off x="1281989" y="2195406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18 Rectángulo">
              <a:extLst>
                <a:ext uri="{FF2B5EF4-FFF2-40B4-BE49-F238E27FC236}">
                  <a16:creationId xmlns:a16="http://schemas.microsoft.com/office/drawing/2014/main" id="{63BE12E5-9081-104C-8059-E9C9A157A57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21951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24 Elipse">
              <a:extLst>
                <a:ext uri="{FF2B5EF4-FFF2-40B4-BE49-F238E27FC236}">
                  <a16:creationId xmlns:a16="http://schemas.microsoft.com/office/drawing/2014/main" id="{DF79D088-4E1F-D349-B4EE-23B80F00BA90}"/>
                </a:ext>
              </a:extLst>
            </p:cNvPr>
            <p:cNvSpPr/>
            <p:nvPr/>
          </p:nvSpPr>
          <p:spPr>
            <a:xfrm rot="16200000">
              <a:off x="826457" y="24134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20 Elipse">
              <a:extLst>
                <a:ext uri="{FF2B5EF4-FFF2-40B4-BE49-F238E27FC236}">
                  <a16:creationId xmlns:a16="http://schemas.microsoft.com/office/drawing/2014/main" id="{34EA9AF6-F823-0944-8FF2-E06E36B45182}"/>
                </a:ext>
              </a:extLst>
            </p:cNvPr>
            <p:cNvSpPr/>
            <p:nvPr/>
          </p:nvSpPr>
          <p:spPr>
            <a:xfrm rot="16200000">
              <a:off x="1737521" y="24167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23 Marco">
              <a:extLst>
                <a:ext uri="{FF2B5EF4-FFF2-40B4-BE49-F238E27FC236}">
                  <a16:creationId xmlns:a16="http://schemas.microsoft.com/office/drawing/2014/main" id="{A780EBAB-73A2-3745-B03D-4AC291F555C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24167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9" name="24 Elipse">
              <a:extLst>
                <a:ext uri="{FF2B5EF4-FFF2-40B4-BE49-F238E27FC236}">
                  <a16:creationId xmlns:a16="http://schemas.microsoft.com/office/drawing/2014/main" id="{C9154F83-26D0-F24E-8413-475A77643DBD}"/>
                </a:ext>
              </a:extLst>
            </p:cNvPr>
            <p:cNvSpPr/>
            <p:nvPr/>
          </p:nvSpPr>
          <p:spPr>
            <a:xfrm rot="16200000">
              <a:off x="1281989" y="24134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22 Marco">
              <a:extLst>
                <a:ext uri="{FF2B5EF4-FFF2-40B4-BE49-F238E27FC236}">
                  <a16:creationId xmlns:a16="http://schemas.microsoft.com/office/drawing/2014/main" id="{A2AB6324-9C94-E54D-9870-84D64BFCE54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4167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1" name="18 Rectángulo">
              <a:extLst>
                <a:ext uri="{FF2B5EF4-FFF2-40B4-BE49-F238E27FC236}">
                  <a16:creationId xmlns:a16="http://schemas.microsoft.com/office/drawing/2014/main" id="{C2FE1038-9543-8842-9E6F-92828D8457C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638639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18 Rectángulo">
              <a:extLst>
                <a:ext uri="{FF2B5EF4-FFF2-40B4-BE49-F238E27FC236}">
                  <a16:creationId xmlns:a16="http://schemas.microsoft.com/office/drawing/2014/main" id="{892A0795-A351-B34C-BA54-8C09E0754EA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6386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18 Rectángulo">
              <a:extLst>
                <a:ext uri="{FF2B5EF4-FFF2-40B4-BE49-F238E27FC236}">
                  <a16:creationId xmlns:a16="http://schemas.microsoft.com/office/drawing/2014/main" id="{28DEC8BE-CB83-914E-9FFC-01ABE668C6A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2638639"/>
              <a:ext cx="109728" cy="109728"/>
            </a:xfrm>
            <a:prstGeom prst="rect">
              <a:avLst/>
            </a:prstGeom>
            <a:solidFill>
              <a:srgbClr val="FFD1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18 Rectángulo">
              <a:extLst>
                <a:ext uri="{FF2B5EF4-FFF2-40B4-BE49-F238E27FC236}">
                  <a16:creationId xmlns:a16="http://schemas.microsoft.com/office/drawing/2014/main" id="{51588D5C-738D-0240-883A-31A7EF02A1A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2638639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24 Elipse">
              <a:extLst>
                <a:ext uri="{FF2B5EF4-FFF2-40B4-BE49-F238E27FC236}">
                  <a16:creationId xmlns:a16="http://schemas.microsoft.com/office/drawing/2014/main" id="{0E28C2ED-3222-2540-802B-A79382F9C465}"/>
                </a:ext>
              </a:extLst>
            </p:cNvPr>
            <p:cNvSpPr/>
            <p:nvPr/>
          </p:nvSpPr>
          <p:spPr>
            <a:xfrm rot="16200000">
              <a:off x="826457" y="285184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22 Marco">
              <a:extLst>
                <a:ext uri="{FF2B5EF4-FFF2-40B4-BE49-F238E27FC236}">
                  <a16:creationId xmlns:a16="http://schemas.microsoft.com/office/drawing/2014/main" id="{2BC279D5-B19E-4945-9630-2BEB1281AF6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85520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7" name="24 Elipse">
              <a:extLst>
                <a:ext uri="{FF2B5EF4-FFF2-40B4-BE49-F238E27FC236}">
                  <a16:creationId xmlns:a16="http://schemas.microsoft.com/office/drawing/2014/main" id="{57E6C6D2-BCCB-B947-ACD8-9C33983BA90A}"/>
                </a:ext>
              </a:extLst>
            </p:cNvPr>
            <p:cNvSpPr/>
            <p:nvPr/>
          </p:nvSpPr>
          <p:spPr>
            <a:xfrm rot="16200000">
              <a:off x="1281989" y="2851848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22 Marco">
              <a:extLst>
                <a:ext uri="{FF2B5EF4-FFF2-40B4-BE49-F238E27FC236}">
                  <a16:creationId xmlns:a16="http://schemas.microsoft.com/office/drawing/2014/main" id="{CC6AF342-4211-7B41-BC5C-2CE7F7FCEBD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85520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9" name="25 Elipse">
              <a:extLst>
                <a:ext uri="{FF2B5EF4-FFF2-40B4-BE49-F238E27FC236}">
                  <a16:creationId xmlns:a16="http://schemas.microsoft.com/office/drawing/2014/main" id="{47A443FE-DF3A-164B-9FA6-741FF8460D0E}"/>
                </a:ext>
              </a:extLst>
            </p:cNvPr>
            <p:cNvSpPr/>
            <p:nvPr/>
          </p:nvSpPr>
          <p:spPr>
            <a:xfrm rot="16200000">
              <a:off x="826457" y="3075364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24 Elipse">
              <a:extLst>
                <a:ext uri="{FF2B5EF4-FFF2-40B4-BE49-F238E27FC236}">
                  <a16:creationId xmlns:a16="http://schemas.microsoft.com/office/drawing/2014/main" id="{2D6DF002-7763-8441-BFE3-EB53B603B703}"/>
                </a:ext>
              </a:extLst>
            </p:cNvPr>
            <p:cNvSpPr/>
            <p:nvPr/>
          </p:nvSpPr>
          <p:spPr>
            <a:xfrm rot="16200000">
              <a:off x="1281989" y="3077317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" name="18 Rectángulo">
              <a:extLst>
                <a:ext uri="{FF2B5EF4-FFF2-40B4-BE49-F238E27FC236}">
                  <a16:creationId xmlns:a16="http://schemas.microsoft.com/office/drawing/2014/main" id="{F650A8D5-DAF3-1343-AF9E-F34D81C09E0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3077050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" name="24 Elipse">
              <a:extLst>
                <a:ext uri="{FF2B5EF4-FFF2-40B4-BE49-F238E27FC236}">
                  <a16:creationId xmlns:a16="http://schemas.microsoft.com/office/drawing/2014/main" id="{491B4071-2E93-A949-8E0D-159CB9E88CB2}"/>
                </a:ext>
              </a:extLst>
            </p:cNvPr>
            <p:cNvSpPr/>
            <p:nvPr/>
          </p:nvSpPr>
          <p:spPr>
            <a:xfrm rot="16200000">
              <a:off x="826457" y="3289126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22 Marco">
              <a:extLst>
                <a:ext uri="{FF2B5EF4-FFF2-40B4-BE49-F238E27FC236}">
                  <a16:creationId xmlns:a16="http://schemas.microsoft.com/office/drawing/2014/main" id="{35D548AE-8873-AA4D-BE6D-03E18FAEB23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329248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4" name="20 Elipse">
              <a:extLst>
                <a:ext uri="{FF2B5EF4-FFF2-40B4-BE49-F238E27FC236}">
                  <a16:creationId xmlns:a16="http://schemas.microsoft.com/office/drawing/2014/main" id="{D1AFE343-0EC0-CD47-91AC-C1B4DA77F40D}"/>
                </a:ext>
              </a:extLst>
            </p:cNvPr>
            <p:cNvSpPr/>
            <p:nvPr/>
          </p:nvSpPr>
          <p:spPr>
            <a:xfrm rot="16200000">
              <a:off x="2197360" y="19732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5" name="20 Elipse">
              <a:extLst>
                <a:ext uri="{FF2B5EF4-FFF2-40B4-BE49-F238E27FC236}">
                  <a16:creationId xmlns:a16="http://schemas.microsoft.com/office/drawing/2014/main" id="{1FA9F6FC-804E-594D-89EF-83B5A976E7A1}"/>
                </a:ext>
              </a:extLst>
            </p:cNvPr>
            <p:cNvSpPr/>
            <p:nvPr/>
          </p:nvSpPr>
          <p:spPr>
            <a:xfrm rot="16200000">
              <a:off x="2197360" y="2198767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20 Elipse">
              <a:extLst>
                <a:ext uri="{FF2B5EF4-FFF2-40B4-BE49-F238E27FC236}">
                  <a16:creationId xmlns:a16="http://schemas.microsoft.com/office/drawing/2014/main" id="{1CF2CB84-0217-8E48-BDDF-4AC4D9CFF278}"/>
                </a:ext>
              </a:extLst>
            </p:cNvPr>
            <p:cNvSpPr/>
            <p:nvPr/>
          </p:nvSpPr>
          <p:spPr>
            <a:xfrm rot="16200000">
              <a:off x="2197360" y="24167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7" name="23 Marco">
            <a:extLst>
              <a:ext uri="{FF2B5EF4-FFF2-40B4-BE49-F238E27FC236}">
                <a16:creationId xmlns:a16="http://schemas.microsoft.com/office/drawing/2014/main" id="{B301E602-BDC4-9040-9D6B-8AD5171983AD}"/>
              </a:ext>
            </a:extLst>
          </p:cNvPr>
          <p:cNvSpPr>
            <a:spLocks noChangeAspect="1"/>
          </p:cNvSpPr>
          <p:nvPr userDrawn="1"/>
        </p:nvSpPr>
        <p:spPr>
          <a:xfrm>
            <a:off x="-38589" y="3617110"/>
            <a:ext cx="3039059" cy="3039059"/>
          </a:xfrm>
          <a:prstGeom prst="frame">
            <a:avLst>
              <a:gd name="adj1" fmla="val 25587"/>
            </a:avLst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69 Marco">
            <a:extLst>
              <a:ext uri="{FF2B5EF4-FFF2-40B4-BE49-F238E27FC236}">
                <a16:creationId xmlns:a16="http://schemas.microsoft.com/office/drawing/2014/main" id="{57BD46DA-622F-5048-87DC-10AC4779CE05}"/>
              </a:ext>
            </a:extLst>
          </p:cNvPr>
          <p:cNvSpPr>
            <a:spLocks noChangeAspect="1"/>
          </p:cNvSpPr>
          <p:nvPr userDrawn="1"/>
        </p:nvSpPr>
        <p:spPr>
          <a:xfrm>
            <a:off x="399038" y="316458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F42DA9-95AF-BC42-852C-343C5B3412D2}"/>
              </a:ext>
            </a:extLst>
          </p:cNvPr>
          <p:cNvSpPr txBox="1"/>
          <p:nvPr userDrawn="1"/>
        </p:nvSpPr>
        <p:spPr>
          <a:xfrm>
            <a:off x="-363415" y="24501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8;p9">
            <a:extLst>
              <a:ext uri="{FF2B5EF4-FFF2-40B4-BE49-F238E27FC236}">
                <a16:creationId xmlns:a16="http://schemas.microsoft.com/office/drawing/2014/main" id="{E30B8B8C-2792-BA48-93E5-EFC3A428C42B}"/>
              </a:ext>
            </a:extLst>
          </p:cNvPr>
          <p:cNvSpPr txBox="1">
            <a:spLocks noGrp="1"/>
          </p:cNvSpPr>
          <p:nvPr>
            <p:ph type="subTitle" idx="13" hasCustomPrompt="1"/>
          </p:nvPr>
        </p:nvSpPr>
        <p:spPr>
          <a:xfrm>
            <a:off x="471488" y="877434"/>
            <a:ext cx="2528982" cy="16137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chemeClr val="bg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dirty="0"/>
              <a:t>Texto de </a:t>
            </a:r>
            <a:br>
              <a:rPr lang="es-ES" dirty="0"/>
            </a:br>
            <a:r>
              <a:rPr lang="es-ES" dirty="0"/>
              <a:t>título ejemplo</a:t>
            </a:r>
            <a:endParaRPr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CCE555-14D7-624A-81F1-09BE081C882F}"/>
              </a:ext>
            </a:extLst>
          </p:cNvPr>
          <p:cNvSpPr txBox="1"/>
          <p:nvPr userDrawn="1"/>
        </p:nvSpPr>
        <p:spPr>
          <a:xfrm>
            <a:off x="-304800" y="18756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F5C3354-6BDF-C149-A373-5E03401B2C66}"/>
              </a:ext>
            </a:extLst>
          </p:cNvPr>
          <p:cNvSpPr txBox="1"/>
          <p:nvPr userDrawn="1"/>
        </p:nvSpPr>
        <p:spPr>
          <a:xfrm>
            <a:off x="-228600" y="191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733AC77-CB5F-C940-AD4C-8ADDA4134C0A}"/>
              </a:ext>
            </a:extLst>
          </p:cNvPr>
          <p:cNvSpPr txBox="1"/>
          <p:nvPr userDrawn="1"/>
        </p:nvSpPr>
        <p:spPr>
          <a:xfrm>
            <a:off x="7315200" y="-44747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5B62D739-C73A-A249-BA78-842FFB6F3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907" y="255805"/>
            <a:ext cx="2261039" cy="374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TÍTULO DE PRESENTACIÓN O TEXTO DE BAJADA</a:t>
            </a:r>
            <a:endParaRPr lang="es-AR" dirty="0"/>
          </a:p>
        </p:txBody>
      </p:sp>
      <p:sp>
        <p:nvSpPr>
          <p:cNvPr id="82" name="Marcador de contenido 5">
            <a:extLst>
              <a:ext uri="{FF2B5EF4-FFF2-40B4-BE49-F238E27FC236}">
                <a16:creationId xmlns:a16="http://schemas.microsoft.com/office/drawing/2014/main" id="{E7FC607F-18FE-D44C-B646-87AADC576C6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18011" y="1046714"/>
            <a:ext cx="4372592" cy="3027225"/>
          </a:xfrm>
          <a:prstGeom prst="rect">
            <a:avLst/>
          </a:prstGeom>
        </p:spPr>
        <p:txBody>
          <a:bodyPr/>
          <a:lstStyle>
            <a:lvl1pPr marL="457200" indent="-320400">
              <a:lnSpc>
                <a:spcPts val="1600"/>
              </a:lnSpc>
              <a:buClr>
                <a:srgbClr val="FFC20D"/>
              </a:buClr>
              <a:buFont typeface="Wingdings" pitchFamily="2" charset="2"/>
              <a:buChar char="§"/>
              <a:defRPr sz="1200" b="0">
                <a:solidFill>
                  <a:srgbClr val="333F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Ejemplos de ítems con </a:t>
            </a:r>
            <a:r>
              <a:rPr lang="es-ES" dirty="0" err="1"/>
              <a:t>bullets</a:t>
            </a:r>
            <a:r>
              <a:rPr lang="es-ES" dirty="0"/>
              <a:t> realizados con texto simulado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Vamos a continuar y a profundizar la agenda de reformas estructurales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Estamos generando las condiciones para dinamizar la inversión, mejorar la productividad, aumentar la competitividad, y crear </a:t>
            </a:r>
            <a:r>
              <a:rPr lang="es-ES" dirty="0" err="1"/>
              <a:t>emppleo</a:t>
            </a:r>
            <a:r>
              <a:rPr lang="es-ES" dirty="0"/>
              <a:t> de calidad</a:t>
            </a:r>
            <a:endParaRPr lang="es-AR" dirty="0"/>
          </a:p>
        </p:txBody>
      </p:sp>
      <p:grpSp>
        <p:nvGrpSpPr>
          <p:cNvPr id="83" name="15 Grupo">
            <a:extLst>
              <a:ext uri="{FF2B5EF4-FFF2-40B4-BE49-F238E27FC236}">
                <a16:creationId xmlns:a16="http://schemas.microsoft.com/office/drawing/2014/main" id="{336D5B2A-8A39-4722-8365-F565D2E377AD}"/>
              </a:ext>
            </a:extLst>
          </p:cNvPr>
          <p:cNvGrpSpPr/>
          <p:nvPr userDrawn="1"/>
        </p:nvGrpSpPr>
        <p:grpSpPr>
          <a:xfrm>
            <a:off x="8057251" y="391451"/>
            <a:ext cx="566556" cy="1477580"/>
            <a:chOff x="8057251" y="307782"/>
            <a:chExt cx="566556" cy="1477580"/>
          </a:xfrm>
        </p:grpSpPr>
        <p:sp>
          <p:nvSpPr>
            <p:cNvPr id="84" name="16 Elipse">
              <a:extLst>
                <a:ext uri="{FF2B5EF4-FFF2-40B4-BE49-F238E27FC236}">
                  <a16:creationId xmlns:a16="http://schemas.microsoft.com/office/drawing/2014/main" id="{A62BD75C-5542-46D1-87C9-3F0F19DFFF79}"/>
                </a:ext>
              </a:extLst>
            </p:cNvPr>
            <p:cNvSpPr/>
            <p:nvPr/>
          </p:nvSpPr>
          <p:spPr>
            <a:xfrm>
              <a:off x="8057251" y="30866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85" name="17 Grupo">
              <a:extLst>
                <a:ext uri="{FF2B5EF4-FFF2-40B4-BE49-F238E27FC236}">
                  <a16:creationId xmlns:a16="http://schemas.microsoft.com/office/drawing/2014/main" id="{A1B4B6ED-B930-442D-A6A7-877709FC41C5}"/>
                </a:ext>
              </a:extLst>
            </p:cNvPr>
            <p:cNvGrpSpPr/>
            <p:nvPr/>
          </p:nvGrpSpPr>
          <p:grpSpPr>
            <a:xfrm>
              <a:off x="8290563" y="538296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92" name="24 Elipse">
                <a:extLst>
                  <a:ext uri="{FF2B5EF4-FFF2-40B4-BE49-F238E27FC236}">
                    <a16:creationId xmlns:a16="http://schemas.microsoft.com/office/drawing/2014/main" id="{72016AB5-18EF-4E3C-9BB5-72EF652E8925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00B5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3" name="25 Elipse">
                <a:extLst>
                  <a:ext uri="{FF2B5EF4-FFF2-40B4-BE49-F238E27FC236}">
                    <a16:creationId xmlns:a16="http://schemas.microsoft.com/office/drawing/2014/main" id="{461F0977-4A27-40B4-B084-19E647DA6206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86" name="18 Rectángulo">
              <a:extLst>
                <a:ext uri="{FF2B5EF4-FFF2-40B4-BE49-F238E27FC236}">
                  <a16:creationId xmlns:a16="http://schemas.microsoft.com/office/drawing/2014/main" id="{8A0ED595-54D6-47C3-8F65-C5E6D4244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767210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19 Elipse">
              <a:extLst>
                <a:ext uri="{FF2B5EF4-FFF2-40B4-BE49-F238E27FC236}">
                  <a16:creationId xmlns:a16="http://schemas.microsoft.com/office/drawing/2014/main" id="{661F209C-81CD-4B76-A8BE-B72EF1915F5A}"/>
                </a:ext>
              </a:extLst>
            </p:cNvPr>
            <p:cNvSpPr/>
            <p:nvPr/>
          </p:nvSpPr>
          <p:spPr>
            <a:xfrm>
              <a:off x="8290563" y="999030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20 Elipse">
              <a:extLst>
                <a:ext uri="{FF2B5EF4-FFF2-40B4-BE49-F238E27FC236}">
                  <a16:creationId xmlns:a16="http://schemas.microsoft.com/office/drawing/2014/main" id="{97FA73FE-7298-4CA6-B561-3CCEACBD5BD2}"/>
                </a:ext>
              </a:extLst>
            </p:cNvPr>
            <p:cNvSpPr/>
            <p:nvPr/>
          </p:nvSpPr>
          <p:spPr>
            <a:xfrm>
              <a:off x="8510718" y="144672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" name="21 Marco">
              <a:extLst>
                <a:ext uri="{FF2B5EF4-FFF2-40B4-BE49-F238E27FC236}">
                  <a16:creationId xmlns:a16="http://schemas.microsoft.com/office/drawing/2014/main" id="{3E863026-BF83-4DA2-87BB-3194BA7DF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1675634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0" name="22 Marco">
              <a:extLst>
                <a:ext uri="{FF2B5EF4-FFF2-40B4-BE49-F238E27FC236}">
                  <a16:creationId xmlns:a16="http://schemas.microsoft.com/office/drawing/2014/main" id="{7BD2821C-18A5-4A02-A31C-59964A7B6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7677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1" name="23 Marco">
              <a:extLst>
                <a:ext uri="{FF2B5EF4-FFF2-40B4-BE49-F238E27FC236}">
                  <a16:creationId xmlns:a16="http://schemas.microsoft.com/office/drawing/2014/main" id="{599F869F-673F-4D99-8A44-A6A1F3E20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07782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26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511;p118">
            <a:extLst>
              <a:ext uri="{FF2B5EF4-FFF2-40B4-BE49-F238E27FC236}">
                <a16:creationId xmlns:a16="http://schemas.microsoft.com/office/drawing/2014/main" id="{0C8B3305-DDAD-3D40-86C2-12E880DC2F36}"/>
              </a:ext>
            </a:extLst>
          </p:cNvPr>
          <p:cNvSpPr/>
          <p:nvPr userDrawn="1"/>
        </p:nvSpPr>
        <p:spPr>
          <a:xfrm>
            <a:off x="0" y="-28650"/>
            <a:ext cx="3009900" cy="5200800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20 Rectángulo">
            <a:extLst>
              <a:ext uri="{FF2B5EF4-FFF2-40B4-BE49-F238E27FC236}">
                <a16:creationId xmlns:a16="http://schemas.microsoft.com/office/drawing/2014/main" id="{23FF7CAC-774E-2F45-9C1C-4E660B8A971F}"/>
              </a:ext>
            </a:extLst>
          </p:cNvPr>
          <p:cNvSpPr/>
          <p:nvPr userDrawn="1"/>
        </p:nvSpPr>
        <p:spPr>
          <a:xfrm>
            <a:off x="-28650" y="-28650"/>
            <a:ext cx="3040350" cy="3040350"/>
          </a:xfrm>
          <a:prstGeom prst="rect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" name="69 Marco">
            <a:extLst>
              <a:ext uri="{FF2B5EF4-FFF2-40B4-BE49-F238E27FC236}">
                <a16:creationId xmlns:a16="http://schemas.microsoft.com/office/drawing/2014/main" id="{D6FCF66A-64AD-3C4D-8973-48873370EBEE}"/>
              </a:ext>
            </a:extLst>
          </p:cNvPr>
          <p:cNvSpPr>
            <a:spLocks noChangeAspect="1"/>
          </p:cNvSpPr>
          <p:nvPr userDrawn="1"/>
        </p:nvSpPr>
        <p:spPr>
          <a:xfrm>
            <a:off x="399038" y="316458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B4D440F4-1D2C-9346-A338-3AD16A83C8D4}"/>
              </a:ext>
            </a:extLst>
          </p:cNvPr>
          <p:cNvSpPr txBox="1"/>
          <p:nvPr userDrawn="1"/>
        </p:nvSpPr>
        <p:spPr>
          <a:xfrm>
            <a:off x="-363415" y="24501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38;p9">
            <a:extLst>
              <a:ext uri="{FF2B5EF4-FFF2-40B4-BE49-F238E27FC236}">
                <a16:creationId xmlns:a16="http://schemas.microsoft.com/office/drawing/2014/main" id="{C45B0E3A-8143-7B47-A6C4-F33A56E5652E}"/>
              </a:ext>
            </a:extLst>
          </p:cNvPr>
          <p:cNvSpPr txBox="1">
            <a:spLocks noGrp="1"/>
          </p:cNvSpPr>
          <p:nvPr>
            <p:ph type="subTitle" idx="13" hasCustomPrompt="1"/>
          </p:nvPr>
        </p:nvSpPr>
        <p:spPr>
          <a:xfrm>
            <a:off x="471488" y="877434"/>
            <a:ext cx="2459089" cy="16137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chemeClr val="bg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dirty="0"/>
              <a:t>Espacio de texto modelo de título, con destacado</a:t>
            </a:r>
            <a:endParaRPr dirty="0"/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7310040B-680A-8B4B-94C8-F0F874564AA3}"/>
              </a:ext>
            </a:extLst>
          </p:cNvPr>
          <p:cNvSpPr txBox="1"/>
          <p:nvPr userDrawn="1"/>
        </p:nvSpPr>
        <p:spPr>
          <a:xfrm>
            <a:off x="-304800" y="187569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0183F6FC-1143-7347-8B7C-D76DAF28DBAF}"/>
              </a:ext>
            </a:extLst>
          </p:cNvPr>
          <p:cNvSpPr txBox="1"/>
          <p:nvPr userDrawn="1"/>
        </p:nvSpPr>
        <p:spPr>
          <a:xfrm>
            <a:off x="-228600" y="19167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Marcador de texto 2">
            <a:extLst>
              <a:ext uri="{FF2B5EF4-FFF2-40B4-BE49-F238E27FC236}">
                <a16:creationId xmlns:a16="http://schemas.microsoft.com/office/drawing/2014/main" id="{AFC796DF-DE7D-B84B-BC0D-138D5ECB0E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65013" y="1574377"/>
            <a:ext cx="5008709" cy="3240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33F48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s-ES" dirty="0"/>
              <a:t>Editar el estilo de texto del patrón.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Ejemplo de párrafo con texto simulado, lorem ipsum dolor sit amet, consectetuer adipiscing elit, sed diam </a:t>
            </a:r>
            <a:r>
              <a:rPr lang="es-AR" sz="1600" b="1" dirty="0">
                <a:solidFill>
                  <a:srgbClr val="333F48"/>
                </a:solidFill>
                <a:latin typeface="Montserrat" pitchFamily="2" charset="77"/>
              </a:rPr>
              <a:t>nonummy nibh </a:t>
            </a: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euismod tincidunt ut laoreet dolore magna aliquam erat volutpat. </a:t>
            </a:r>
          </a:p>
          <a:p>
            <a:pPr>
              <a:lnSpc>
                <a:spcPts val="2200"/>
              </a:lnSpc>
            </a:pPr>
            <a:endParaRPr lang="es-AR" sz="1600" dirty="0">
              <a:solidFill>
                <a:srgbClr val="333F48"/>
              </a:solidFill>
              <a:latin typeface="Montserrat" pitchFamily="2" charset="77"/>
            </a:endParaRPr>
          </a:p>
          <a:p>
            <a:pPr>
              <a:lnSpc>
                <a:spcPts val="2200"/>
              </a:lnSpc>
            </a:pPr>
            <a:r>
              <a:rPr lang="es-AR" sz="1600" dirty="0">
                <a:solidFill>
                  <a:srgbClr val="333F48"/>
                </a:solidFill>
                <a:latin typeface="Montserrat" pitchFamily="2" charset="77"/>
              </a:rPr>
              <a:t>Ut wisi enim ad minim veniam, quis nostrud exerci tation ullamcorper suscipit lobortis nisl ut aliquip ex ea commodo consequat. Duis autem vel eum iriure dolor in hendrerit in vulputate.</a:t>
            </a:r>
          </a:p>
          <a:p>
            <a:pPr lvl="0"/>
            <a:endParaRPr lang="es-ES" dirty="0"/>
          </a:p>
        </p:txBody>
      </p:sp>
      <p:sp>
        <p:nvSpPr>
          <p:cNvPr id="96" name="Marcador de texto 21">
            <a:extLst>
              <a:ext uri="{FF2B5EF4-FFF2-40B4-BE49-F238E27FC236}">
                <a16:creationId xmlns:a16="http://schemas.microsoft.com/office/drawing/2014/main" id="{48405F84-A8DA-4E4E-8C4C-C3184E40FD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979" y="3238632"/>
            <a:ext cx="2373481" cy="1728787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defRPr sz="1100">
                <a:solidFill>
                  <a:srgbClr val="333F48"/>
                </a:solidFill>
                <a:latin typeface="Montserrat" pitchFamily="2" charset="77"/>
              </a:defRPr>
            </a:lvl1pPr>
            <a:lvl2pPr>
              <a:defRPr sz="1100">
                <a:solidFill>
                  <a:srgbClr val="333F48"/>
                </a:solidFill>
                <a:latin typeface="Montserrat" pitchFamily="2" charset="77"/>
              </a:defRPr>
            </a:lvl2pPr>
            <a:lvl3pPr>
              <a:defRPr sz="1100">
                <a:solidFill>
                  <a:srgbClr val="333F48"/>
                </a:solidFill>
                <a:latin typeface="Montserrat" pitchFamily="2" charset="77"/>
              </a:defRPr>
            </a:lvl3pPr>
            <a:lvl4pPr>
              <a:defRPr sz="1100">
                <a:solidFill>
                  <a:srgbClr val="333F48"/>
                </a:solidFill>
                <a:latin typeface="Montserrat" pitchFamily="2" charset="77"/>
              </a:defRPr>
            </a:lvl4pPr>
            <a:lvl5pPr>
              <a:defRPr sz="1100">
                <a:solidFill>
                  <a:srgbClr val="333F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AR" sz="1100" dirty="0">
                <a:solidFill>
                  <a:srgbClr val="333F48"/>
                </a:solidFill>
                <a:latin typeface="Montserrat" pitchFamily="2" charset="77"/>
              </a:rPr>
              <a:t>Calcular el espacio recomendado en la plantilla “ESPACIADO”. El uso de este espacio es para información adyacente al destacado</a:t>
            </a:r>
            <a:endParaRPr lang="es-AR" dirty="0"/>
          </a:p>
        </p:txBody>
      </p:sp>
      <p:sp>
        <p:nvSpPr>
          <p:cNvPr id="97" name="Marcador de texto 29">
            <a:extLst>
              <a:ext uri="{FF2B5EF4-FFF2-40B4-BE49-F238E27FC236}">
                <a16:creationId xmlns:a16="http://schemas.microsoft.com/office/drawing/2014/main" id="{E33CD422-A545-6A40-8369-734F398A3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907" y="255805"/>
            <a:ext cx="2261039" cy="374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TÍTULO DE PRESENTACIÓN O TEXTO DE BAJADA</a:t>
            </a:r>
            <a:endParaRPr lang="es-AR" dirty="0"/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5A6F4616-F2D4-2F45-9BFD-357A236BB6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5000" y="328232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0B5E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Texto simulado a modo ejemplo</a:t>
            </a:r>
            <a:endParaRPr lang="es-AR" dirty="0"/>
          </a:p>
        </p:txBody>
      </p:sp>
      <p:sp>
        <p:nvSpPr>
          <p:cNvPr id="110" name="Marcador de texto 2">
            <a:extLst>
              <a:ext uri="{FF2B5EF4-FFF2-40B4-BE49-F238E27FC236}">
                <a16:creationId xmlns:a16="http://schemas.microsoft.com/office/drawing/2014/main" id="{4331B29D-4141-D94F-837D-9B7D8DE5C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0" y="677318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rgbClr val="333F48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s-ES" dirty="0"/>
              <a:t>y textos con </a:t>
            </a:r>
            <a:r>
              <a:rPr lang="es-ES" dirty="0" err="1"/>
              <a:t>bullets</a:t>
            </a:r>
            <a:endParaRPr lang="es-AR" dirty="0"/>
          </a:p>
        </p:txBody>
      </p:sp>
      <p:grpSp>
        <p:nvGrpSpPr>
          <p:cNvPr id="25" name="15 Grupo">
            <a:extLst>
              <a:ext uri="{FF2B5EF4-FFF2-40B4-BE49-F238E27FC236}">
                <a16:creationId xmlns:a16="http://schemas.microsoft.com/office/drawing/2014/main" id="{D57C914B-4C4C-4818-B567-44E1A0B4CB1C}"/>
              </a:ext>
            </a:extLst>
          </p:cNvPr>
          <p:cNvGrpSpPr/>
          <p:nvPr userDrawn="1"/>
        </p:nvGrpSpPr>
        <p:grpSpPr>
          <a:xfrm>
            <a:off x="8057251" y="391451"/>
            <a:ext cx="566556" cy="1477580"/>
            <a:chOff x="8057251" y="307782"/>
            <a:chExt cx="566556" cy="1477580"/>
          </a:xfrm>
        </p:grpSpPr>
        <p:sp>
          <p:nvSpPr>
            <p:cNvPr id="26" name="16 Elipse">
              <a:extLst>
                <a:ext uri="{FF2B5EF4-FFF2-40B4-BE49-F238E27FC236}">
                  <a16:creationId xmlns:a16="http://schemas.microsoft.com/office/drawing/2014/main" id="{884B72D8-EEFC-4774-AC23-1DCCA9CF2314}"/>
                </a:ext>
              </a:extLst>
            </p:cNvPr>
            <p:cNvSpPr/>
            <p:nvPr/>
          </p:nvSpPr>
          <p:spPr>
            <a:xfrm>
              <a:off x="8057251" y="30866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7" name="17 Grupo">
              <a:extLst>
                <a:ext uri="{FF2B5EF4-FFF2-40B4-BE49-F238E27FC236}">
                  <a16:creationId xmlns:a16="http://schemas.microsoft.com/office/drawing/2014/main" id="{0AF11B38-0AFB-41A6-9D5F-C5A91108AD65}"/>
                </a:ext>
              </a:extLst>
            </p:cNvPr>
            <p:cNvGrpSpPr/>
            <p:nvPr/>
          </p:nvGrpSpPr>
          <p:grpSpPr>
            <a:xfrm>
              <a:off x="8290563" y="538296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34" name="24 Elipse">
                <a:extLst>
                  <a:ext uri="{FF2B5EF4-FFF2-40B4-BE49-F238E27FC236}">
                    <a16:creationId xmlns:a16="http://schemas.microsoft.com/office/drawing/2014/main" id="{E83524B7-7228-4B39-AD88-8595737DCCFA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7C51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5" name="25 Elipse">
                <a:extLst>
                  <a:ext uri="{FF2B5EF4-FFF2-40B4-BE49-F238E27FC236}">
                    <a16:creationId xmlns:a16="http://schemas.microsoft.com/office/drawing/2014/main" id="{F394D83D-24EC-46B0-98BD-26BE26381CC0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8" name="18 Rectángulo">
              <a:extLst>
                <a:ext uri="{FF2B5EF4-FFF2-40B4-BE49-F238E27FC236}">
                  <a16:creationId xmlns:a16="http://schemas.microsoft.com/office/drawing/2014/main" id="{894545D1-CCE2-4588-8680-6363EF9BF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767210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19 Elipse">
              <a:extLst>
                <a:ext uri="{FF2B5EF4-FFF2-40B4-BE49-F238E27FC236}">
                  <a16:creationId xmlns:a16="http://schemas.microsoft.com/office/drawing/2014/main" id="{36B45663-B74C-459D-927D-5E5076318F12}"/>
                </a:ext>
              </a:extLst>
            </p:cNvPr>
            <p:cNvSpPr/>
            <p:nvPr/>
          </p:nvSpPr>
          <p:spPr>
            <a:xfrm>
              <a:off x="8290563" y="999030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20 Elipse">
              <a:extLst>
                <a:ext uri="{FF2B5EF4-FFF2-40B4-BE49-F238E27FC236}">
                  <a16:creationId xmlns:a16="http://schemas.microsoft.com/office/drawing/2014/main" id="{238A221B-192C-4A08-9F8B-0CD7ACC13B4C}"/>
                </a:ext>
              </a:extLst>
            </p:cNvPr>
            <p:cNvSpPr/>
            <p:nvPr/>
          </p:nvSpPr>
          <p:spPr>
            <a:xfrm>
              <a:off x="8510718" y="1446720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21 Marco">
              <a:extLst>
                <a:ext uri="{FF2B5EF4-FFF2-40B4-BE49-F238E27FC236}">
                  <a16:creationId xmlns:a16="http://schemas.microsoft.com/office/drawing/2014/main" id="{D32AA12F-4D69-47B9-B19E-700729DE3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1675634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2" name="22 Marco">
              <a:extLst>
                <a:ext uri="{FF2B5EF4-FFF2-40B4-BE49-F238E27FC236}">
                  <a16:creationId xmlns:a16="http://schemas.microsoft.com/office/drawing/2014/main" id="{64F27B04-B772-43DC-9115-1D49274B2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7677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3" name="23 Marco">
              <a:extLst>
                <a:ext uri="{FF2B5EF4-FFF2-40B4-BE49-F238E27FC236}">
                  <a16:creationId xmlns:a16="http://schemas.microsoft.com/office/drawing/2014/main" id="{1DC43563-09FD-4DD5-BBEC-BD9AC9C2D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07782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7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01;p50">
            <a:extLst>
              <a:ext uri="{FF2B5EF4-FFF2-40B4-BE49-F238E27FC236}">
                <a16:creationId xmlns:a16="http://schemas.microsoft.com/office/drawing/2014/main" id="{D3EDC116-2B10-F148-A037-66803D95F60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01"/>
            <a:ext cx="9154820" cy="5157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7 Grupo">
            <a:extLst>
              <a:ext uri="{FF2B5EF4-FFF2-40B4-BE49-F238E27FC236}">
                <a16:creationId xmlns:a16="http://schemas.microsoft.com/office/drawing/2014/main" id="{31357F9A-E56D-8442-9F12-8FF796A5AFD0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13" name="38 Rectángulo">
              <a:extLst>
                <a:ext uri="{FF2B5EF4-FFF2-40B4-BE49-F238E27FC236}">
                  <a16:creationId xmlns:a16="http://schemas.microsoft.com/office/drawing/2014/main" id="{34DDA622-A60F-8E43-A6D8-8DA27509C1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39 Elipse">
              <a:extLst>
                <a:ext uri="{FF2B5EF4-FFF2-40B4-BE49-F238E27FC236}">
                  <a16:creationId xmlns:a16="http://schemas.microsoft.com/office/drawing/2014/main" id="{5265D0B3-F71C-1E49-B959-D2BEA433D71E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37 Elipse">
              <a:extLst>
                <a:ext uri="{FF2B5EF4-FFF2-40B4-BE49-F238E27FC236}">
                  <a16:creationId xmlns:a16="http://schemas.microsoft.com/office/drawing/2014/main" id="{A34A1ADC-8440-C347-B411-4A0487535111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27 Rectángulo">
              <a:extLst>
                <a:ext uri="{FF2B5EF4-FFF2-40B4-BE49-F238E27FC236}">
                  <a16:creationId xmlns:a16="http://schemas.microsoft.com/office/drawing/2014/main" id="{26445512-A880-674D-89C5-2128D011E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28 Elipse">
              <a:extLst>
                <a:ext uri="{FF2B5EF4-FFF2-40B4-BE49-F238E27FC236}">
                  <a16:creationId xmlns:a16="http://schemas.microsoft.com/office/drawing/2014/main" id="{8F5BAEFD-2758-AE4D-AEAA-69016495C494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29 Elipse">
              <a:extLst>
                <a:ext uri="{FF2B5EF4-FFF2-40B4-BE49-F238E27FC236}">
                  <a16:creationId xmlns:a16="http://schemas.microsoft.com/office/drawing/2014/main" id="{70100D7F-3262-2942-8F2B-C9C73E1ECA63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30 Elipse">
              <a:extLst>
                <a:ext uri="{FF2B5EF4-FFF2-40B4-BE49-F238E27FC236}">
                  <a16:creationId xmlns:a16="http://schemas.microsoft.com/office/drawing/2014/main" id="{982A1C4F-5E90-474C-8743-C2582E342F2E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31 Elipse">
              <a:extLst>
                <a:ext uri="{FF2B5EF4-FFF2-40B4-BE49-F238E27FC236}">
                  <a16:creationId xmlns:a16="http://schemas.microsoft.com/office/drawing/2014/main" id="{C0EFDAC8-C986-8F42-B855-FE7D158A9A0D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32 Elipse">
              <a:extLst>
                <a:ext uri="{FF2B5EF4-FFF2-40B4-BE49-F238E27FC236}">
                  <a16:creationId xmlns:a16="http://schemas.microsoft.com/office/drawing/2014/main" id="{482E6BB5-6321-8341-A66A-D68DB298A06A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33 Marco">
              <a:extLst>
                <a:ext uri="{FF2B5EF4-FFF2-40B4-BE49-F238E27FC236}">
                  <a16:creationId xmlns:a16="http://schemas.microsoft.com/office/drawing/2014/main" id="{B82FE980-DEC7-1446-BF24-7B74BCFFD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3" name="34 Marco">
              <a:extLst>
                <a:ext uri="{FF2B5EF4-FFF2-40B4-BE49-F238E27FC236}">
                  <a16:creationId xmlns:a16="http://schemas.microsoft.com/office/drawing/2014/main" id="{21F6DAD7-34CA-674B-86E7-6A459062C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4" name="35 Marco">
              <a:extLst>
                <a:ext uri="{FF2B5EF4-FFF2-40B4-BE49-F238E27FC236}">
                  <a16:creationId xmlns:a16="http://schemas.microsoft.com/office/drawing/2014/main" id="{740BFAC5-9B05-C64C-B654-9A77EAC46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" name="54 Elipse">
              <a:extLst>
                <a:ext uri="{FF2B5EF4-FFF2-40B4-BE49-F238E27FC236}">
                  <a16:creationId xmlns:a16="http://schemas.microsoft.com/office/drawing/2014/main" id="{D9EDC757-5191-EC41-8FEA-0EBABBAE1749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55 Elipse">
              <a:extLst>
                <a:ext uri="{FF2B5EF4-FFF2-40B4-BE49-F238E27FC236}">
                  <a16:creationId xmlns:a16="http://schemas.microsoft.com/office/drawing/2014/main" id="{28042F81-E64A-AD4C-8108-E77D1EDD0B6F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46 Elipse">
              <a:extLst>
                <a:ext uri="{FF2B5EF4-FFF2-40B4-BE49-F238E27FC236}">
                  <a16:creationId xmlns:a16="http://schemas.microsoft.com/office/drawing/2014/main" id="{080C17FF-DC5B-7549-A21E-1B51ADE86EF6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52 Marco">
              <a:extLst>
                <a:ext uri="{FF2B5EF4-FFF2-40B4-BE49-F238E27FC236}">
                  <a16:creationId xmlns:a16="http://schemas.microsoft.com/office/drawing/2014/main" id="{2CF40294-CF19-724B-A582-818667B70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36 Elipse">
              <a:extLst>
                <a:ext uri="{FF2B5EF4-FFF2-40B4-BE49-F238E27FC236}">
                  <a16:creationId xmlns:a16="http://schemas.microsoft.com/office/drawing/2014/main" id="{6488B2E6-F6CD-EC42-A715-8C826016CD58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37 Elipse">
              <a:extLst>
                <a:ext uri="{FF2B5EF4-FFF2-40B4-BE49-F238E27FC236}">
                  <a16:creationId xmlns:a16="http://schemas.microsoft.com/office/drawing/2014/main" id="{0013968E-612C-F346-B276-2180932F1E31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54 Elipse">
              <a:extLst>
                <a:ext uri="{FF2B5EF4-FFF2-40B4-BE49-F238E27FC236}">
                  <a16:creationId xmlns:a16="http://schemas.microsoft.com/office/drawing/2014/main" id="{E4DD851C-E9DA-BB47-A1AA-0396DA869295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34 Marco">
              <a:extLst>
                <a:ext uri="{FF2B5EF4-FFF2-40B4-BE49-F238E27FC236}">
                  <a16:creationId xmlns:a16="http://schemas.microsoft.com/office/drawing/2014/main" id="{09909D67-D65D-C442-A7FE-6BBC30D47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3" name="54 Elipse">
              <a:extLst>
                <a:ext uri="{FF2B5EF4-FFF2-40B4-BE49-F238E27FC236}">
                  <a16:creationId xmlns:a16="http://schemas.microsoft.com/office/drawing/2014/main" id="{8501391E-4151-A748-9F26-4281C75C11B4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9 Elipse">
              <a:extLst>
                <a:ext uri="{FF2B5EF4-FFF2-40B4-BE49-F238E27FC236}">
                  <a16:creationId xmlns:a16="http://schemas.microsoft.com/office/drawing/2014/main" id="{0C373191-CB3D-5440-AC16-94F06FA1ED70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35 Marco">
              <a:extLst>
                <a:ext uri="{FF2B5EF4-FFF2-40B4-BE49-F238E27FC236}">
                  <a16:creationId xmlns:a16="http://schemas.microsoft.com/office/drawing/2014/main" id="{175D05BF-3880-B746-9D0B-45D453BE3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6" name="37 Elipse">
              <a:extLst>
                <a:ext uri="{FF2B5EF4-FFF2-40B4-BE49-F238E27FC236}">
                  <a16:creationId xmlns:a16="http://schemas.microsoft.com/office/drawing/2014/main" id="{E5BCF9DA-46A8-7841-BD38-8080E42A0FD4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54 Elipse">
              <a:extLst>
                <a:ext uri="{FF2B5EF4-FFF2-40B4-BE49-F238E27FC236}">
                  <a16:creationId xmlns:a16="http://schemas.microsoft.com/office/drawing/2014/main" id="{AFA0C77C-8892-9346-B9E9-01749B3D4260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55 Elipse">
              <a:extLst>
                <a:ext uri="{FF2B5EF4-FFF2-40B4-BE49-F238E27FC236}">
                  <a16:creationId xmlns:a16="http://schemas.microsoft.com/office/drawing/2014/main" id="{FFDBBCF7-1A3D-7340-BCFF-D7E88A9EE8E4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8 Rectángulo">
              <a:extLst>
                <a:ext uri="{FF2B5EF4-FFF2-40B4-BE49-F238E27FC236}">
                  <a16:creationId xmlns:a16="http://schemas.microsoft.com/office/drawing/2014/main" id="{E4F25BAB-79B0-BC4A-BA68-26DD17211B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" name="Google Shape;1024;g8042508f59_0_0">
            <a:extLst>
              <a:ext uri="{FF2B5EF4-FFF2-40B4-BE49-F238E27FC236}">
                <a16:creationId xmlns:a16="http://schemas.microsoft.com/office/drawing/2014/main" id="{1FBFD080-AECA-4427-89E4-E205DF60CE9A}"/>
              </a:ext>
            </a:extLst>
          </p:cNvPr>
          <p:cNvSpPr/>
          <p:nvPr userDrawn="1"/>
        </p:nvSpPr>
        <p:spPr>
          <a:xfrm>
            <a:off x="-15150" y="3958074"/>
            <a:ext cx="9169970" cy="1195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25;g8042508f59_0_0">
            <a:extLst>
              <a:ext uri="{FF2B5EF4-FFF2-40B4-BE49-F238E27FC236}">
                <a16:creationId xmlns:a16="http://schemas.microsoft.com/office/drawing/2014/main" id="{0430D9DF-73C3-4E49-A2A7-DF9A5305B4D4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26;g8042508f59_0_0">
            <a:extLst>
              <a:ext uri="{FF2B5EF4-FFF2-40B4-BE49-F238E27FC236}">
                <a16:creationId xmlns:a16="http://schemas.microsoft.com/office/drawing/2014/main" id="{D1D39759-D692-2348-8476-85F033306CE6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48;p62">
            <a:extLst>
              <a:ext uri="{FF2B5EF4-FFF2-40B4-BE49-F238E27FC236}">
                <a16:creationId xmlns:a16="http://schemas.microsoft.com/office/drawing/2014/main" id="{9519B158-319F-994A-9FD4-B64BF42778CA}"/>
              </a:ext>
            </a:extLst>
          </p:cNvPr>
          <p:cNvSpPr/>
          <p:nvPr userDrawn="1"/>
        </p:nvSpPr>
        <p:spPr>
          <a:xfrm>
            <a:off x="2928375" y="1381634"/>
            <a:ext cx="6215700" cy="3773700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highlight>
                <a:srgbClr val="EEEEEE"/>
              </a:highlight>
            </a:endParaRPr>
          </a:p>
        </p:txBody>
      </p:sp>
      <p:sp>
        <p:nvSpPr>
          <p:cNvPr id="135" name="10 Rectángulo">
            <a:extLst>
              <a:ext uri="{FF2B5EF4-FFF2-40B4-BE49-F238E27FC236}">
                <a16:creationId xmlns:a16="http://schemas.microsoft.com/office/drawing/2014/main" id="{00EA027B-B312-EC42-97D1-AC31A307C935}"/>
              </a:ext>
            </a:extLst>
          </p:cNvPr>
          <p:cNvSpPr/>
          <p:nvPr userDrawn="1"/>
        </p:nvSpPr>
        <p:spPr>
          <a:xfrm>
            <a:off x="-28650" y="-28650"/>
            <a:ext cx="3040350" cy="5172150"/>
          </a:xfrm>
          <a:prstGeom prst="rect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1" name="69 Marco">
            <a:extLst>
              <a:ext uri="{FF2B5EF4-FFF2-40B4-BE49-F238E27FC236}">
                <a16:creationId xmlns:a16="http://schemas.microsoft.com/office/drawing/2014/main" id="{A0D2FD2E-902E-9944-8073-519D05AC1F9C}"/>
              </a:ext>
            </a:extLst>
          </p:cNvPr>
          <p:cNvSpPr>
            <a:spLocks noChangeAspect="1"/>
          </p:cNvSpPr>
          <p:nvPr/>
        </p:nvSpPr>
        <p:spPr>
          <a:xfrm>
            <a:off x="399038" y="316458"/>
            <a:ext cx="109728" cy="109728"/>
          </a:xfrm>
          <a:prstGeom prst="frame">
            <a:avLst>
              <a:gd name="adj1" fmla="val 255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7" name="Marcador de texto 155">
            <a:extLst>
              <a:ext uri="{FF2B5EF4-FFF2-40B4-BE49-F238E27FC236}">
                <a16:creationId xmlns:a16="http://schemas.microsoft.com/office/drawing/2014/main" id="{B2A59DB7-885B-E940-A40F-5A0D83CC1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946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58" name="Marcador de texto 155">
            <a:extLst>
              <a:ext uri="{FF2B5EF4-FFF2-40B4-BE49-F238E27FC236}">
                <a16:creationId xmlns:a16="http://schemas.microsoft.com/office/drawing/2014/main" id="{BDF044A9-A509-4041-89D7-870E3B2F1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0013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59" name="Google Shape;38;p9">
            <a:extLst>
              <a:ext uri="{FF2B5EF4-FFF2-40B4-BE49-F238E27FC236}">
                <a16:creationId xmlns:a16="http://schemas.microsoft.com/office/drawing/2014/main" id="{F311A4D9-730B-4949-80FD-F2870B9E7580}"/>
              </a:ext>
            </a:extLst>
          </p:cNvPr>
          <p:cNvSpPr txBox="1">
            <a:spLocks noGrp="1"/>
          </p:cNvSpPr>
          <p:nvPr>
            <p:ph type="subTitle" idx="13" hasCustomPrompt="1"/>
          </p:nvPr>
        </p:nvSpPr>
        <p:spPr>
          <a:xfrm>
            <a:off x="471488" y="877434"/>
            <a:ext cx="2402829" cy="16137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chemeClr val="bg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dirty="0"/>
              <a:t>Espacio de texto modelo de título, con destacado</a:t>
            </a:r>
            <a:endParaRPr dirty="0"/>
          </a:p>
        </p:txBody>
      </p:sp>
      <p:sp>
        <p:nvSpPr>
          <p:cNvPr id="161" name="Marcador de texto 29">
            <a:extLst>
              <a:ext uri="{FF2B5EF4-FFF2-40B4-BE49-F238E27FC236}">
                <a16:creationId xmlns:a16="http://schemas.microsoft.com/office/drawing/2014/main" id="{69C6AE18-2B4A-FB42-A34A-854B91182E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907" y="255805"/>
            <a:ext cx="2261039" cy="374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TÍTULO DE PRESENTACIÓN O TEXTO DE BAJADA</a:t>
            </a:r>
            <a:endParaRPr lang="es-AR" dirty="0"/>
          </a:p>
        </p:txBody>
      </p:sp>
      <p:sp>
        <p:nvSpPr>
          <p:cNvPr id="162" name="Marcador de texto 2">
            <a:extLst>
              <a:ext uri="{FF2B5EF4-FFF2-40B4-BE49-F238E27FC236}">
                <a16:creationId xmlns:a16="http://schemas.microsoft.com/office/drawing/2014/main" id="{62972442-8F0E-5D43-8C1F-6DA4582189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0" y="328232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0B5E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Texto simulado a modo ejemplo</a:t>
            </a:r>
            <a:endParaRPr lang="es-AR" dirty="0"/>
          </a:p>
        </p:txBody>
      </p:sp>
      <p:sp>
        <p:nvSpPr>
          <p:cNvPr id="163" name="Marcador de texto 2">
            <a:extLst>
              <a:ext uri="{FF2B5EF4-FFF2-40B4-BE49-F238E27FC236}">
                <a16:creationId xmlns:a16="http://schemas.microsoft.com/office/drawing/2014/main" id="{CF430538-CB99-8D4F-80DB-72A9266B04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000" y="677318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rgbClr val="333F48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s-ES" dirty="0"/>
              <a:t>y textos con </a:t>
            </a:r>
            <a:r>
              <a:rPr lang="es-ES" dirty="0" err="1"/>
              <a:t>bullets</a:t>
            </a:r>
            <a:endParaRPr lang="es-AR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2034ED-24A6-FA4C-B01D-F0F30B283364}"/>
              </a:ext>
            </a:extLst>
          </p:cNvPr>
          <p:cNvGrpSpPr/>
          <p:nvPr userDrawn="1"/>
        </p:nvGrpSpPr>
        <p:grpSpPr>
          <a:xfrm>
            <a:off x="598691" y="2815710"/>
            <a:ext cx="1708397" cy="1432278"/>
            <a:chOff x="598691" y="1969937"/>
            <a:chExt cx="1708397" cy="1432278"/>
          </a:xfrm>
        </p:grpSpPr>
        <p:sp>
          <p:nvSpPr>
            <p:cNvPr id="26" name="24 Elipse">
              <a:extLst>
                <a:ext uri="{FF2B5EF4-FFF2-40B4-BE49-F238E27FC236}">
                  <a16:creationId xmlns:a16="http://schemas.microsoft.com/office/drawing/2014/main" id="{8E2B6138-8BAD-2F45-8EDE-489DDF6EDFFA}"/>
                </a:ext>
              </a:extLst>
            </p:cNvPr>
            <p:cNvSpPr/>
            <p:nvPr/>
          </p:nvSpPr>
          <p:spPr>
            <a:xfrm rot="16200000">
              <a:off x="826457" y="19699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20 Elipse">
              <a:extLst>
                <a:ext uri="{FF2B5EF4-FFF2-40B4-BE49-F238E27FC236}">
                  <a16:creationId xmlns:a16="http://schemas.microsoft.com/office/drawing/2014/main" id="{43D73688-1DE4-5141-A160-02D76C8B6E98}"/>
                </a:ext>
              </a:extLst>
            </p:cNvPr>
            <p:cNvSpPr/>
            <p:nvPr/>
          </p:nvSpPr>
          <p:spPr>
            <a:xfrm rot="16200000">
              <a:off x="1737521" y="19732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21 Marco">
              <a:extLst>
                <a:ext uri="{FF2B5EF4-FFF2-40B4-BE49-F238E27FC236}">
                  <a16:creationId xmlns:a16="http://schemas.microsoft.com/office/drawing/2014/main" id="{AE577755-1D60-DD44-A48C-AA820672B5A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196993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22 Marco">
              <a:extLst>
                <a:ext uri="{FF2B5EF4-FFF2-40B4-BE49-F238E27FC236}">
                  <a16:creationId xmlns:a16="http://schemas.microsoft.com/office/drawing/2014/main" id="{CAB5B453-7303-3B47-98D7-2A6E9834803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0" name="23 Marco">
              <a:extLst>
                <a:ext uri="{FF2B5EF4-FFF2-40B4-BE49-F238E27FC236}">
                  <a16:creationId xmlns:a16="http://schemas.microsoft.com/office/drawing/2014/main" id="{C0841BF6-23F3-BD44-A454-25D9B540C83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1" name="22 Marco">
              <a:extLst>
                <a:ext uri="{FF2B5EF4-FFF2-40B4-BE49-F238E27FC236}">
                  <a16:creationId xmlns:a16="http://schemas.microsoft.com/office/drawing/2014/main" id="{68422485-BCAF-1744-89B5-E3B13559AC8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19732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2" name="25 Elipse">
              <a:extLst>
                <a:ext uri="{FF2B5EF4-FFF2-40B4-BE49-F238E27FC236}">
                  <a16:creationId xmlns:a16="http://schemas.microsoft.com/office/drawing/2014/main" id="{D9AC225C-32B1-1441-852C-3D7BB21F3966}"/>
                </a:ext>
              </a:extLst>
            </p:cNvPr>
            <p:cNvSpPr/>
            <p:nvPr/>
          </p:nvSpPr>
          <p:spPr>
            <a:xfrm rot="16200000">
              <a:off x="826457" y="2193453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18 Rectángulo">
              <a:extLst>
                <a:ext uri="{FF2B5EF4-FFF2-40B4-BE49-F238E27FC236}">
                  <a16:creationId xmlns:a16="http://schemas.microsoft.com/office/drawing/2014/main" id="{3AD09B49-0180-D043-BE5B-0324B754A43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1951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20 Elipse">
              <a:extLst>
                <a:ext uri="{FF2B5EF4-FFF2-40B4-BE49-F238E27FC236}">
                  <a16:creationId xmlns:a16="http://schemas.microsoft.com/office/drawing/2014/main" id="{BA46C441-75C1-D14D-8284-41AE9727336D}"/>
                </a:ext>
              </a:extLst>
            </p:cNvPr>
            <p:cNvSpPr/>
            <p:nvPr/>
          </p:nvSpPr>
          <p:spPr>
            <a:xfrm rot="16200000">
              <a:off x="1737521" y="219876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24 Elipse">
              <a:extLst>
                <a:ext uri="{FF2B5EF4-FFF2-40B4-BE49-F238E27FC236}">
                  <a16:creationId xmlns:a16="http://schemas.microsoft.com/office/drawing/2014/main" id="{C89E3104-7C81-264A-A4D6-88661473ACE0}"/>
                </a:ext>
              </a:extLst>
            </p:cNvPr>
            <p:cNvSpPr/>
            <p:nvPr/>
          </p:nvSpPr>
          <p:spPr>
            <a:xfrm rot="16200000">
              <a:off x="1281989" y="2195406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18 Rectángulo">
              <a:extLst>
                <a:ext uri="{FF2B5EF4-FFF2-40B4-BE49-F238E27FC236}">
                  <a16:creationId xmlns:a16="http://schemas.microsoft.com/office/drawing/2014/main" id="{2B3A2539-FFC1-9148-A437-F554CF69D22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21951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24 Elipse">
              <a:extLst>
                <a:ext uri="{FF2B5EF4-FFF2-40B4-BE49-F238E27FC236}">
                  <a16:creationId xmlns:a16="http://schemas.microsoft.com/office/drawing/2014/main" id="{B0FB4801-50A8-854E-A9DE-434582D2592D}"/>
                </a:ext>
              </a:extLst>
            </p:cNvPr>
            <p:cNvSpPr/>
            <p:nvPr/>
          </p:nvSpPr>
          <p:spPr>
            <a:xfrm rot="16200000">
              <a:off x="826457" y="24134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20 Elipse">
              <a:extLst>
                <a:ext uri="{FF2B5EF4-FFF2-40B4-BE49-F238E27FC236}">
                  <a16:creationId xmlns:a16="http://schemas.microsoft.com/office/drawing/2014/main" id="{F03B9187-2602-D845-A4FA-60CC96A5A99E}"/>
                </a:ext>
              </a:extLst>
            </p:cNvPr>
            <p:cNvSpPr/>
            <p:nvPr/>
          </p:nvSpPr>
          <p:spPr>
            <a:xfrm rot="16200000">
              <a:off x="1737521" y="24167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23 Marco">
              <a:extLst>
                <a:ext uri="{FF2B5EF4-FFF2-40B4-BE49-F238E27FC236}">
                  <a16:creationId xmlns:a16="http://schemas.microsoft.com/office/drawing/2014/main" id="{726D3FCD-4040-3847-ABC5-ACC5CE73758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24167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0" name="24 Elipse">
              <a:extLst>
                <a:ext uri="{FF2B5EF4-FFF2-40B4-BE49-F238E27FC236}">
                  <a16:creationId xmlns:a16="http://schemas.microsoft.com/office/drawing/2014/main" id="{757147BF-F268-8A43-84E1-9AD55D95DAC6}"/>
                </a:ext>
              </a:extLst>
            </p:cNvPr>
            <p:cNvSpPr/>
            <p:nvPr/>
          </p:nvSpPr>
          <p:spPr>
            <a:xfrm rot="16200000">
              <a:off x="1281989" y="2413437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2 Marco">
              <a:extLst>
                <a:ext uri="{FF2B5EF4-FFF2-40B4-BE49-F238E27FC236}">
                  <a16:creationId xmlns:a16="http://schemas.microsoft.com/office/drawing/2014/main" id="{86AB7D99-E50E-194A-B29B-7A9294E855E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41679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2" name="18 Rectángulo">
              <a:extLst>
                <a:ext uri="{FF2B5EF4-FFF2-40B4-BE49-F238E27FC236}">
                  <a16:creationId xmlns:a16="http://schemas.microsoft.com/office/drawing/2014/main" id="{956F26F0-6FCF-B843-B976-8080E450DF3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638639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18 Rectángulo">
              <a:extLst>
                <a:ext uri="{FF2B5EF4-FFF2-40B4-BE49-F238E27FC236}">
                  <a16:creationId xmlns:a16="http://schemas.microsoft.com/office/drawing/2014/main" id="{373A43A1-12EF-A048-BBBD-E4D815CC118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638639"/>
              <a:ext cx="109728" cy="109728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18 Rectángulo">
              <a:extLst>
                <a:ext uri="{FF2B5EF4-FFF2-40B4-BE49-F238E27FC236}">
                  <a16:creationId xmlns:a16="http://schemas.microsoft.com/office/drawing/2014/main" id="{4D5F468F-3256-D142-BA6B-8BDFE1B2C3B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2638639"/>
              <a:ext cx="109728" cy="109728"/>
            </a:xfrm>
            <a:prstGeom prst="rect">
              <a:avLst/>
            </a:prstGeom>
            <a:solidFill>
              <a:srgbClr val="FFD1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18 Rectángulo">
              <a:extLst>
                <a:ext uri="{FF2B5EF4-FFF2-40B4-BE49-F238E27FC236}">
                  <a16:creationId xmlns:a16="http://schemas.microsoft.com/office/drawing/2014/main" id="{71429207-5D6E-834D-9A35-A46218D92CE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965285" y="2638639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24 Elipse">
              <a:extLst>
                <a:ext uri="{FF2B5EF4-FFF2-40B4-BE49-F238E27FC236}">
                  <a16:creationId xmlns:a16="http://schemas.microsoft.com/office/drawing/2014/main" id="{ACBB5134-2E18-EA4C-AD7A-DF8CC3EFACD6}"/>
                </a:ext>
              </a:extLst>
            </p:cNvPr>
            <p:cNvSpPr/>
            <p:nvPr/>
          </p:nvSpPr>
          <p:spPr>
            <a:xfrm rot="16200000">
              <a:off x="826457" y="285184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22 Marco">
              <a:extLst>
                <a:ext uri="{FF2B5EF4-FFF2-40B4-BE49-F238E27FC236}">
                  <a16:creationId xmlns:a16="http://schemas.microsoft.com/office/drawing/2014/main" id="{0CB0A170-1872-4F43-9268-432932D7B7E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54223" y="285520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8" name="24 Elipse">
              <a:extLst>
                <a:ext uri="{FF2B5EF4-FFF2-40B4-BE49-F238E27FC236}">
                  <a16:creationId xmlns:a16="http://schemas.microsoft.com/office/drawing/2014/main" id="{6708D7A3-5851-8940-BE5E-704A40874B9D}"/>
                </a:ext>
              </a:extLst>
            </p:cNvPr>
            <p:cNvSpPr/>
            <p:nvPr/>
          </p:nvSpPr>
          <p:spPr>
            <a:xfrm rot="16200000">
              <a:off x="1281989" y="2851848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" name="22 Marco">
              <a:extLst>
                <a:ext uri="{FF2B5EF4-FFF2-40B4-BE49-F238E27FC236}">
                  <a16:creationId xmlns:a16="http://schemas.microsoft.com/office/drawing/2014/main" id="{971050E3-87B8-6142-976F-261227AA3B3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285520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0" name="25 Elipse">
              <a:extLst>
                <a:ext uri="{FF2B5EF4-FFF2-40B4-BE49-F238E27FC236}">
                  <a16:creationId xmlns:a16="http://schemas.microsoft.com/office/drawing/2014/main" id="{98255B67-6F2D-DA41-9698-4ECFF56D8CAF}"/>
                </a:ext>
              </a:extLst>
            </p:cNvPr>
            <p:cNvSpPr/>
            <p:nvPr/>
          </p:nvSpPr>
          <p:spPr>
            <a:xfrm rot="16200000">
              <a:off x="826457" y="3075364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" name="24 Elipse">
              <a:extLst>
                <a:ext uri="{FF2B5EF4-FFF2-40B4-BE49-F238E27FC236}">
                  <a16:creationId xmlns:a16="http://schemas.microsoft.com/office/drawing/2014/main" id="{D7E209E8-44FF-AC43-BD0E-7F0D47463208}"/>
                </a:ext>
              </a:extLst>
            </p:cNvPr>
            <p:cNvSpPr/>
            <p:nvPr/>
          </p:nvSpPr>
          <p:spPr>
            <a:xfrm rot="16200000">
              <a:off x="1281989" y="3077317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" name="18 Rectángulo">
              <a:extLst>
                <a:ext uri="{FF2B5EF4-FFF2-40B4-BE49-F238E27FC236}">
                  <a16:creationId xmlns:a16="http://schemas.microsoft.com/office/drawing/2014/main" id="{9087D0E3-F859-2948-A154-A2C9DB36E79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98691" y="3077050"/>
              <a:ext cx="109728" cy="109728"/>
            </a:xfrm>
            <a:prstGeom prst="rect">
              <a:avLst/>
            </a:prstGeom>
            <a:solidFill>
              <a:srgbClr val="EBECED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24 Elipse">
              <a:extLst>
                <a:ext uri="{FF2B5EF4-FFF2-40B4-BE49-F238E27FC236}">
                  <a16:creationId xmlns:a16="http://schemas.microsoft.com/office/drawing/2014/main" id="{E37FE45C-5340-E24C-98E3-3B6EA610B47B}"/>
                </a:ext>
              </a:extLst>
            </p:cNvPr>
            <p:cNvSpPr/>
            <p:nvPr/>
          </p:nvSpPr>
          <p:spPr>
            <a:xfrm rot="16200000">
              <a:off x="826457" y="3289126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22 Marco">
              <a:extLst>
                <a:ext uri="{FF2B5EF4-FFF2-40B4-BE49-F238E27FC236}">
                  <a16:creationId xmlns:a16="http://schemas.microsoft.com/office/drawing/2014/main" id="{C3373A38-3714-6F48-B870-43D5917CCA3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509755" y="329248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5" name="20 Elipse">
              <a:extLst>
                <a:ext uri="{FF2B5EF4-FFF2-40B4-BE49-F238E27FC236}">
                  <a16:creationId xmlns:a16="http://schemas.microsoft.com/office/drawing/2014/main" id="{F7FC04A5-D6C5-9040-8218-30DE61B0C3EF}"/>
                </a:ext>
              </a:extLst>
            </p:cNvPr>
            <p:cNvSpPr/>
            <p:nvPr/>
          </p:nvSpPr>
          <p:spPr>
            <a:xfrm rot="16200000">
              <a:off x="2197360" y="19732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20 Elipse">
              <a:extLst>
                <a:ext uri="{FF2B5EF4-FFF2-40B4-BE49-F238E27FC236}">
                  <a16:creationId xmlns:a16="http://schemas.microsoft.com/office/drawing/2014/main" id="{F09CA197-CCFA-A14C-B207-7F87E113975C}"/>
                </a:ext>
              </a:extLst>
            </p:cNvPr>
            <p:cNvSpPr/>
            <p:nvPr/>
          </p:nvSpPr>
          <p:spPr>
            <a:xfrm rot="16200000">
              <a:off x="2197360" y="2198767"/>
              <a:ext cx="109728" cy="109728"/>
            </a:xfrm>
            <a:prstGeom prst="ellipse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" name="20 Elipse">
              <a:extLst>
                <a:ext uri="{FF2B5EF4-FFF2-40B4-BE49-F238E27FC236}">
                  <a16:creationId xmlns:a16="http://schemas.microsoft.com/office/drawing/2014/main" id="{63994695-7BB1-5148-9E17-74F448C1A877}"/>
                </a:ext>
              </a:extLst>
            </p:cNvPr>
            <p:cNvSpPr/>
            <p:nvPr/>
          </p:nvSpPr>
          <p:spPr>
            <a:xfrm rot="16200000">
              <a:off x="2197360" y="2416798"/>
              <a:ext cx="109728" cy="109728"/>
            </a:xfrm>
            <a:prstGeom prst="ellipse">
              <a:avLst/>
            </a:prstGeom>
            <a:solidFill>
              <a:srgbClr val="EB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4619622-9694-4075-8CE5-E4D6C9E5D8A7}"/>
              </a:ext>
            </a:extLst>
          </p:cNvPr>
          <p:cNvGrpSpPr/>
          <p:nvPr userDrawn="1"/>
        </p:nvGrpSpPr>
        <p:grpSpPr>
          <a:xfrm>
            <a:off x="8057251" y="391451"/>
            <a:ext cx="566556" cy="800976"/>
            <a:chOff x="8057251" y="391451"/>
            <a:chExt cx="566556" cy="800976"/>
          </a:xfrm>
        </p:grpSpPr>
        <p:sp>
          <p:nvSpPr>
            <p:cNvPr id="59" name="16 Elipse">
              <a:extLst>
                <a:ext uri="{FF2B5EF4-FFF2-40B4-BE49-F238E27FC236}">
                  <a16:creationId xmlns:a16="http://schemas.microsoft.com/office/drawing/2014/main" id="{CEB80930-1F7F-40E6-836E-8F111197E983}"/>
                </a:ext>
              </a:extLst>
            </p:cNvPr>
            <p:cNvSpPr/>
            <p:nvPr/>
          </p:nvSpPr>
          <p:spPr>
            <a:xfrm>
              <a:off x="8057251" y="392329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60" name="17 Grupo">
              <a:extLst>
                <a:ext uri="{FF2B5EF4-FFF2-40B4-BE49-F238E27FC236}">
                  <a16:creationId xmlns:a16="http://schemas.microsoft.com/office/drawing/2014/main" id="{41C5280A-AE34-46AB-A940-5FFAF7799338}"/>
                </a:ext>
              </a:extLst>
            </p:cNvPr>
            <p:cNvGrpSpPr/>
            <p:nvPr/>
          </p:nvGrpSpPr>
          <p:grpSpPr>
            <a:xfrm>
              <a:off x="8290563" y="621965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67" name="24 Elipse">
                <a:extLst>
                  <a:ext uri="{FF2B5EF4-FFF2-40B4-BE49-F238E27FC236}">
                    <a16:creationId xmlns:a16="http://schemas.microsoft.com/office/drawing/2014/main" id="{0AF7545C-63B4-4564-8795-097FA8852D02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7C51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68" name="25 Elipse">
                <a:extLst>
                  <a:ext uri="{FF2B5EF4-FFF2-40B4-BE49-F238E27FC236}">
                    <a16:creationId xmlns:a16="http://schemas.microsoft.com/office/drawing/2014/main" id="{FA130C6E-227B-440A-AFA3-864A9EE4F118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61" name="18 Rectángulo">
              <a:extLst>
                <a:ext uri="{FF2B5EF4-FFF2-40B4-BE49-F238E27FC236}">
                  <a16:creationId xmlns:a16="http://schemas.microsoft.com/office/drawing/2014/main" id="{3AFFA655-C679-4F4A-92AD-7E7840059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850879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19 Elipse">
              <a:extLst>
                <a:ext uri="{FF2B5EF4-FFF2-40B4-BE49-F238E27FC236}">
                  <a16:creationId xmlns:a16="http://schemas.microsoft.com/office/drawing/2014/main" id="{19E9F152-30F7-475E-8684-F1AB99A853EA}"/>
                </a:ext>
              </a:extLst>
            </p:cNvPr>
            <p:cNvSpPr/>
            <p:nvPr/>
          </p:nvSpPr>
          <p:spPr>
            <a:xfrm>
              <a:off x="8290563" y="1082699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22 Marco">
              <a:extLst>
                <a:ext uri="{FF2B5EF4-FFF2-40B4-BE49-F238E27FC236}">
                  <a16:creationId xmlns:a16="http://schemas.microsoft.com/office/drawing/2014/main" id="{60ADEFA6-1728-44E8-9FB0-0C93794A9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851405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6" name="23 Marco">
              <a:extLst>
                <a:ext uri="{FF2B5EF4-FFF2-40B4-BE49-F238E27FC236}">
                  <a16:creationId xmlns:a16="http://schemas.microsoft.com/office/drawing/2014/main" id="{5AF1B002-C030-4196-9BAF-883D39D2A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914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06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48;p62">
            <a:extLst>
              <a:ext uri="{FF2B5EF4-FFF2-40B4-BE49-F238E27FC236}">
                <a16:creationId xmlns:a16="http://schemas.microsoft.com/office/drawing/2014/main" id="{9519B158-319F-994A-9FD4-B64BF42778CA}"/>
              </a:ext>
            </a:extLst>
          </p:cNvPr>
          <p:cNvSpPr/>
          <p:nvPr userDrawn="1"/>
        </p:nvSpPr>
        <p:spPr>
          <a:xfrm>
            <a:off x="2928375" y="1381634"/>
            <a:ext cx="6215700" cy="3773700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highlight>
                <a:srgbClr val="EEEEEE"/>
              </a:highlight>
            </a:endParaRPr>
          </a:p>
        </p:txBody>
      </p:sp>
      <p:sp>
        <p:nvSpPr>
          <p:cNvPr id="157" name="Marcador de texto 155">
            <a:extLst>
              <a:ext uri="{FF2B5EF4-FFF2-40B4-BE49-F238E27FC236}">
                <a16:creationId xmlns:a16="http://schemas.microsoft.com/office/drawing/2014/main" id="{B2A59DB7-885B-E940-A40F-5A0D83CC1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946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58" name="Marcador de texto 155">
            <a:extLst>
              <a:ext uri="{FF2B5EF4-FFF2-40B4-BE49-F238E27FC236}">
                <a16:creationId xmlns:a16="http://schemas.microsoft.com/office/drawing/2014/main" id="{BDF044A9-A509-4041-89D7-870E3B2F1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0013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62" name="Marcador de texto 2">
            <a:extLst>
              <a:ext uri="{FF2B5EF4-FFF2-40B4-BE49-F238E27FC236}">
                <a16:creationId xmlns:a16="http://schemas.microsoft.com/office/drawing/2014/main" id="{62972442-8F0E-5D43-8C1F-6DA4582189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0" y="328232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0B5E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Texto simulado a modo ejemplo</a:t>
            </a:r>
            <a:endParaRPr lang="es-AR" dirty="0"/>
          </a:p>
        </p:txBody>
      </p:sp>
      <p:sp>
        <p:nvSpPr>
          <p:cNvPr id="163" name="Marcador de texto 2">
            <a:extLst>
              <a:ext uri="{FF2B5EF4-FFF2-40B4-BE49-F238E27FC236}">
                <a16:creationId xmlns:a16="http://schemas.microsoft.com/office/drawing/2014/main" id="{CF430538-CB99-8D4F-80DB-72A9266B04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000" y="677318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rgbClr val="333F48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s-ES" dirty="0"/>
              <a:t>y textos con </a:t>
            </a:r>
            <a:r>
              <a:rPr lang="es-ES" dirty="0" err="1"/>
              <a:t>bullets</a:t>
            </a:r>
            <a:endParaRPr lang="es-AR" dirty="0"/>
          </a:p>
        </p:txBody>
      </p:sp>
      <p:pic>
        <p:nvPicPr>
          <p:cNvPr id="58" name="Google Shape;452;p62">
            <a:extLst>
              <a:ext uri="{FF2B5EF4-FFF2-40B4-BE49-F238E27FC236}">
                <a16:creationId xmlns:a16="http://schemas.microsoft.com/office/drawing/2014/main" id="{5F0BC128-A451-B54F-BEAD-BB3506A7980F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0" y="3822"/>
            <a:ext cx="3021485" cy="5143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2BD0876-8245-4C9D-9B92-5818D35E63FB}"/>
              </a:ext>
            </a:extLst>
          </p:cNvPr>
          <p:cNvGrpSpPr/>
          <p:nvPr userDrawn="1"/>
        </p:nvGrpSpPr>
        <p:grpSpPr>
          <a:xfrm>
            <a:off x="8057251" y="391451"/>
            <a:ext cx="566556" cy="800976"/>
            <a:chOff x="8057251" y="391451"/>
            <a:chExt cx="566556" cy="800976"/>
          </a:xfrm>
        </p:grpSpPr>
        <p:sp>
          <p:nvSpPr>
            <p:cNvPr id="20" name="16 Elipse">
              <a:extLst>
                <a:ext uri="{FF2B5EF4-FFF2-40B4-BE49-F238E27FC236}">
                  <a16:creationId xmlns:a16="http://schemas.microsoft.com/office/drawing/2014/main" id="{321B5CF3-5523-4B4A-9313-B85A371CBEF7}"/>
                </a:ext>
              </a:extLst>
            </p:cNvPr>
            <p:cNvSpPr/>
            <p:nvPr/>
          </p:nvSpPr>
          <p:spPr>
            <a:xfrm>
              <a:off x="8057251" y="392329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17 Grupo">
              <a:extLst>
                <a:ext uri="{FF2B5EF4-FFF2-40B4-BE49-F238E27FC236}">
                  <a16:creationId xmlns:a16="http://schemas.microsoft.com/office/drawing/2014/main" id="{51C281B1-3C97-4F6A-AA77-7F1A53B16B07}"/>
                </a:ext>
              </a:extLst>
            </p:cNvPr>
            <p:cNvGrpSpPr/>
            <p:nvPr/>
          </p:nvGrpSpPr>
          <p:grpSpPr>
            <a:xfrm>
              <a:off x="8290563" y="621965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27" name="24 Elipse">
                <a:extLst>
                  <a:ext uri="{FF2B5EF4-FFF2-40B4-BE49-F238E27FC236}">
                    <a16:creationId xmlns:a16="http://schemas.microsoft.com/office/drawing/2014/main" id="{963862FD-EB43-45F5-8C58-F32C8139B4D2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00A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8" name="25 Elipse">
                <a:extLst>
                  <a:ext uri="{FF2B5EF4-FFF2-40B4-BE49-F238E27FC236}">
                    <a16:creationId xmlns:a16="http://schemas.microsoft.com/office/drawing/2014/main" id="{A5D766FA-4649-4927-91CB-D906E22021EF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2" name="18 Rectángulo">
              <a:extLst>
                <a:ext uri="{FF2B5EF4-FFF2-40B4-BE49-F238E27FC236}">
                  <a16:creationId xmlns:a16="http://schemas.microsoft.com/office/drawing/2014/main" id="{922CF89B-B7D4-4731-9DDF-C15F9459D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850879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19 Elipse">
              <a:extLst>
                <a:ext uri="{FF2B5EF4-FFF2-40B4-BE49-F238E27FC236}">
                  <a16:creationId xmlns:a16="http://schemas.microsoft.com/office/drawing/2014/main" id="{A84D6F58-CAD3-42B3-BC33-5794D0644DFB}"/>
                </a:ext>
              </a:extLst>
            </p:cNvPr>
            <p:cNvSpPr/>
            <p:nvPr/>
          </p:nvSpPr>
          <p:spPr>
            <a:xfrm>
              <a:off x="8290563" y="1082699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22 Marco">
              <a:extLst>
                <a:ext uri="{FF2B5EF4-FFF2-40B4-BE49-F238E27FC236}">
                  <a16:creationId xmlns:a16="http://schemas.microsoft.com/office/drawing/2014/main" id="{13513C5E-66D0-452B-872E-14190F98E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851405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6" name="23 Marco">
              <a:extLst>
                <a:ext uri="{FF2B5EF4-FFF2-40B4-BE49-F238E27FC236}">
                  <a16:creationId xmlns:a16="http://schemas.microsoft.com/office/drawing/2014/main" id="{F9FDE878-7F2D-4061-AAA3-2BF67C05F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914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875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48;p62">
            <a:extLst>
              <a:ext uri="{FF2B5EF4-FFF2-40B4-BE49-F238E27FC236}">
                <a16:creationId xmlns:a16="http://schemas.microsoft.com/office/drawing/2014/main" id="{9519B158-319F-994A-9FD4-B64BF42778CA}"/>
              </a:ext>
            </a:extLst>
          </p:cNvPr>
          <p:cNvSpPr/>
          <p:nvPr userDrawn="1"/>
        </p:nvSpPr>
        <p:spPr>
          <a:xfrm>
            <a:off x="2928375" y="1381634"/>
            <a:ext cx="6215700" cy="3773700"/>
          </a:xfrm>
          <a:prstGeom prst="rect">
            <a:avLst/>
          </a:prstGeom>
          <a:solidFill>
            <a:srgbClr val="D0D3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highlight>
                <a:srgbClr val="EEEEEE"/>
              </a:highlight>
            </a:endParaRPr>
          </a:p>
        </p:txBody>
      </p:sp>
      <p:sp>
        <p:nvSpPr>
          <p:cNvPr id="157" name="Marcador de texto 155">
            <a:extLst>
              <a:ext uri="{FF2B5EF4-FFF2-40B4-BE49-F238E27FC236}">
                <a16:creationId xmlns:a16="http://schemas.microsoft.com/office/drawing/2014/main" id="{B2A59DB7-885B-E940-A40F-5A0D83CC1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946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58" name="Marcador de texto 155">
            <a:extLst>
              <a:ext uri="{FF2B5EF4-FFF2-40B4-BE49-F238E27FC236}">
                <a16:creationId xmlns:a16="http://schemas.microsoft.com/office/drawing/2014/main" id="{BDF044A9-A509-4041-89D7-870E3B2F1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0013" y="1923685"/>
            <a:ext cx="2027238" cy="2546350"/>
          </a:xfrm>
          <a:prstGeom prst="rect">
            <a:avLst/>
          </a:prstGeom>
        </p:spPr>
        <p:txBody>
          <a:bodyPr lIns="0" tIns="0" rIns="0" bIns="0"/>
          <a:lstStyle>
            <a:lvl1pPr marL="0" indent="-316800">
              <a:lnSpc>
                <a:spcPct val="150000"/>
              </a:lnSpc>
              <a:spcBef>
                <a:spcPts val="1000"/>
              </a:spcBef>
              <a:buClr>
                <a:srgbClr val="00B5E2"/>
              </a:buClr>
              <a:buSzPct val="117000"/>
              <a:buFont typeface="Helvetica" pitchFamily="2" charset="0"/>
              <a:buChar char="●"/>
              <a:defRPr sz="1200" b="1" i="0" baseline="0">
                <a:solidFill>
                  <a:srgbClr val="333F4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s-ES" dirty="0" err="1"/>
              <a:t>Item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4</a:t>
            </a:r>
          </a:p>
          <a:p>
            <a:pPr lvl="0"/>
            <a:r>
              <a:rPr lang="es-ES" dirty="0" err="1"/>
              <a:t>Item</a:t>
            </a:r>
            <a:r>
              <a:rPr lang="es-ES" dirty="0"/>
              <a:t> 5</a:t>
            </a:r>
            <a:endParaRPr lang="es-AR" dirty="0"/>
          </a:p>
        </p:txBody>
      </p:sp>
      <p:sp>
        <p:nvSpPr>
          <p:cNvPr id="162" name="Marcador de texto 2">
            <a:extLst>
              <a:ext uri="{FF2B5EF4-FFF2-40B4-BE49-F238E27FC236}">
                <a16:creationId xmlns:a16="http://schemas.microsoft.com/office/drawing/2014/main" id="{62972442-8F0E-5D43-8C1F-6DA4582189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000" y="328232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00B5E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Texto simulado a modo ejemplo</a:t>
            </a:r>
            <a:endParaRPr lang="es-AR" dirty="0"/>
          </a:p>
        </p:txBody>
      </p:sp>
      <p:sp>
        <p:nvSpPr>
          <p:cNvPr id="163" name="Marcador de texto 2">
            <a:extLst>
              <a:ext uri="{FF2B5EF4-FFF2-40B4-BE49-F238E27FC236}">
                <a16:creationId xmlns:a16="http://schemas.microsoft.com/office/drawing/2014/main" id="{CF430538-CB99-8D4F-80DB-72A9266B04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5000" y="677318"/>
            <a:ext cx="4776788" cy="464378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rgbClr val="333F48"/>
                </a:solidFill>
                <a:latin typeface="Montserrat Black" pitchFamily="2" charset="77"/>
              </a:defRPr>
            </a:lvl1pPr>
          </a:lstStyle>
          <a:p>
            <a:pPr lvl="0"/>
            <a:r>
              <a:rPr lang="es-ES" dirty="0"/>
              <a:t>y textos con </a:t>
            </a:r>
            <a:r>
              <a:rPr lang="es-ES" dirty="0" err="1"/>
              <a:t>bullets</a:t>
            </a:r>
            <a:endParaRPr lang="es-AR" dirty="0"/>
          </a:p>
        </p:txBody>
      </p:sp>
      <p:pic>
        <p:nvPicPr>
          <p:cNvPr id="19" name="Google Shape;452;p62">
            <a:extLst>
              <a:ext uri="{FF2B5EF4-FFF2-40B4-BE49-F238E27FC236}">
                <a16:creationId xmlns:a16="http://schemas.microsoft.com/office/drawing/2014/main" id="{96A10D98-ABC2-4141-A6B2-160B7906DFBA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0" y="4935"/>
            <a:ext cx="3021485" cy="5141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1C3B6FED-DE46-4FD7-B76D-C7BF2E180411}"/>
              </a:ext>
            </a:extLst>
          </p:cNvPr>
          <p:cNvGrpSpPr/>
          <p:nvPr userDrawn="1"/>
        </p:nvGrpSpPr>
        <p:grpSpPr>
          <a:xfrm>
            <a:off x="8057251" y="391451"/>
            <a:ext cx="566556" cy="800976"/>
            <a:chOff x="8057251" y="391451"/>
            <a:chExt cx="566556" cy="800976"/>
          </a:xfrm>
        </p:grpSpPr>
        <p:sp>
          <p:nvSpPr>
            <p:cNvPr id="33" name="16 Elipse">
              <a:extLst>
                <a:ext uri="{FF2B5EF4-FFF2-40B4-BE49-F238E27FC236}">
                  <a16:creationId xmlns:a16="http://schemas.microsoft.com/office/drawing/2014/main" id="{01AD23C2-6F45-41A2-A534-A6B374C253B5}"/>
                </a:ext>
              </a:extLst>
            </p:cNvPr>
            <p:cNvSpPr/>
            <p:nvPr/>
          </p:nvSpPr>
          <p:spPr>
            <a:xfrm>
              <a:off x="8057251" y="392329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4" name="17 Grupo">
              <a:extLst>
                <a:ext uri="{FF2B5EF4-FFF2-40B4-BE49-F238E27FC236}">
                  <a16:creationId xmlns:a16="http://schemas.microsoft.com/office/drawing/2014/main" id="{96995410-45A8-4314-9B14-34D2BF0DD06C}"/>
                </a:ext>
              </a:extLst>
            </p:cNvPr>
            <p:cNvGrpSpPr/>
            <p:nvPr/>
          </p:nvGrpSpPr>
          <p:grpSpPr>
            <a:xfrm>
              <a:off x="8290563" y="621965"/>
              <a:ext cx="333244" cy="109728"/>
              <a:chOff x="7845118" y="646862"/>
              <a:chExt cx="333244" cy="109728"/>
            </a:xfrm>
            <a:solidFill>
              <a:srgbClr val="EBECED"/>
            </a:solidFill>
          </p:grpSpPr>
          <p:sp>
            <p:nvSpPr>
              <p:cNvPr id="39" name="24 Elipse">
                <a:extLst>
                  <a:ext uri="{FF2B5EF4-FFF2-40B4-BE49-F238E27FC236}">
                    <a16:creationId xmlns:a16="http://schemas.microsoft.com/office/drawing/2014/main" id="{C5D38A65-6567-412D-BDCA-48818ED06519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solidFill>
                <a:srgbClr val="00A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40" name="25 Elipse">
                <a:extLst>
                  <a:ext uri="{FF2B5EF4-FFF2-40B4-BE49-F238E27FC236}">
                    <a16:creationId xmlns:a16="http://schemas.microsoft.com/office/drawing/2014/main" id="{8613694A-FFF4-4A2F-BA8C-F7310A1443BB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solidFill>
                <a:srgbClr val="D0D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5" name="18 Rectángulo">
              <a:extLst>
                <a:ext uri="{FF2B5EF4-FFF2-40B4-BE49-F238E27FC236}">
                  <a16:creationId xmlns:a16="http://schemas.microsoft.com/office/drawing/2014/main" id="{ED8C167C-0453-48CB-A13B-8A85513A1D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850879"/>
              <a:ext cx="109728" cy="109728"/>
            </a:xfrm>
            <a:prstGeom prst="rect">
              <a:avLst/>
            </a:prstGeom>
            <a:solidFill>
              <a:srgbClr val="D0D3D4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19 Elipse">
              <a:extLst>
                <a:ext uri="{FF2B5EF4-FFF2-40B4-BE49-F238E27FC236}">
                  <a16:creationId xmlns:a16="http://schemas.microsoft.com/office/drawing/2014/main" id="{99A24DAF-5D38-4AEA-8512-A2B7550E7B9E}"/>
                </a:ext>
              </a:extLst>
            </p:cNvPr>
            <p:cNvSpPr/>
            <p:nvPr/>
          </p:nvSpPr>
          <p:spPr>
            <a:xfrm>
              <a:off x="8290563" y="1082699"/>
              <a:ext cx="109728" cy="109728"/>
            </a:xfrm>
            <a:prstGeom prst="ellipse">
              <a:avLst/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22 Marco">
              <a:extLst>
                <a:ext uri="{FF2B5EF4-FFF2-40B4-BE49-F238E27FC236}">
                  <a16:creationId xmlns:a16="http://schemas.microsoft.com/office/drawing/2014/main" id="{E47B2A6B-407D-4F1C-998B-BB0284510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851405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8" name="23 Marco">
              <a:extLst>
                <a:ext uri="{FF2B5EF4-FFF2-40B4-BE49-F238E27FC236}">
                  <a16:creationId xmlns:a16="http://schemas.microsoft.com/office/drawing/2014/main" id="{558733B0-1B67-4610-B8B9-27A15A7BF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718" y="3914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FFC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1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bg>
      <p:bgPr>
        <a:solidFill>
          <a:srgbClr val="00358E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AA384AA-70CA-AC40-9D53-2D3D617F78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1498796"/>
            <a:ext cx="7140729" cy="312502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Ejemplo de destacado o separador realizado con texto simulado, y posibilidad de hasta 4 líneas.</a:t>
            </a:r>
            <a:endParaRPr lang="es-AR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12B89B3-182B-4B25-A303-DFEF28CC1DA1}"/>
              </a:ext>
            </a:extLst>
          </p:cNvPr>
          <p:cNvGrpSpPr/>
          <p:nvPr userDrawn="1"/>
        </p:nvGrpSpPr>
        <p:grpSpPr>
          <a:xfrm>
            <a:off x="8060463" y="391451"/>
            <a:ext cx="566556" cy="1700933"/>
            <a:chOff x="8060463" y="391451"/>
            <a:chExt cx="566556" cy="1700933"/>
          </a:xfrm>
        </p:grpSpPr>
        <p:grpSp>
          <p:nvGrpSpPr>
            <p:cNvPr id="19" name="3 Grupo">
              <a:extLst>
                <a:ext uri="{FF2B5EF4-FFF2-40B4-BE49-F238E27FC236}">
                  <a16:creationId xmlns:a16="http://schemas.microsoft.com/office/drawing/2014/main" id="{0A103531-DA64-4A43-9BA1-6099D4A4DC3B}"/>
                </a:ext>
              </a:extLst>
            </p:cNvPr>
            <p:cNvGrpSpPr/>
            <p:nvPr/>
          </p:nvGrpSpPr>
          <p:grpSpPr>
            <a:xfrm>
              <a:off x="8060463" y="392329"/>
              <a:ext cx="341354" cy="109728"/>
              <a:chOff x="7611806" y="646862"/>
              <a:chExt cx="341354" cy="109728"/>
            </a:xfrm>
            <a:solidFill>
              <a:schemeClr val="bg1"/>
            </a:solidFill>
          </p:grpSpPr>
          <p:sp>
            <p:nvSpPr>
              <p:cNvPr id="47" name="5 Rectángulo">
                <a:extLst>
                  <a:ext uri="{FF2B5EF4-FFF2-40B4-BE49-F238E27FC236}">
                    <a16:creationId xmlns:a16="http://schemas.microsoft.com/office/drawing/2014/main" id="{F765733B-09ED-4E52-9455-B7896FF337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3432" y="646862"/>
                <a:ext cx="109728" cy="109728"/>
              </a:xfrm>
              <a:prstGeom prst="rect">
                <a:avLst/>
              </a:prstGeom>
              <a:grpFill/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8" name="6 Elipse">
                <a:extLst>
                  <a:ext uri="{FF2B5EF4-FFF2-40B4-BE49-F238E27FC236}">
                    <a16:creationId xmlns:a16="http://schemas.microsoft.com/office/drawing/2014/main" id="{B4825DC2-A621-4378-AB55-042DA37B3893}"/>
                  </a:ext>
                </a:extLst>
              </p:cNvPr>
              <p:cNvSpPr/>
              <p:nvPr/>
            </p:nvSpPr>
            <p:spPr>
              <a:xfrm>
                <a:off x="7611806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20" name="12 Grupo">
              <a:extLst>
                <a:ext uri="{FF2B5EF4-FFF2-40B4-BE49-F238E27FC236}">
                  <a16:creationId xmlns:a16="http://schemas.microsoft.com/office/drawing/2014/main" id="{01AF7623-289A-454E-972D-78DB0597D6B7}"/>
                </a:ext>
              </a:extLst>
            </p:cNvPr>
            <p:cNvGrpSpPr/>
            <p:nvPr/>
          </p:nvGrpSpPr>
          <p:grpSpPr>
            <a:xfrm>
              <a:off x="8293775" y="621965"/>
              <a:ext cx="333244" cy="109728"/>
              <a:chOff x="7845118" y="646862"/>
              <a:chExt cx="333244" cy="109728"/>
            </a:xfrm>
            <a:solidFill>
              <a:schemeClr val="bg1"/>
            </a:solidFill>
          </p:grpSpPr>
          <p:sp>
            <p:nvSpPr>
              <p:cNvPr id="45" name="32 Elipse">
                <a:extLst>
                  <a:ext uri="{FF2B5EF4-FFF2-40B4-BE49-F238E27FC236}">
                    <a16:creationId xmlns:a16="http://schemas.microsoft.com/office/drawing/2014/main" id="{FA0EC057-0682-42B3-9503-D226AC698791}"/>
                  </a:ext>
                </a:extLst>
              </p:cNvPr>
              <p:cNvSpPr/>
              <p:nvPr/>
            </p:nvSpPr>
            <p:spPr>
              <a:xfrm>
                <a:off x="8068634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6" name="33 Elipse">
                <a:extLst>
                  <a:ext uri="{FF2B5EF4-FFF2-40B4-BE49-F238E27FC236}">
                    <a16:creationId xmlns:a16="http://schemas.microsoft.com/office/drawing/2014/main" id="{4EC3E0A2-772A-473C-AF67-BB0FF6B61586}"/>
                  </a:ext>
                </a:extLst>
              </p:cNvPr>
              <p:cNvSpPr/>
              <p:nvPr/>
            </p:nvSpPr>
            <p:spPr>
              <a:xfrm>
                <a:off x="7845118" y="646862"/>
                <a:ext cx="109728" cy="1097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1" name="22 Rectángulo">
              <a:extLst>
                <a:ext uri="{FF2B5EF4-FFF2-40B4-BE49-F238E27FC236}">
                  <a16:creationId xmlns:a16="http://schemas.microsoft.com/office/drawing/2014/main" id="{9AAAA1F8-BBA1-4C05-A3BB-CF356FE72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92089" y="850879"/>
              <a:ext cx="109728" cy="109728"/>
            </a:xfrm>
            <a:prstGeom prst="rect">
              <a:avLst/>
            </a:prstGeom>
            <a:solidFill>
              <a:srgbClr val="00ABD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36 Elipse">
              <a:extLst>
                <a:ext uri="{FF2B5EF4-FFF2-40B4-BE49-F238E27FC236}">
                  <a16:creationId xmlns:a16="http://schemas.microsoft.com/office/drawing/2014/main" id="{41F1BEDA-1E59-4729-8033-3F5CF8C42B7F}"/>
                </a:ext>
              </a:extLst>
            </p:cNvPr>
            <p:cNvSpPr/>
            <p:nvPr/>
          </p:nvSpPr>
          <p:spPr>
            <a:xfrm>
              <a:off x="8293775" y="1082699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40 Elipse">
              <a:extLst>
                <a:ext uri="{FF2B5EF4-FFF2-40B4-BE49-F238E27FC236}">
                  <a16:creationId xmlns:a16="http://schemas.microsoft.com/office/drawing/2014/main" id="{4138A192-EC2A-486A-8F4E-F6005BAF3D28}"/>
                </a:ext>
              </a:extLst>
            </p:cNvPr>
            <p:cNvSpPr/>
            <p:nvPr/>
          </p:nvSpPr>
          <p:spPr>
            <a:xfrm>
              <a:off x="8060463" y="1300413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41 Elipse">
              <a:extLst>
                <a:ext uri="{FF2B5EF4-FFF2-40B4-BE49-F238E27FC236}">
                  <a16:creationId xmlns:a16="http://schemas.microsoft.com/office/drawing/2014/main" id="{35454C58-A97B-42DA-BE6E-24E22453924F}"/>
                </a:ext>
              </a:extLst>
            </p:cNvPr>
            <p:cNvSpPr/>
            <p:nvPr/>
          </p:nvSpPr>
          <p:spPr>
            <a:xfrm>
              <a:off x="8060463" y="108062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47 Elipse">
              <a:extLst>
                <a:ext uri="{FF2B5EF4-FFF2-40B4-BE49-F238E27FC236}">
                  <a16:creationId xmlns:a16="http://schemas.microsoft.com/office/drawing/2014/main" id="{0A098D6D-F9F8-44F6-A2CD-FCD88AF0AC98}"/>
                </a:ext>
              </a:extLst>
            </p:cNvPr>
            <p:cNvSpPr/>
            <p:nvPr/>
          </p:nvSpPr>
          <p:spPr>
            <a:xfrm>
              <a:off x="8517291" y="1530389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52 Elipse">
              <a:extLst>
                <a:ext uri="{FF2B5EF4-FFF2-40B4-BE49-F238E27FC236}">
                  <a16:creationId xmlns:a16="http://schemas.microsoft.com/office/drawing/2014/main" id="{BB3891CC-B281-4486-A6A3-7BBE026076DD}"/>
                </a:ext>
              </a:extLst>
            </p:cNvPr>
            <p:cNvSpPr/>
            <p:nvPr/>
          </p:nvSpPr>
          <p:spPr>
            <a:xfrm>
              <a:off x="8293775" y="19826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62 Marco">
              <a:extLst>
                <a:ext uri="{FF2B5EF4-FFF2-40B4-BE49-F238E27FC236}">
                  <a16:creationId xmlns:a16="http://schemas.microsoft.com/office/drawing/2014/main" id="{950E7F98-EC8B-4FEF-8270-6028D8DBE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570" y="1759303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3" name="63 Marco">
              <a:extLst>
                <a:ext uri="{FF2B5EF4-FFF2-40B4-BE49-F238E27FC236}">
                  <a16:creationId xmlns:a16="http://schemas.microsoft.com/office/drawing/2014/main" id="{198D7B45-E283-4A29-9C89-3E1B6A4FE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570" y="851405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4" name="64 Marco">
              <a:extLst>
                <a:ext uri="{FF2B5EF4-FFF2-40B4-BE49-F238E27FC236}">
                  <a16:creationId xmlns:a16="http://schemas.microsoft.com/office/drawing/2014/main" id="{B2836C10-AC5F-4F35-98D0-CE403449C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570" y="3914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</p:grpSp>
      <p:pic>
        <p:nvPicPr>
          <p:cNvPr id="22" name="1 Imagen">
            <a:extLst>
              <a:ext uri="{FF2B5EF4-FFF2-40B4-BE49-F238E27FC236}">
                <a16:creationId xmlns:a16="http://schemas.microsoft.com/office/drawing/2014/main" id="{742AA01C-C25C-0A41-9299-3EDEEE06F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46" y="183389"/>
            <a:ext cx="1711079" cy="8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AA384AA-70CA-AC40-9D53-2D3D617F78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1498796"/>
            <a:ext cx="7140729" cy="312502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600" b="1" i="0">
                <a:solidFill>
                  <a:srgbClr val="333F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Ejemplo de destacado o separador realizado con texto simulado, y posibilidad de hasta 4 líneas.</a:t>
            </a:r>
            <a:endParaRPr lang="es-AR" dirty="0"/>
          </a:p>
        </p:txBody>
      </p:sp>
      <p:grpSp>
        <p:nvGrpSpPr>
          <p:cNvPr id="23" name="3 Grupo">
            <a:extLst>
              <a:ext uri="{FF2B5EF4-FFF2-40B4-BE49-F238E27FC236}">
                <a16:creationId xmlns:a16="http://schemas.microsoft.com/office/drawing/2014/main" id="{D10E39F3-3F72-48F4-8AC2-B2A708611179}"/>
              </a:ext>
            </a:extLst>
          </p:cNvPr>
          <p:cNvGrpSpPr/>
          <p:nvPr/>
        </p:nvGrpSpPr>
        <p:grpSpPr>
          <a:xfrm>
            <a:off x="8060463" y="392329"/>
            <a:ext cx="341354" cy="109728"/>
            <a:chOff x="7611806" y="646862"/>
            <a:chExt cx="341354" cy="109728"/>
          </a:xfrm>
          <a:solidFill>
            <a:srgbClr val="00ABD6"/>
          </a:solidFill>
        </p:grpSpPr>
        <p:sp>
          <p:nvSpPr>
            <p:cNvPr id="37" name="5 Rectángulo">
              <a:extLst>
                <a:ext uri="{FF2B5EF4-FFF2-40B4-BE49-F238E27FC236}">
                  <a16:creationId xmlns:a16="http://schemas.microsoft.com/office/drawing/2014/main" id="{9A42F71B-58C1-4D24-A644-EDAAEC513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3432" y="646862"/>
              <a:ext cx="109728" cy="109728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6 Elipse">
              <a:extLst>
                <a:ext uri="{FF2B5EF4-FFF2-40B4-BE49-F238E27FC236}">
                  <a16:creationId xmlns:a16="http://schemas.microsoft.com/office/drawing/2014/main" id="{E661F466-3173-4624-A881-50EFB03629C7}"/>
                </a:ext>
              </a:extLst>
            </p:cNvPr>
            <p:cNvSpPr/>
            <p:nvPr/>
          </p:nvSpPr>
          <p:spPr>
            <a:xfrm>
              <a:off x="7611806" y="646862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5" name="12 Grupo">
            <a:extLst>
              <a:ext uri="{FF2B5EF4-FFF2-40B4-BE49-F238E27FC236}">
                <a16:creationId xmlns:a16="http://schemas.microsoft.com/office/drawing/2014/main" id="{AD495499-5A08-4F28-A1AF-42FD1DB7025B}"/>
              </a:ext>
            </a:extLst>
          </p:cNvPr>
          <p:cNvGrpSpPr/>
          <p:nvPr/>
        </p:nvGrpSpPr>
        <p:grpSpPr>
          <a:xfrm>
            <a:off x="8293775" y="621965"/>
            <a:ext cx="333244" cy="109728"/>
            <a:chOff x="7845118" y="646862"/>
            <a:chExt cx="333244" cy="109728"/>
          </a:xfrm>
          <a:solidFill>
            <a:srgbClr val="00ABD6"/>
          </a:solidFill>
        </p:grpSpPr>
        <p:sp>
          <p:nvSpPr>
            <p:cNvPr id="35" name="32 Elipse">
              <a:extLst>
                <a:ext uri="{FF2B5EF4-FFF2-40B4-BE49-F238E27FC236}">
                  <a16:creationId xmlns:a16="http://schemas.microsoft.com/office/drawing/2014/main" id="{F1E50ADB-3640-4754-B8A7-8CB26792E71E}"/>
                </a:ext>
              </a:extLst>
            </p:cNvPr>
            <p:cNvSpPr/>
            <p:nvPr/>
          </p:nvSpPr>
          <p:spPr>
            <a:xfrm>
              <a:off x="8068634" y="646862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33 Elipse">
              <a:extLst>
                <a:ext uri="{FF2B5EF4-FFF2-40B4-BE49-F238E27FC236}">
                  <a16:creationId xmlns:a16="http://schemas.microsoft.com/office/drawing/2014/main" id="{2CC338CD-1C13-414D-885C-6FC7943A2AF1}"/>
                </a:ext>
              </a:extLst>
            </p:cNvPr>
            <p:cNvSpPr/>
            <p:nvPr/>
          </p:nvSpPr>
          <p:spPr>
            <a:xfrm>
              <a:off x="7845118" y="646862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6" name="22 Rectángulo">
            <a:extLst>
              <a:ext uri="{FF2B5EF4-FFF2-40B4-BE49-F238E27FC236}">
                <a16:creationId xmlns:a16="http://schemas.microsoft.com/office/drawing/2014/main" id="{4E9B53A6-250C-4529-9684-7BD4A06519B6}"/>
              </a:ext>
            </a:extLst>
          </p:cNvPr>
          <p:cNvSpPr>
            <a:spLocks noChangeAspect="1"/>
          </p:cNvSpPr>
          <p:nvPr/>
        </p:nvSpPr>
        <p:spPr>
          <a:xfrm>
            <a:off x="8292089" y="850879"/>
            <a:ext cx="109728" cy="109728"/>
          </a:xfrm>
          <a:prstGeom prst="rect">
            <a:avLst/>
          </a:prstGeom>
          <a:solidFill>
            <a:srgbClr val="D0D3D4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36 Elipse">
            <a:extLst>
              <a:ext uri="{FF2B5EF4-FFF2-40B4-BE49-F238E27FC236}">
                <a16:creationId xmlns:a16="http://schemas.microsoft.com/office/drawing/2014/main" id="{7B5EF44A-9233-480C-BD66-323EB828C5BD}"/>
              </a:ext>
            </a:extLst>
          </p:cNvPr>
          <p:cNvSpPr/>
          <p:nvPr/>
        </p:nvSpPr>
        <p:spPr>
          <a:xfrm>
            <a:off x="8293775" y="1082699"/>
            <a:ext cx="109728" cy="109728"/>
          </a:xfrm>
          <a:prstGeom prst="ellipse">
            <a:avLst/>
          </a:prstGeom>
          <a:solidFill>
            <a:srgbClr val="FF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40 Elipse">
            <a:extLst>
              <a:ext uri="{FF2B5EF4-FFF2-40B4-BE49-F238E27FC236}">
                <a16:creationId xmlns:a16="http://schemas.microsoft.com/office/drawing/2014/main" id="{516E1A9B-FDA3-4F21-8312-8E483C284E34}"/>
              </a:ext>
            </a:extLst>
          </p:cNvPr>
          <p:cNvSpPr/>
          <p:nvPr/>
        </p:nvSpPr>
        <p:spPr>
          <a:xfrm>
            <a:off x="8060463" y="1300413"/>
            <a:ext cx="109728" cy="109728"/>
          </a:xfrm>
          <a:prstGeom prst="ellipse">
            <a:avLst/>
          </a:prstGeom>
          <a:solidFill>
            <a:srgbClr val="FF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41 Elipse">
            <a:extLst>
              <a:ext uri="{FF2B5EF4-FFF2-40B4-BE49-F238E27FC236}">
                <a16:creationId xmlns:a16="http://schemas.microsoft.com/office/drawing/2014/main" id="{A25FA535-1F05-4986-9EBA-0729C7DF1789}"/>
              </a:ext>
            </a:extLst>
          </p:cNvPr>
          <p:cNvSpPr/>
          <p:nvPr/>
        </p:nvSpPr>
        <p:spPr>
          <a:xfrm>
            <a:off x="8060463" y="1080620"/>
            <a:ext cx="109728" cy="109728"/>
          </a:xfrm>
          <a:prstGeom prst="ellipse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47 Elipse">
            <a:extLst>
              <a:ext uri="{FF2B5EF4-FFF2-40B4-BE49-F238E27FC236}">
                <a16:creationId xmlns:a16="http://schemas.microsoft.com/office/drawing/2014/main" id="{A124B51E-4D5A-4421-842C-B992E808CE25}"/>
              </a:ext>
            </a:extLst>
          </p:cNvPr>
          <p:cNvSpPr/>
          <p:nvPr/>
        </p:nvSpPr>
        <p:spPr>
          <a:xfrm>
            <a:off x="8517291" y="1530389"/>
            <a:ext cx="109728" cy="109728"/>
          </a:xfrm>
          <a:prstGeom prst="ellipse">
            <a:avLst/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52 Elipse">
            <a:extLst>
              <a:ext uri="{FF2B5EF4-FFF2-40B4-BE49-F238E27FC236}">
                <a16:creationId xmlns:a16="http://schemas.microsoft.com/office/drawing/2014/main" id="{A48461A1-2466-4DB7-935D-A6600C30C5AB}"/>
              </a:ext>
            </a:extLst>
          </p:cNvPr>
          <p:cNvSpPr/>
          <p:nvPr/>
        </p:nvSpPr>
        <p:spPr>
          <a:xfrm>
            <a:off x="8293775" y="1982656"/>
            <a:ext cx="109728" cy="109728"/>
          </a:xfrm>
          <a:prstGeom prst="ellipse">
            <a:avLst/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62 Marco">
            <a:extLst>
              <a:ext uri="{FF2B5EF4-FFF2-40B4-BE49-F238E27FC236}">
                <a16:creationId xmlns:a16="http://schemas.microsoft.com/office/drawing/2014/main" id="{09374EA4-8855-46E2-BC76-3DF30A5573CE}"/>
              </a:ext>
            </a:extLst>
          </p:cNvPr>
          <p:cNvSpPr>
            <a:spLocks noChangeAspect="1"/>
          </p:cNvSpPr>
          <p:nvPr/>
        </p:nvSpPr>
        <p:spPr>
          <a:xfrm>
            <a:off x="8510570" y="1759303"/>
            <a:ext cx="109728" cy="109728"/>
          </a:xfrm>
          <a:prstGeom prst="frame">
            <a:avLst>
              <a:gd name="adj1" fmla="val 25587"/>
            </a:avLst>
          </a:prstGeom>
          <a:solidFill>
            <a:srgbClr val="7C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3" name="63 Marco">
            <a:extLst>
              <a:ext uri="{FF2B5EF4-FFF2-40B4-BE49-F238E27FC236}">
                <a16:creationId xmlns:a16="http://schemas.microsoft.com/office/drawing/2014/main" id="{457A1F04-3374-45FA-AE50-907AF221A647}"/>
              </a:ext>
            </a:extLst>
          </p:cNvPr>
          <p:cNvSpPr>
            <a:spLocks noChangeAspect="1"/>
          </p:cNvSpPr>
          <p:nvPr/>
        </p:nvSpPr>
        <p:spPr>
          <a:xfrm>
            <a:off x="8510570" y="851405"/>
            <a:ext cx="109728" cy="109728"/>
          </a:xfrm>
          <a:prstGeom prst="frame">
            <a:avLst>
              <a:gd name="adj1" fmla="val 25587"/>
            </a:avLst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4" name="64 Marco">
            <a:extLst>
              <a:ext uri="{FF2B5EF4-FFF2-40B4-BE49-F238E27FC236}">
                <a16:creationId xmlns:a16="http://schemas.microsoft.com/office/drawing/2014/main" id="{80E6ECC0-0307-40BB-908D-125F17EB8D15}"/>
              </a:ext>
            </a:extLst>
          </p:cNvPr>
          <p:cNvSpPr>
            <a:spLocks noChangeAspect="1"/>
          </p:cNvSpPr>
          <p:nvPr/>
        </p:nvSpPr>
        <p:spPr>
          <a:xfrm>
            <a:off x="8510570" y="391451"/>
            <a:ext cx="109728" cy="109728"/>
          </a:xfrm>
          <a:prstGeom prst="frame">
            <a:avLst>
              <a:gd name="adj1" fmla="val 25587"/>
            </a:avLst>
          </a:prstGeom>
          <a:solidFill>
            <a:srgbClr val="D0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9" name="1 Imagen">
            <a:extLst>
              <a:ext uri="{FF2B5EF4-FFF2-40B4-BE49-F238E27FC236}">
                <a16:creationId xmlns:a16="http://schemas.microsoft.com/office/drawing/2014/main" id="{E9796FC3-0888-094D-AF59-7D94BB82D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46" y="183389"/>
            <a:ext cx="1711079" cy="8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6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>
            <a:extLst>
              <a:ext uri="{FF2B5EF4-FFF2-40B4-BE49-F238E27FC236}">
                <a16:creationId xmlns:a16="http://schemas.microsoft.com/office/drawing/2014/main" id="{272770DA-19C2-CC46-8A7E-F4E9AC78D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13"/>
          <a:stretch/>
        </p:blipFill>
        <p:spPr>
          <a:xfrm>
            <a:off x="-29183" y="-16415"/>
            <a:ext cx="9202366" cy="515991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DEA853A-8552-9044-BEC3-B72CB6747A28}"/>
              </a:ext>
            </a:extLst>
          </p:cNvPr>
          <p:cNvSpPr/>
          <p:nvPr userDrawn="1"/>
        </p:nvSpPr>
        <p:spPr>
          <a:xfrm>
            <a:off x="-29184" y="0"/>
            <a:ext cx="9202366" cy="5159915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8" name="Google Shape;1024;g8042508f59_0_0">
            <a:extLst>
              <a:ext uri="{FF2B5EF4-FFF2-40B4-BE49-F238E27FC236}">
                <a16:creationId xmlns:a16="http://schemas.microsoft.com/office/drawing/2014/main" id="{F874CB5B-081E-4E9A-9299-DC464A78F241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1025;g8042508f59_0_0">
            <a:extLst>
              <a:ext uri="{FF2B5EF4-FFF2-40B4-BE49-F238E27FC236}">
                <a16:creationId xmlns:a16="http://schemas.microsoft.com/office/drawing/2014/main" id="{04675DBE-C5E7-48DE-AF9E-82612D36AD14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7 Grupo">
            <a:extLst>
              <a:ext uri="{FF2B5EF4-FFF2-40B4-BE49-F238E27FC236}">
                <a16:creationId xmlns:a16="http://schemas.microsoft.com/office/drawing/2014/main" id="{14B08B59-324B-467C-BD63-136DCF2470B6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8" name="38 Rectángulo">
              <a:extLst>
                <a:ext uri="{FF2B5EF4-FFF2-40B4-BE49-F238E27FC236}">
                  <a16:creationId xmlns:a16="http://schemas.microsoft.com/office/drawing/2014/main" id="{2A3C8B64-D64C-4B22-8AA7-BCA40590C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9 Elipse">
              <a:extLst>
                <a:ext uri="{FF2B5EF4-FFF2-40B4-BE49-F238E27FC236}">
                  <a16:creationId xmlns:a16="http://schemas.microsoft.com/office/drawing/2014/main" id="{CB1CC944-09EE-4778-B774-4BB0ACB74CAD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7 Elipse">
              <a:extLst>
                <a:ext uri="{FF2B5EF4-FFF2-40B4-BE49-F238E27FC236}">
                  <a16:creationId xmlns:a16="http://schemas.microsoft.com/office/drawing/2014/main" id="{4DD4CBF0-5DE3-45BE-8537-94C562A94567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7 Rectángulo">
              <a:extLst>
                <a:ext uri="{FF2B5EF4-FFF2-40B4-BE49-F238E27FC236}">
                  <a16:creationId xmlns:a16="http://schemas.microsoft.com/office/drawing/2014/main" id="{5E421124-BBAD-4E94-87C6-2D18654B0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8 Elipse">
              <a:extLst>
                <a:ext uri="{FF2B5EF4-FFF2-40B4-BE49-F238E27FC236}">
                  <a16:creationId xmlns:a16="http://schemas.microsoft.com/office/drawing/2014/main" id="{2D03EEF7-359F-48E3-A051-943D3DD80582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29 Elipse">
              <a:extLst>
                <a:ext uri="{FF2B5EF4-FFF2-40B4-BE49-F238E27FC236}">
                  <a16:creationId xmlns:a16="http://schemas.microsoft.com/office/drawing/2014/main" id="{4C9CBDD4-BCF5-4A1A-8849-0AFA85831275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6" name="30 Elipse">
              <a:extLst>
                <a:ext uri="{FF2B5EF4-FFF2-40B4-BE49-F238E27FC236}">
                  <a16:creationId xmlns:a16="http://schemas.microsoft.com/office/drawing/2014/main" id="{C4A07207-5891-46F3-8A9F-E75ADC75DC35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31 Elipse">
              <a:extLst>
                <a:ext uri="{FF2B5EF4-FFF2-40B4-BE49-F238E27FC236}">
                  <a16:creationId xmlns:a16="http://schemas.microsoft.com/office/drawing/2014/main" id="{6A021A97-3DB1-448A-84F7-5DBDAFC1596C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32 Elipse">
              <a:extLst>
                <a:ext uri="{FF2B5EF4-FFF2-40B4-BE49-F238E27FC236}">
                  <a16:creationId xmlns:a16="http://schemas.microsoft.com/office/drawing/2014/main" id="{9202EAD0-5A1D-4F4F-BD6D-AD938BAFC305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33 Marco">
              <a:extLst>
                <a:ext uri="{FF2B5EF4-FFF2-40B4-BE49-F238E27FC236}">
                  <a16:creationId xmlns:a16="http://schemas.microsoft.com/office/drawing/2014/main" id="{F7834A69-049B-4AB0-955C-555F9B38B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3" name="34 Marco">
              <a:extLst>
                <a:ext uri="{FF2B5EF4-FFF2-40B4-BE49-F238E27FC236}">
                  <a16:creationId xmlns:a16="http://schemas.microsoft.com/office/drawing/2014/main" id="{5ACAC5EC-7CF7-4B10-AA57-53A38E957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4" name="35 Marco">
              <a:extLst>
                <a:ext uri="{FF2B5EF4-FFF2-40B4-BE49-F238E27FC236}">
                  <a16:creationId xmlns:a16="http://schemas.microsoft.com/office/drawing/2014/main" id="{903AFDF0-6AAA-41FD-942E-53F2AD586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5" name="54 Elipse">
              <a:extLst>
                <a:ext uri="{FF2B5EF4-FFF2-40B4-BE49-F238E27FC236}">
                  <a16:creationId xmlns:a16="http://schemas.microsoft.com/office/drawing/2014/main" id="{00783445-05D3-4D1D-805C-E7464594285E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55 Elipse">
              <a:extLst>
                <a:ext uri="{FF2B5EF4-FFF2-40B4-BE49-F238E27FC236}">
                  <a16:creationId xmlns:a16="http://schemas.microsoft.com/office/drawing/2014/main" id="{71187B9E-128E-4077-BF1A-D942E9E47F18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46 Elipse">
              <a:extLst>
                <a:ext uri="{FF2B5EF4-FFF2-40B4-BE49-F238E27FC236}">
                  <a16:creationId xmlns:a16="http://schemas.microsoft.com/office/drawing/2014/main" id="{E285443A-CE21-4886-8E25-DDE5FE548929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52 Marco">
              <a:extLst>
                <a:ext uri="{FF2B5EF4-FFF2-40B4-BE49-F238E27FC236}">
                  <a16:creationId xmlns:a16="http://schemas.microsoft.com/office/drawing/2014/main" id="{A18A6D93-15D0-4189-9FD6-F438CD605D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9" name="36 Elipse">
              <a:extLst>
                <a:ext uri="{FF2B5EF4-FFF2-40B4-BE49-F238E27FC236}">
                  <a16:creationId xmlns:a16="http://schemas.microsoft.com/office/drawing/2014/main" id="{0B8B7EB3-9508-4314-8EA9-618E1806FF61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7 Elipse">
              <a:extLst>
                <a:ext uri="{FF2B5EF4-FFF2-40B4-BE49-F238E27FC236}">
                  <a16:creationId xmlns:a16="http://schemas.microsoft.com/office/drawing/2014/main" id="{7A16B32D-82B6-4E0C-A536-CFF97C830051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54 Elipse">
              <a:extLst>
                <a:ext uri="{FF2B5EF4-FFF2-40B4-BE49-F238E27FC236}">
                  <a16:creationId xmlns:a16="http://schemas.microsoft.com/office/drawing/2014/main" id="{EE9283AB-6886-4307-AB8D-C1E5D29E73B6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" name="34 Marco">
              <a:extLst>
                <a:ext uri="{FF2B5EF4-FFF2-40B4-BE49-F238E27FC236}">
                  <a16:creationId xmlns:a16="http://schemas.microsoft.com/office/drawing/2014/main" id="{2A3BBE3E-9F71-4844-9F71-4CD623DC0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3" name="54 Elipse">
              <a:extLst>
                <a:ext uri="{FF2B5EF4-FFF2-40B4-BE49-F238E27FC236}">
                  <a16:creationId xmlns:a16="http://schemas.microsoft.com/office/drawing/2014/main" id="{46D0101B-A177-4879-A61A-4CFCF8A37097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" name="39 Elipse">
              <a:extLst>
                <a:ext uri="{FF2B5EF4-FFF2-40B4-BE49-F238E27FC236}">
                  <a16:creationId xmlns:a16="http://schemas.microsoft.com/office/drawing/2014/main" id="{2073703F-230A-45DE-8290-811F96C9EDA0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35 Marco">
              <a:extLst>
                <a:ext uri="{FF2B5EF4-FFF2-40B4-BE49-F238E27FC236}">
                  <a16:creationId xmlns:a16="http://schemas.microsoft.com/office/drawing/2014/main" id="{6869B7CE-C557-4328-B743-DD4876EC3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6" name="37 Elipse">
              <a:extLst>
                <a:ext uri="{FF2B5EF4-FFF2-40B4-BE49-F238E27FC236}">
                  <a16:creationId xmlns:a16="http://schemas.microsoft.com/office/drawing/2014/main" id="{21BAA754-07D4-42FF-B034-27C3DFD86375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" name="54 Elipse">
              <a:extLst>
                <a:ext uri="{FF2B5EF4-FFF2-40B4-BE49-F238E27FC236}">
                  <a16:creationId xmlns:a16="http://schemas.microsoft.com/office/drawing/2014/main" id="{95DF9532-863C-4876-B1BE-9CC977D9026A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8" name="55 Elipse">
              <a:extLst>
                <a:ext uri="{FF2B5EF4-FFF2-40B4-BE49-F238E27FC236}">
                  <a16:creationId xmlns:a16="http://schemas.microsoft.com/office/drawing/2014/main" id="{DB008D99-362D-4DDA-A80B-5C73D68CB082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9" name="38 Rectángulo">
              <a:extLst>
                <a:ext uri="{FF2B5EF4-FFF2-40B4-BE49-F238E27FC236}">
                  <a16:creationId xmlns:a16="http://schemas.microsoft.com/office/drawing/2014/main" id="{EC446016-3C11-487A-BB58-F7DAF4035A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5" name="Google Shape;1026;g8042508f59_0_0">
            <a:extLst>
              <a:ext uri="{FF2B5EF4-FFF2-40B4-BE49-F238E27FC236}">
                <a16:creationId xmlns:a16="http://schemas.microsoft.com/office/drawing/2014/main" id="{BFF27E09-0DB2-4D47-AA2E-C8EED0A8ABC4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9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>
            <a:extLst>
              <a:ext uri="{FF2B5EF4-FFF2-40B4-BE49-F238E27FC236}">
                <a16:creationId xmlns:a16="http://schemas.microsoft.com/office/drawing/2014/main" id="{D7E5F5C5-559E-DA4E-A028-6F1BD6A8D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83" y="-16416"/>
            <a:ext cx="9202366" cy="5176330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DEA853A-8552-9044-BEC3-B72CB6747A28}"/>
              </a:ext>
            </a:extLst>
          </p:cNvPr>
          <p:cNvSpPr/>
          <p:nvPr userDrawn="1"/>
        </p:nvSpPr>
        <p:spPr>
          <a:xfrm>
            <a:off x="-29183" y="-16416"/>
            <a:ext cx="9202366" cy="5176331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6" name="Google Shape;1024;g8042508f59_0_0">
            <a:extLst>
              <a:ext uri="{FF2B5EF4-FFF2-40B4-BE49-F238E27FC236}">
                <a16:creationId xmlns:a16="http://schemas.microsoft.com/office/drawing/2014/main" id="{32DC9C77-8F52-446F-98DC-CC583EDB4A21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1025;g8042508f59_0_0">
            <a:extLst>
              <a:ext uri="{FF2B5EF4-FFF2-40B4-BE49-F238E27FC236}">
                <a16:creationId xmlns:a16="http://schemas.microsoft.com/office/drawing/2014/main" id="{D47F1137-C1CF-48AD-87A3-7AD2BDBFE84A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7 Grupo">
            <a:extLst>
              <a:ext uri="{FF2B5EF4-FFF2-40B4-BE49-F238E27FC236}">
                <a16:creationId xmlns:a16="http://schemas.microsoft.com/office/drawing/2014/main" id="{1EE978AF-AD78-4349-BDE3-3CFFB9A1F644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8" name="38 Rectángulo">
              <a:extLst>
                <a:ext uri="{FF2B5EF4-FFF2-40B4-BE49-F238E27FC236}">
                  <a16:creationId xmlns:a16="http://schemas.microsoft.com/office/drawing/2014/main" id="{1051A2F8-4CE4-44E6-9F4E-E2048C100C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9 Elipse">
              <a:extLst>
                <a:ext uri="{FF2B5EF4-FFF2-40B4-BE49-F238E27FC236}">
                  <a16:creationId xmlns:a16="http://schemas.microsoft.com/office/drawing/2014/main" id="{BD94ED14-B2D6-471E-91B7-47B84197E03D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7 Elipse">
              <a:extLst>
                <a:ext uri="{FF2B5EF4-FFF2-40B4-BE49-F238E27FC236}">
                  <a16:creationId xmlns:a16="http://schemas.microsoft.com/office/drawing/2014/main" id="{139C5BAA-6113-43F5-8FAB-0D6404A97CD7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7 Rectángulo">
              <a:extLst>
                <a:ext uri="{FF2B5EF4-FFF2-40B4-BE49-F238E27FC236}">
                  <a16:creationId xmlns:a16="http://schemas.microsoft.com/office/drawing/2014/main" id="{83F7ACCD-4944-4DBD-A6AE-8277B965A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8 Elipse">
              <a:extLst>
                <a:ext uri="{FF2B5EF4-FFF2-40B4-BE49-F238E27FC236}">
                  <a16:creationId xmlns:a16="http://schemas.microsoft.com/office/drawing/2014/main" id="{B4CC1645-92B8-43BF-88E6-94C4DFCB8BF6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29 Elipse">
              <a:extLst>
                <a:ext uri="{FF2B5EF4-FFF2-40B4-BE49-F238E27FC236}">
                  <a16:creationId xmlns:a16="http://schemas.microsoft.com/office/drawing/2014/main" id="{E39B07C6-1CA1-42D0-8CB7-D3556D3CFAB8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30 Elipse">
              <a:extLst>
                <a:ext uri="{FF2B5EF4-FFF2-40B4-BE49-F238E27FC236}">
                  <a16:creationId xmlns:a16="http://schemas.microsoft.com/office/drawing/2014/main" id="{5EEECEC1-80F8-4DCC-9F20-D3B173A72883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1 Elipse">
              <a:extLst>
                <a:ext uri="{FF2B5EF4-FFF2-40B4-BE49-F238E27FC236}">
                  <a16:creationId xmlns:a16="http://schemas.microsoft.com/office/drawing/2014/main" id="{5879A416-5790-43D7-803C-0AD4F1015B7A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32 Elipse">
              <a:extLst>
                <a:ext uri="{FF2B5EF4-FFF2-40B4-BE49-F238E27FC236}">
                  <a16:creationId xmlns:a16="http://schemas.microsoft.com/office/drawing/2014/main" id="{8EE8729F-F0E1-40E0-8FFF-5E1897A661D0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" name="33 Marco">
              <a:extLst>
                <a:ext uri="{FF2B5EF4-FFF2-40B4-BE49-F238E27FC236}">
                  <a16:creationId xmlns:a16="http://schemas.microsoft.com/office/drawing/2014/main" id="{5FBFB46F-AE70-4B5E-BF78-C0DDF659E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2" name="34 Marco">
              <a:extLst>
                <a:ext uri="{FF2B5EF4-FFF2-40B4-BE49-F238E27FC236}">
                  <a16:creationId xmlns:a16="http://schemas.microsoft.com/office/drawing/2014/main" id="{7FE2D47E-8605-43BD-AC17-A0996BFCA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3" name="35 Marco">
              <a:extLst>
                <a:ext uri="{FF2B5EF4-FFF2-40B4-BE49-F238E27FC236}">
                  <a16:creationId xmlns:a16="http://schemas.microsoft.com/office/drawing/2014/main" id="{82E65B8C-981D-430C-9997-662260A75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4" name="54 Elipse">
              <a:extLst>
                <a:ext uri="{FF2B5EF4-FFF2-40B4-BE49-F238E27FC236}">
                  <a16:creationId xmlns:a16="http://schemas.microsoft.com/office/drawing/2014/main" id="{4FBB9A41-9DEA-4DD0-8DE2-578EA21C6204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5" name="55 Elipse">
              <a:extLst>
                <a:ext uri="{FF2B5EF4-FFF2-40B4-BE49-F238E27FC236}">
                  <a16:creationId xmlns:a16="http://schemas.microsoft.com/office/drawing/2014/main" id="{A0C350E3-4A24-494C-B72A-AB208A4854DD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46 Elipse">
              <a:extLst>
                <a:ext uri="{FF2B5EF4-FFF2-40B4-BE49-F238E27FC236}">
                  <a16:creationId xmlns:a16="http://schemas.microsoft.com/office/drawing/2014/main" id="{081350A2-4E30-4BE0-B41E-1DC939CAF1C3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" name="52 Marco">
              <a:extLst>
                <a:ext uri="{FF2B5EF4-FFF2-40B4-BE49-F238E27FC236}">
                  <a16:creationId xmlns:a16="http://schemas.microsoft.com/office/drawing/2014/main" id="{79735FC6-9EC4-40E2-8BA7-2EF46FA29C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8" name="36 Elipse">
              <a:extLst>
                <a:ext uri="{FF2B5EF4-FFF2-40B4-BE49-F238E27FC236}">
                  <a16:creationId xmlns:a16="http://schemas.microsoft.com/office/drawing/2014/main" id="{E1E640B2-9536-495C-95E1-859036ED6CD9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37 Elipse">
              <a:extLst>
                <a:ext uri="{FF2B5EF4-FFF2-40B4-BE49-F238E27FC236}">
                  <a16:creationId xmlns:a16="http://schemas.microsoft.com/office/drawing/2014/main" id="{9E5DA6AF-7BA8-45FA-944E-27E7EE9A0D07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54 Elipse">
              <a:extLst>
                <a:ext uri="{FF2B5EF4-FFF2-40B4-BE49-F238E27FC236}">
                  <a16:creationId xmlns:a16="http://schemas.microsoft.com/office/drawing/2014/main" id="{F13D1E21-F756-4AAF-A4EC-6FEDB3888F64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34 Marco">
              <a:extLst>
                <a:ext uri="{FF2B5EF4-FFF2-40B4-BE49-F238E27FC236}">
                  <a16:creationId xmlns:a16="http://schemas.microsoft.com/office/drawing/2014/main" id="{636F7FDC-EDCF-4695-9718-A232BA7A7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2" name="54 Elipse">
              <a:extLst>
                <a:ext uri="{FF2B5EF4-FFF2-40B4-BE49-F238E27FC236}">
                  <a16:creationId xmlns:a16="http://schemas.microsoft.com/office/drawing/2014/main" id="{19B47933-7350-49B3-8E78-63EABEB5EF19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" name="39 Elipse">
              <a:extLst>
                <a:ext uri="{FF2B5EF4-FFF2-40B4-BE49-F238E27FC236}">
                  <a16:creationId xmlns:a16="http://schemas.microsoft.com/office/drawing/2014/main" id="{5432D613-A484-4A46-8A72-0EB615F4F550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" name="35 Marco">
              <a:extLst>
                <a:ext uri="{FF2B5EF4-FFF2-40B4-BE49-F238E27FC236}">
                  <a16:creationId xmlns:a16="http://schemas.microsoft.com/office/drawing/2014/main" id="{D51F3B1F-34E7-4518-B817-64096F9432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5" name="37 Elipse">
              <a:extLst>
                <a:ext uri="{FF2B5EF4-FFF2-40B4-BE49-F238E27FC236}">
                  <a16:creationId xmlns:a16="http://schemas.microsoft.com/office/drawing/2014/main" id="{853FDC2A-4FED-4B1E-81CB-A96A4383E182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54 Elipse">
              <a:extLst>
                <a:ext uri="{FF2B5EF4-FFF2-40B4-BE49-F238E27FC236}">
                  <a16:creationId xmlns:a16="http://schemas.microsoft.com/office/drawing/2014/main" id="{7F751023-2E0A-4B0D-9D76-F9A9B13A5874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" name="55 Elipse">
              <a:extLst>
                <a:ext uri="{FF2B5EF4-FFF2-40B4-BE49-F238E27FC236}">
                  <a16:creationId xmlns:a16="http://schemas.microsoft.com/office/drawing/2014/main" id="{27CD1E97-0955-4249-89FE-A8DBD881F505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" name="38 Rectángulo">
              <a:extLst>
                <a:ext uri="{FF2B5EF4-FFF2-40B4-BE49-F238E27FC236}">
                  <a16:creationId xmlns:a16="http://schemas.microsoft.com/office/drawing/2014/main" id="{45D54F49-AD41-407A-8768-35A788FCB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5" name="Google Shape;1026;g8042508f59_0_0">
            <a:extLst>
              <a:ext uri="{FF2B5EF4-FFF2-40B4-BE49-F238E27FC236}">
                <a16:creationId xmlns:a16="http://schemas.microsoft.com/office/drawing/2014/main" id="{692088D3-4071-B548-98B4-20C1FE6BA04E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88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7720A583-6202-8841-A963-02682C85B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83" y="-20250"/>
            <a:ext cx="9202365" cy="5183998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3D1AD4F1-9405-224A-90DF-D8FFE35C579E}"/>
              </a:ext>
            </a:extLst>
          </p:cNvPr>
          <p:cNvSpPr/>
          <p:nvPr userDrawn="1"/>
        </p:nvSpPr>
        <p:spPr>
          <a:xfrm>
            <a:off x="-29183" y="-20250"/>
            <a:ext cx="9173183" cy="5183997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4" name="Google Shape;1024;g8042508f59_0_0">
            <a:extLst>
              <a:ext uri="{FF2B5EF4-FFF2-40B4-BE49-F238E27FC236}">
                <a16:creationId xmlns:a16="http://schemas.microsoft.com/office/drawing/2014/main" id="{DDF3D014-0341-4258-B26E-E40ACBD93000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1025;g8042508f59_0_0">
            <a:extLst>
              <a:ext uri="{FF2B5EF4-FFF2-40B4-BE49-F238E27FC236}">
                <a16:creationId xmlns:a16="http://schemas.microsoft.com/office/drawing/2014/main" id="{E915BE35-6FB4-4DE7-88F8-2BB0030FF65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7 Grupo">
            <a:extLst>
              <a:ext uri="{FF2B5EF4-FFF2-40B4-BE49-F238E27FC236}">
                <a16:creationId xmlns:a16="http://schemas.microsoft.com/office/drawing/2014/main" id="{7464DB74-4F1A-47CD-9267-7670B1BF4DD0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6" name="38 Rectángulo">
              <a:extLst>
                <a:ext uri="{FF2B5EF4-FFF2-40B4-BE49-F238E27FC236}">
                  <a16:creationId xmlns:a16="http://schemas.microsoft.com/office/drawing/2014/main" id="{D4859CD6-FC89-44E3-9572-B1DD870F4F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39 Elipse">
              <a:extLst>
                <a:ext uri="{FF2B5EF4-FFF2-40B4-BE49-F238E27FC236}">
                  <a16:creationId xmlns:a16="http://schemas.microsoft.com/office/drawing/2014/main" id="{1786B7BA-D0A6-45A5-99FB-5EABBBA0EB74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37 Elipse">
              <a:extLst>
                <a:ext uri="{FF2B5EF4-FFF2-40B4-BE49-F238E27FC236}">
                  <a16:creationId xmlns:a16="http://schemas.microsoft.com/office/drawing/2014/main" id="{A97C6DB8-0C7D-422B-90C7-B79E93A8C01C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27 Rectángulo">
              <a:extLst>
                <a:ext uri="{FF2B5EF4-FFF2-40B4-BE49-F238E27FC236}">
                  <a16:creationId xmlns:a16="http://schemas.microsoft.com/office/drawing/2014/main" id="{B75C7763-357F-46B8-BA11-616639D37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8 Elipse">
              <a:extLst>
                <a:ext uri="{FF2B5EF4-FFF2-40B4-BE49-F238E27FC236}">
                  <a16:creationId xmlns:a16="http://schemas.microsoft.com/office/drawing/2014/main" id="{ED3B6B22-7B5F-4D3B-97D0-67EA85C4F180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9 Elipse">
              <a:extLst>
                <a:ext uri="{FF2B5EF4-FFF2-40B4-BE49-F238E27FC236}">
                  <a16:creationId xmlns:a16="http://schemas.microsoft.com/office/drawing/2014/main" id="{2907DEBB-561C-4A98-AD94-8EE14F332322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0 Elipse">
              <a:extLst>
                <a:ext uri="{FF2B5EF4-FFF2-40B4-BE49-F238E27FC236}">
                  <a16:creationId xmlns:a16="http://schemas.microsoft.com/office/drawing/2014/main" id="{B4523E92-B8E1-46DD-993B-8EB61B4892AE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31 Elipse">
              <a:extLst>
                <a:ext uri="{FF2B5EF4-FFF2-40B4-BE49-F238E27FC236}">
                  <a16:creationId xmlns:a16="http://schemas.microsoft.com/office/drawing/2014/main" id="{D4D15317-4DC0-43B9-9FDA-60898B4DF008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32 Elipse">
              <a:extLst>
                <a:ext uri="{FF2B5EF4-FFF2-40B4-BE49-F238E27FC236}">
                  <a16:creationId xmlns:a16="http://schemas.microsoft.com/office/drawing/2014/main" id="{01DF2C11-7E8F-4E4A-95E0-98C6F953D061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33 Marco">
              <a:extLst>
                <a:ext uri="{FF2B5EF4-FFF2-40B4-BE49-F238E27FC236}">
                  <a16:creationId xmlns:a16="http://schemas.microsoft.com/office/drawing/2014/main" id="{79E8EFA0-1B0A-4F1B-BC71-8A2755631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9" name="34 Marco">
              <a:extLst>
                <a:ext uri="{FF2B5EF4-FFF2-40B4-BE49-F238E27FC236}">
                  <a16:creationId xmlns:a16="http://schemas.microsoft.com/office/drawing/2014/main" id="{9F20F908-17A3-4E54-BD07-15E1FE8E2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0" name="35 Marco">
              <a:extLst>
                <a:ext uri="{FF2B5EF4-FFF2-40B4-BE49-F238E27FC236}">
                  <a16:creationId xmlns:a16="http://schemas.microsoft.com/office/drawing/2014/main" id="{B5E5AA98-C4E6-484E-BF26-D10C77918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54 Elipse">
              <a:extLst>
                <a:ext uri="{FF2B5EF4-FFF2-40B4-BE49-F238E27FC236}">
                  <a16:creationId xmlns:a16="http://schemas.microsoft.com/office/drawing/2014/main" id="{52407687-81F1-4ABB-99C0-19C8D80FC0F9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55 Elipse">
              <a:extLst>
                <a:ext uri="{FF2B5EF4-FFF2-40B4-BE49-F238E27FC236}">
                  <a16:creationId xmlns:a16="http://schemas.microsoft.com/office/drawing/2014/main" id="{F60295F3-A3DA-44D2-8F2E-CE8ED3A6D7AF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46 Elipse">
              <a:extLst>
                <a:ext uri="{FF2B5EF4-FFF2-40B4-BE49-F238E27FC236}">
                  <a16:creationId xmlns:a16="http://schemas.microsoft.com/office/drawing/2014/main" id="{522BEC91-C28E-4A7C-BCAF-E4E4B55555BC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52 Marco">
              <a:extLst>
                <a:ext uri="{FF2B5EF4-FFF2-40B4-BE49-F238E27FC236}">
                  <a16:creationId xmlns:a16="http://schemas.microsoft.com/office/drawing/2014/main" id="{6E838518-F66B-42F9-9CF3-675993127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5" name="36 Elipse">
              <a:extLst>
                <a:ext uri="{FF2B5EF4-FFF2-40B4-BE49-F238E27FC236}">
                  <a16:creationId xmlns:a16="http://schemas.microsoft.com/office/drawing/2014/main" id="{429FEA64-9A55-4AB6-9516-A1CD8E05A17F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37 Elipse">
              <a:extLst>
                <a:ext uri="{FF2B5EF4-FFF2-40B4-BE49-F238E27FC236}">
                  <a16:creationId xmlns:a16="http://schemas.microsoft.com/office/drawing/2014/main" id="{1108964C-D4F2-463F-A3D9-FF8834118C56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54 Elipse">
              <a:extLst>
                <a:ext uri="{FF2B5EF4-FFF2-40B4-BE49-F238E27FC236}">
                  <a16:creationId xmlns:a16="http://schemas.microsoft.com/office/drawing/2014/main" id="{784ED992-2AA4-419B-BB2E-88AE141FB875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4 Marco">
              <a:extLst>
                <a:ext uri="{FF2B5EF4-FFF2-40B4-BE49-F238E27FC236}">
                  <a16:creationId xmlns:a16="http://schemas.microsoft.com/office/drawing/2014/main" id="{74F95820-C5D0-4643-A6CB-329E74824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9" name="54 Elipse">
              <a:extLst>
                <a:ext uri="{FF2B5EF4-FFF2-40B4-BE49-F238E27FC236}">
                  <a16:creationId xmlns:a16="http://schemas.microsoft.com/office/drawing/2014/main" id="{356DE17E-8911-4299-8FE3-3EE21E56E2CC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9 Elipse">
              <a:extLst>
                <a:ext uri="{FF2B5EF4-FFF2-40B4-BE49-F238E27FC236}">
                  <a16:creationId xmlns:a16="http://schemas.microsoft.com/office/drawing/2014/main" id="{3B03F62B-CCAC-4ACA-BEDA-86B14F9257F3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35 Marco">
              <a:extLst>
                <a:ext uri="{FF2B5EF4-FFF2-40B4-BE49-F238E27FC236}">
                  <a16:creationId xmlns:a16="http://schemas.microsoft.com/office/drawing/2014/main" id="{1D407986-F9D3-4B3D-9142-ACBED769B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2" name="37 Elipse">
              <a:extLst>
                <a:ext uri="{FF2B5EF4-FFF2-40B4-BE49-F238E27FC236}">
                  <a16:creationId xmlns:a16="http://schemas.microsoft.com/office/drawing/2014/main" id="{B2EB5D93-AA93-421F-824B-7635B8856F7A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54 Elipse">
              <a:extLst>
                <a:ext uri="{FF2B5EF4-FFF2-40B4-BE49-F238E27FC236}">
                  <a16:creationId xmlns:a16="http://schemas.microsoft.com/office/drawing/2014/main" id="{91011015-BAE4-4416-9F5F-3C3D394D1323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" name="55 Elipse">
              <a:extLst>
                <a:ext uri="{FF2B5EF4-FFF2-40B4-BE49-F238E27FC236}">
                  <a16:creationId xmlns:a16="http://schemas.microsoft.com/office/drawing/2014/main" id="{A52373EC-12D7-475A-89F6-50E9628DCAEB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38 Rectángulo">
              <a:extLst>
                <a:ext uri="{FF2B5EF4-FFF2-40B4-BE49-F238E27FC236}">
                  <a16:creationId xmlns:a16="http://schemas.microsoft.com/office/drawing/2014/main" id="{5340C021-0056-472C-9E2D-E36D01E17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4" name="Google Shape;1026;g8042508f59_0_0">
            <a:extLst>
              <a:ext uri="{FF2B5EF4-FFF2-40B4-BE49-F238E27FC236}">
                <a16:creationId xmlns:a16="http://schemas.microsoft.com/office/drawing/2014/main" id="{4FF06A44-BD56-AB48-AA94-65415F7AA588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8BE3B19C-E3A5-7941-A1D2-84E041506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71"/>
          <a:stretch/>
        </p:blipFill>
        <p:spPr>
          <a:xfrm>
            <a:off x="-29182" y="-20250"/>
            <a:ext cx="9202363" cy="5183998"/>
          </a:xfrm>
          <a:prstGeom prst="rect">
            <a:avLst/>
          </a:prstGeom>
        </p:spPr>
      </p:pic>
      <p:sp>
        <p:nvSpPr>
          <p:cNvPr id="74" name="Rectángulo 73">
            <a:extLst>
              <a:ext uri="{FF2B5EF4-FFF2-40B4-BE49-F238E27FC236}">
                <a16:creationId xmlns:a16="http://schemas.microsoft.com/office/drawing/2014/main" id="{41BD407F-BEC1-4541-96CB-80EFF3F8DCF1}"/>
              </a:ext>
            </a:extLst>
          </p:cNvPr>
          <p:cNvSpPr/>
          <p:nvPr userDrawn="1"/>
        </p:nvSpPr>
        <p:spPr>
          <a:xfrm>
            <a:off x="-27860" y="-20250"/>
            <a:ext cx="9204134" cy="5183998"/>
          </a:xfrm>
          <a:prstGeom prst="rect">
            <a:avLst/>
          </a:prstGeom>
          <a:gradFill flip="none" rotWithShape="1">
            <a:gsLst>
              <a:gs pos="27000">
                <a:srgbClr val="333F48">
                  <a:lumMod val="1000"/>
                  <a:alpha val="37000"/>
                </a:srgbClr>
              </a:gs>
              <a:gs pos="82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5" name="Google Shape;1024;g8042508f59_0_0">
            <a:extLst>
              <a:ext uri="{FF2B5EF4-FFF2-40B4-BE49-F238E27FC236}">
                <a16:creationId xmlns:a16="http://schemas.microsoft.com/office/drawing/2014/main" id="{91B6E53F-CA14-4C8A-98C6-2A2E8C509AE3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1025;g8042508f59_0_0">
            <a:extLst>
              <a:ext uri="{FF2B5EF4-FFF2-40B4-BE49-F238E27FC236}">
                <a16:creationId xmlns:a16="http://schemas.microsoft.com/office/drawing/2014/main" id="{5DC7E6F3-7FF5-48E0-A319-D53DE97722AE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7 Grupo">
            <a:extLst>
              <a:ext uri="{FF2B5EF4-FFF2-40B4-BE49-F238E27FC236}">
                <a16:creationId xmlns:a16="http://schemas.microsoft.com/office/drawing/2014/main" id="{A8AC81AB-75AD-4916-9B2D-B81E6C3C63BB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8" name="38 Rectángulo">
              <a:extLst>
                <a:ext uri="{FF2B5EF4-FFF2-40B4-BE49-F238E27FC236}">
                  <a16:creationId xmlns:a16="http://schemas.microsoft.com/office/drawing/2014/main" id="{D2D17F50-5050-4E10-846B-F6E045765A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9 Elipse">
              <a:extLst>
                <a:ext uri="{FF2B5EF4-FFF2-40B4-BE49-F238E27FC236}">
                  <a16:creationId xmlns:a16="http://schemas.microsoft.com/office/drawing/2014/main" id="{B6CBE6BB-167E-4E43-80AC-AA7DB5DB16FC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37 Elipse">
              <a:extLst>
                <a:ext uri="{FF2B5EF4-FFF2-40B4-BE49-F238E27FC236}">
                  <a16:creationId xmlns:a16="http://schemas.microsoft.com/office/drawing/2014/main" id="{57190663-E5FE-4A4D-A286-5DB5A12CF141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7 Rectángulo">
              <a:extLst>
                <a:ext uri="{FF2B5EF4-FFF2-40B4-BE49-F238E27FC236}">
                  <a16:creationId xmlns:a16="http://schemas.microsoft.com/office/drawing/2014/main" id="{58F2C55E-A1C8-425D-9AB0-3D4E7202B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8 Elipse">
              <a:extLst>
                <a:ext uri="{FF2B5EF4-FFF2-40B4-BE49-F238E27FC236}">
                  <a16:creationId xmlns:a16="http://schemas.microsoft.com/office/drawing/2014/main" id="{8809347C-B620-4787-ADC2-99A9485B7802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29 Elipse">
              <a:extLst>
                <a:ext uri="{FF2B5EF4-FFF2-40B4-BE49-F238E27FC236}">
                  <a16:creationId xmlns:a16="http://schemas.microsoft.com/office/drawing/2014/main" id="{67F832AC-2449-4340-8A1C-23F20733C28B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30 Elipse">
              <a:extLst>
                <a:ext uri="{FF2B5EF4-FFF2-40B4-BE49-F238E27FC236}">
                  <a16:creationId xmlns:a16="http://schemas.microsoft.com/office/drawing/2014/main" id="{5A47BC28-CD8D-42E9-8168-781390A506C0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1 Elipse">
              <a:extLst>
                <a:ext uri="{FF2B5EF4-FFF2-40B4-BE49-F238E27FC236}">
                  <a16:creationId xmlns:a16="http://schemas.microsoft.com/office/drawing/2014/main" id="{250751D4-36F4-4677-B36F-842E3E0A654F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" name="32 Elipse">
              <a:extLst>
                <a:ext uri="{FF2B5EF4-FFF2-40B4-BE49-F238E27FC236}">
                  <a16:creationId xmlns:a16="http://schemas.microsoft.com/office/drawing/2014/main" id="{A79BEE45-114C-474F-8D38-E7157A903136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33 Marco">
              <a:extLst>
                <a:ext uri="{FF2B5EF4-FFF2-40B4-BE49-F238E27FC236}">
                  <a16:creationId xmlns:a16="http://schemas.microsoft.com/office/drawing/2014/main" id="{481E2A63-0115-4EB5-8516-56FCE03E4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1" name="34 Marco">
              <a:extLst>
                <a:ext uri="{FF2B5EF4-FFF2-40B4-BE49-F238E27FC236}">
                  <a16:creationId xmlns:a16="http://schemas.microsoft.com/office/drawing/2014/main" id="{F7A86F7D-CE0E-4845-BD8F-925FAB45A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2" name="35 Marco">
              <a:extLst>
                <a:ext uri="{FF2B5EF4-FFF2-40B4-BE49-F238E27FC236}">
                  <a16:creationId xmlns:a16="http://schemas.microsoft.com/office/drawing/2014/main" id="{BEBB8B89-A5C0-4CC4-8D37-BEEB7E6F9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3" name="54 Elipse">
              <a:extLst>
                <a:ext uri="{FF2B5EF4-FFF2-40B4-BE49-F238E27FC236}">
                  <a16:creationId xmlns:a16="http://schemas.microsoft.com/office/drawing/2014/main" id="{3F0018AA-9B0C-41A7-8ECD-A3AFF3C9B645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55 Elipse">
              <a:extLst>
                <a:ext uri="{FF2B5EF4-FFF2-40B4-BE49-F238E27FC236}">
                  <a16:creationId xmlns:a16="http://schemas.microsoft.com/office/drawing/2014/main" id="{1E69B91A-9F53-487F-B461-F3BE43F65A2D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5" name="46 Elipse">
              <a:extLst>
                <a:ext uri="{FF2B5EF4-FFF2-40B4-BE49-F238E27FC236}">
                  <a16:creationId xmlns:a16="http://schemas.microsoft.com/office/drawing/2014/main" id="{140C501A-6DE2-4AC9-AD7E-1EA19C0511B5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52 Marco">
              <a:extLst>
                <a:ext uri="{FF2B5EF4-FFF2-40B4-BE49-F238E27FC236}">
                  <a16:creationId xmlns:a16="http://schemas.microsoft.com/office/drawing/2014/main" id="{6331C4CF-F756-432B-A104-A748E9FF3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7" name="36 Elipse">
              <a:extLst>
                <a:ext uri="{FF2B5EF4-FFF2-40B4-BE49-F238E27FC236}">
                  <a16:creationId xmlns:a16="http://schemas.microsoft.com/office/drawing/2014/main" id="{CA9D182D-FD3B-491A-A188-6F76E633FAD8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37 Elipse">
              <a:extLst>
                <a:ext uri="{FF2B5EF4-FFF2-40B4-BE49-F238E27FC236}">
                  <a16:creationId xmlns:a16="http://schemas.microsoft.com/office/drawing/2014/main" id="{E2A0DE9B-3129-4F1A-B3EC-41C3AD26EC93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54 Elipse">
              <a:extLst>
                <a:ext uri="{FF2B5EF4-FFF2-40B4-BE49-F238E27FC236}">
                  <a16:creationId xmlns:a16="http://schemas.microsoft.com/office/drawing/2014/main" id="{674AE407-1806-4E0C-91A7-07D7B0F55704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34 Marco">
              <a:extLst>
                <a:ext uri="{FF2B5EF4-FFF2-40B4-BE49-F238E27FC236}">
                  <a16:creationId xmlns:a16="http://schemas.microsoft.com/office/drawing/2014/main" id="{6542E91E-A801-41AE-97A3-8ADC2498A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1" name="54 Elipse">
              <a:extLst>
                <a:ext uri="{FF2B5EF4-FFF2-40B4-BE49-F238E27FC236}">
                  <a16:creationId xmlns:a16="http://schemas.microsoft.com/office/drawing/2014/main" id="{79A3D42A-2272-43F9-B331-936C3059F9CF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39 Elipse">
              <a:extLst>
                <a:ext uri="{FF2B5EF4-FFF2-40B4-BE49-F238E27FC236}">
                  <a16:creationId xmlns:a16="http://schemas.microsoft.com/office/drawing/2014/main" id="{659C2C8A-662F-408D-9F46-F27328289B45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" name="35 Marco">
              <a:extLst>
                <a:ext uri="{FF2B5EF4-FFF2-40B4-BE49-F238E27FC236}">
                  <a16:creationId xmlns:a16="http://schemas.microsoft.com/office/drawing/2014/main" id="{122E30AE-7AE9-4308-B85C-E0A87818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4" name="37 Elipse">
              <a:extLst>
                <a:ext uri="{FF2B5EF4-FFF2-40B4-BE49-F238E27FC236}">
                  <a16:creationId xmlns:a16="http://schemas.microsoft.com/office/drawing/2014/main" id="{9960AB30-E5C9-4EE0-A0B6-F6FE13B1B16B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54 Elipse">
              <a:extLst>
                <a:ext uri="{FF2B5EF4-FFF2-40B4-BE49-F238E27FC236}">
                  <a16:creationId xmlns:a16="http://schemas.microsoft.com/office/drawing/2014/main" id="{61E9E73F-8B5F-433A-AD20-B26AC0CC73C4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55 Elipse">
              <a:extLst>
                <a:ext uri="{FF2B5EF4-FFF2-40B4-BE49-F238E27FC236}">
                  <a16:creationId xmlns:a16="http://schemas.microsoft.com/office/drawing/2014/main" id="{95F4CAFC-3BB9-417D-BD72-7FD81804F57F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" name="38 Rectángulo">
              <a:extLst>
                <a:ext uri="{FF2B5EF4-FFF2-40B4-BE49-F238E27FC236}">
                  <a16:creationId xmlns:a16="http://schemas.microsoft.com/office/drawing/2014/main" id="{812C2EC4-5536-441B-A60F-62B4AB926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5" name="Google Shape;1026;g8042508f59_0_0">
            <a:extLst>
              <a:ext uri="{FF2B5EF4-FFF2-40B4-BE49-F238E27FC236}">
                <a16:creationId xmlns:a16="http://schemas.microsoft.com/office/drawing/2014/main" id="{AB1A100F-7F06-0C41-A7D5-7FEC5A1C6D57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AA1C4058-7125-094D-AC75-1E0D9F41C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61"/>
          <a:stretch/>
        </p:blipFill>
        <p:spPr>
          <a:xfrm>
            <a:off x="-29182" y="-20250"/>
            <a:ext cx="9202363" cy="5183997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62F00B35-6A4A-A24D-8764-6DE67B1C7AF1}"/>
              </a:ext>
            </a:extLst>
          </p:cNvPr>
          <p:cNvSpPr/>
          <p:nvPr userDrawn="1"/>
        </p:nvSpPr>
        <p:spPr>
          <a:xfrm>
            <a:off x="-47606" y="-20250"/>
            <a:ext cx="9202364" cy="5183997"/>
          </a:xfrm>
          <a:prstGeom prst="rect">
            <a:avLst/>
          </a:prstGeom>
          <a:gradFill flip="none" rotWithShape="1">
            <a:gsLst>
              <a:gs pos="8000">
                <a:srgbClr val="333F48">
                  <a:lumMod val="1000"/>
                  <a:alpha val="52000"/>
                </a:srgbClr>
              </a:gs>
              <a:gs pos="68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1024;g8042508f59_0_0">
            <a:extLst>
              <a:ext uri="{FF2B5EF4-FFF2-40B4-BE49-F238E27FC236}">
                <a16:creationId xmlns:a16="http://schemas.microsoft.com/office/drawing/2014/main" id="{D5CD6CCB-B123-44E4-BA53-FAFD5565A44E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1025;g8042508f59_0_0">
            <a:extLst>
              <a:ext uri="{FF2B5EF4-FFF2-40B4-BE49-F238E27FC236}">
                <a16:creationId xmlns:a16="http://schemas.microsoft.com/office/drawing/2014/main" id="{D1320859-1D8D-4744-83DD-FA11BAFDA05B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7 Grupo">
            <a:extLst>
              <a:ext uri="{FF2B5EF4-FFF2-40B4-BE49-F238E27FC236}">
                <a16:creationId xmlns:a16="http://schemas.microsoft.com/office/drawing/2014/main" id="{44C82A35-645A-4ECB-AD85-915F503D6579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7" name="38 Rectángulo">
              <a:extLst>
                <a:ext uri="{FF2B5EF4-FFF2-40B4-BE49-F238E27FC236}">
                  <a16:creationId xmlns:a16="http://schemas.microsoft.com/office/drawing/2014/main" id="{D295CEE6-9535-4B3D-A778-F8486D895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39 Elipse">
              <a:extLst>
                <a:ext uri="{FF2B5EF4-FFF2-40B4-BE49-F238E27FC236}">
                  <a16:creationId xmlns:a16="http://schemas.microsoft.com/office/drawing/2014/main" id="{6C833737-79B1-4DA9-83C2-A2F75A620BB7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7 Elipse">
              <a:extLst>
                <a:ext uri="{FF2B5EF4-FFF2-40B4-BE49-F238E27FC236}">
                  <a16:creationId xmlns:a16="http://schemas.microsoft.com/office/drawing/2014/main" id="{293A66DC-5014-4124-829E-83FD0ABFCD94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27 Rectángulo">
              <a:extLst>
                <a:ext uri="{FF2B5EF4-FFF2-40B4-BE49-F238E27FC236}">
                  <a16:creationId xmlns:a16="http://schemas.microsoft.com/office/drawing/2014/main" id="{ABC809FB-0EFF-4854-9ED9-504F657904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8 Elipse">
              <a:extLst>
                <a:ext uri="{FF2B5EF4-FFF2-40B4-BE49-F238E27FC236}">
                  <a16:creationId xmlns:a16="http://schemas.microsoft.com/office/drawing/2014/main" id="{FFD96FED-0C23-4F4D-8B58-ACDB71D0A174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9 Elipse">
              <a:extLst>
                <a:ext uri="{FF2B5EF4-FFF2-40B4-BE49-F238E27FC236}">
                  <a16:creationId xmlns:a16="http://schemas.microsoft.com/office/drawing/2014/main" id="{6E4C6CDD-20B8-4FFE-AF84-AB7B7CB2C26C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0 Elipse">
              <a:extLst>
                <a:ext uri="{FF2B5EF4-FFF2-40B4-BE49-F238E27FC236}">
                  <a16:creationId xmlns:a16="http://schemas.microsoft.com/office/drawing/2014/main" id="{27ABB5DB-3962-4E79-93A6-190A587A86CD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31 Elipse">
              <a:extLst>
                <a:ext uri="{FF2B5EF4-FFF2-40B4-BE49-F238E27FC236}">
                  <a16:creationId xmlns:a16="http://schemas.microsoft.com/office/drawing/2014/main" id="{24DB2763-23E5-4CCD-A234-E784B3D3F724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32 Elipse">
              <a:extLst>
                <a:ext uri="{FF2B5EF4-FFF2-40B4-BE49-F238E27FC236}">
                  <a16:creationId xmlns:a16="http://schemas.microsoft.com/office/drawing/2014/main" id="{00CA3609-D18F-4155-9017-7139CA01A649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33 Marco">
              <a:extLst>
                <a:ext uri="{FF2B5EF4-FFF2-40B4-BE49-F238E27FC236}">
                  <a16:creationId xmlns:a16="http://schemas.microsoft.com/office/drawing/2014/main" id="{D5987EA2-77B3-4048-8F20-28C8AE984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9" name="34 Marco">
              <a:extLst>
                <a:ext uri="{FF2B5EF4-FFF2-40B4-BE49-F238E27FC236}">
                  <a16:creationId xmlns:a16="http://schemas.microsoft.com/office/drawing/2014/main" id="{E87FA757-916F-4151-BA55-D30007F8F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0" name="35 Marco">
              <a:extLst>
                <a:ext uri="{FF2B5EF4-FFF2-40B4-BE49-F238E27FC236}">
                  <a16:creationId xmlns:a16="http://schemas.microsoft.com/office/drawing/2014/main" id="{255C2192-5BA6-472B-B097-70BFD963C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54 Elipse">
              <a:extLst>
                <a:ext uri="{FF2B5EF4-FFF2-40B4-BE49-F238E27FC236}">
                  <a16:creationId xmlns:a16="http://schemas.microsoft.com/office/drawing/2014/main" id="{400EF44A-8CA5-4048-A51C-796841694553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55 Elipse">
              <a:extLst>
                <a:ext uri="{FF2B5EF4-FFF2-40B4-BE49-F238E27FC236}">
                  <a16:creationId xmlns:a16="http://schemas.microsoft.com/office/drawing/2014/main" id="{CDFE396A-7FC6-4C81-871F-1A14BC2DD747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46 Elipse">
              <a:extLst>
                <a:ext uri="{FF2B5EF4-FFF2-40B4-BE49-F238E27FC236}">
                  <a16:creationId xmlns:a16="http://schemas.microsoft.com/office/drawing/2014/main" id="{E8EC2700-BFCB-497A-A122-9B02A711F15C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52 Marco">
              <a:extLst>
                <a:ext uri="{FF2B5EF4-FFF2-40B4-BE49-F238E27FC236}">
                  <a16:creationId xmlns:a16="http://schemas.microsoft.com/office/drawing/2014/main" id="{78EF3B1C-F362-49B1-9151-7F3AE1F7C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5" name="36 Elipse">
              <a:extLst>
                <a:ext uri="{FF2B5EF4-FFF2-40B4-BE49-F238E27FC236}">
                  <a16:creationId xmlns:a16="http://schemas.microsoft.com/office/drawing/2014/main" id="{2F280B58-D0A1-4D3E-8881-ED35AE456280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37 Elipse">
              <a:extLst>
                <a:ext uri="{FF2B5EF4-FFF2-40B4-BE49-F238E27FC236}">
                  <a16:creationId xmlns:a16="http://schemas.microsoft.com/office/drawing/2014/main" id="{2101D502-CA22-4DF7-91BF-490E59E85633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54 Elipse">
              <a:extLst>
                <a:ext uri="{FF2B5EF4-FFF2-40B4-BE49-F238E27FC236}">
                  <a16:creationId xmlns:a16="http://schemas.microsoft.com/office/drawing/2014/main" id="{55ABAF87-5B03-48D4-AC66-38D2445E1F57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4 Marco">
              <a:extLst>
                <a:ext uri="{FF2B5EF4-FFF2-40B4-BE49-F238E27FC236}">
                  <a16:creationId xmlns:a16="http://schemas.microsoft.com/office/drawing/2014/main" id="{BCBB388B-FC3F-47AB-B106-4CF3B46BA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9" name="54 Elipse">
              <a:extLst>
                <a:ext uri="{FF2B5EF4-FFF2-40B4-BE49-F238E27FC236}">
                  <a16:creationId xmlns:a16="http://schemas.microsoft.com/office/drawing/2014/main" id="{519D4469-2989-4DF9-9F89-4DFA70431760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9 Elipse">
              <a:extLst>
                <a:ext uri="{FF2B5EF4-FFF2-40B4-BE49-F238E27FC236}">
                  <a16:creationId xmlns:a16="http://schemas.microsoft.com/office/drawing/2014/main" id="{3CF484F2-A0E4-4F4C-BDC2-708363697FB9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35 Marco">
              <a:extLst>
                <a:ext uri="{FF2B5EF4-FFF2-40B4-BE49-F238E27FC236}">
                  <a16:creationId xmlns:a16="http://schemas.microsoft.com/office/drawing/2014/main" id="{32139ACE-EBFB-4591-9B81-1F99C262C1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2" name="37 Elipse">
              <a:extLst>
                <a:ext uri="{FF2B5EF4-FFF2-40B4-BE49-F238E27FC236}">
                  <a16:creationId xmlns:a16="http://schemas.microsoft.com/office/drawing/2014/main" id="{6393B183-291D-409E-A13B-6C290C650CCC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54 Elipse">
              <a:extLst>
                <a:ext uri="{FF2B5EF4-FFF2-40B4-BE49-F238E27FC236}">
                  <a16:creationId xmlns:a16="http://schemas.microsoft.com/office/drawing/2014/main" id="{B019D1B7-EC0C-45DC-99AE-18935E0BADB3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" name="55 Elipse">
              <a:extLst>
                <a:ext uri="{FF2B5EF4-FFF2-40B4-BE49-F238E27FC236}">
                  <a16:creationId xmlns:a16="http://schemas.microsoft.com/office/drawing/2014/main" id="{3289A7B1-AB3C-4D5B-8354-EC79A240D19B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38 Rectángulo">
              <a:extLst>
                <a:ext uri="{FF2B5EF4-FFF2-40B4-BE49-F238E27FC236}">
                  <a16:creationId xmlns:a16="http://schemas.microsoft.com/office/drawing/2014/main" id="{BBE252AE-F0AA-46F9-91E0-99BFB4AC7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5" name="Google Shape;1026;g8042508f59_0_0">
            <a:extLst>
              <a:ext uri="{FF2B5EF4-FFF2-40B4-BE49-F238E27FC236}">
                <a16:creationId xmlns:a16="http://schemas.microsoft.com/office/drawing/2014/main" id="{96D0D490-8FF7-9C46-8D59-3E4A3F67A5B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61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AA1C4058-7125-094D-AC75-1E0D9F41C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87"/>
          <a:stretch/>
        </p:blipFill>
        <p:spPr>
          <a:xfrm>
            <a:off x="-29182" y="-16416"/>
            <a:ext cx="9202363" cy="5176329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62F00B35-6A4A-A24D-8764-6DE67B1C7AF1}"/>
              </a:ext>
            </a:extLst>
          </p:cNvPr>
          <p:cNvSpPr/>
          <p:nvPr userDrawn="1"/>
        </p:nvSpPr>
        <p:spPr>
          <a:xfrm>
            <a:off x="-29182" y="-20250"/>
            <a:ext cx="7543484" cy="5183997"/>
          </a:xfrm>
          <a:prstGeom prst="rect">
            <a:avLst/>
          </a:prstGeom>
          <a:gradFill flip="none" rotWithShape="1">
            <a:gsLst>
              <a:gs pos="8000">
                <a:srgbClr val="333F48">
                  <a:lumMod val="1000"/>
                  <a:alpha val="52000"/>
                </a:srgbClr>
              </a:gs>
              <a:gs pos="68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1024;g8042508f59_0_0">
            <a:extLst>
              <a:ext uri="{FF2B5EF4-FFF2-40B4-BE49-F238E27FC236}">
                <a16:creationId xmlns:a16="http://schemas.microsoft.com/office/drawing/2014/main" id="{61238EB5-7109-4ECB-8212-297F6146742B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1025;g8042508f59_0_0">
            <a:extLst>
              <a:ext uri="{FF2B5EF4-FFF2-40B4-BE49-F238E27FC236}">
                <a16:creationId xmlns:a16="http://schemas.microsoft.com/office/drawing/2014/main" id="{20051035-3B44-43F2-BCCC-0D54BEC99736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7 Grupo">
            <a:extLst>
              <a:ext uri="{FF2B5EF4-FFF2-40B4-BE49-F238E27FC236}">
                <a16:creationId xmlns:a16="http://schemas.microsoft.com/office/drawing/2014/main" id="{41963F36-024A-4329-8AF4-5D76CAAFC979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83066" y="235172"/>
            <a:chExt cx="1240741" cy="2369697"/>
          </a:xfrm>
        </p:grpSpPr>
        <p:sp>
          <p:nvSpPr>
            <p:cNvPr id="37" name="38 Rectángulo">
              <a:extLst>
                <a:ext uri="{FF2B5EF4-FFF2-40B4-BE49-F238E27FC236}">
                  <a16:creationId xmlns:a16="http://schemas.microsoft.com/office/drawing/2014/main" id="{3C14643B-5351-40E2-AA70-40918B376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90481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39 Elipse">
              <a:extLst>
                <a:ext uri="{FF2B5EF4-FFF2-40B4-BE49-F238E27FC236}">
                  <a16:creationId xmlns:a16="http://schemas.microsoft.com/office/drawing/2014/main" id="{A5D3C661-B6D5-47F0-B7D6-29F0BC7FA6DD}"/>
                </a:ext>
              </a:extLst>
            </p:cNvPr>
            <p:cNvSpPr/>
            <p:nvPr/>
          </p:nvSpPr>
          <p:spPr>
            <a:xfrm>
              <a:off x="8058758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7 Elipse">
              <a:extLst>
                <a:ext uri="{FF2B5EF4-FFF2-40B4-BE49-F238E27FC236}">
                  <a16:creationId xmlns:a16="http://schemas.microsoft.com/office/drawing/2014/main" id="{82A34910-6249-43D1-AA37-36E30CAAC4B9}"/>
                </a:ext>
              </a:extLst>
            </p:cNvPr>
            <p:cNvSpPr/>
            <p:nvPr/>
          </p:nvSpPr>
          <p:spPr>
            <a:xfrm>
              <a:off x="8290563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27 Rectángulo">
              <a:extLst>
                <a:ext uri="{FF2B5EF4-FFF2-40B4-BE49-F238E27FC236}">
                  <a16:creationId xmlns:a16="http://schemas.microsoft.com/office/drawing/2014/main" id="{7FFBE8EC-E195-42E4-9DBA-C265BC0A5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136336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8 Elipse">
              <a:extLst>
                <a:ext uri="{FF2B5EF4-FFF2-40B4-BE49-F238E27FC236}">
                  <a16:creationId xmlns:a16="http://schemas.microsoft.com/office/drawing/2014/main" id="{9F75B1BA-8FB4-40DE-8608-D3070DEAD0DD}"/>
                </a:ext>
              </a:extLst>
            </p:cNvPr>
            <p:cNvSpPr/>
            <p:nvPr/>
          </p:nvSpPr>
          <p:spPr>
            <a:xfrm>
              <a:off x="8290563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9 Elipse">
              <a:extLst>
                <a:ext uri="{FF2B5EF4-FFF2-40B4-BE49-F238E27FC236}">
                  <a16:creationId xmlns:a16="http://schemas.microsoft.com/office/drawing/2014/main" id="{B0ECC552-4AEC-4B39-8158-D04C6FBBC5C0}"/>
                </a:ext>
              </a:extLst>
            </p:cNvPr>
            <p:cNvSpPr/>
            <p:nvPr/>
          </p:nvSpPr>
          <p:spPr>
            <a:xfrm>
              <a:off x="8057251" y="1812898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0 Elipse">
              <a:extLst>
                <a:ext uri="{FF2B5EF4-FFF2-40B4-BE49-F238E27FC236}">
                  <a16:creationId xmlns:a16="http://schemas.microsoft.com/office/drawing/2014/main" id="{63BEE630-3879-4785-AE14-2B31AE590E64}"/>
                </a:ext>
              </a:extLst>
            </p:cNvPr>
            <p:cNvSpPr/>
            <p:nvPr/>
          </p:nvSpPr>
          <p:spPr>
            <a:xfrm>
              <a:off x="8057251" y="159310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3" name="31 Elipse">
              <a:extLst>
                <a:ext uri="{FF2B5EF4-FFF2-40B4-BE49-F238E27FC236}">
                  <a16:creationId xmlns:a16="http://schemas.microsoft.com/office/drawing/2014/main" id="{2C534CD0-9353-4164-BD7C-0E3D050587BE}"/>
                </a:ext>
              </a:extLst>
            </p:cNvPr>
            <p:cNvSpPr/>
            <p:nvPr/>
          </p:nvSpPr>
          <p:spPr>
            <a:xfrm>
              <a:off x="8514079" y="204287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" name="32 Elipse">
              <a:extLst>
                <a:ext uri="{FF2B5EF4-FFF2-40B4-BE49-F238E27FC236}">
                  <a16:creationId xmlns:a16="http://schemas.microsoft.com/office/drawing/2014/main" id="{BF71D8F4-4A0F-411A-BE79-11FE899E006B}"/>
                </a:ext>
              </a:extLst>
            </p:cNvPr>
            <p:cNvSpPr/>
            <p:nvPr/>
          </p:nvSpPr>
          <p:spPr>
            <a:xfrm>
              <a:off x="8290563" y="249514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" name="33 Marco">
              <a:extLst>
                <a:ext uri="{FF2B5EF4-FFF2-40B4-BE49-F238E27FC236}">
                  <a16:creationId xmlns:a16="http://schemas.microsoft.com/office/drawing/2014/main" id="{AA4543CD-3914-4AB8-8ABE-1BF1600F9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2271788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9" name="34 Marco">
              <a:extLst>
                <a:ext uri="{FF2B5EF4-FFF2-40B4-BE49-F238E27FC236}">
                  <a16:creationId xmlns:a16="http://schemas.microsoft.com/office/drawing/2014/main" id="{2F005F77-D613-4BD5-8151-56C54CE3D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0" name="35 Marco">
              <a:extLst>
                <a:ext uri="{FF2B5EF4-FFF2-40B4-BE49-F238E27FC236}">
                  <a16:creationId xmlns:a16="http://schemas.microsoft.com/office/drawing/2014/main" id="{7781D441-DA7F-4499-B21B-9CC610064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54 Elipse">
              <a:extLst>
                <a:ext uri="{FF2B5EF4-FFF2-40B4-BE49-F238E27FC236}">
                  <a16:creationId xmlns:a16="http://schemas.microsoft.com/office/drawing/2014/main" id="{C73F6A0E-BE5F-46DC-8071-9DA4F173D806}"/>
                </a:ext>
              </a:extLst>
            </p:cNvPr>
            <p:cNvSpPr/>
            <p:nvPr/>
          </p:nvSpPr>
          <p:spPr>
            <a:xfrm>
              <a:off x="7831031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55 Elipse">
              <a:extLst>
                <a:ext uri="{FF2B5EF4-FFF2-40B4-BE49-F238E27FC236}">
                  <a16:creationId xmlns:a16="http://schemas.microsoft.com/office/drawing/2014/main" id="{6E568312-0EBA-44F0-AE8F-A83961C7C644}"/>
                </a:ext>
              </a:extLst>
            </p:cNvPr>
            <p:cNvSpPr/>
            <p:nvPr/>
          </p:nvSpPr>
          <p:spPr>
            <a:xfrm>
              <a:off x="7607515" y="11344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46 Elipse">
              <a:extLst>
                <a:ext uri="{FF2B5EF4-FFF2-40B4-BE49-F238E27FC236}">
                  <a16:creationId xmlns:a16="http://schemas.microsoft.com/office/drawing/2014/main" id="{EA16B0AB-BD79-45AB-B474-C3063CB49BD6}"/>
                </a:ext>
              </a:extLst>
            </p:cNvPr>
            <p:cNvSpPr/>
            <p:nvPr/>
          </p:nvSpPr>
          <p:spPr>
            <a:xfrm>
              <a:off x="7607515" y="15951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52 Marco">
              <a:extLst>
                <a:ext uri="{FF2B5EF4-FFF2-40B4-BE49-F238E27FC236}">
                  <a16:creationId xmlns:a16="http://schemas.microsoft.com/office/drawing/2014/main" id="{4D69A561-084A-4418-A2D0-758A1C65F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310" y="136389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5" name="36 Elipse">
              <a:extLst>
                <a:ext uri="{FF2B5EF4-FFF2-40B4-BE49-F238E27FC236}">
                  <a16:creationId xmlns:a16="http://schemas.microsoft.com/office/drawing/2014/main" id="{37164219-C29F-4FD4-B0C2-1E9060623CBB}"/>
                </a:ext>
              </a:extLst>
            </p:cNvPr>
            <p:cNvSpPr/>
            <p:nvPr/>
          </p:nvSpPr>
          <p:spPr>
            <a:xfrm>
              <a:off x="8514079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" name="37 Elipse">
              <a:extLst>
                <a:ext uri="{FF2B5EF4-FFF2-40B4-BE49-F238E27FC236}">
                  <a16:creationId xmlns:a16="http://schemas.microsoft.com/office/drawing/2014/main" id="{CDF8D953-EBCA-47EE-8CAC-7DEE2A8014D6}"/>
                </a:ext>
              </a:extLst>
            </p:cNvPr>
            <p:cNvSpPr/>
            <p:nvPr/>
          </p:nvSpPr>
          <p:spPr>
            <a:xfrm>
              <a:off x="8290563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54 Elipse">
              <a:extLst>
                <a:ext uri="{FF2B5EF4-FFF2-40B4-BE49-F238E27FC236}">
                  <a16:creationId xmlns:a16="http://schemas.microsoft.com/office/drawing/2014/main" id="{22BF7699-BCA9-454D-A07E-E0FE16733B41}"/>
                </a:ext>
              </a:extLst>
            </p:cNvPr>
            <p:cNvSpPr/>
            <p:nvPr/>
          </p:nvSpPr>
          <p:spPr>
            <a:xfrm>
              <a:off x="7831031" y="6840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34 Marco">
              <a:extLst>
                <a:ext uri="{FF2B5EF4-FFF2-40B4-BE49-F238E27FC236}">
                  <a16:creationId xmlns:a16="http://schemas.microsoft.com/office/drawing/2014/main" id="{72DB6E5A-0CB5-4C06-9EF3-AE669F52C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7358" y="455947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9" name="54 Elipse">
              <a:extLst>
                <a:ext uri="{FF2B5EF4-FFF2-40B4-BE49-F238E27FC236}">
                  <a16:creationId xmlns:a16="http://schemas.microsoft.com/office/drawing/2014/main" id="{C14DDB49-12DB-4557-B8CA-BF2F8A7A91BC}"/>
                </a:ext>
              </a:extLst>
            </p:cNvPr>
            <p:cNvSpPr/>
            <p:nvPr/>
          </p:nvSpPr>
          <p:spPr>
            <a:xfrm>
              <a:off x="8058758" y="45508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" name="39 Elipse">
              <a:extLst>
                <a:ext uri="{FF2B5EF4-FFF2-40B4-BE49-F238E27FC236}">
                  <a16:creationId xmlns:a16="http://schemas.microsoft.com/office/drawing/2014/main" id="{C10325D7-725D-4D25-8964-1B5B83EAC9FB}"/>
                </a:ext>
              </a:extLst>
            </p:cNvPr>
            <p:cNvSpPr/>
            <p:nvPr/>
          </p:nvSpPr>
          <p:spPr>
            <a:xfrm>
              <a:off x="7383066" y="90481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35 Marco">
              <a:extLst>
                <a:ext uri="{FF2B5EF4-FFF2-40B4-BE49-F238E27FC236}">
                  <a16:creationId xmlns:a16="http://schemas.microsoft.com/office/drawing/2014/main" id="{CAC18B37-77BD-4D5B-9556-D656681E8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666" y="903936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2" name="37 Elipse">
              <a:extLst>
                <a:ext uri="{FF2B5EF4-FFF2-40B4-BE49-F238E27FC236}">
                  <a16:creationId xmlns:a16="http://schemas.microsoft.com/office/drawing/2014/main" id="{670E4C2B-18B9-437C-B83A-AC2D65E0099F}"/>
                </a:ext>
              </a:extLst>
            </p:cNvPr>
            <p:cNvSpPr/>
            <p:nvPr/>
          </p:nvSpPr>
          <p:spPr>
            <a:xfrm>
              <a:off x="8290563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" name="54 Elipse">
              <a:extLst>
                <a:ext uri="{FF2B5EF4-FFF2-40B4-BE49-F238E27FC236}">
                  <a16:creationId xmlns:a16="http://schemas.microsoft.com/office/drawing/2014/main" id="{7D239B19-D075-40BE-913A-240E55EFF595}"/>
                </a:ext>
              </a:extLst>
            </p:cNvPr>
            <p:cNvSpPr/>
            <p:nvPr/>
          </p:nvSpPr>
          <p:spPr>
            <a:xfrm>
              <a:off x="7831031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" name="55 Elipse">
              <a:extLst>
                <a:ext uri="{FF2B5EF4-FFF2-40B4-BE49-F238E27FC236}">
                  <a16:creationId xmlns:a16="http://schemas.microsoft.com/office/drawing/2014/main" id="{2AF2007B-99D4-4A3C-B0E1-37C5723ACBF5}"/>
                </a:ext>
              </a:extLst>
            </p:cNvPr>
            <p:cNvSpPr/>
            <p:nvPr/>
          </p:nvSpPr>
          <p:spPr>
            <a:xfrm>
              <a:off x="7607515" y="23517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" name="38 Rectángulo">
              <a:extLst>
                <a:ext uri="{FF2B5EF4-FFF2-40B4-BE49-F238E27FC236}">
                  <a16:creationId xmlns:a16="http://schemas.microsoft.com/office/drawing/2014/main" id="{6740D7A6-A6C3-434A-85B4-29BF7F3683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877" y="455084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5" name="Google Shape;1026;g8042508f59_0_0">
            <a:extLst>
              <a:ext uri="{FF2B5EF4-FFF2-40B4-BE49-F238E27FC236}">
                <a16:creationId xmlns:a16="http://schemas.microsoft.com/office/drawing/2014/main" id="{9A9E4FC5-02A3-9041-8D64-598CD96ADDA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6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D44C4137-F1CE-874B-8C18-E0CA3F7D8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745"/>
          <a:stretch/>
        </p:blipFill>
        <p:spPr>
          <a:xfrm>
            <a:off x="-29183" y="-20250"/>
            <a:ext cx="9202365" cy="5183999"/>
          </a:xfrm>
          <a:prstGeom prst="rect">
            <a:avLst/>
          </a:prstGeom>
        </p:spPr>
      </p:pic>
      <p:sp>
        <p:nvSpPr>
          <p:cNvPr id="74" name="Rectángulo 73">
            <a:extLst>
              <a:ext uri="{FF2B5EF4-FFF2-40B4-BE49-F238E27FC236}">
                <a16:creationId xmlns:a16="http://schemas.microsoft.com/office/drawing/2014/main" id="{E58015E5-6A51-C342-BEBC-8774ED29521C}"/>
              </a:ext>
            </a:extLst>
          </p:cNvPr>
          <p:cNvSpPr/>
          <p:nvPr userDrawn="1"/>
        </p:nvSpPr>
        <p:spPr>
          <a:xfrm>
            <a:off x="-32274" y="-20250"/>
            <a:ext cx="9202365" cy="5183999"/>
          </a:xfrm>
          <a:prstGeom prst="rect">
            <a:avLst/>
          </a:prstGeom>
          <a:gradFill flip="none" rotWithShape="1">
            <a:gsLst>
              <a:gs pos="20000">
                <a:srgbClr val="333F48">
                  <a:lumMod val="1000"/>
                  <a:alpha val="50000"/>
                </a:srgbClr>
              </a:gs>
              <a:gs pos="71000">
                <a:srgbClr val="333F48">
                  <a:tint val="23500"/>
                  <a:satMod val="160000"/>
                  <a:alpha val="0"/>
                  <a:lumMod val="1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7D77-87A8-BA4E-B8DE-4D564F53091C}"/>
              </a:ext>
            </a:extLst>
          </p:cNvPr>
          <p:cNvSpPr txBox="1"/>
          <p:nvPr userDrawn="1"/>
        </p:nvSpPr>
        <p:spPr>
          <a:xfrm>
            <a:off x="9554817" y="18553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rtlCol="0" anchor="t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4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1024;g8042508f59_0_0">
            <a:extLst>
              <a:ext uri="{FF2B5EF4-FFF2-40B4-BE49-F238E27FC236}">
                <a16:creationId xmlns:a16="http://schemas.microsoft.com/office/drawing/2014/main" id="{AD83A0E7-911F-460D-AD45-BDEA407F21DF}"/>
              </a:ext>
            </a:extLst>
          </p:cNvPr>
          <p:cNvSpPr/>
          <p:nvPr userDrawn="1"/>
        </p:nvSpPr>
        <p:spPr>
          <a:xfrm>
            <a:off x="-47547" y="3958074"/>
            <a:ext cx="9220729" cy="1218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1025;g8042508f59_0_0">
            <a:extLst>
              <a:ext uri="{FF2B5EF4-FFF2-40B4-BE49-F238E27FC236}">
                <a16:creationId xmlns:a16="http://schemas.microsoft.com/office/drawing/2014/main" id="{BA0CF4CA-21FD-4C53-A29C-7E83BB8CEFD8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84" y="4012143"/>
            <a:ext cx="1687782" cy="892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4F56D31-2A7F-4B80-B6DA-3251EE0CA654}"/>
              </a:ext>
            </a:extLst>
          </p:cNvPr>
          <p:cNvGrpSpPr/>
          <p:nvPr userDrawn="1"/>
        </p:nvGrpSpPr>
        <p:grpSpPr>
          <a:xfrm>
            <a:off x="7361550" y="396535"/>
            <a:ext cx="1240741" cy="2369697"/>
            <a:chOff x="7361550" y="396535"/>
            <a:chExt cx="1240741" cy="2369697"/>
          </a:xfrm>
        </p:grpSpPr>
        <p:sp>
          <p:nvSpPr>
            <p:cNvPr id="37" name="38 Rectángulo">
              <a:extLst>
                <a:ext uri="{FF2B5EF4-FFF2-40B4-BE49-F238E27FC236}">
                  <a16:creationId xmlns:a16="http://schemas.microsoft.com/office/drawing/2014/main" id="{0C60C4AC-6C9E-42D3-A6A8-2C0D6D2EE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1066177"/>
              <a:ext cx="109728" cy="109728"/>
            </a:xfrm>
            <a:prstGeom prst="rect">
              <a:avLst/>
            </a:prstGeom>
            <a:solidFill>
              <a:srgbClr val="00ABD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39 Elipse">
              <a:extLst>
                <a:ext uri="{FF2B5EF4-FFF2-40B4-BE49-F238E27FC236}">
                  <a16:creationId xmlns:a16="http://schemas.microsoft.com/office/drawing/2014/main" id="{BCE7653E-2FD7-4537-8051-587F9D5EABF2}"/>
                </a:ext>
              </a:extLst>
            </p:cNvPr>
            <p:cNvSpPr/>
            <p:nvPr/>
          </p:nvSpPr>
          <p:spPr>
            <a:xfrm>
              <a:off x="8037242" y="106617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37 Elipse">
              <a:extLst>
                <a:ext uri="{FF2B5EF4-FFF2-40B4-BE49-F238E27FC236}">
                  <a16:creationId xmlns:a16="http://schemas.microsoft.com/office/drawing/2014/main" id="{A4232C7E-B5F1-4EA2-8545-B21E6DE71571}"/>
                </a:ext>
              </a:extLst>
            </p:cNvPr>
            <p:cNvSpPr/>
            <p:nvPr/>
          </p:nvSpPr>
          <p:spPr>
            <a:xfrm>
              <a:off x="8269047" y="1295813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27 Rectángulo">
              <a:extLst>
                <a:ext uri="{FF2B5EF4-FFF2-40B4-BE49-F238E27FC236}">
                  <a16:creationId xmlns:a16="http://schemas.microsoft.com/office/drawing/2014/main" id="{2D87FB47-36EB-498D-9C29-DB8502D20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1524727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28 Elipse">
              <a:extLst>
                <a:ext uri="{FF2B5EF4-FFF2-40B4-BE49-F238E27FC236}">
                  <a16:creationId xmlns:a16="http://schemas.microsoft.com/office/drawing/2014/main" id="{43DB9CB3-40B3-4384-A0A0-3D0EBEAF9991}"/>
                </a:ext>
              </a:extLst>
            </p:cNvPr>
            <p:cNvSpPr/>
            <p:nvPr/>
          </p:nvSpPr>
          <p:spPr>
            <a:xfrm>
              <a:off x="8269047" y="17565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29 Elipse">
              <a:extLst>
                <a:ext uri="{FF2B5EF4-FFF2-40B4-BE49-F238E27FC236}">
                  <a16:creationId xmlns:a16="http://schemas.microsoft.com/office/drawing/2014/main" id="{53A4E019-7F69-4669-AAA4-F9D10F87BF75}"/>
                </a:ext>
              </a:extLst>
            </p:cNvPr>
            <p:cNvSpPr/>
            <p:nvPr/>
          </p:nvSpPr>
          <p:spPr>
            <a:xfrm>
              <a:off x="8035735" y="1974261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30 Elipse">
              <a:extLst>
                <a:ext uri="{FF2B5EF4-FFF2-40B4-BE49-F238E27FC236}">
                  <a16:creationId xmlns:a16="http://schemas.microsoft.com/office/drawing/2014/main" id="{7B093594-A077-4E29-85E4-D5D1A534DDC4}"/>
                </a:ext>
              </a:extLst>
            </p:cNvPr>
            <p:cNvSpPr/>
            <p:nvPr/>
          </p:nvSpPr>
          <p:spPr>
            <a:xfrm>
              <a:off x="8035735" y="1754468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31 Elipse">
              <a:extLst>
                <a:ext uri="{FF2B5EF4-FFF2-40B4-BE49-F238E27FC236}">
                  <a16:creationId xmlns:a16="http://schemas.microsoft.com/office/drawing/2014/main" id="{383A79F2-D020-4B3C-A062-F197C5B45342}"/>
                </a:ext>
              </a:extLst>
            </p:cNvPr>
            <p:cNvSpPr/>
            <p:nvPr/>
          </p:nvSpPr>
          <p:spPr>
            <a:xfrm>
              <a:off x="8492563" y="220423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32 Elipse">
              <a:extLst>
                <a:ext uri="{FF2B5EF4-FFF2-40B4-BE49-F238E27FC236}">
                  <a16:creationId xmlns:a16="http://schemas.microsoft.com/office/drawing/2014/main" id="{DC2C7E05-5EA2-43FF-B9A9-D6F58EBE3E26}"/>
                </a:ext>
              </a:extLst>
            </p:cNvPr>
            <p:cNvSpPr/>
            <p:nvPr/>
          </p:nvSpPr>
          <p:spPr>
            <a:xfrm>
              <a:off x="8269047" y="265650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" name="33 Marco">
              <a:extLst>
                <a:ext uri="{FF2B5EF4-FFF2-40B4-BE49-F238E27FC236}">
                  <a16:creationId xmlns:a16="http://schemas.microsoft.com/office/drawing/2014/main" id="{AD30464E-C4E3-4862-9A53-13848C7EA1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2433151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0" name="34 Marco">
              <a:extLst>
                <a:ext uri="{FF2B5EF4-FFF2-40B4-BE49-F238E27FC236}">
                  <a16:creationId xmlns:a16="http://schemas.microsoft.com/office/drawing/2014/main" id="{3B7EC039-D0B5-4ED7-8C4A-9F6563945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1525253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1" name="35 Marco">
              <a:extLst>
                <a:ext uri="{FF2B5EF4-FFF2-40B4-BE49-F238E27FC236}">
                  <a16:creationId xmlns:a16="http://schemas.microsoft.com/office/drawing/2014/main" id="{62C3A60A-142F-4338-8C89-B273CE040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106529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2" name="54 Elipse">
              <a:extLst>
                <a:ext uri="{FF2B5EF4-FFF2-40B4-BE49-F238E27FC236}">
                  <a16:creationId xmlns:a16="http://schemas.microsoft.com/office/drawing/2014/main" id="{F5306AE4-7E45-47AA-8C64-83441836D506}"/>
                </a:ext>
              </a:extLst>
            </p:cNvPr>
            <p:cNvSpPr/>
            <p:nvPr/>
          </p:nvSpPr>
          <p:spPr>
            <a:xfrm>
              <a:off x="7809515" y="1295813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55 Elipse">
              <a:extLst>
                <a:ext uri="{FF2B5EF4-FFF2-40B4-BE49-F238E27FC236}">
                  <a16:creationId xmlns:a16="http://schemas.microsoft.com/office/drawing/2014/main" id="{BA708CAD-293F-4726-A8C7-1BD057283B3C}"/>
                </a:ext>
              </a:extLst>
            </p:cNvPr>
            <p:cNvSpPr/>
            <p:nvPr/>
          </p:nvSpPr>
          <p:spPr>
            <a:xfrm>
              <a:off x="7585999" y="1295813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46 Elipse">
              <a:extLst>
                <a:ext uri="{FF2B5EF4-FFF2-40B4-BE49-F238E27FC236}">
                  <a16:creationId xmlns:a16="http://schemas.microsoft.com/office/drawing/2014/main" id="{80CF52D1-95B5-4CE5-8BEB-ED0BA0DDDD87}"/>
                </a:ext>
              </a:extLst>
            </p:cNvPr>
            <p:cNvSpPr/>
            <p:nvPr/>
          </p:nvSpPr>
          <p:spPr>
            <a:xfrm>
              <a:off x="7585999" y="175654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5" name="52 Marco">
              <a:extLst>
                <a:ext uri="{FF2B5EF4-FFF2-40B4-BE49-F238E27FC236}">
                  <a16:creationId xmlns:a16="http://schemas.microsoft.com/office/drawing/2014/main" id="{67331134-51A9-4AA4-A6EB-D8CACC8CB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2794" y="1525253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6" name="36 Elipse">
              <a:extLst>
                <a:ext uri="{FF2B5EF4-FFF2-40B4-BE49-F238E27FC236}">
                  <a16:creationId xmlns:a16="http://schemas.microsoft.com/office/drawing/2014/main" id="{9C1F7E21-76A3-47CF-B8C5-F3648F1B320F}"/>
                </a:ext>
              </a:extLst>
            </p:cNvPr>
            <p:cNvSpPr/>
            <p:nvPr/>
          </p:nvSpPr>
          <p:spPr>
            <a:xfrm>
              <a:off x="8492563" y="84538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" name="37 Elipse">
              <a:extLst>
                <a:ext uri="{FF2B5EF4-FFF2-40B4-BE49-F238E27FC236}">
                  <a16:creationId xmlns:a16="http://schemas.microsoft.com/office/drawing/2014/main" id="{2B4C371C-A51F-4637-BF7B-892ED7FDC2C8}"/>
                </a:ext>
              </a:extLst>
            </p:cNvPr>
            <p:cNvSpPr/>
            <p:nvPr/>
          </p:nvSpPr>
          <p:spPr>
            <a:xfrm>
              <a:off x="8269047" y="84538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54 Elipse">
              <a:extLst>
                <a:ext uri="{FF2B5EF4-FFF2-40B4-BE49-F238E27FC236}">
                  <a16:creationId xmlns:a16="http://schemas.microsoft.com/office/drawing/2014/main" id="{9DFC53B9-017D-4324-AB07-AE2FE76A50B6}"/>
                </a:ext>
              </a:extLst>
            </p:cNvPr>
            <p:cNvSpPr/>
            <p:nvPr/>
          </p:nvSpPr>
          <p:spPr>
            <a:xfrm>
              <a:off x="7809515" y="84538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34 Marco">
              <a:extLst>
                <a:ext uri="{FF2B5EF4-FFF2-40B4-BE49-F238E27FC236}">
                  <a16:creationId xmlns:a16="http://schemas.microsoft.com/office/drawing/2014/main" id="{B5AB90FA-950E-4B0B-BDA3-9EE1B84C1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42" y="617310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0" name="54 Elipse">
              <a:extLst>
                <a:ext uri="{FF2B5EF4-FFF2-40B4-BE49-F238E27FC236}">
                  <a16:creationId xmlns:a16="http://schemas.microsoft.com/office/drawing/2014/main" id="{6242495D-D5DB-4B18-8B5F-69BA3522929C}"/>
                </a:ext>
              </a:extLst>
            </p:cNvPr>
            <p:cNvSpPr/>
            <p:nvPr/>
          </p:nvSpPr>
          <p:spPr>
            <a:xfrm>
              <a:off x="8037242" y="6164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39 Elipse">
              <a:extLst>
                <a:ext uri="{FF2B5EF4-FFF2-40B4-BE49-F238E27FC236}">
                  <a16:creationId xmlns:a16="http://schemas.microsoft.com/office/drawing/2014/main" id="{5093EE02-82BA-4B4D-967A-B0A398C48896}"/>
                </a:ext>
              </a:extLst>
            </p:cNvPr>
            <p:cNvSpPr/>
            <p:nvPr/>
          </p:nvSpPr>
          <p:spPr>
            <a:xfrm>
              <a:off x="7361550" y="1066177"/>
              <a:ext cx="109728" cy="109728"/>
            </a:xfrm>
            <a:prstGeom prst="ellipse">
              <a:avLst/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35 Marco">
              <a:extLst>
                <a:ext uri="{FF2B5EF4-FFF2-40B4-BE49-F238E27FC236}">
                  <a16:creationId xmlns:a16="http://schemas.microsoft.com/office/drawing/2014/main" id="{C9FC35EC-EF92-43DE-A871-B097F826FB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150" y="1065299"/>
              <a:ext cx="109728" cy="109728"/>
            </a:xfrm>
            <a:prstGeom prst="frame">
              <a:avLst>
                <a:gd name="adj1" fmla="val 25587"/>
              </a:avLst>
            </a:prstGeom>
            <a:solidFill>
              <a:srgbClr val="D0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3" name="37 Elipse">
              <a:extLst>
                <a:ext uri="{FF2B5EF4-FFF2-40B4-BE49-F238E27FC236}">
                  <a16:creationId xmlns:a16="http://schemas.microsoft.com/office/drawing/2014/main" id="{3AFAA0B6-FF5B-439B-96CB-16748ACB785F}"/>
                </a:ext>
              </a:extLst>
            </p:cNvPr>
            <p:cNvSpPr/>
            <p:nvPr/>
          </p:nvSpPr>
          <p:spPr>
            <a:xfrm>
              <a:off x="8269047" y="396535"/>
              <a:ext cx="109728" cy="109728"/>
            </a:xfrm>
            <a:prstGeom prst="ellipse">
              <a:avLst/>
            </a:prstGeom>
            <a:solidFill>
              <a:srgbClr val="00A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" name="54 Elipse">
              <a:extLst>
                <a:ext uri="{FF2B5EF4-FFF2-40B4-BE49-F238E27FC236}">
                  <a16:creationId xmlns:a16="http://schemas.microsoft.com/office/drawing/2014/main" id="{9F9A7862-9038-47B1-AD38-E4ECF1F85E5C}"/>
                </a:ext>
              </a:extLst>
            </p:cNvPr>
            <p:cNvSpPr/>
            <p:nvPr/>
          </p:nvSpPr>
          <p:spPr>
            <a:xfrm>
              <a:off x="7809515" y="39653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55 Elipse">
              <a:extLst>
                <a:ext uri="{FF2B5EF4-FFF2-40B4-BE49-F238E27FC236}">
                  <a16:creationId xmlns:a16="http://schemas.microsoft.com/office/drawing/2014/main" id="{1CF5066D-8599-4E04-9CF9-EF749D4F70AB}"/>
                </a:ext>
              </a:extLst>
            </p:cNvPr>
            <p:cNvSpPr/>
            <p:nvPr/>
          </p:nvSpPr>
          <p:spPr>
            <a:xfrm>
              <a:off x="7585999" y="39653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38 Rectángulo">
              <a:extLst>
                <a:ext uri="{FF2B5EF4-FFF2-40B4-BE49-F238E27FC236}">
                  <a16:creationId xmlns:a16="http://schemas.microsoft.com/office/drawing/2014/main" id="{FEC255F9-3304-4035-9A1B-1CFE83D61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7361" y="616447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36" name="Google Shape;1026;g8042508f59_0_0">
            <a:extLst>
              <a:ext uri="{FF2B5EF4-FFF2-40B4-BE49-F238E27FC236}">
                <a16:creationId xmlns:a16="http://schemas.microsoft.com/office/drawing/2014/main" id="{3D17C8D2-47CA-3041-99C0-F52158536220}"/>
              </a:ext>
            </a:extLst>
          </p:cNvPr>
          <p:cNvPicPr preferRelativeResize="0"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37" y="4068073"/>
            <a:ext cx="1947700" cy="892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86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28" r:id="rId2"/>
    <p:sldLayoutId id="2147483692" r:id="rId3"/>
    <p:sldLayoutId id="2147483693" r:id="rId4"/>
    <p:sldLayoutId id="2147483695" r:id="rId5"/>
    <p:sldLayoutId id="2147483696" r:id="rId6"/>
    <p:sldLayoutId id="2147483697" r:id="rId7"/>
    <p:sldLayoutId id="2147483726" r:id="rId8"/>
    <p:sldLayoutId id="2147483698" r:id="rId9"/>
    <p:sldLayoutId id="2147483724" r:id="rId10"/>
    <p:sldLayoutId id="2147483725" r:id="rId11"/>
    <p:sldLayoutId id="2147483699" r:id="rId12"/>
    <p:sldLayoutId id="2147483727" r:id="rId13"/>
    <p:sldLayoutId id="2147483701" r:id="rId14"/>
    <p:sldLayoutId id="2147483702" r:id="rId15"/>
    <p:sldLayoutId id="2147483715" r:id="rId16"/>
    <p:sldLayoutId id="2147483723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65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6D53CA4-7DC7-4A7A-ADE5-1265758AC61F}"/>
              </a:ext>
            </a:extLst>
          </p:cNvPr>
          <p:cNvSpPr txBox="1"/>
          <p:nvPr/>
        </p:nvSpPr>
        <p:spPr>
          <a:xfrm>
            <a:off x="545951" y="3331202"/>
            <a:ext cx="4620408" cy="2923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3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MENDOZA | ABRIL | 2022 </a:t>
            </a:r>
          </a:p>
        </p:txBody>
      </p:sp>
      <p:sp>
        <p:nvSpPr>
          <p:cNvPr id="2" name="Google Shape;1027;g8042508f59_0_0">
            <a:extLst>
              <a:ext uri="{FF2B5EF4-FFF2-40B4-BE49-F238E27FC236}">
                <a16:creationId xmlns:a16="http://schemas.microsoft.com/office/drawing/2014/main" id="{51584569-A578-4980-81EF-462CA63E134B}"/>
              </a:ext>
            </a:extLst>
          </p:cNvPr>
          <p:cNvSpPr txBox="1"/>
          <p:nvPr/>
        </p:nvSpPr>
        <p:spPr>
          <a:xfrm>
            <a:off x="436222" y="1565465"/>
            <a:ext cx="8598049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5400" b="1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D.I.C.</a:t>
            </a:r>
            <a:endParaRPr sz="5400" b="1" i="0" u="none" strike="noStrike" cap="none" dirty="0">
              <a:solidFill>
                <a:schemeClr val="accent2">
                  <a:lumMod val="60000"/>
                  <a:lumOff val="4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AR" sz="3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Descompresión Instantánea Controlada</a:t>
            </a:r>
            <a:endParaRPr sz="32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BE00F8-FBFE-429C-AFF4-3656A6B21DCF}"/>
              </a:ext>
            </a:extLst>
          </p:cNvPr>
          <p:cNvSpPr txBox="1"/>
          <p:nvPr/>
        </p:nvSpPr>
        <p:spPr>
          <a:xfrm>
            <a:off x="6156960" y="3601772"/>
            <a:ext cx="24410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Lic. Cristian Ciurletti</a:t>
            </a:r>
            <a:endParaRPr lang="es-AR" sz="1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47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01;p50">
            <a:extLst>
              <a:ext uri="{FF2B5EF4-FFF2-40B4-BE49-F238E27FC236}">
                <a16:creationId xmlns:a16="http://schemas.microsoft.com/office/drawing/2014/main" id="{2F81ADA1-A96B-4A5F-AA56-0CEA3C3D8575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9" y="-3042"/>
            <a:ext cx="9154819" cy="514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7 Imagen">
            <a:extLst>
              <a:ext uri="{FF2B5EF4-FFF2-40B4-BE49-F238E27FC236}">
                <a16:creationId xmlns:a16="http://schemas.microsoft.com/office/drawing/2014/main" id="{5A04D63C-23E6-491F-84D0-9D945EE55D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564" y="4022332"/>
            <a:ext cx="1865071" cy="1098373"/>
          </a:xfrm>
          <a:prstGeom prst="rect">
            <a:avLst/>
          </a:prstGeom>
        </p:spPr>
      </p:pic>
      <p:sp>
        <p:nvSpPr>
          <p:cNvPr id="43" name="Google Shape;2513;p118">
            <a:extLst>
              <a:ext uri="{FF2B5EF4-FFF2-40B4-BE49-F238E27FC236}">
                <a16:creationId xmlns:a16="http://schemas.microsoft.com/office/drawing/2014/main" id="{57763C81-0FCD-4059-9746-1EAA119430D8}"/>
              </a:ext>
            </a:extLst>
          </p:cNvPr>
          <p:cNvSpPr/>
          <p:nvPr/>
        </p:nvSpPr>
        <p:spPr>
          <a:xfrm>
            <a:off x="0" y="1037774"/>
            <a:ext cx="457198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SzPts val="1100"/>
            </a:pPr>
            <a:r>
              <a:rPr lang="es-AR" sz="3600" dirty="0">
                <a:solidFill>
                  <a:schemeClr val="bg1"/>
                </a:solidFill>
                <a:latin typeface="Montserrat SemiBold" pitchFamily="2" charset="77"/>
                <a:ea typeface="Open Sans SemiBold"/>
                <a:cs typeface="Open Sans SemiBold"/>
                <a:sym typeface="Open Sans SemiBold"/>
              </a:rPr>
              <a:t>MUCHAS </a:t>
            </a:r>
            <a:br>
              <a:rPr lang="es-AR" sz="3600" dirty="0">
                <a:solidFill>
                  <a:schemeClr val="bg1"/>
                </a:solidFill>
                <a:latin typeface="Montserrat SemiBold" pitchFamily="2" charset="77"/>
                <a:ea typeface="Open Sans SemiBold"/>
                <a:cs typeface="Open Sans SemiBold"/>
                <a:sym typeface="Open Sans SemiBold"/>
              </a:rPr>
            </a:br>
            <a:r>
              <a:rPr lang="es-AR" sz="3600" dirty="0">
                <a:solidFill>
                  <a:schemeClr val="bg1"/>
                </a:solidFill>
                <a:latin typeface="Montserrat SemiBold" pitchFamily="2" charset="77"/>
                <a:ea typeface="Open Sans SemiBold"/>
                <a:cs typeface="Open Sans SemiBold"/>
                <a:sym typeface="Open Sans SemiBold"/>
              </a:rPr>
              <a:t>GRACIAS</a:t>
            </a:r>
          </a:p>
        </p:txBody>
      </p:sp>
      <p:sp>
        <p:nvSpPr>
          <p:cNvPr id="48" name="Google Shape;2513;p118">
            <a:extLst>
              <a:ext uri="{FF2B5EF4-FFF2-40B4-BE49-F238E27FC236}">
                <a16:creationId xmlns:a16="http://schemas.microsoft.com/office/drawing/2014/main" id="{CEE73B0C-0EC0-4C9E-A316-9754D68C1357}"/>
              </a:ext>
            </a:extLst>
          </p:cNvPr>
          <p:cNvSpPr/>
          <p:nvPr/>
        </p:nvSpPr>
        <p:spPr>
          <a:xfrm>
            <a:off x="4707417" y="512796"/>
            <a:ext cx="402277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A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Depto. de Desarrollo de Cadenas de Valor Agroindustriales Cuyo</a:t>
            </a:r>
          </a:p>
          <a:p>
            <a:endParaRPr lang="es-A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Técnica Alimentos Cuyo</a:t>
            </a:r>
            <a:endParaRPr lang="es-A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FEE81C4-FD38-4D68-AD36-2C5610EEE46E}"/>
              </a:ext>
            </a:extLst>
          </p:cNvPr>
          <p:cNvCxnSpPr>
            <a:cxnSpLocks/>
          </p:cNvCxnSpPr>
          <p:nvPr/>
        </p:nvCxnSpPr>
        <p:spPr>
          <a:xfrm>
            <a:off x="4572000" y="512796"/>
            <a:ext cx="0" cy="2137461"/>
          </a:xfrm>
          <a:prstGeom prst="line">
            <a:avLst/>
          </a:prstGeom>
          <a:ln>
            <a:solidFill>
              <a:srgbClr val="00B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oogle Shape;1026;g8042508f59_0_0">
            <a:extLst>
              <a:ext uri="{FF2B5EF4-FFF2-40B4-BE49-F238E27FC236}">
                <a16:creationId xmlns:a16="http://schemas.microsoft.com/office/drawing/2014/main" id="{6E6D23B4-0F2C-0E40-B643-9910D88BEF04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28" y="4126091"/>
            <a:ext cx="1947700" cy="892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13;p118">
            <a:extLst>
              <a:ext uri="{FF2B5EF4-FFF2-40B4-BE49-F238E27FC236}">
                <a16:creationId xmlns:a16="http://schemas.microsoft.com/office/drawing/2014/main" id="{F81EFE19-498D-4A13-BA62-728C94882E08}"/>
              </a:ext>
            </a:extLst>
          </p:cNvPr>
          <p:cNvSpPr/>
          <p:nvPr/>
        </p:nvSpPr>
        <p:spPr>
          <a:xfrm>
            <a:off x="4707417" y="2017752"/>
            <a:ext cx="402277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Cecilia Espejo  –    cespejo@inti.gob.ar</a:t>
            </a:r>
          </a:p>
          <a:p>
            <a:r>
              <a:rPr lang="es-A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Sonia Claros    –    sclaros@inti.gob.ar</a:t>
            </a:r>
          </a:p>
          <a:p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Cristian Ciurletti – ciurleti@inti.gob.ar</a:t>
            </a:r>
          </a:p>
          <a:p>
            <a:endParaRPr lang="es-A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35CDDB0A-FF1D-4597-B869-5754004B3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1796" y="254450"/>
            <a:ext cx="5101212" cy="685603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Proceso DIC </a:t>
            </a:r>
          </a:p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Caída de Presión Controlada Instantánea</a:t>
            </a:r>
            <a:endParaRPr lang="es-AR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83AE91-5ADB-4E7A-8947-E933CC71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7" y="1361503"/>
            <a:ext cx="1248805" cy="15401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179FB5-3EC2-43F0-9D43-93BA8E54CB95}"/>
              </a:ext>
            </a:extLst>
          </p:cNvPr>
          <p:cNvSpPr txBox="1"/>
          <p:nvPr/>
        </p:nvSpPr>
        <p:spPr>
          <a:xfrm>
            <a:off x="2627376" y="1361503"/>
            <a:ext cx="4407408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sz="1800" b="1" dirty="0">
                <a:solidFill>
                  <a:srgbClr val="333333"/>
                </a:solidFill>
                <a:latin typeface="YanoneKaffeesatzRegular"/>
              </a:rPr>
              <a:t>Karim </a:t>
            </a:r>
            <a:r>
              <a:rPr lang="es-AR" sz="1800" b="1" i="0" dirty="0">
                <a:solidFill>
                  <a:srgbClr val="333333"/>
                </a:solidFill>
                <a:effectLst/>
                <a:latin typeface="YanoneKaffeesatzRegular"/>
              </a:rPr>
              <a:t>ALLAF</a:t>
            </a:r>
            <a:endParaRPr lang="es-AR" sz="1800" b="1" dirty="0">
              <a:solidFill>
                <a:srgbClr val="333333"/>
              </a:solidFill>
              <a:latin typeface="YanoneKaffeesatzRegular"/>
            </a:endParaRPr>
          </a:p>
          <a:p>
            <a:pPr algn="l"/>
            <a:endParaRPr lang="es-AR" sz="1800" i="0" dirty="0">
              <a:solidFill>
                <a:srgbClr val="333333"/>
              </a:solidFill>
              <a:effectLst/>
              <a:latin typeface="OpenSansRegular"/>
            </a:endParaRPr>
          </a:p>
          <a:p>
            <a:pPr algn="l"/>
            <a:r>
              <a:rPr lang="es-AR" sz="1800" i="0" dirty="0">
                <a:solidFill>
                  <a:srgbClr val="333333"/>
                </a:solidFill>
                <a:effectLst/>
                <a:latin typeface="OpenSansRegular"/>
              </a:rPr>
              <a:t>Profesor Emérito</a:t>
            </a:r>
          </a:p>
          <a:p>
            <a:pPr algn="l"/>
            <a:endParaRPr lang="es-AR" sz="1800" dirty="0">
              <a:solidFill>
                <a:srgbClr val="333333"/>
              </a:solidFill>
              <a:latin typeface="OpenSansRegular"/>
            </a:endParaRPr>
          </a:p>
          <a:p>
            <a:pPr algn="l"/>
            <a:r>
              <a:rPr lang="es-AR" sz="1800" i="0" dirty="0">
                <a:solidFill>
                  <a:srgbClr val="333333"/>
                </a:solidFill>
                <a:effectLst/>
                <a:latin typeface="OpenSansRegular"/>
              </a:rPr>
              <a:t>Universidad de La Rochelle - Francia</a:t>
            </a:r>
            <a:endParaRPr lang="es-AR" sz="1800" i="0" dirty="0">
              <a:solidFill>
                <a:srgbClr val="333333"/>
              </a:solidFill>
              <a:effectLst/>
              <a:latin typeface="YanoneKaffeesatzRegular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2E67DB-D0CD-4252-AD65-73D79A7B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23145"/>
            <a:ext cx="2206752" cy="123068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07231-00B4-4A40-B717-2CC1665D37B4}"/>
              </a:ext>
            </a:extLst>
          </p:cNvPr>
          <p:cNvSpPr txBox="1"/>
          <p:nvPr/>
        </p:nvSpPr>
        <p:spPr>
          <a:xfrm>
            <a:off x="2545080" y="3461435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2800" b="0" i="0" dirty="0">
                <a:solidFill>
                  <a:srgbClr val="666666"/>
                </a:solidFill>
                <a:effectLst/>
                <a:latin typeface="Helvetica Neue"/>
              </a:rPr>
              <a:t>Tecnologías para la agroindustria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8B095E-FC44-45B4-AC58-58ABF60C1E50}"/>
              </a:ext>
            </a:extLst>
          </p:cNvPr>
          <p:cNvSpPr txBox="1"/>
          <p:nvPr/>
        </p:nvSpPr>
        <p:spPr>
          <a:xfrm>
            <a:off x="882777" y="4626498"/>
            <a:ext cx="28834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  <a:highlight>
                  <a:srgbClr val="000000"/>
                </a:highlight>
              </a:rPr>
              <a:t>www.abcar-dic.com</a:t>
            </a:r>
          </a:p>
        </p:txBody>
      </p:sp>
    </p:spTree>
    <p:extLst>
      <p:ext uri="{BB962C8B-B14F-4D97-AF65-F5344CB8AC3E}">
        <p14:creationId xmlns:p14="http://schemas.microsoft.com/office/powerpoint/2010/main" val="15598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DF22ED-5997-414D-B44D-AB5E6DE49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564" y="193490"/>
            <a:ext cx="5101212" cy="685603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Proceso DIC </a:t>
            </a:r>
          </a:p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Caída de Presión Controlada Instantánea</a:t>
            </a:r>
            <a:endParaRPr lang="es-AR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E4667E-379D-4641-809A-116BE749B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92" y="879093"/>
            <a:ext cx="4681728" cy="40457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35FA22-B5E3-4333-9EB8-C0F9EE42FD8F}"/>
              </a:ext>
            </a:extLst>
          </p:cNvPr>
          <p:cNvSpPr txBox="1"/>
          <p:nvPr/>
        </p:nvSpPr>
        <p:spPr>
          <a:xfrm>
            <a:off x="5132832" y="1012377"/>
            <a:ext cx="3694176" cy="14927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Cámara de tratamiento  </a:t>
            </a:r>
            <a:r>
              <a:rPr lang="es-ES" b="1" dirty="0"/>
              <a:t>Volumen de productos: ~ 3 L</a:t>
            </a:r>
          </a:p>
          <a:p>
            <a:endParaRPr lang="es-E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Un tanque de vacío de 1 m</a:t>
            </a:r>
            <a:r>
              <a:rPr lang="es-ES" sz="1800" b="1" baseline="30000" dirty="0"/>
              <a:t>3</a:t>
            </a:r>
          </a:p>
          <a:p>
            <a:endParaRPr lang="es-ES" sz="1800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Bomba de vacío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CCD1F3-BD42-43C3-A379-66C3FCF7F2F6}"/>
              </a:ext>
            </a:extLst>
          </p:cNvPr>
          <p:cNvSpPr txBox="1"/>
          <p:nvPr/>
        </p:nvSpPr>
        <p:spPr>
          <a:xfrm>
            <a:off x="5132832" y="2835176"/>
            <a:ext cx="369417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A la unidad DIC se la debe adicionar de los siguientes elementos:</a:t>
            </a:r>
          </a:p>
          <a:p>
            <a:pPr algn="just"/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Una caldera de vapor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Un compresor de 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Un sistema de enfriamiento de agua</a:t>
            </a:r>
          </a:p>
        </p:txBody>
      </p:sp>
    </p:spTree>
    <p:extLst>
      <p:ext uri="{BB962C8B-B14F-4D97-AF65-F5344CB8AC3E}">
        <p14:creationId xmlns:p14="http://schemas.microsoft.com/office/powerpoint/2010/main" val="35507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39C4BD6-CA4A-4C0A-A405-D92F378D0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621" y="932215"/>
            <a:ext cx="7062724" cy="1256596"/>
          </a:xfrm>
        </p:spPr>
        <p:txBody>
          <a:bodyPr/>
          <a:lstStyle/>
          <a:p>
            <a:pPr algn="just"/>
            <a:r>
              <a:rPr lang="es-ES" sz="1400" dirty="0"/>
              <a:t>El proceso DIC consiste en someter a un producto a una presión de vapor (menor a 1MPa) a una temperatura alta (menor a 180º) por un tiempo corto (menor a 1 minuto) seguido por una abrupta caída de presión hasta el vacío (3-5kPa en 10-60 ms).</a:t>
            </a:r>
            <a:endParaRPr lang="es-AR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355B7B-98F9-47DB-8A21-6B224B72F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47" y="182086"/>
            <a:ext cx="5102794" cy="7315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7B94CD-3463-46AE-BB82-E94DD3017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33" y="2030545"/>
            <a:ext cx="4331508" cy="27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8C8E56-570D-427C-A9C8-993D9758C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4" y="1815955"/>
            <a:ext cx="8918472" cy="31454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223AFE-1915-4FAC-9015-DB47BAA082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47" y="182086"/>
            <a:ext cx="5102794" cy="7315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13AC5E-44A9-432C-8754-C77394309B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68" y="913669"/>
            <a:ext cx="709635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E902AB-4661-46C3-A1DE-8992947907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47" y="182086"/>
            <a:ext cx="5102794" cy="7315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0C1558-6131-4D93-9EEB-0E63DB246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" y="1395858"/>
            <a:ext cx="7470648" cy="36265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FF6553-561F-407C-8F58-2FE38D333301}"/>
              </a:ext>
            </a:extLst>
          </p:cNvPr>
          <p:cNvSpPr txBox="1"/>
          <p:nvPr/>
        </p:nvSpPr>
        <p:spPr>
          <a:xfrm>
            <a:off x="710184" y="903030"/>
            <a:ext cx="747064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Optimización en procesos de secado - Snack</a:t>
            </a:r>
          </a:p>
        </p:txBody>
      </p:sp>
    </p:spTree>
    <p:extLst>
      <p:ext uri="{BB962C8B-B14F-4D97-AF65-F5344CB8AC3E}">
        <p14:creationId xmlns:p14="http://schemas.microsoft.com/office/powerpoint/2010/main" val="1262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C_video_ABCAR">
            <a:hlinkClick r:id="" action="ppaction://media"/>
            <a:extLst>
              <a:ext uri="{FF2B5EF4-FFF2-40B4-BE49-F238E27FC236}">
                <a16:creationId xmlns:a16="http://schemas.microsoft.com/office/drawing/2014/main" id="{B7E29C41-102F-416E-AD5F-646E5C896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487" y="1106455"/>
            <a:ext cx="4742689" cy="3557017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2525C85D-9F15-4175-9A42-2ECD3331C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2756" y="79077"/>
            <a:ext cx="5101212" cy="912965"/>
          </a:xfrm>
        </p:spPr>
        <p:txBody>
          <a:bodyPr/>
          <a:lstStyle/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Proceso DIC </a:t>
            </a:r>
          </a:p>
          <a:p>
            <a:pPr algn="ctr"/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Caída de Presión Controlada Instantánea</a:t>
            </a:r>
          </a:p>
          <a:p>
            <a:pPr algn="ctr"/>
            <a:endParaRPr lang="es-AR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C21A5-D4C2-4ABE-A7F2-E7395CCB04C4}"/>
              </a:ext>
            </a:extLst>
          </p:cNvPr>
          <p:cNvSpPr txBox="1"/>
          <p:nvPr/>
        </p:nvSpPr>
        <p:spPr>
          <a:xfrm>
            <a:off x="2084831" y="79867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Trozos de mango sometidos al proceso D.I.C.</a:t>
            </a:r>
            <a:endParaRPr lang="es-E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A6E3BF-E764-4A2F-BA0B-A069F044B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47" y="182086"/>
            <a:ext cx="5102794" cy="7315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60E503-3E3B-4517-8CA2-DC39138F435E}"/>
              </a:ext>
            </a:extLst>
          </p:cNvPr>
          <p:cNvSpPr txBox="1"/>
          <p:nvPr/>
        </p:nvSpPr>
        <p:spPr>
          <a:xfrm>
            <a:off x="670560" y="880859"/>
            <a:ext cx="747064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Descontaminación (pasteurización, esterilización)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6E6599-0E93-4A4D-B1A1-D87142E13E4F}"/>
              </a:ext>
            </a:extLst>
          </p:cNvPr>
          <p:cNvSpPr txBox="1"/>
          <p:nvPr/>
        </p:nvSpPr>
        <p:spPr>
          <a:xfrm>
            <a:off x="368587" y="1457424"/>
            <a:ext cx="4813013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800" dirty="0"/>
              <a:t>Elimina las bacterias vegetativas y esporas bacterianas (E. </a:t>
            </a:r>
            <a:r>
              <a:rPr lang="es-ES" sz="1800" dirty="0" err="1"/>
              <a:t>coli</a:t>
            </a:r>
            <a:r>
              <a:rPr lang="es-ES" sz="1800" dirty="0"/>
              <a:t>, Salmonella, Listeria).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800" dirty="0"/>
              <a:t>Reducción del número de bacterias hasta 4 log.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800" dirty="0"/>
              <a:t>Proceso compatible con la certificación orgánica.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800" dirty="0"/>
              <a:t>El material puede ser procesado en forma de hojas, trozos o en polvo.</a:t>
            </a:r>
            <a:endParaRPr lang="es-AR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0EEF00-6295-4C73-A6E0-A815F38B0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1765031"/>
            <a:ext cx="1684933" cy="1263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200F5E-2845-4EAE-9A27-7A08F6E96987}"/>
              </a:ext>
            </a:extLst>
          </p:cNvPr>
          <p:cNvSpPr txBox="1"/>
          <p:nvPr/>
        </p:nvSpPr>
        <p:spPr>
          <a:xfrm>
            <a:off x="5356552" y="1443801"/>
            <a:ext cx="249326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b="1" i="1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Espora antes de procesar</a:t>
            </a:r>
            <a:endParaRPr lang="es-A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AC05EE-8528-4FF5-9939-3FA9F2959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3610043"/>
            <a:ext cx="1684935" cy="126370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F543C6-BE0D-467E-8AB3-124D86B9EFCC}"/>
              </a:ext>
            </a:extLst>
          </p:cNvPr>
          <p:cNvSpPr txBox="1"/>
          <p:nvPr/>
        </p:nvSpPr>
        <p:spPr>
          <a:xfrm>
            <a:off x="5356552" y="3252961"/>
            <a:ext cx="26901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2">
                    <a:lumMod val="50000"/>
                  </a:schemeClr>
                </a:solidFill>
              </a:rPr>
              <a:t>Espora después de procesar</a:t>
            </a:r>
          </a:p>
        </p:txBody>
      </p:sp>
    </p:spTree>
    <p:extLst>
      <p:ext uri="{BB962C8B-B14F-4D97-AF65-F5344CB8AC3E}">
        <p14:creationId xmlns:p14="http://schemas.microsoft.com/office/powerpoint/2010/main" val="41204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A6E3BF-E764-4A2F-BA0B-A069F044BD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47" y="182086"/>
            <a:ext cx="5102794" cy="7315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60E503-3E3B-4517-8CA2-DC39138F435E}"/>
              </a:ext>
            </a:extLst>
          </p:cNvPr>
          <p:cNvSpPr txBox="1"/>
          <p:nvPr/>
        </p:nvSpPr>
        <p:spPr>
          <a:xfrm>
            <a:off x="670560" y="880859"/>
            <a:ext cx="747064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2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Extracción de compuestos volátiles y no volátiles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6E6599-0E93-4A4D-B1A1-D87142E13E4F}"/>
              </a:ext>
            </a:extLst>
          </p:cNvPr>
          <p:cNvSpPr txBox="1"/>
          <p:nvPr/>
        </p:nvSpPr>
        <p:spPr>
          <a:xfrm>
            <a:off x="191228" y="1812497"/>
            <a:ext cx="4111531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Extracción de las fracciones volátiles en minutos (2 a 4 min),</a:t>
            </a:r>
          </a:p>
          <a:p>
            <a:pPr algn="ctr"/>
            <a:r>
              <a:rPr lang="es-ES" sz="2000" dirty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contra horas de proceso con hidrodestilación o destilación por arrastre de vapor.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956D31-B668-4A31-B599-0EDA77717801}"/>
              </a:ext>
            </a:extLst>
          </p:cNvPr>
          <p:cNvSpPr txBox="1"/>
          <p:nvPr/>
        </p:nvSpPr>
        <p:spPr>
          <a:xfrm>
            <a:off x="670560" y="1412387"/>
            <a:ext cx="30085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Compuestos Volátiles </a:t>
            </a:r>
            <a:endParaRPr lang="es-AR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EE0565-9DBF-4B33-B949-91622A98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08" y="3540265"/>
            <a:ext cx="2889504" cy="144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0EF2351-B3B6-4283-8ECC-5E29DC62FA76}"/>
              </a:ext>
            </a:extLst>
          </p:cNvPr>
          <p:cNvSpPr txBox="1"/>
          <p:nvPr/>
        </p:nvSpPr>
        <p:spPr>
          <a:xfrm>
            <a:off x="4773168" y="1412387"/>
            <a:ext cx="33680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Compuestos No Volátiles </a:t>
            </a:r>
            <a:endParaRPr lang="es-AR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0051D-3E7B-4CC8-A5EE-CC686B58C280}"/>
              </a:ext>
            </a:extLst>
          </p:cNvPr>
          <p:cNvSpPr txBox="1"/>
          <p:nvPr/>
        </p:nvSpPr>
        <p:spPr>
          <a:xfrm>
            <a:off x="4401422" y="1812497"/>
            <a:ext cx="4111531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Mejora los rendimientos de extracción (30% a 800%)</a:t>
            </a:r>
          </a:p>
          <a:p>
            <a:pPr algn="ctr"/>
            <a:r>
              <a:rPr lang="es-ES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Reduce el tiempo de extracción.</a:t>
            </a:r>
          </a:p>
          <a:p>
            <a:pPr algn="ctr"/>
            <a:r>
              <a:rPr lang="es-ES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Reduce la cantidad de disolvente y la energía utilizados.</a:t>
            </a:r>
            <a:endParaRPr lang="es-ES" sz="2000" dirty="0">
              <a:solidFill>
                <a:schemeClr val="tx1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31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INTI 2019 1">
      <a:dk1>
        <a:srgbClr val="323E46"/>
      </a:dk1>
      <a:lt1>
        <a:srgbClr val="FFFFFF"/>
      </a:lt1>
      <a:dk2>
        <a:srgbClr val="06388C"/>
      </a:dk2>
      <a:lt2>
        <a:srgbClr val="2AADD2"/>
      </a:lt2>
      <a:accent1>
        <a:srgbClr val="D0D3D4"/>
      </a:accent1>
      <a:accent2>
        <a:srgbClr val="DF521D"/>
      </a:accent2>
      <a:accent3>
        <a:srgbClr val="79529C"/>
      </a:accent3>
      <a:accent4>
        <a:srgbClr val="108160"/>
      </a:accent4>
      <a:accent5>
        <a:srgbClr val="FEC130"/>
      </a:accent5>
      <a:accent6>
        <a:srgbClr val="06388C"/>
      </a:accent6>
      <a:hlink>
        <a:srgbClr val="1CACD4"/>
      </a:hlink>
      <a:folHlink>
        <a:srgbClr val="333F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0" tIns="0" rIns="0" bIns="0" anchor="t" anchorCtr="0">
        <a:noAutofit/>
      </a:bodyPr>
      <a:lstStyle>
        <a:defPPr marL="0" indent="0" algn="l" rtl="0">
          <a:spcBef>
            <a:spcPts val="0"/>
          </a:spcBef>
          <a:spcAft>
            <a:spcPts val="0"/>
          </a:spcAft>
          <a:buNone/>
          <a:defRPr sz="4000" dirty="0">
            <a:solidFill>
              <a:srgbClr val="FFFFFF"/>
            </a:solidFill>
            <a:latin typeface="Montserrat" panose="00000500000000000000" pitchFamily="2" charset="0"/>
            <a:ea typeface="Montserrat"/>
            <a:cs typeface="Montserrat"/>
            <a:sym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327</Words>
  <Application>Microsoft Office PowerPoint</Application>
  <PresentationFormat>Presentación en pantalla (16:9)</PresentationFormat>
  <Paragraphs>55</Paragraphs>
  <Slides>10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YanoneKaffeesatzRegular</vt:lpstr>
      <vt:lpstr>Helvetica</vt:lpstr>
      <vt:lpstr>Wingdings</vt:lpstr>
      <vt:lpstr>Helvetica Neue</vt:lpstr>
      <vt:lpstr>Montserrat Black</vt:lpstr>
      <vt:lpstr>Montserrat</vt:lpstr>
      <vt:lpstr>Times New Roman</vt:lpstr>
      <vt:lpstr>Arial</vt:lpstr>
      <vt:lpstr>Open Sans SemiBold</vt:lpstr>
      <vt:lpstr>Montserrat SemiBold</vt:lpstr>
      <vt:lpstr>Calibri</vt:lpstr>
      <vt:lpstr>OpenSansRegular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Cintia</dc:creator>
  <cp:lastModifiedBy>monica</cp:lastModifiedBy>
  <cp:revision>289</cp:revision>
  <cp:lastPrinted>2019-08-26T17:55:26Z</cp:lastPrinted>
  <dcterms:modified xsi:type="dcterms:W3CDTF">2022-04-13T19:52:05Z</dcterms:modified>
</cp:coreProperties>
</file>