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8" r:id="rId2"/>
    <p:sldId id="482" r:id="rId3"/>
    <p:sldId id="483" r:id="rId4"/>
    <p:sldId id="484" r:id="rId5"/>
    <p:sldId id="485" r:id="rId6"/>
    <p:sldId id="486" r:id="rId7"/>
    <p:sldId id="487" r:id="rId8"/>
    <p:sldId id="493" r:id="rId9"/>
    <p:sldId id="488" r:id="rId10"/>
    <p:sldId id="489" r:id="rId11"/>
    <p:sldId id="490" r:id="rId12"/>
    <p:sldId id="491" r:id="rId13"/>
    <p:sldId id="49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7" autoAdjust="0"/>
  </p:normalViewPr>
  <p:slideViewPr>
    <p:cSldViewPr snapToGrid="0">
      <p:cViewPr varScale="1">
        <p:scale>
          <a:sx n="70" d="100"/>
          <a:sy n="70" d="100"/>
        </p:scale>
        <p:origin x="4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57308-6129-49A2-AB38-DA9639A978A8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6CECB948-2BFA-4CA0-AC45-D4797D06D5F9}">
      <dgm:prSet phldrT="[Texto]"/>
      <dgm:spPr/>
      <dgm:t>
        <a:bodyPr/>
        <a:lstStyle/>
        <a:p>
          <a:r>
            <a:rPr lang="es-AR" dirty="0" err="1"/>
            <a:t>Flowline</a:t>
          </a:r>
          <a:endParaRPr lang="es-AR" dirty="0"/>
        </a:p>
      </dgm:t>
    </dgm:pt>
    <dgm:pt modelId="{86EE30BE-1827-4B72-950F-9E20ED60D8FC}" type="parTrans" cxnId="{04396FE0-3440-4A50-A27F-DDD6E668B7E9}">
      <dgm:prSet/>
      <dgm:spPr/>
      <dgm:t>
        <a:bodyPr/>
        <a:lstStyle/>
        <a:p>
          <a:endParaRPr lang="es-AR"/>
        </a:p>
      </dgm:t>
    </dgm:pt>
    <dgm:pt modelId="{88AF3936-B8DC-460B-A7EE-0D97FFC558E1}" type="sibTrans" cxnId="{04396FE0-3440-4A50-A27F-DDD6E668B7E9}">
      <dgm:prSet/>
      <dgm:spPr/>
      <dgm:t>
        <a:bodyPr/>
        <a:lstStyle/>
        <a:p>
          <a:endParaRPr lang="es-AR"/>
        </a:p>
      </dgm:t>
    </dgm:pt>
    <dgm:pt modelId="{BEB10E17-7162-46F9-9F22-B73EB338C9DD}">
      <dgm:prSet phldrT="[Texto]"/>
      <dgm:spPr/>
      <dgm:t>
        <a:bodyPr/>
        <a:lstStyle/>
        <a:p>
          <a:r>
            <a:rPr lang="es-AR" dirty="0"/>
            <a:t>Trace </a:t>
          </a:r>
          <a:r>
            <a:rPr lang="es-AR" dirty="0" err="1"/>
            <a:t>selection</a:t>
          </a:r>
          <a:endParaRPr lang="es-AR" dirty="0"/>
        </a:p>
      </dgm:t>
    </dgm:pt>
    <dgm:pt modelId="{0616A32B-4F39-4DED-BC72-10AA6B5574E4}" type="parTrans" cxnId="{627A775D-80C8-4E3D-8AFB-6BE804F09BF0}">
      <dgm:prSet/>
      <dgm:spPr/>
      <dgm:t>
        <a:bodyPr/>
        <a:lstStyle/>
        <a:p>
          <a:endParaRPr lang="es-AR"/>
        </a:p>
      </dgm:t>
    </dgm:pt>
    <dgm:pt modelId="{E43C2D9C-6561-494C-923F-8F35A4A8717B}" type="sibTrans" cxnId="{627A775D-80C8-4E3D-8AFB-6BE804F09BF0}">
      <dgm:prSet/>
      <dgm:spPr/>
      <dgm:t>
        <a:bodyPr/>
        <a:lstStyle/>
        <a:p>
          <a:endParaRPr lang="es-AR"/>
        </a:p>
      </dgm:t>
    </dgm:pt>
    <dgm:pt modelId="{D0FCCEA8-466B-4A78-9505-F3F19D03A583}">
      <dgm:prSet phldrT="[Texto]"/>
      <dgm:spPr/>
      <dgm:t>
        <a:bodyPr/>
        <a:lstStyle/>
        <a:p>
          <a:r>
            <a:rPr lang="es-AR" dirty="0" err="1"/>
            <a:t>Flowline</a:t>
          </a:r>
          <a:r>
            <a:rPr lang="es-AR" dirty="0"/>
            <a:t> </a:t>
          </a:r>
          <a:r>
            <a:rPr lang="es-AR" dirty="0" err="1"/>
            <a:t>Components</a:t>
          </a:r>
          <a:endParaRPr lang="es-AR" dirty="0"/>
        </a:p>
      </dgm:t>
    </dgm:pt>
    <dgm:pt modelId="{60507354-6E8F-450B-91DF-71F1C54F818E}" type="parTrans" cxnId="{22B98E0B-EEDB-49FF-9EDC-4099F529887B}">
      <dgm:prSet/>
      <dgm:spPr/>
      <dgm:t>
        <a:bodyPr/>
        <a:lstStyle/>
        <a:p>
          <a:endParaRPr lang="es-AR"/>
        </a:p>
      </dgm:t>
    </dgm:pt>
    <dgm:pt modelId="{080A0E4E-51A5-4DEF-A5C9-CFD04C83080F}" type="sibTrans" cxnId="{22B98E0B-EEDB-49FF-9EDC-4099F529887B}">
      <dgm:prSet/>
      <dgm:spPr/>
      <dgm:t>
        <a:bodyPr/>
        <a:lstStyle/>
        <a:p>
          <a:endParaRPr lang="es-AR"/>
        </a:p>
      </dgm:t>
    </dgm:pt>
    <dgm:pt modelId="{0A69C0EE-06B8-47C5-A31F-99A22B63247C}">
      <dgm:prSet phldrT="[Texto]"/>
      <dgm:spPr/>
      <dgm:t>
        <a:bodyPr/>
        <a:lstStyle/>
        <a:p>
          <a:r>
            <a:rPr lang="es-AR" dirty="0" err="1"/>
            <a:t>Instalation</a:t>
          </a:r>
          <a:r>
            <a:rPr lang="es-AR" dirty="0"/>
            <a:t> and </a:t>
          </a:r>
          <a:r>
            <a:rPr lang="es-AR" dirty="0" err="1"/>
            <a:t>Conexions</a:t>
          </a:r>
          <a:endParaRPr lang="es-AR" dirty="0"/>
        </a:p>
      </dgm:t>
    </dgm:pt>
    <dgm:pt modelId="{67E11F76-B7FB-445C-BD6A-F166A97FC140}" type="parTrans" cxnId="{5DA76946-B050-4B99-8CE1-83A3031FDDED}">
      <dgm:prSet/>
      <dgm:spPr/>
      <dgm:t>
        <a:bodyPr/>
        <a:lstStyle/>
        <a:p>
          <a:endParaRPr lang="es-AR"/>
        </a:p>
      </dgm:t>
    </dgm:pt>
    <dgm:pt modelId="{9E942E8E-6DA8-4627-AF6F-A142B5CF1CD7}" type="sibTrans" cxnId="{5DA76946-B050-4B99-8CE1-83A3031FDDED}">
      <dgm:prSet/>
      <dgm:spPr/>
      <dgm:t>
        <a:bodyPr/>
        <a:lstStyle/>
        <a:p>
          <a:endParaRPr lang="es-AR"/>
        </a:p>
      </dgm:t>
    </dgm:pt>
    <dgm:pt modelId="{485184C1-6CA8-428B-A684-9F3BF4B66C06}">
      <dgm:prSet phldrT="[Texto]"/>
      <dgm:spPr/>
      <dgm:t>
        <a:bodyPr/>
        <a:lstStyle/>
        <a:p>
          <a:r>
            <a:rPr lang="es-AR" dirty="0" err="1"/>
            <a:t>Flowline</a:t>
          </a:r>
          <a:r>
            <a:rPr lang="es-AR" dirty="0"/>
            <a:t> </a:t>
          </a:r>
          <a:r>
            <a:rPr lang="es-AR" dirty="0" err="1"/>
            <a:t>Integrity</a:t>
          </a:r>
          <a:endParaRPr lang="es-AR" dirty="0"/>
        </a:p>
      </dgm:t>
    </dgm:pt>
    <dgm:pt modelId="{BC57F592-3ED6-47D2-9D64-0B6BF7E658CD}" type="parTrans" cxnId="{497D6416-D606-43CF-9A01-5F34E5FD0700}">
      <dgm:prSet/>
      <dgm:spPr/>
      <dgm:t>
        <a:bodyPr/>
        <a:lstStyle/>
        <a:p>
          <a:endParaRPr lang="es-AR"/>
        </a:p>
      </dgm:t>
    </dgm:pt>
    <dgm:pt modelId="{161525DA-171B-4CE2-A56A-47838EA638C2}" type="sibTrans" cxnId="{497D6416-D606-43CF-9A01-5F34E5FD0700}">
      <dgm:prSet/>
      <dgm:spPr/>
      <dgm:t>
        <a:bodyPr/>
        <a:lstStyle/>
        <a:p>
          <a:endParaRPr lang="es-AR"/>
        </a:p>
      </dgm:t>
    </dgm:pt>
    <dgm:pt modelId="{DBD2550E-BCFC-436D-8E21-B8D2C6233A11}" type="pres">
      <dgm:prSet presAssocID="{24A57308-6129-49A2-AB38-DA9639A978A8}" presName="linear" presStyleCnt="0">
        <dgm:presLayoutVars>
          <dgm:animLvl val="lvl"/>
          <dgm:resizeHandles val="exact"/>
        </dgm:presLayoutVars>
      </dgm:prSet>
      <dgm:spPr/>
    </dgm:pt>
    <dgm:pt modelId="{4C578639-4E0B-4499-A413-C1FCC18732E2}" type="pres">
      <dgm:prSet presAssocID="{6CECB948-2BFA-4CA0-AC45-D4797D06D5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496A4C-4EB0-4C44-80C7-A02741637B9B}" type="pres">
      <dgm:prSet presAssocID="{88AF3936-B8DC-460B-A7EE-0D97FFC558E1}" presName="spacer" presStyleCnt="0"/>
      <dgm:spPr/>
    </dgm:pt>
    <dgm:pt modelId="{FAA814F0-8208-4E73-90A3-BA090E2D482E}" type="pres">
      <dgm:prSet presAssocID="{BEB10E17-7162-46F9-9F22-B73EB338C9D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92EA91-D661-4405-9188-173662DF2660}" type="pres">
      <dgm:prSet presAssocID="{E43C2D9C-6561-494C-923F-8F35A4A8717B}" presName="spacer" presStyleCnt="0"/>
      <dgm:spPr/>
    </dgm:pt>
    <dgm:pt modelId="{462E71FD-855C-4A7A-81E3-E516D2EF6C09}" type="pres">
      <dgm:prSet presAssocID="{D0FCCEA8-466B-4A78-9505-F3F19D03A58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3D92F6-33D6-4273-B647-4F9491095928}" type="pres">
      <dgm:prSet presAssocID="{080A0E4E-51A5-4DEF-A5C9-CFD04C83080F}" presName="spacer" presStyleCnt="0"/>
      <dgm:spPr/>
    </dgm:pt>
    <dgm:pt modelId="{C887F44A-8C0E-4D7A-837D-EF5C6E3802DE}" type="pres">
      <dgm:prSet presAssocID="{0A69C0EE-06B8-47C5-A31F-99A22B63247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ADB52F4-EA14-4A31-BA1C-91AFF3BC4261}" type="pres">
      <dgm:prSet presAssocID="{9E942E8E-6DA8-4627-AF6F-A142B5CF1CD7}" presName="spacer" presStyleCnt="0"/>
      <dgm:spPr/>
    </dgm:pt>
    <dgm:pt modelId="{001C6231-7D50-4F1E-9858-FFC378233570}" type="pres">
      <dgm:prSet presAssocID="{485184C1-6CA8-428B-A684-9F3BF4B66C0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2B98E0B-EEDB-49FF-9EDC-4099F529887B}" srcId="{24A57308-6129-49A2-AB38-DA9639A978A8}" destId="{D0FCCEA8-466B-4A78-9505-F3F19D03A583}" srcOrd="2" destOrd="0" parTransId="{60507354-6E8F-450B-91DF-71F1C54F818E}" sibTransId="{080A0E4E-51A5-4DEF-A5C9-CFD04C83080F}"/>
    <dgm:cxn modelId="{497D6416-D606-43CF-9A01-5F34E5FD0700}" srcId="{24A57308-6129-49A2-AB38-DA9639A978A8}" destId="{485184C1-6CA8-428B-A684-9F3BF4B66C06}" srcOrd="4" destOrd="0" parTransId="{BC57F592-3ED6-47D2-9D64-0B6BF7E658CD}" sibTransId="{161525DA-171B-4CE2-A56A-47838EA638C2}"/>
    <dgm:cxn modelId="{B5717138-943E-4859-985A-A2ED478D3C42}" type="presOf" srcId="{485184C1-6CA8-428B-A684-9F3BF4B66C06}" destId="{001C6231-7D50-4F1E-9858-FFC378233570}" srcOrd="0" destOrd="0" presId="urn:microsoft.com/office/officeart/2005/8/layout/vList2"/>
    <dgm:cxn modelId="{627A775D-80C8-4E3D-8AFB-6BE804F09BF0}" srcId="{24A57308-6129-49A2-AB38-DA9639A978A8}" destId="{BEB10E17-7162-46F9-9F22-B73EB338C9DD}" srcOrd="1" destOrd="0" parTransId="{0616A32B-4F39-4DED-BC72-10AA6B5574E4}" sibTransId="{E43C2D9C-6561-494C-923F-8F35A4A8717B}"/>
    <dgm:cxn modelId="{BE683463-6DDF-4EB3-B784-7EC7B1208092}" type="presOf" srcId="{BEB10E17-7162-46F9-9F22-B73EB338C9DD}" destId="{FAA814F0-8208-4E73-90A3-BA090E2D482E}" srcOrd="0" destOrd="0" presId="urn:microsoft.com/office/officeart/2005/8/layout/vList2"/>
    <dgm:cxn modelId="{5DA76946-B050-4B99-8CE1-83A3031FDDED}" srcId="{24A57308-6129-49A2-AB38-DA9639A978A8}" destId="{0A69C0EE-06B8-47C5-A31F-99A22B63247C}" srcOrd="3" destOrd="0" parTransId="{67E11F76-B7FB-445C-BD6A-F166A97FC140}" sibTransId="{9E942E8E-6DA8-4627-AF6F-A142B5CF1CD7}"/>
    <dgm:cxn modelId="{D0A8A574-3B9E-4BA4-84D3-588A05A6CA67}" type="presOf" srcId="{0A69C0EE-06B8-47C5-A31F-99A22B63247C}" destId="{C887F44A-8C0E-4D7A-837D-EF5C6E3802DE}" srcOrd="0" destOrd="0" presId="urn:microsoft.com/office/officeart/2005/8/layout/vList2"/>
    <dgm:cxn modelId="{B938BEB1-F282-4E9A-A36E-8DC2DEF2E7CB}" type="presOf" srcId="{6CECB948-2BFA-4CA0-AC45-D4797D06D5F9}" destId="{4C578639-4E0B-4499-A413-C1FCC18732E2}" srcOrd="0" destOrd="0" presId="urn:microsoft.com/office/officeart/2005/8/layout/vList2"/>
    <dgm:cxn modelId="{93C404DD-D68C-414F-8E80-36D2EA34AB92}" type="presOf" srcId="{24A57308-6129-49A2-AB38-DA9639A978A8}" destId="{DBD2550E-BCFC-436D-8E21-B8D2C6233A11}" srcOrd="0" destOrd="0" presId="urn:microsoft.com/office/officeart/2005/8/layout/vList2"/>
    <dgm:cxn modelId="{783E64DD-278A-4CC1-95B9-2BAA7E45FBD2}" type="presOf" srcId="{D0FCCEA8-466B-4A78-9505-F3F19D03A583}" destId="{462E71FD-855C-4A7A-81E3-E516D2EF6C09}" srcOrd="0" destOrd="0" presId="urn:microsoft.com/office/officeart/2005/8/layout/vList2"/>
    <dgm:cxn modelId="{04396FE0-3440-4A50-A27F-DDD6E668B7E9}" srcId="{24A57308-6129-49A2-AB38-DA9639A978A8}" destId="{6CECB948-2BFA-4CA0-AC45-D4797D06D5F9}" srcOrd="0" destOrd="0" parTransId="{86EE30BE-1827-4B72-950F-9E20ED60D8FC}" sibTransId="{88AF3936-B8DC-460B-A7EE-0D97FFC558E1}"/>
    <dgm:cxn modelId="{BA25E4CD-D05A-4B47-ABCF-EF5C7921EAA0}" type="presParOf" srcId="{DBD2550E-BCFC-436D-8E21-B8D2C6233A11}" destId="{4C578639-4E0B-4499-A413-C1FCC18732E2}" srcOrd="0" destOrd="0" presId="urn:microsoft.com/office/officeart/2005/8/layout/vList2"/>
    <dgm:cxn modelId="{904D9084-DE35-4131-BD85-3601076FC304}" type="presParOf" srcId="{DBD2550E-BCFC-436D-8E21-B8D2C6233A11}" destId="{2B496A4C-4EB0-4C44-80C7-A02741637B9B}" srcOrd="1" destOrd="0" presId="urn:microsoft.com/office/officeart/2005/8/layout/vList2"/>
    <dgm:cxn modelId="{003DCB2D-9230-42CF-86EE-BC3DEAE6B96C}" type="presParOf" srcId="{DBD2550E-BCFC-436D-8E21-B8D2C6233A11}" destId="{FAA814F0-8208-4E73-90A3-BA090E2D482E}" srcOrd="2" destOrd="0" presId="urn:microsoft.com/office/officeart/2005/8/layout/vList2"/>
    <dgm:cxn modelId="{B48EC780-A521-469A-9B8F-7B1259183CD9}" type="presParOf" srcId="{DBD2550E-BCFC-436D-8E21-B8D2C6233A11}" destId="{EF92EA91-D661-4405-9188-173662DF2660}" srcOrd="3" destOrd="0" presId="urn:microsoft.com/office/officeart/2005/8/layout/vList2"/>
    <dgm:cxn modelId="{A72EF44F-E21C-4990-BF5A-D618B3CF1359}" type="presParOf" srcId="{DBD2550E-BCFC-436D-8E21-B8D2C6233A11}" destId="{462E71FD-855C-4A7A-81E3-E516D2EF6C09}" srcOrd="4" destOrd="0" presId="urn:microsoft.com/office/officeart/2005/8/layout/vList2"/>
    <dgm:cxn modelId="{79BDCF3D-37C1-4BE1-8275-B67885C49DFC}" type="presParOf" srcId="{DBD2550E-BCFC-436D-8E21-B8D2C6233A11}" destId="{763D92F6-33D6-4273-B647-4F9491095928}" srcOrd="5" destOrd="0" presId="urn:microsoft.com/office/officeart/2005/8/layout/vList2"/>
    <dgm:cxn modelId="{5ADB4871-0556-4A2A-A923-71906345B99F}" type="presParOf" srcId="{DBD2550E-BCFC-436D-8E21-B8D2C6233A11}" destId="{C887F44A-8C0E-4D7A-837D-EF5C6E3802DE}" srcOrd="6" destOrd="0" presId="urn:microsoft.com/office/officeart/2005/8/layout/vList2"/>
    <dgm:cxn modelId="{E308B00A-BA54-4120-BD9D-AB9415953AA7}" type="presParOf" srcId="{DBD2550E-BCFC-436D-8E21-B8D2C6233A11}" destId="{7ADB52F4-EA14-4A31-BA1C-91AFF3BC4261}" srcOrd="7" destOrd="0" presId="urn:microsoft.com/office/officeart/2005/8/layout/vList2"/>
    <dgm:cxn modelId="{312C5856-49EB-4C4E-9B47-3BDEF3D9BB04}" type="presParOf" srcId="{DBD2550E-BCFC-436D-8E21-B8D2C6233A11}" destId="{001C6231-7D50-4F1E-9858-FFC3782335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78639-4E0B-4499-A413-C1FCC18732E2}">
      <dsp:nvSpPr>
        <dsp:cNvPr id="0" name=""/>
        <dsp:cNvSpPr/>
      </dsp:nvSpPr>
      <dsp:spPr>
        <a:xfrm>
          <a:off x="0" y="12607"/>
          <a:ext cx="5649975" cy="6715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 err="1"/>
            <a:t>Flowline</a:t>
          </a:r>
          <a:endParaRPr lang="es-AR" sz="2800" kern="1200" dirty="0"/>
        </a:p>
      </dsp:txBody>
      <dsp:txXfrm>
        <a:off x="32784" y="45391"/>
        <a:ext cx="5584407" cy="606012"/>
      </dsp:txXfrm>
    </dsp:sp>
    <dsp:sp modelId="{FAA814F0-8208-4E73-90A3-BA090E2D482E}">
      <dsp:nvSpPr>
        <dsp:cNvPr id="0" name=""/>
        <dsp:cNvSpPr/>
      </dsp:nvSpPr>
      <dsp:spPr>
        <a:xfrm>
          <a:off x="0" y="764827"/>
          <a:ext cx="5649975" cy="671580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/>
            <a:t>Trace </a:t>
          </a:r>
          <a:r>
            <a:rPr lang="es-AR" sz="2800" kern="1200" dirty="0" err="1"/>
            <a:t>selection</a:t>
          </a:r>
          <a:endParaRPr lang="es-AR" sz="2800" kern="1200" dirty="0"/>
        </a:p>
      </dsp:txBody>
      <dsp:txXfrm>
        <a:off x="32784" y="797611"/>
        <a:ext cx="5584407" cy="606012"/>
      </dsp:txXfrm>
    </dsp:sp>
    <dsp:sp modelId="{462E71FD-855C-4A7A-81E3-E516D2EF6C09}">
      <dsp:nvSpPr>
        <dsp:cNvPr id="0" name=""/>
        <dsp:cNvSpPr/>
      </dsp:nvSpPr>
      <dsp:spPr>
        <a:xfrm>
          <a:off x="0" y="1517047"/>
          <a:ext cx="5649975" cy="671580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 err="1"/>
            <a:t>Flowline</a:t>
          </a:r>
          <a:r>
            <a:rPr lang="es-AR" sz="2800" kern="1200" dirty="0"/>
            <a:t> </a:t>
          </a:r>
          <a:r>
            <a:rPr lang="es-AR" sz="2800" kern="1200" dirty="0" err="1"/>
            <a:t>Components</a:t>
          </a:r>
          <a:endParaRPr lang="es-AR" sz="2800" kern="1200" dirty="0"/>
        </a:p>
      </dsp:txBody>
      <dsp:txXfrm>
        <a:off x="32784" y="1549831"/>
        <a:ext cx="5584407" cy="606012"/>
      </dsp:txXfrm>
    </dsp:sp>
    <dsp:sp modelId="{C887F44A-8C0E-4D7A-837D-EF5C6E3802DE}">
      <dsp:nvSpPr>
        <dsp:cNvPr id="0" name=""/>
        <dsp:cNvSpPr/>
      </dsp:nvSpPr>
      <dsp:spPr>
        <a:xfrm>
          <a:off x="0" y="2269267"/>
          <a:ext cx="5649975" cy="671580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 err="1"/>
            <a:t>Instalation</a:t>
          </a:r>
          <a:r>
            <a:rPr lang="es-AR" sz="2800" kern="1200" dirty="0"/>
            <a:t> and </a:t>
          </a:r>
          <a:r>
            <a:rPr lang="es-AR" sz="2800" kern="1200" dirty="0" err="1"/>
            <a:t>Conexions</a:t>
          </a:r>
          <a:endParaRPr lang="es-AR" sz="2800" kern="1200" dirty="0"/>
        </a:p>
      </dsp:txBody>
      <dsp:txXfrm>
        <a:off x="32784" y="2302051"/>
        <a:ext cx="5584407" cy="606012"/>
      </dsp:txXfrm>
    </dsp:sp>
    <dsp:sp modelId="{001C6231-7D50-4F1E-9858-FFC378233570}">
      <dsp:nvSpPr>
        <dsp:cNvPr id="0" name=""/>
        <dsp:cNvSpPr/>
      </dsp:nvSpPr>
      <dsp:spPr>
        <a:xfrm>
          <a:off x="0" y="3021487"/>
          <a:ext cx="5649975" cy="671580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 err="1"/>
            <a:t>Flowline</a:t>
          </a:r>
          <a:r>
            <a:rPr lang="es-AR" sz="2800" kern="1200" dirty="0"/>
            <a:t> </a:t>
          </a:r>
          <a:r>
            <a:rPr lang="es-AR" sz="2800" kern="1200" dirty="0" err="1"/>
            <a:t>Integrity</a:t>
          </a:r>
          <a:endParaRPr lang="es-AR" sz="2800" kern="1200" dirty="0"/>
        </a:p>
      </dsp:txBody>
      <dsp:txXfrm>
        <a:off x="32784" y="3054271"/>
        <a:ext cx="5584407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72B43-6334-4A78-8616-A161219CD31B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7BB8F-6ACA-4B05-BE27-1ABC38871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86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15970-9E2C-4553-A935-28D55096A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4E304F-0249-4989-B718-EB3BD72B4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5C944F-38B1-4933-9316-E9C9F7D0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9670-6FA8-45CD-BADE-224D1BF1447D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FB159C-B825-4247-91BB-7B69323D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A33DBA-E592-425C-BF03-59F74028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7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67F26-2464-435C-A88D-FF6DFF32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5C1952-203C-484D-8964-79328CA48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62069-A571-4B38-B0FF-58602D3B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8F-54B0-4F4C-8889-10C0B675926F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01078-A490-43B3-8A02-164042E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DF36B-F1B7-47CF-BFF2-56951306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7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0D9866-AF4F-41BF-A2B3-74440A065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0E1DDF-370E-49CB-B3BE-A5AEAD132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E5BD8-6563-4AF5-8EEB-86EBC094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93F-0817-48CC-BC7E-B0EADB9CEDE1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9D90F9-5477-42EA-9FC1-74D507A4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148D2-B05F-48E4-8BD1-09E39C33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4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23E34-1097-476A-BDB5-664E7374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EABBE-7FF6-4D5A-9395-EC4089D7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98D1C2-10C1-4B17-9700-713F97E1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952F-F5D6-4350-B0FB-7975CD32312D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47F8F2-4593-4F19-9087-82445A1C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3C735-8DD6-49E7-8FF2-6A5C1E3E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86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EB21F-169B-4AAB-AEC7-1D643674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7E4E64-2485-44F2-BEAB-C7C504DE9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3DDDB-BD7B-40A0-AA28-CE3E1DF4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95FD-96DD-445B-BC40-06CCD1D7A94D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BEC7C-FDE1-4A62-A880-E2EC7EFA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3CA14-0B18-4003-80B3-3B432F7F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51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2CA08-EDA9-49B1-9F66-A5D6DEDA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7B2EAD-F0E8-4389-A1F2-A823E0F69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A02538-E119-4647-9EF4-A4213C2EB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904203-98E5-4086-AE22-3F059CA6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9B84-7769-4DA1-A13A-0144D6953829}" type="datetime1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D29F0-25D5-4DB7-B0E0-75571C54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95EE0-02D2-4FE3-8B5E-DE66798B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33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0240B-FCB3-40D3-8F2F-225A649B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D655A8-15E7-4499-9846-CA015A5FD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1DD7ED-2E06-4D16-97D5-673EAB7FF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284A6B-3CD6-4338-A39A-2DB542DCC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7703A3-AF54-4831-80BB-5642E0B35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5273E3-B6C5-4B13-915F-898E9893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A1B-0C08-4E92-AA5C-CA9AFA5539E4}" type="datetime1">
              <a:rPr lang="es-ES" smtClean="0"/>
              <a:t>19/04/2024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8C9D17-712F-406C-B127-F3E79ADF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5FC730-4A3E-45C4-A051-6836ED0C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58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E3612-5DBC-485C-AD59-1657A6C3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C34C18-71EF-41CD-AE3C-7D8CC92E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964E-DB7B-430D-A498-0AD3D3441CF6}" type="datetime1">
              <a:rPr lang="es-ES" smtClean="0"/>
              <a:t>19/04/2024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0A4B36-70DD-4E48-9F02-DED6EF23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29305D-7F44-4810-BCD9-26186F3C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43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61CC3F-3737-4EED-A164-458B308E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D0E3-29BA-4990-9267-01418072224E}" type="datetime1">
              <a:rPr lang="es-ES" smtClean="0"/>
              <a:t>19/04/2024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2523CF-21AF-40F5-BEF0-F1E28290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7110F3-2274-43E4-BD9E-F3D49A59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72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B1606-FEA6-4752-85CC-53B8EC22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3639B-B811-4877-9268-37B2D57D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014D6F-43CD-4CB4-B92F-D506CF41C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18602-B317-489E-ABEC-7854FCB5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E04-EBFD-4CBA-850A-2244B1998DAD}" type="datetime1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2BE90F-8898-406F-B270-AC645D4E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A1FAA-0F9D-4235-9CF6-66A1D701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61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31B1C-41C8-4D4F-BB4B-A095D12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71E505-460B-4E43-86CD-3DFDB7033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49981-A16B-4DC2-878B-FED8C552D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F1A1AF-1B32-424F-BB4F-B4A4CC0D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2897-630B-46F9-8FE8-5867EC27B7C8}" type="datetime1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6E7E29-4D40-4CB9-B892-E96BE6E6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7B303F-ACA4-41B2-9E06-7AD3B97D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8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15372E-775F-4C3E-A7B9-7023A70A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597D6A-B5AB-4C10-9566-D6914E4A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235CA-31EC-493E-8B71-E6423CD4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2515-773B-420C-9F35-55BEF2C60A9D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E82AAB-8873-4EEF-89F5-5932A6820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923E7-7ED2-4E90-9C84-30C01BA3F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05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0413ukQyxU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youtu.be/dQHAyOZrr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n 5" descr="enc membrete h1">
            <a:extLst>
              <a:ext uri="{FF2B5EF4-FFF2-40B4-BE49-F238E27FC236}">
                <a16:creationId xmlns:a16="http://schemas.microsoft.com/office/drawing/2014/main" id="{0D3988D1-9559-4E95-8F16-317F8D68D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38092" y="1531135"/>
            <a:ext cx="4308687" cy="5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2D8E465-881F-4AEC-971C-D338D8B2EA9E}"/>
              </a:ext>
            </a:extLst>
          </p:cNvPr>
          <p:cNvSpPr txBox="1"/>
          <p:nvPr/>
        </p:nvSpPr>
        <p:spPr>
          <a:xfrm>
            <a:off x="5021821" y="3812954"/>
            <a:ext cx="6347219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Offshore Production 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32C0848-E759-46E7-A1C5-A93BA6D7F537}"/>
              </a:ext>
            </a:extLst>
          </p:cNvPr>
          <p:cNvSpPr txBox="1"/>
          <p:nvPr/>
        </p:nvSpPr>
        <p:spPr>
          <a:xfrm>
            <a:off x="5073800" y="4907276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Ing. Lourdes Guiñazu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EF10B2-7259-D7C2-E74B-E9B4A58B3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3" y="3429000"/>
            <a:ext cx="4096512" cy="31211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E57AA5A-E359-8201-5D7C-2D3C4EF02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4" y="300349"/>
            <a:ext cx="4823448" cy="29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8"/>
    </mc:Choice>
    <mc:Fallback xmlns="">
      <p:transition spd="slow" advTm="121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 Integrity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6D68B66-FB11-E260-1439-EFDB81134093}"/>
              </a:ext>
            </a:extLst>
          </p:cNvPr>
          <p:cNvGrpSpPr/>
          <p:nvPr/>
        </p:nvGrpSpPr>
        <p:grpSpPr>
          <a:xfrm>
            <a:off x="512064" y="1520913"/>
            <a:ext cx="9173819" cy="5221831"/>
            <a:chOff x="512064" y="1520913"/>
            <a:chExt cx="9173819" cy="522183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7412232-7AE6-FB4E-D8A1-291E675B5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01" t="29867" r="17199" b="5467"/>
            <a:stretch/>
          </p:blipFill>
          <p:spPr>
            <a:xfrm>
              <a:off x="838201" y="1520913"/>
              <a:ext cx="8847682" cy="5108483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E1EC5561-8C28-F1BA-59CA-10589DD31E30}"/>
                </a:ext>
              </a:extLst>
            </p:cNvPr>
            <p:cNvSpPr/>
            <p:nvPr/>
          </p:nvSpPr>
          <p:spPr>
            <a:xfrm>
              <a:off x="512064" y="5870448"/>
              <a:ext cx="1234440" cy="872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030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11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 Integrity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5EE3F7-C66C-EC6A-79CA-041A8FA6F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36" t="28667" r="15160" b="4302"/>
          <a:stretch/>
        </p:blipFill>
        <p:spPr>
          <a:xfrm>
            <a:off x="1078991" y="1490472"/>
            <a:ext cx="8495823" cy="52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12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 Integrity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B66B9A-BDB0-365C-54EE-C7B4BD108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6" t="27733" r="18465" b="1991"/>
          <a:stretch/>
        </p:blipFill>
        <p:spPr>
          <a:xfrm>
            <a:off x="1257014" y="1536827"/>
            <a:ext cx="8042434" cy="518205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1067DFF-4122-5A09-14F7-19AB20C0D363}"/>
              </a:ext>
            </a:extLst>
          </p:cNvPr>
          <p:cNvSpPr/>
          <p:nvPr/>
        </p:nvSpPr>
        <p:spPr>
          <a:xfrm>
            <a:off x="777240" y="5870448"/>
            <a:ext cx="1234440" cy="87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60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13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 Integrity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40BF42-8C02-B28A-EEB1-80223E529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6" t="28000" r="18227" b="1991"/>
          <a:stretch/>
        </p:blipFill>
        <p:spPr>
          <a:xfrm>
            <a:off x="1170432" y="1428201"/>
            <a:ext cx="7900416" cy="53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2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Agenda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EE6104A-72DC-AD10-3783-402D4EB9A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175390"/>
              </p:ext>
            </p:extLst>
          </p:nvPr>
        </p:nvGraphicFramePr>
        <p:xfrm>
          <a:off x="446025" y="1817300"/>
          <a:ext cx="5649975" cy="370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4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3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DAD1D2-BBAA-E2DF-A73D-C067D8B50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9" t="29733" r="16486" b="10667"/>
          <a:stretch/>
        </p:blipFill>
        <p:spPr>
          <a:xfrm>
            <a:off x="655320" y="1516443"/>
            <a:ext cx="9851136" cy="5205033"/>
          </a:xfrm>
          <a:prstGeom prst="rect">
            <a:avLst/>
          </a:prstGeom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4" name="Picture 6" descr="Subsea Pipelines | High Value and Cost effective | Atteris">
            <a:extLst>
              <a:ext uri="{FF2B5EF4-FFF2-40B4-BE49-F238E27FC236}">
                <a16:creationId xmlns:a16="http://schemas.microsoft.com/office/drawing/2014/main" id="{AD1253AC-A241-EF63-CD60-74D0DE10F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9"/>
          <a:stretch/>
        </p:blipFill>
        <p:spPr bwMode="auto">
          <a:xfrm>
            <a:off x="5916718" y="1645920"/>
            <a:ext cx="5037794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4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A0F9CC2-7757-E896-36F4-5E1A18732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9" y="1544890"/>
            <a:ext cx="10338421" cy="50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5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Trace Selection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4D4D33-B569-44ED-1299-4CEFF4A84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3" t="28666" r="16486" b="15333"/>
          <a:stretch/>
        </p:blipFill>
        <p:spPr>
          <a:xfrm>
            <a:off x="632459" y="1504580"/>
            <a:ext cx="10298431" cy="51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6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 Components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500320-0EB8-9D19-E795-FE3376480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06" t="28532" r="15140" b="11601"/>
          <a:stretch/>
        </p:blipFill>
        <p:spPr>
          <a:xfrm>
            <a:off x="513587" y="1528571"/>
            <a:ext cx="9765953" cy="50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7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 </a:t>
            </a:r>
            <a:r>
              <a:rPr lang="en-US" altLang="es-ES" dirty="0" err="1">
                <a:solidFill>
                  <a:srgbClr val="0066FF"/>
                </a:solidFill>
                <a:latin typeface="Arial Narrow" panose="020B0606020202030204" pitchFamily="34" charset="0"/>
              </a:rPr>
              <a:t>Instalation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9250FB-A6ED-22FB-3257-3385C9458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18" t="29600" r="17199" b="9699"/>
          <a:stretch/>
        </p:blipFill>
        <p:spPr>
          <a:xfrm>
            <a:off x="627887" y="1499965"/>
            <a:ext cx="9297233" cy="5062955"/>
          </a:xfrm>
          <a:prstGeom prst="rect">
            <a:avLst/>
          </a:prstGeom>
        </p:spPr>
      </p:pic>
      <p:pic>
        <p:nvPicPr>
          <p:cNvPr id="4" name="Gráfico 3" descr="Claqueta con relleno sólido">
            <a:hlinkClick r:id="rId4"/>
            <a:extLst>
              <a:ext uri="{FF2B5EF4-FFF2-40B4-BE49-F238E27FC236}">
                <a16:creationId xmlns:a16="http://schemas.microsoft.com/office/drawing/2014/main" id="{ACB3920F-D6B7-9E3D-E479-BA8F2C681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2322" y="3276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8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 – Spool and Jumper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E719FF-A6DE-7D10-8943-FB669FCB93B4}"/>
              </a:ext>
            </a:extLst>
          </p:cNvPr>
          <p:cNvSpPr txBox="1"/>
          <p:nvPr/>
        </p:nvSpPr>
        <p:spPr>
          <a:xfrm>
            <a:off x="415583" y="1914525"/>
            <a:ext cx="60944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AR" dirty="0">
              <a:latin typeface="Arial Narrow" panose="020B0606020202030204" pitchFamily="34" charset="0"/>
            </a:endParaRPr>
          </a:p>
          <a:p>
            <a:r>
              <a:rPr lang="es-AR" dirty="0">
                <a:latin typeface="Arial Narrow" panose="020B0606020202030204" pitchFamily="34" charset="0"/>
              </a:rPr>
              <a:t>El </a:t>
            </a:r>
            <a:r>
              <a:rPr lang="es-AR" dirty="0" err="1">
                <a:latin typeface="Arial Narrow" panose="020B0606020202030204" pitchFamily="34" charset="0"/>
              </a:rPr>
              <a:t>spool</a:t>
            </a:r>
            <a:r>
              <a:rPr lang="es-AR" dirty="0">
                <a:latin typeface="Arial Narrow" panose="020B0606020202030204" pitchFamily="34" charset="0"/>
              </a:rPr>
              <a:t> o carretel es un conjunto de tuberías con conectores en sus extremos, accesorio común en la industria. Puede ser de cañerías rígidas o flexibles.</a:t>
            </a:r>
          </a:p>
          <a:p>
            <a:endParaRPr lang="es-AR" dirty="0">
              <a:latin typeface="Arial Narrow" panose="020B0606020202030204" pitchFamily="34" charset="0"/>
            </a:endParaRPr>
          </a:p>
          <a:p>
            <a:endParaRPr lang="es-AR" dirty="0">
              <a:latin typeface="Arial Narrow" panose="020B0606020202030204" pitchFamily="34" charset="0"/>
            </a:endParaRPr>
          </a:p>
          <a:p>
            <a:r>
              <a:rPr lang="es-AR" dirty="0">
                <a:latin typeface="Arial Narrow" panose="020B0606020202030204" pitchFamily="34" charset="0"/>
              </a:rPr>
              <a:t>Se denomina jumper a conjunto completo de </a:t>
            </a:r>
            <a:r>
              <a:rPr lang="es-AR" dirty="0" err="1">
                <a:latin typeface="Arial Narrow" panose="020B0606020202030204" pitchFamily="34" charset="0"/>
              </a:rPr>
              <a:t>spool</a:t>
            </a:r>
            <a:r>
              <a:rPr lang="es-AR" dirty="0">
                <a:latin typeface="Arial Narrow" panose="020B0606020202030204" pitchFamily="34" charset="0"/>
              </a:rPr>
              <a:t> conectado. Los jumpers deben fabricarse según medidas relevadas.</a:t>
            </a:r>
          </a:p>
          <a:p>
            <a:endParaRPr lang="es-AR" dirty="0">
              <a:latin typeface="Arial Narrow" panose="020B0606020202030204" pitchFamily="34" charset="0"/>
            </a:endParaRPr>
          </a:p>
          <a:p>
            <a:r>
              <a:rPr lang="es-AR" dirty="0">
                <a:latin typeface="Arial Narrow" panose="020B0606020202030204" pitchFamily="34" charset="0"/>
              </a:rPr>
              <a:t>Estas conexiones son cada vez más comunes en aguas profundas, pudiéndose realizar desde buques y con asistencia de ROV. Los jumpers rígidos son sensibles a las variaciones térmicas. Pueden ser horizontales o verticales.</a:t>
            </a:r>
          </a:p>
        </p:txBody>
      </p:sp>
      <p:pic>
        <p:nvPicPr>
          <p:cNvPr id="1026" name="Picture 2" descr="Spool and jumper analysis using FEA and CFD | FEA services and consultancy.  CFD and FEA company">
            <a:extLst>
              <a:ext uri="{FF2B5EF4-FFF2-40B4-BE49-F238E27FC236}">
                <a16:creationId xmlns:a16="http://schemas.microsoft.com/office/drawing/2014/main" id="{74315E91-98C1-7B8A-26CE-64559AAF2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59" y="2008933"/>
            <a:ext cx="5420860" cy="35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áfico 1" descr="Claqueta con relleno sólido">
            <a:hlinkClick r:id="rId4"/>
            <a:extLst>
              <a:ext uri="{FF2B5EF4-FFF2-40B4-BE49-F238E27FC236}">
                <a16:creationId xmlns:a16="http://schemas.microsoft.com/office/drawing/2014/main" id="{7A2000C2-B1BE-B40A-1AD1-BF31FCE85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4106" y="56245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9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Flowlines Integrity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8082D7-5C40-9AC2-88CF-5CF5F153E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8" t="29279" r="15205" b="9699"/>
          <a:stretch/>
        </p:blipFill>
        <p:spPr>
          <a:xfrm>
            <a:off x="564822" y="1488940"/>
            <a:ext cx="9532188" cy="50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45720</TotalTime>
  <Words>149</Words>
  <Application>Microsoft Office PowerPoint</Application>
  <PresentationFormat>Panorámica</PresentationFormat>
  <Paragraphs>50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Guinazu</dc:creator>
  <cp:lastModifiedBy>Maria de Lourdes Guiñazu</cp:lastModifiedBy>
  <cp:revision>497</cp:revision>
  <dcterms:created xsi:type="dcterms:W3CDTF">2017-07-06T21:23:49Z</dcterms:created>
  <dcterms:modified xsi:type="dcterms:W3CDTF">2024-04-19T23:46:06Z</dcterms:modified>
</cp:coreProperties>
</file>