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57" r:id="rId20"/>
    <p:sldId id="282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42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D2443FF-ACD6-4B72-B9F8-E52D9D725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C3264E1-8B4E-4A7E-B167-4E7BB2D2A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857BBDC-B73D-473D-B21B-F04BC8FA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7F18BBF-CDCF-4B6D-B252-381DC713A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3BACAD9-1702-4F4C-9FA8-EFB3D174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62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197B7A-AB1A-4A66-BE3F-6D502FE7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AAE393A-3987-4EE6-94E4-53FC04881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8B88BAC-27A6-4AB6-A3F7-04252184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F8F3403-7FAA-4815-87B7-2DE35DF7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81B6EA4-BBF2-4213-A945-1C412FDD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531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722F1DB0-15A2-4CAB-838F-8525D5C1FA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8B552787-A06D-4401-981D-13227FE47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471C966-89ED-4B18-8B67-9F5A908C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CA6C3C8-88BA-40A7-91D3-F0CCE9FD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0DE4AF-E4D4-4D5B-B647-28F6CBCD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0823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4622E3-9363-4007-B937-023D75B8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C80FF55-F74D-46CE-9DBE-75076BEC7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6D1CDE4-76A6-4A6E-9DDE-25C31B2A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0F46C28-7A9D-4A2F-966D-038E1B79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4C69F26-5291-4105-838B-C1FB6D12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245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0116B7-7A71-46F7-B89B-68E34DE8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595DCE3-735B-45DC-913D-2AD1A04BF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4F2DD32-1CFF-4C8B-A4E3-61B516F8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586B69A-F893-46F7-A62C-5419F9E8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9695157-4B41-4519-BABC-01BC89CD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879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54A8D92-488B-4D05-98BF-F4F7C979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FF3F8E7-E9D8-4687-9D36-B018545C9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0E6A22D-858D-4CA8-8E6B-960038437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2EE94F2-3EAB-4921-A86E-1768D747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974B881-9409-4631-811D-1936FA0E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E5CBCA1-B53F-4545-8D20-0FECAF9A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346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EAA3684-FC83-40E1-A2AF-A56EEFF0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4B77878-8084-4EB9-94F4-DFC1C4A41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B7AEC95-3819-474A-BE8E-C1E912009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62BB9CD3-BEFC-4169-9677-ACD44229A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18D19345-1253-443C-8DA4-ECCA90665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4A043B1C-3418-4943-9CB3-EF7FE321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D8235BD2-FD12-4D6D-B303-BF9217B3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0F916C98-0B4A-48E4-942C-C22DDA6D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418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D21E98-9930-41C7-9367-F69A1EFBE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2FD7F80-1D55-4867-9F85-F7F56F00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843EB4B-9356-49CF-A765-4186CDD2C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428D0CB-D280-4EB3-A8AA-218CD1E9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066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A8D02BA-B006-4891-8788-DE725987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CCA39C7-C4A6-4B13-9EAF-489F8A72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DE02168D-AADE-4D5C-AAA6-160DFE9A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538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FE0781-C825-44F7-B6D8-93899548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582BD01-1471-448B-81AF-B62EA373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42FFD5D-2104-4301-9746-2543E3624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9403FFA-9170-422D-A59B-D9522544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D96A5D7-306F-480D-9F3C-04830673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D5E3D97-A28A-477B-9B7C-D1336CB6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904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AB53B8-EF4F-4C55-BAC7-3BD62ADDF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0C72427-728A-4497-9F82-2E8D24041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CFE3FB1-5BC4-42B4-8B55-A037CE774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2B48B1F-BCE7-44B4-BFA4-C3FF7FD1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08D1DD2-D21E-4B4C-9F82-63DAC52F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2E9B3D3-C574-4325-8BB2-468C2C1F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941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8684DE0-9E32-4B21-B375-D60048EB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AC0BE92-9371-4911-A385-F8D4C49EC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2F4016C-BCC5-49D7-A9BE-42DC87109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72DF7-66BC-4FAA-A04E-66582F611415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95AE929-6DDF-46C6-81A5-55A673A86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5A1D9ED-7AB3-45F6-8C68-7AEB84172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87807-12AA-49B9-B198-88B38C0721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977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6" y="745808"/>
            <a:ext cx="108299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74" y="3455602"/>
            <a:ext cx="4420933" cy="241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53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7" y="476250"/>
            <a:ext cx="61531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2032" y="17145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77" y="368808"/>
            <a:ext cx="23145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457" y="2170175"/>
            <a:ext cx="2407033" cy="440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80" y="207645"/>
            <a:ext cx="3421826" cy="66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PreintSB_3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76" y="335280"/>
            <a:ext cx="609600" cy="6096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07" y="268224"/>
            <a:ext cx="2943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56" y="5593651"/>
            <a:ext cx="2381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56" y="2230565"/>
            <a:ext cx="25717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72878"/>
            <a:ext cx="1371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56" y="4467796"/>
            <a:ext cx="30003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910" y="3530726"/>
            <a:ext cx="1505331" cy="27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63" y="2406777"/>
            <a:ext cx="1595247" cy="325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5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7" y="565341"/>
            <a:ext cx="5839268" cy="534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75" y="2292097"/>
            <a:ext cx="5877054" cy="371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54577" y="5657088"/>
            <a:ext cx="210327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1408176" y="4128517"/>
            <a:ext cx="384657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4912867" y="5425440"/>
            <a:ext cx="120700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7559040" y="3084576"/>
            <a:ext cx="230428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10314432" y="3084576"/>
            <a:ext cx="114604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6571488" y="3364992"/>
            <a:ext cx="264566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10777728" y="3621024"/>
            <a:ext cx="1219201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6547104" y="3913632"/>
            <a:ext cx="101193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 flipV="1">
            <a:off x="7388352" y="4140709"/>
            <a:ext cx="387705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7217664" y="5611369"/>
            <a:ext cx="2645664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6" name="EF4e_PreintSB_3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3602" y="33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3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464" y="1161288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7" y="210693"/>
            <a:ext cx="54387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6504"/>
            <a:ext cx="7301230" cy="598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424672" y="2529840"/>
            <a:ext cx="230428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9357360" y="4005072"/>
            <a:ext cx="2304288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5004816" y="4309872"/>
            <a:ext cx="140817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004816" y="5760720"/>
            <a:ext cx="341985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93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15" y="854838"/>
            <a:ext cx="9102853" cy="497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230880" y="3608832"/>
            <a:ext cx="1548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going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0880" y="3976675"/>
            <a:ext cx="1548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having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0880" y="4430016"/>
            <a:ext cx="1548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giving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870960" y="4895549"/>
            <a:ext cx="1548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doing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614928" y="5326436"/>
            <a:ext cx="1548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getting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285232" y="5326435"/>
            <a:ext cx="1548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married</a:t>
            </a:r>
            <a:endParaRPr lang="es-AR" sz="2200" b="1" dirty="0">
              <a:solidFill>
                <a:srgbClr val="FF0000"/>
              </a:solidFill>
            </a:endParaRPr>
          </a:p>
        </p:txBody>
      </p:sp>
      <p:pic>
        <p:nvPicPr>
          <p:cNvPr id="6" name="EF4e_PreintSB_3.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1424" y="4303119"/>
            <a:ext cx="609600" cy="609600"/>
          </a:xfrm>
          <a:prstGeom prst="rect">
            <a:avLst/>
          </a:prstGeom>
        </p:spPr>
      </p:pic>
      <p:sp>
        <p:nvSpPr>
          <p:cNvPr id="12" name="11 Elipse"/>
          <p:cNvSpPr/>
          <p:nvPr/>
        </p:nvSpPr>
        <p:spPr>
          <a:xfrm>
            <a:off x="7144512" y="2974848"/>
            <a:ext cx="1731264" cy="63398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20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63" y="1060704"/>
            <a:ext cx="9809333" cy="468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0192" y="451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22" y="1085088"/>
            <a:ext cx="8389471" cy="482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32811" y="4746066"/>
            <a:ext cx="2374133" cy="7653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9000668" y="4325442"/>
            <a:ext cx="1289380" cy="68415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05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84" y="637497"/>
            <a:ext cx="8754237" cy="573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15" y="5374704"/>
            <a:ext cx="295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15" y="4947984"/>
            <a:ext cx="295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15" y="3259519"/>
            <a:ext cx="295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15" y="2826576"/>
            <a:ext cx="295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15" y="1607376"/>
            <a:ext cx="295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15" y="2079625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64" y="2469769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88" y="3762121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72" y="4530217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64" y="5834761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2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2" y="841249"/>
            <a:ext cx="8265646" cy="552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639824" y="2035248"/>
            <a:ext cx="24932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70C0"/>
                </a:solidFill>
              </a:rPr>
              <a:t>‘m </a:t>
            </a:r>
            <a:r>
              <a:rPr lang="es-MX" sz="2400" b="1" dirty="0" err="1" smtClean="0">
                <a:solidFill>
                  <a:srgbClr val="0070C0"/>
                </a:solidFill>
              </a:rPr>
              <a:t>packing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86456" y="2822448"/>
            <a:ext cx="23439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70C0"/>
                </a:solidFill>
              </a:rPr>
              <a:t>‘m </a:t>
            </a:r>
            <a:r>
              <a:rPr lang="es-MX" sz="2400" b="1" dirty="0" err="1" smtClean="0">
                <a:solidFill>
                  <a:srgbClr val="0070C0"/>
                </a:solidFill>
              </a:rPr>
              <a:t>flying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990344" y="5108448"/>
            <a:ext cx="24932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70C0"/>
                </a:solidFill>
              </a:rPr>
              <a:t>‘s </a:t>
            </a:r>
            <a:r>
              <a:rPr lang="es-MX" sz="2400" b="1" dirty="0" err="1" smtClean="0">
                <a:solidFill>
                  <a:srgbClr val="0070C0"/>
                </a:solidFill>
              </a:rPr>
              <a:t>working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59347" y="4768703"/>
            <a:ext cx="24932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70C0"/>
                </a:solidFill>
              </a:rPr>
              <a:t>a</a:t>
            </a:r>
            <a:r>
              <a:rPr lang="es-MX" sz="2400" b="1" dirty="0" smtClean="0">
                <a:solidFill>
                  <a:srgbClr val="0070C0"/>
                </a:solidFill>
              </a:rPr>
              <a:t>re </a:t>
            </a:r>
            <a:r>
              <a:rPr lang="es-MX" sz="2400" b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seeing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39824" y="3974592"/>
            <a:ext cx="2127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70C0"/>
                </a:solidFill>
              </a:rPr>
              <a:t>‘m meeting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483609" y="3535776"/>
            <a:ext cx="2173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70C0"/>
                </a:solidFill>
              </a:rPr>
              <a:t>a</a:t>
            </a:r>
            <a:r>
              <a:rPr lang="es-MX" sz="2400" b="1" dirty="0" smtClean="0">
                <a:solidFill>
                  <a:srgbClr val="0070C0"/>
                </a:solidFill>
              </a:rPr>
              <a:t>re </a:t>
            </a:r>
            <a:r>
              <a:rPr lang="es-MX" sz="2400" b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going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312152" y="6133202"/>
            <a:ext cx="24932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229451" y="1676400"/>
            <a:ext cx="2001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2A7B2B90-2DE6-4C60-B1EA-4B7855762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67405" y="428773"/>
            <a:ext cx="9382060" cy="6303573"/>
          </a:xfrm>
        </p:spPr>
      </p:pic>
      <p:pic>
        <p:nvPicPr>
          <p:cNvPr id="6" name="3B_1.64">
            <a:hlinkClick r:id="" action="ppaction://media"/>
            <a:extLst>
              <a:ext uri="{FF2B5EF4-FFF2-40B4-BE49-F238E27FC236}">
                <a16:creationId xmlns="" xmlns:a16="http://schemas.microsoft.com/office/drawing/2014/main" id="{B0414761-36A5-48E6-892B-56C01888C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5" y="929640"/>
            <a:ext cx="609600" cy="609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6854959D-8BDC-4788-95D0-E391E8CE16BC}"/>
              </a:ext>
            </a:extLst>
          </p:cNvPr>
          <p:cNvSpPr txBox="1"/>
          <p:nvPr/>
        </p:nvSpPr>
        <p:spPr>
          <a:xfrm>
            <a:off x="6783859" y="2739820"/>
            <a:ext cx="507520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FUTURE ARRANGEMENTS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093131" y="2088210"/>
            <a:ext cx="1015061" cy="7653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4585600" y="2557602"/>
            <a:ext cx="1429589" cy="7653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5093131" y="3001430"/>
            <a:ext cx="1015061" cy="7653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5280544" y="3423234"/>
            <a:ext cx="1254368" cy="7653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5245531" y="3880434"/>
            <a:ext cx="1447877" cy="7653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5093130" y="4301058"/>
            <a:ext cx="1844118" cy="7653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62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47" y="505607"/>
            <a:ext cx="5758053" cy="1024127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3" y="628330"/>
            <a:ext cx="7074027" cy="587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364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9" y="803789"/>
            <a:ext cx="7975067" cy="522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3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6080" y="485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95" y="963271"/>
            <a:ext cx="7866509" cy="574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20" y="451207"/>
            <a:ext cx="5758053" cy="1024127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519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657" y="274262"/>
            <a:ext cx="8112823" cy="622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01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51" y="986980"/>
            <a:ext cx="8062784" cy="317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447189" y="2598240"/>
            <a:ext cx="760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304857" y="3274895"/>
            <a:ext cx="11198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65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69" y="230124"/>
            <a:ext cx="4248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60" y="925259"/>
            <a:ext cx="7796212" cy="52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590032" y="2750879"/>
            <a:ext cx="274320" cy="321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CuadroTexto"/>
          <p:cNvSpPr txBox="1"/>
          <p:nvPr/>
        </p:nvSpPr>
        <p:spPr>
          <a:xfrm>
            <a:off x="7802880" y="1743454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chemeClr val="bg1">
                    <a:lumMod val="50000"/>
                  </a:schemeClr>
                </a:solidFill>
              </a:rPr>
              <a:t>at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802880" y="2164233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802880" y="2750879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802880" y="3494918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802880" y="3976809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802880" y="4407696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802880" y="4931818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802880" y="5362705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802880" y="5793592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about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F4e_PreintSB_3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2656" y="620459"/>
            <a:ext cx="609600" cy="609600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10027920" y="2164234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802880" y="1322830"/>
            <a:ext cx="1463040" cy="438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7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3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2656" y="620459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290304" y="925259"/>
            <a:ext cx="9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1.08</a:t>
            </a:r>
            <a:endParaRPr lang="es-A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230059"/>
            <a:ext cx="70485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967472" y="1109925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967472" y="1540812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about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967472" y="1971699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chemeClr val="bg1">
                    <a:lumMod val="50000"/>
                  </a:schemeClr>
                </a:solidFill>
              </a:rPr>
              <a:t>in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967472" y="2402586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bg1">
                    <a:lumMod val="50000"/>
                  </a:schemeClr>
                </a:solidFill>
              </a:rPr>
              <a:t>about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967472" y="2878226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967472" y="3523486"/>
            <a:ext cx="1463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endParaRPr lang="es-AR" sz="2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73" y="4669536"/>
            <a:ext cx="9741983" cy="163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130239"/>
            <a:ext cx="4486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0936"/>
            <a:ext cx="45815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2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" y="573024"/>
            <a:ext cx="10668210" cy="526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 flipH="1">
            <a:off x="5157216" y="2735020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on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 flipH="1">
            <a:off x="7040880" y="313794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flipH="1">
            <a:off x="10680192" y="3191855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to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 flipH="1">
            <a:off x="4413504" y="3191856"/>
            <a:ext cx="97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about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 flipH="1">
            <a:off x="7345680" y="618594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flipH="1">
            <a:off x="4413504" y="3619026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in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 flipH="1">
            <a:off x="4413504" y="4065301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to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flipH="1">
            <a:off x="7193280" y="4526966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for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 flipH="1">
            <a:off x="6431280" y="5269842"/>
            <a:ext cx="63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for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18" y="177726"/>
            <a:ext cx="7885938" cy="641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4848" y="177726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231136" y="3742944"/>
            <a:ext cx="57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We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arrived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at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airport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231136" y="4107073"/>
            <a:ext cx="57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depends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time.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31136" y="4481429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Let’s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talk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about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316480" y="4810613"/>
            <a:ext cx="57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does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she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think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him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73808" y="5119221"/>
            <a:ext cx="57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Don’t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think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about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past</a:t>
            </a:r>
            <a:r>
              <a:rPr lang="es-MX" sz="24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73808" y="5487269"/>
            <a:ext cx="57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much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did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spend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food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90</Words>
  <Application>Microsoft Office PowerPoint</Application>
  <PresentationFormat>Personalizado</PresentationFormat>
  <Paragraphs>44</Paragraphs>
  <Slides>20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3B</dc:title>
  <dc:creator>Gladys</dc:creator>
  <cp:lastModifiedBy>gladysmaba@outlook.com</cp:lastModifiedBy>
  <cp:revision>33</cp:revision>
  <dcterms:created xsi:type="dcterms:W3CDTF">2021-05-24T23:09:37Z</dcterms:created>
  <dcterms:modified xsi:type="dcterms:W3CDTF">2025-04-09T01:36:28Z</dcterms:modified>
</cp:coreProperties>
</file>