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704" r:id="rId3"/>
    <p:sldId id="708" r:id="rId4"/>
    <p:sldId id="709" r:id="rId5"/>
    <p:sldId id="710" r:id="rId6"/>
    <p:sldId id="711" r:id="rId7"/>
    <p:sldId id="712" r:id="rId8"/>
    <p:sldId id="713" r:id="rId9"/>
    <p:sldId id="714" r:id="rId10"/>
    <p:sldId id="715" r:id="rId11"/>
    <p:sldId id="716" r:id="rId12"/>
    <p:sldId id="717" r:id="rId13"/>
    <p:sldId id="718" r:id="rId14"/>
    <p:sldId id="705" r:id="rId15"/>
    <p:sldId id="706" r:id="rId16"/>
    <p:sldId id="707" r:id="rId17"/>
    <p:sldId id="719" r:id="rId18"/>
    <p:sldId id="720" r:id="rId19"/>
    <p:sldId id="721" r:id="rId20"/>
    <p:sldId id="722" r:id="rId21"/>
    <p:sldId id="723" r:id="rId22"/>
    <p:sldId id="724" r:id="rId23"/>
    <p:sldId id="725" r:id="rId24"/>
    <p:sldId id="726" r:id="rId2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D1396-97B6-4E93-A660-E3A7B2561021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D86CF-541C-4E75-87FA-8C2DB7B260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878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7D58C0-FF10-481C-8BEA-D6C270947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EFAB0C8-8A02-4A92-A6D7-FFB48F772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83B855E-B7C2-4F1C-B330-CDFE16EB8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3FFED64-78E8-48D8-8569-2CC17C616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8D27DB1-D43D-45AE-8F4B-67E797B8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3352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760508-03B6-4F8D-92C9-3AFAAD3D7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443E12A-BD18-475E-B8E4-CAB08267A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BB37431-48E0-4E0D-A6F2-76A92B3AC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790B21-009A-4EEA-9FA2-982833A4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94AA459-C52C-4AC5-A26C-66C7569E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047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406CA35-B397-40CC-B320-B551C4C0E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2873695-F213-49DC-9CEA-8FDC7C8FF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C374C6-870A-466E-A869-C47FA75A9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946A85-DA24-4B9A-84A3-D79A9545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915AC00-CA40-4B2F-8A64-C3016E4B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8207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3F4C3D-3F8B-436F-B4CE-5C79C918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50BD97C-5ABF-4DAB-A153-773C993A2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6DC11FF-FBA3-44FA-9101-41A2E3FCD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FEACA5F-69D0-4463-929B-00DE36F6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E83A91C-9492-46C6-9288-BE273448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767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9DB5BC-6DE0-4334-A267-94BD0555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32D546D-6344-422D-8D01-789E5D36D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9E95FBF-69C0-4F5F-81C5-28136888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95CC144-B151-44D9-8E86-9BA4E47D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81A6FB-C988-4AD4-BDC1-15934F6FD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6373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7D26FE-B746-4AA1-94F9-B3E92149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54AE137-7F83-4D1A-895B-40D3CA143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74DDDA7-A128-4533-AF85-8EEC38E80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F7C28EB-70E4-4171-A7C0-F189671A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CEB6A3E-E88F-438F-98BC-AF2CA16F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38709F4-C576-4D31-BB52-00C471E3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323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7009A00-40A1-4A61-B3E8-5E4AF654D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C19B671-6B43-48A9-BDDD-8655E9BC4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8E571DF-29F3-41D7-87CF-321850F84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6025FAD-8CD0-4181-9A8B-2638CC2EC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65932A1-735D-4E0A-89E4-BBCD73F9C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9EA165C-6079-4270-A013-3E5D25185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25A413D-DC41-4EC0-9CCB-78CD8868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3294650-8404-43BA-A825-BFF1E2B4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7486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98F3E2-23FC-4ECE-ACB6-E4B3B4E8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A6BC3F2E-C425-48C6-8667-28814CBF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A1B82AD-C9E9-41B6-AD28-16037419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1F4178A-1E40-489A-A32C-5011B08C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916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D0790E03-FD6D-4B1A-BDE7-E17859D1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67BE130-6691-44AA-88D6-01F1B1E5A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30A50CF-22F6-42C4-843D-AE0C48F4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224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7EC7ED-C372-442E-8FAB-62F10FCA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28B953C-ACF9-439D-A29F-4AAD9A44C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7ACC6B0-B60D-4FBC-BB76-7AEA842CF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C0DD508-9A0A-41B5-9CF8-D690EA34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54550A8-CE71-49FE-BD04-65915D38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B18F2F8-700E-4A64-802B-BA4AE335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4921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B91246-F12C-4966-8A63-96CE07AC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E420F1B-754E-416C-82D7-E4B5A437A0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F188C73-FE66-478A-AE2F-670A0EA2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E5C5243-B8E4-42C5-9A75-9048B727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7DDA9FD-F7F2-43A8-BAF1-DB6EC259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C71C0A1-3DF6-44E0-9D68-0765D113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664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2E399015-58D4-4A66-8BC4-4723B2DF8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29079B3-6C8C-4CD0-AE14-E9BC41FE6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0126915-862D-4ECB-850F-CB2440918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306D0-62C4-47FA-8C39-F8AF72A6A817}" type="datetimeFigureOut">
              <a:rPr lang="es-AR" smtClean="0"/>
              <a:t>8/8/2023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231731C-5309-4E0B-BB8C-C2CDC2F09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61CBA00-19B8-44E5-805B-D42ADEEDE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C9A50-09E4-48E2-AEEE-C646B081440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140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1.png"/><Relationship Id="rId11" Type="http://schemas.openxmlformats.org/officeDocument/2006/relationships/image" Target="../media/image1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1.png"/><Relationship Id="rId5" Type="http://schemas.openxmlformats.org/officeDocument/2006/relationships/image" Target="../media/image1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3.png"/><Relationship Id="rId5" Type="http://schemas.microsoft.com/office/2007/relationships/media" Target="../media/media5.mp3"/><Relationship Id="rId10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11E9E6-AF8C-4BD2-9AD2-C0B7D80232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1B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24C4FC7-1AED-423C-8B21-84D4C8985D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MX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LIFE</a:t>
            </a:r>
            <a:endParaRPr lang="es-A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4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38"/>
    </mc:Choice>
    <mc:Fallback xmlns="">
      <p:transition spd="slow" advTm="15453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182229"/>
            <a:ext cx="48863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10" y="515604"/>
            <a:ext cx="7130131" cy="595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705726" y="1419726"/>
            <a:ext cx="914400" cy="37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‘ll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write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747084" y="2366211"/>
            <a:ext cx="345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5747084" y="2181545"/>
            <a:ext cx="470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He’s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going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to do a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degree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in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engineering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051884" y="2671011"/>
            <a:ext cx="345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204284" y="2823411"/>
            <a:ext cx="345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I’m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working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late. 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526087" y="5450306"/>
            <a:ext cx="345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It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going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to rain. 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It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will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rain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323474" y="6124074"/>
            <a:ext cx="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Shall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414337" y="6099032"/>
            <a:ext cx="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pick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738563" y="4114801"/>
            <a:ext cx="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Shall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654968" y="4772527"/>
            <a:ext cx="1050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‘ll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len</a:t>
            </a: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d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323473" y="3448417"/>
            <a:ext cx="109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‘ll </a:t>
            </a:r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have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942347" y="6124074"/>
            <a:ext cx="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up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112168" y="4126833"/>
            <a:ext cx="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get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2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3" grpId="0"/>
      <p:bldP spid="6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97" y="1780674"/>
            <a:ext cx="9936910" cy="350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B 1.21 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3179" y="886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0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7" y="275732"/>
            <a:ext cx="9685421" cy="644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4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915654"/>
            <a:ext cx="6280483" cy="480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5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80" y="484451"/>
            <a:ext cx="4401165" cy="161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59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3" y="203382"/>
            <a:ext cx="5638745" cy="289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B 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8642" y="2174208"/>
            <a:ext cx="609600" cy="609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3" y="3176337"/>
            <a:ext cx="5714228" cy="287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58" y="3176337"/>
            <a:ext cx="5477797" cy="287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58" y="365359"/>
            <a:ext cx="1932405" cy="273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80" y="6216567"/>
            <a:ext cx="63547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917" y="381502"/>
            <a:ext cx="36766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25933" y="528185"/>
            <a:ext cx="902368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636485" y="2341344"/>
            <a:ext cx="1950304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vvvvc</a:t>
            </a:r>
            <a:endParaRPr lang="es-AR" dirty="0"/>
          </a:p>
        </p:txBody>
      </p:sp>
      <p:sp>
        <p:nvSpPr>
          <p:cNvPr id="14" name="13 Rectángulo"/>
          <p:cNvSpPr/>
          <p:nvPr/>
        </p:nvSpPr>
        <p:spPr>
          <a:xfrm>
            <a:off x="2791757" y="846221"/>
            <a:ext cx="982579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484085" y="3805990"/>
            <a:ext cx="844216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4451684" y="3805989"/>
            <a:ext cx="529390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>
            <a:off x="1704474" y="4110790"/>
            <a:ext cx="691816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3232915" y="2339741"/>
            <a:ext cx="2121138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3245305" y="4105576"/>
            <a:ext cx="1383632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185301" y="4411580"/>
            <a:ext cx="1383632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2396290" y="4434439"/>
            <a:ext cx="1098884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3870158" y="4464116"/>
            <a:ext cx="1110916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3512844" y="5723022"/>
            <a:ext cx="2322471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9001625" y="3521242"/>
            <a:ext cx="2572753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 flipV="1">
            <a:off x="7575884" y="4734025"/>
            <a:ext cx="918411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Rectángulo"/>
          <p:cNvSpPr/>
          <p:nvPr/>
        </p:nvSpPr>
        <p:spPr>
          <a:xfrm>
            <a:off x="9306426" y="4734025"/>
            <a:ext cx="1383632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Rectángulo"/>
          <p:cNvSpPr/>
          <p:nvPr/>
        </p:nvSpPr>
        <p:spPr>
          <a:xfrm flipV="1">
            <a:off x="6339091" y="5340418"/>
            <a:ext cx="978569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Rectángulo"/>
          <p:cNvSpPr/>
          <p:nvPr/>
        </p:nvSpPr>
        <p:spPr>
          <a:xfrm>
            <a:off x="8494294" y="5336408"/>
            <a:ext cx="2195763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28 Rectángulo"/>
          <p:cNvSpPr/>
          <p:nvPr/>
        </p:nvSpPr>
        <p:spPr>
          <a:xfrm>
            <a:off x="8187988" y="5700162"/>
            <a:ext cx="3386390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29 Rectángulo"/>
          <p:cNvSpPr/>
          <p:nvPr/>
        </p:nvSpPr>
        <p:spPr>
          <a:xfrm>
            <a:off x="6479674" y="6006165"/>
            <a:ext cx="902368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36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B 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1031" y="381502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262" y="227613"/>
            <a:ext cx="28479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8" y="194416"/>
            <a:ext cx="7189435" cy="503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14" y="5229714"/>
            <a:ext cx="7189435" cy="147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35" y="1706519"/>
            <a:ext cx="4097730" cy="331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883917" y="1162220"/>
            <a:ext cx="96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1.30</a:t>
            </a:r>
            <a:endParaRPr lang="es-AR" b="1" dirty="0"/>
          </a:p>
        </p:txBody>
      </p:sp>
      <p:sp>
        <p:nvSpPr>
          <p:cNvPr id="10" name="9 Rectángulo"/>
          <p:cNvSpPr/>
          <p:nvPr/>
        </p:nvSpPr>
        <p:spPr>
          <a:xfrm>
            <a:off x="1520806" y="557178"/>
            <a:ext cx="1860068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3380873" y="885540"/>
            <a:ext cx="1564105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7735261" y="5914980"/>
            <a:ext cx="1264359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4162925" y="5183994"/>
            <a:ext cx="902368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2909763" y="4839501"/>
            <a:ext cx="1253162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4493794" y="4197817"/>
            <a:ext cx="902368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3511514" y="3143048"/>
            <a:ext cx="902368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>
            <a:off x="1317085" y="3143048"/>
            <a:ext cx="2063787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7735261" y="6231153"/>
            <a:ext cx="2965687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3650394" y="6543975"/>
            <a:ext cx="2918847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9508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2" y="457200"/>
            <a:ext cx="4267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790" y="883056"/>
            <a:ext cx="7066547" cy="509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7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2" y="794084"/>
            <a:ext cx="5893995" cy="505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94084" y="1400766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competitive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33663" y="1721971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Spoilt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98883" y="2374232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aggressive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29914" y="2983958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Charming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94346" y="3605463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sensible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82315" y="4227096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sociable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29915" y="4896853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Anxious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82315" y="5173944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moody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246" y="794084"/>
            <a:ext cx="5754181" cy="517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6569243" y="794084"/>
            <a:ext cx="146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Independent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926179" y="1352639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bossy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058526" y="2004900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affectionate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926178" y="2588609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jealous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926177" y="3514313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sensitive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058525" y="3851380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ambitious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894091" y="4405378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reliable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958262" y="5018989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rebellious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958262" y="5356055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stubborn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013283" y="1157032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>
                    <a:lumMod val="75000"/>
                  </a:schemeClr>
                </a:solidFill>
              </a:rPr>
              <a:t>selfish</a:t>
            </a:r>
            <a:endParaRPr lang="es-AR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6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05" y="161058"/>
            <a:ext cx="6359108" cy="613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272" y="3038041"/>
            <a:ext cx="952500" cy="19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10" y="2650959"/>
            <a:ext cx="127635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272" y="3328987"/>
            <a:ext cx="2352675" cy="20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272" y="3584157"/>
            <a:ext cx="2057400" cy="238125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10" y="3916279"/>
            <a:ext cx="1409700" cy="2286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272" y="4289008"/>
            <a:ext cx="1476375" cy="180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B 1.24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61413" y="266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5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974" y="1208326"/>
            <a:ext cx="4072689" cy="260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158534" y="5847346"/>
            <a:ext cx="4319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middle</a:t>
            </a:r>
            <a:r>
              <a:rPr lang="es-MX" dirty="0" smtClean="0"/>
              <a:t> </a:t>
            </a:r>
            <a:r>
              <a:rPr lang="es-MX" dirty="0" err="1" smtClean="0"/>
              <a:t>photo</a:t>
            </a:r>
            <a:r>
              <a:rPr lang="es-MX" dirty="0" smtClean="0"/>
              <a:t> shows a </a:t>
            </a:r>
            <a:r>
              <a:rPr lang="es-MX" dirty="0" err="1" smtClean="0"/>
              <a:t>couple</a:t>
            </a:r>
            <a:r>
              <a:rPr lang="es-MX" dirty="0" smtClean="0"/>
              <a:t> and </a:t>
            </a:r>
            <a:r>
              <a:rPr lang="es-MX" dirty="0" err="1" smtClean="0"/>
              <a:t>their</a:t>
            </a:r>
            <a:r>
              <a:rPr lang="es-MX" dirty="0" smtClean="0"/>
              <a:t> </a:t>
            </a:r>
            <a:r>
              <a:rPr lang="es-MX" dirty="0" err="1" smtClean="0"/>
              <a:t>young</a:t>
            </a:r>
            <a:r>
              <a:rPr lang="es-MX" dirty="0" smtClean="0"/>
              <a:t> </a:t>
            </a:r>
            <a:r>
              <a:rPr lang="es-MX" dirty="0" err="1" smtClean="0"/>
              <a:t>family</a:t>
            </a:r>
            <a:r>
              <a:rPr lang="es-MX" dirty="0" smtClean="0"/>
              <a:t> </a:t>
            </a:r>
            <a:r>
              <a:rPr lang="es-MX" dirty="0" err="1" smtClean="0"/>
              <a:t>starting</a:t>
            </a:r>
            <a:r>
              <a:rPr lang="es-MX" dirty="0" smtClean="0"/>
              <a:t> a </a:t>
            </a:r>
            <a:r>
              <a:rPr lang="es-MX" dirty="0" err="1" smtClean="0"/>
              <a:t>journey</a:t>
            </a:r>
            <a:r>
              <a:rPr lang="es-MX" dirty="0" smtClean="0"/>
              <a:t>.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couple</a:t>
            </a:r>
            <a:r>
              <a:rPr lang="es-MX" dirty="0" smtClean="0"/>
              <a:t> </a:t>
            </a:r>
            <a:r>
              <a:rPr lang="es-MX" dirty="0" err="1" smtClean="0"/>
              <a:t>appear</a:t>
            </a:r>
            <a:r>
              <a:rPr lang="es-MX" dirty="0" smtClean="0"/>
              <a:t> to be </a:t>
            </a:r>
            <a:r>
              <a:rPr lang="es-MX" dirty="0" err="1" smtClean="0"/>
              <a:t>arguing</a:t>
            </a:r>
            <a:r>
              <a:rPr lang="es-MX" dirty="0" smtClean="0"/>
              <a:t>.</a:t>
            </a:r>
            <a:endParaRPr lang="es-A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63" y="269417"/>
            <a:ext cx="3765884" cy="325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9023683" y="5570621"/>
            <a:ext cx="288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photo</a:t>
            </a:r>
            <a:r>
              <a:rPr lang="es-MX" dirty="0" smtClean="0"/>
              <a:t> </a:t>
            </a:r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top </a:t>
            </a:r>
            <a:r>
              <a:rPr lang="es-MX" dirty="0" err="1" smtClean="0"/>
              <a:t>right</a:t>
            </a:r>
            <a:r>
              <a:rPr lang="es-MX" dirty="0" smtClean="0"/>
              <a:t> shows a </a:t>
            </a:r>
            <a:r>
              <a:rPr lang="es-MX" dirty="0" err="1" smtClean="0"/>
              <a:t>woman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her</a:t>
            </a:r>
            <a:r>
              <a:rPr lang="es-MX" dirty="0" smtClean="0"/>
              <a:t> (</a:t>
            </a:r>
            <a:r>
              <a:rPr lang="es-MX" dirty="0" err="1" smtClean="0"/>
              <a:t>great</a:t>
            </a:r>
            <a:r>
              <a:rPr lang="es-MX" dirty="0" smtClean="0"/>
              <a:t>) </a:t>
            </a:r>
            <a:r>
              <a:rPr lang="es-MX" dirty="0" err="1" smtClean="0"/>
              <a:t>grandson</a:t>
            </a:r>
            <a:endParaRPr lang="es-AR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5" y="790472"/>
            <a:ext cx="4253520" cy="38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258141" y="5985846"/>
            <a:ext cx="3698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photo</a:t>
            </a:r>
            <a:r>
              <a:rPr lang="es-MX" dirty="0" smtClean="0"/>
              <a:t> </a:t>
            </a:r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left</a:t>
            </a:r>
            <a:r>
              <a:rPr lang="es-MX" dirty="0" smtClean="0"/>
              <a:t> shows </a:t>
            </a:r>
            <a:r>
              <a:rPr lang="es-MX" dirty="0" err="1" smtClean="0"/>
              <a:t>an</a:t>
            </a:r>
            <a:r>
              <a:rPr lang="es-MX" dirty="0" smtClean="0"/>
              <a:t> extended </a:t>
            </a:r>
            <a:r>
              <a:rPr lang="es-MX" dirty="0" err="1" smtClean="0"/>
              <a:t>family</a:t>
            </a:r>
            <a:r>
              <a:rPr lang="es-MX" dirty="0" smtClean="0"/>
              <a:t> </a:t>
            </a:r>
            <a:r>
              <a:rPr lang="es-MX" dirty="0" err="1" smtClean="0"/>
              <a:t>celebration</a:t>
            </a:r>
            <a:r>
              <a:rPr lang="es-MX" dirty="0" smtClean="0"/>
              <a:t>.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65" y="3773538"/>
            <a:ext cx="4521105" cy="210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6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06" y="328863"/>
            <a:ext cx="6157077" cy="599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929" y="3181350"/>
            <a:ext cx="551497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B 1.25 Vocabulary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7447" y="374633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435179" y="230820"/>
            <a:ext cx="164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unambitious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543633" y="1019079"/>
            <a:ext cx="1535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unimaginative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435179" y="614901"/>
            <a:ext cx="144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unfriendly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617993" y="1651681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unreliable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288921" y="546905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/>
                </a:solidFill>
              </a:rPr>
              <a:t>dishonest</a:t>
            </a:r>
            <a:endParaRPr lang="es-AR" b="1" dirty="0">
              <a:solidFill>
                <a:schemeClr val="accent2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526586" y="1958180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</a:t>
            </a:r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unselfish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288921" y="916237"/>
            <a:ext cx="145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2"/>
                </a:solidFill>
              </a:rPr>
              <a:t>disorganized</a:t>
            </a:r>
            <a:endParaRPr lang="es-AR" b="1" dirty="0">
              <a:solidFill>
                <a:schemeClr val="accent2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558587" y="2295383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</a:t>
            </a:r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unsociable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625471" y="2664329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untidy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0245347" y="1730760"/>
            <a:ext cx="154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00B0F0"/>
                </a:solidFill>
              </a:rPr>
              <a:t>irresponsible</a:t>
            </a:r>
            <a:endParaRPr lang="es-AR" b="1" dirty="0">
              <a:solidFill>
                <a:srgbClr val="00B0F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0245348" y="1003740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00FF00"/>
                </a:solidFill>
              </a:rPr>
              <a:t>impatient</a:t>
            </a:r>
            <a:endParaRPr lang="es-AR" b="1" dirty="0">
              <a:solidFill>
                <a:srgbClr val="00FF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0245348" y="558573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00FF00"/>
                </a:solidFill>
              </a:rPr>
              <a:t>immature</a:t>
            </a:r>
            <a:endParaRPr lang="es-AR" b="1" dirty="0">
              <a:solidFill>
                <a:srgbClr val="00FF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0339469" y="2458861"/>
            <a:ext cx="1561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insensitive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625471" y="1337564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unkind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533731" y="5551611"/>
            <a:ext cx="12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</a:t>
            </a:r>
            <a:r>
              <a:rPr lang="es-MX" b="1" dirty="0" err="1" smtClean="0">
                <a:solidFill>
                  <a:schemeClr val="accent5">
                    <a:lumMod val="75000"/>
                  </a:schemeClr>
                </a:solidFill>
              </a:rPr>
              <a:t>unselfish</a:t>
            </a:r>
            <a:endParaRPr lang="es-AR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1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8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3" y="319590"/>
            <a:ext cx="428625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26" y="2940969"/>
            <a:ext cx="9568504" cy="337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596063" y="232826"/>
            <a:ext cx="73151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err="1" smtClean="0">
                <a:solidFill>
                  <a:srgbClr val="FF0000"/>
                </a:solidFill>
              </a:rPr>
              <a:t>Write</a:t>
            </a:r>
            <a:r>
              <a:rPr lang="es-MX" sz="5400" b="1" dirty="0" smtClean="0">
                <a:solidFill>
                  <a:srgbClr val="FF0000"/>
                </a:solidFill>
              </a:rPr>
              <a:t> </a:t>
            </a:r>
            <a:r>
              <a:rPr lang="es-MX" sz="5400" b="1" dirty="0" err="1" smtClean="0">
                <a:solidFill>
                  <a:srgbClr val="FF0000"/>
                </a:solidFill>
              </a:rPr>
              <a:t>down</a:t>
            </a:r>
            <a:r>
              <a:rPr lang="es-MX" sz="5400" b="1" dirty="0" smtClean="0">
                <a:solidFill>
                  <a:srgbClr val="FF0000"/>
                </a:solidFill>
              </a:rPr>
              <a:t>  </a:t>
            </a:r>
            <a:r>
              <a:rPr lang="es-MX" sz="9600" b="1" dirty="0" smtClean="0">
                <a:solidFill>
                  <a:srgbClr val="FF0000"/>
                </a:solidFill>
              </a:rPr>
              <a:t>3 </a:t>
            </a:r>
            <a:r>
              <a:rPr lang="es-MX" sz="5400" b="1" dirty="0" err="1" smtClean="0">
                <a:solidFill>
                  <a:srgbClr val="FF0000"/>
                </a:solidFill>
              </a:rPr>
              <a:t>adjectives</a:t>
            </a:r>
            <a:r>
              <a:rPr lang="es-MX" sz="5400" b="1" dirty="0" smtClean="0">
                <a:solidFill>
                  <a:srgbClr val="FF0000"/>
                </a:solidFill>
              </a:rPr>
              <a:t> of </a:t>
            </a:r>
            <a:r>
              <a:rPr lang="es-MX" sz="5400" b="1" dirty="0" err="1" smtClean="0">
                <a:solidFill>
                  <a:srgbClr val="FF0000"/>
                </a:solidFill>
              </a:rPr>
              <a:t>personality</a:t>
            </a:r>
            <a:endParaRPr lang="es-AR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8" y="443251"/>
            <a:ext cx="3713664" cy="140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B 1.26 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443251"/>
            <a:ext cx="609600" cy="609600"/>
          </a:xfrm>
          <a:prstGeom prst="rect">
            <a:avLst/>
          </a:prstGeom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8" y="2178468"/>
            <a:ext cx="5030928" cy="423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070811" y="2708708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2294021" y="2716729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4048628" y="2712718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1054769" y="3167111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3052960" y="3144251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1052764" y="3685673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2739189" y="3673640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1515979" y="4249931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3073012" y="4204212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1738563" y="4716379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>
            <a:off x="3073012" y="4700335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1335506" y="5165557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2850428" y="5119838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1558090" y="5674895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1373606" y="6093192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3581402" y="5652035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3603460" y="6116052"/>
            <a:ext cx="4451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15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88" y="352175"/>
            <a:ext cx="46482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65" y="2983831"/>
            <a:ext cx="19526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30" y="428005"/>
            <a:ext cx="5066464" cy="275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63" y="3445474"/>
            <a:ext cx="6173788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B 1.27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5852" y="2386262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945190" y="4054279"/>
            <a:ext cx="1388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responsible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4267200" y="442361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419600" y="457601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022558" y="443145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ambitious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724400" y="488081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080126" y="517467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anxious</a:t>
            </a:r>
            <a:endParaRPr lang="es-A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062663" y="4805339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insecure</a:t>
            </a:r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181600" y="533801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561430" y="4106416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sociable</a:t>
            </a:r>
            <a:endParaRPr lang="es-AR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486400" y="564281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561430" y="4436007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sensitive</a:t>
            </a:r>
            <a:endParaRPr lang="es-AR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579477" y="4760677"/>
            <a:ext cx="132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sympathetic</a:t>
            </a:r>
            <a:endParaRPr lang="es-AR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114800" y="427121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2" name="21 CuadroTexto"/>
          <p:cNvSpPr txBox="1"/>
          <p:nvPr/>
        </p:nvSpPr>
        <p:spPr>
          <a:xfrm>
            <a:off x="7085388" y="4114438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charming</a:t>
            </a:r>
            <a:endParaRPr lang="es-AR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128125" y="4499447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rebellious</a:t>
            </a:r>
            <a:endParaRPr lang="es-AR" dirty="0"/>
          </a:p>
        </p:txBody>
      </p:sp>
      <p:sp>
        <p:nvSpPr>
          <p:cNvPr id="24" name="23 CuadroTexto"/>
          <p:cNvSpPr txBox="1"/>
          <p:nvPr/>
        </p:nvSpPr>
        <p:spPr>
          <a:xfrm>
            <a:off x="7142161" y="4868779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immature</a:t>
            </a:r>
            <a:endParaRPr lang="es-AR" dirty="0"/>
          </a:p>
        </p:txBody>
      </p:sp>
      <p:sp>
        <p:nvSpPr>
          <p:cNvPr id="25" name="24 CuadroTexto"/>
          <p:cNvSpPr txBox="1"/>
          <p:nvPr/>
        </p:nvSpPr>
        <p:spPr>
          <a:xfrm>
            <a:off x="4724400" y="488081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6" name="25 CuadroTexto"/>
          <p:cNvSpPr txBox="1"/>
          <p:nvPr/>
        </p:nvSpPr>
        <p:spPr>
          <a:xfrm>
            <a:off x="4876800" y="503321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7" name="26 CuadroTexto"/>
          <p:cNvSpPr txBox="1"/>
          <p:nvPr/>
        </p:nvSpPr>
        <p:spPr>
          <a:xfrm>
            <a:off x="7154193" y="5201654"/>
            <a:ext cx="148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disorganized</a:t>
            </a:r>
            <a:endParaRPr lang="es-AR" dirty="0"/>
          </a:p>
        </p:txBody>
      </p:sp>
      <p:sp>
        <p:nvSpPr>
          <p:cNvPr id="28" name="27 CuadroTexto"/>
          <p:cNvSpPr txBox="1"/>
          <p:nvPr/>
        </p:nvSpPr>
        <p:spPr>
          <a:xfrm>
            <a:off x="5561431" y="5205664"/>
            <a:ext cx="151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unambitious</a:t>
            </a:r>
            <a:endParaRPr lang="es-AR" dirty="0"/>
          </a:p>
        </p:txBody>
      </p:sp>
      <p:sp>
        <p:nvSpPr>
          <p:cNvPr id="29" name="28 CuadroTexto"/>
          <p:cNvSpPr txBox="1"/>
          <p:nvPr/>
        </p:nvSpPr>
        <p:spPr>
          <a:xfrm>
            <a:off x="8839200" y="4483770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organized</a:t>
            </a:r>
            <a:endParaRPr lang="es-AR" dirty="0"/>
          </a:p>
        </p:txBody>
      </p:sp>
      <p:sp>
        <p:nvSpPr>
          <p:cNvPr id="30" name="29 CuadroTexto"/>
          <p:cNvSpPr txBox="1"/>
          <p:nvPr/>
        </p:nvSpPr>
        <p:spPr>
          <a:xfrm>
            <a:off x="4419600" y="4576011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31" name="30 CuadroTexto"/>
          <p:cNvSpPr txBox="1"/>
          <p:nvPr/>
        </p:nvSpPr>
        <p:spPr>
          <a:xfrm>
            <a:off x="8835189" y="4836332"/>
            <a:ext cx="194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s</a:t>
            </a:r>
            <a:r>
              <a:rPr lang="es-MX" dirty="0" err="1" smtClean="0"/>
              <a:t>poilt</a:t>
            </a:r>
            <a:r>
              <a:rPr lang="es-MX" dirty="0" smtClean="0"/>
              <a:t> / </a:t>
            </a:r>
            <a:r>
              <a:rPr lang="es-MX" dirty="0" err="1" smtClean="0"/>
              <a:t>selfish</a:t>
            </a:r>
            <a:endParaRPr lang="es-AR" dirty="0"/>
          </a:p>
        </p:txBody>
      </p:sp>
      <p:sp>
        <p:nvSpPr>
          <p:cNvPr id="32" name="31 CuadroTexto"/>
          <p:cNvSpPr txBox="1"/>
          <p:nvPr/>
        </p:nvSpPr>
        <p:spPr>
          <a:xfrm>
            <a:off x="8849226" y="5194724"/>
            <a:ext cx="111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impatient</a:t>
            </a:r>
            <a:endParaRPr lang="es-AR" dirty="0"/>
          </a:p>
        </p:txBody>
      </p:sp>
      <p:sp>
        <p:nvSpPr>
          <p:cNvPr id="33" name="32 CuadroTexto"/>
          <p:cNvSpPr txBox="1"/>
          <p:nvPr/>
        </p:nvSpPr>
        <p:spPr>
          <a:xfrm>
            <a:off x="8835189" y="4114619"/>
            <a:ext cx="172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independent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8330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548"/>
            <a:ext cx="3826377" cy="245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6" y="2752600"/>
            <a:ext cx="4016362" cy="296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736" y="275222"/>
            <a:ext cx="3998908" cy="315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3609473"/>
            <a:ext cx="4047515" cy="27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767" y="556711"/>
            <a:ext cx="3862173" cy="368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B 1.27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5999" y="5033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60" y="215566"/>
            <a:ext cx="52482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25" y="215566"/>
            <a:ext cx="4963218" cy="76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377" y="1021682"/>
            <a:ext cx="380047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13" y="1421377"/>
            <a:ext cx="6254918" cy="410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139989" y="3135614"/>
            <a:ext cx="822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1. A </a:t>
            </a:r>
            <a:r>
              <a:rPr lang="es-MX" dirty="0" err="1" smtClean="0">
                <a:solidFill>
                  <a:prstClr val="black"/>
                </a:solidFill>
              </a:rPr>
              <a:t>father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</a:t>
            </a:r>
            <a:r>
              <a:rPr lang="es-MX" dirty="0" smtClean="0">
                <a:solidFill>
                  <a:prstClr val="black"/>
                </a:solidFill>
              </a:rPr>
              <a:t> a </a:t>
            </a:r>
            <a:r>
              <a:rPr lang="es-MX" dirty="0" err="1" smtClean="0">
                <a:solidFill>
                  <a:prstClr val="black"/>
                </a:solidFill>
              </a:rPr>
              <a:t>male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parent</a:t>
            </a:r>
            <a:r>
              <a:rPr lang="es-MX" dirty="0" smtClean="0">
                <a:solidFill>
                  <a:prstClr val="black"/>
                </a:solidFill>
              </a:rPr>
              <a:t> of a </a:t>
            </a:r>
            <a:r>
              <a:rPr lang="es-MX" dirty="0" err="1" smtClean="0">
                <a:solidFill>
                  <a:prstClr val="black"/>
                </a:solidFill>
              </a:rPr>
              <a:t>child</a:t>
            </a:r>
            <a:r>
              <a:rPr lang="es-MX" dirty="0" smtClean="0">
                <a:solidFill>
                  <a:prstClr val="black"/>
                </a:solidFill>
              </a:rPr>
              <a:t> and a </a:t>
            </a:r>
            <a:r>
              <a:rPr lang="es-MX" dirty="0" err="1" smtClean="0">
                <a:solidFill>
                  <a:prstClr val="black"/>
                </a:solidFill>
              </a:rPr>
              <a:t>parent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is</a:t>
            </a:r>
            <a:r>
              <a:rPr lang="es-MX" dirty="0" smtClean="0">
                <a:solidFill>
                  <a:prstClr val="black"/>
                </a:solidFill>
              </a:rPr>
              <a:t> a </a:t>
            </a:r>
            <a:r>
              <a:rPr lang="es-MX" dirty="0" err="1" smtClean="0">
                <a:solidFill>
                  <a:prstClr val="black"/>
                </a:solidFill>
              </a:rPr>
              <a:t>person’s</a:t>
            </a:r>
            <a:r>
              <a:rPr lang="es-MX" dirty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mother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or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err="1" smtClean="0">
                <a:solidFill>
                  <a:prstClr val="black"/>
                </a:solidFill>
              </a:rPr>
              <a:t>father</a:t>
            </a:r>
            <a:r>
              <a:rPr lang="es-MX" dirty="0" smtClean="0">
                <a:solidFill>
                  <a:prstClr val="black"/>
                </a:solidFill>
              </a:rPr>
              <a:t>.</a:t>
            </a:r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361572" y="4927513"/>
            <a:ext cx="84895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 smtClean="0">
                <a:solidFill>
                  <a:prstClr val="black"/>
                </a:solidFill>
              </a:rPr>
              <a:t>6 A </a:t>
            </a:r>
            <a:r>
              <a:rPr lang="es-MX" sz="1300" b="1" dirty="0" err="1" smtClean="0">
                <a:solidFill>
                  <a:prstClr val="black"/>
                </a:solidFill>
              </a:rPr>
              <a:t>child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is</a:t>
            </a:r>
            <a:r>
              <a:rPr lang="es-MX" sz="1300" b="1" dirty="0" smtClean="0">
                <a:solidFill>
                  <a:prstClr val="black"/>
                </a:solidFill>
              </a:rPr>
              <a:t> a </a:t>
            </a:r>
            <a:r>
              <a:rPr lang="es-MX" sz="1300" b="1" dirty="0" err="1" smtClean="0">
                <a:solidFill>
                  <a:prstClr val="black"/>
                </a:solidFill>
              </a:rPr>
              <a:t>young</a:t>
            </a:r>
            <a:r>
              <a:rPr lang="es-MX" sz="1300" b="1" dirty="0" smtClean="0">
                <a:solidFill>
                  <a:prstClr val="black"/>
                </a:solidFill>
              </a:rPr>
              <a:t> human </a:t>
            </a:r>
            <a:r>
              <a:rPr lang="es-MX" sz="1300" b="1" dirty="0" err="1" smtClean="0">
                <a:solidFill>
                  <a:prstClr val="black"/>
                </a:solidFill>
              </a:rPr>
              <a:t>who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is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not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yet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an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adult</a:t>
            </a:r>
            <a:r>
              <a:rPr lang="es-MX" sz="1300" b="1" dirty="0" smtClean="0">
                <a:solidFill>
                  <a:prstClr val="black"/>
                </a:solidFill>
              </a:rPr>
              <a:t> and </a:t>
            </a:r>
            <a:r>
              <a:rPr lang="es-MX" sz="1300" b="1" dirty="0" err="1" smtClean="0">
                <a:solidFill>
                  <a:prstClr val="black"/>
                </a:solidFill>
              </a:rPr>
              <a:t>an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only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child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is</a:t>
            </a:r>
            <a:r>
              <a:rPr lang="es-MX" sz="1300" b="1" dirty="0" smtClean="0">
                <a:solidFill>
                  <a:prstClr val="black"/>
                </a:solidFill>
              </a:rPr>
              <a:t> a </a:t>
            </a:r>
            <a:r>
              <a:rPr lang="es-MX" sz="1300" b="1" dirty="0" err="1" smtClean="0">
                <a:solidFill>
                  <a:prstClr val="black"/>
                </a:solidFill>
              </a:rPr>
              <a:t>child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who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doesn’t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have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brothers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or</a:t>
            </a:r>
            <a:r>
              <a:rPr lang="es-MX" sz="1300" b="1" dirty="0" smtClean="0">
                <a:solidFill>
                  <a:prstClr val="black"/>
                </a:solidFill>
              </a:rPr>
              <a:t> </a:t>
            </a:r>
            <a:r>
              <a:rPr lang="es-MX" sz="1300" b="1" dirty="0" err="1" smtClean="0">
                <a:solidFill>
                  <a:prstClr val="black"/>
                </a:solidFill>
              </a:rPr>
              <a:t>sisters</a:t>
            </a:r>
            <a:r>
              <a:rPr lang="es-MX" sz="1300" b="1" dirty="0" smtClean="0">
                <a:solidFill>
                  <a:prstClr val="black"/>
                </a:solidFill>
              </a:rPr>
              <a:t>.</a:t>
            </a:r>
            <a:endParaRPr lang="es-AR" sz="1300" b="1" dirty="0">
              <a:solidFill>
                <a:prstClr val="black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09172" y="4587870"/>
            <a:ext cx="8045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5 A 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nephew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is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the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 son of 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your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brother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/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sister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. A 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niece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is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the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daughter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 of 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your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brother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/</a:t>
            </a:r>
            <a:r>
              <a:rPr lang="es-MX" sz="1400" b="1" dirty="0" err="1" smtClean="0">
                <a:solidFill>
                  <a:srgbClr val="5B9BD5">
                    <a:lumMod val="75000"/>
                  </a:srgbClr>
                </a:solidFill>
              </a:rPr>
              <a:t>sister</a:t>
            </a:r>
            <a:r>
              <a:rPr lang="es-MX" sz="1400" b="1" dirty="0" smtClean="0">
                <a:solidFill>
                  <a:srgbClr val="5B9BD5">
                    <a:lumMod val="75000"/>
                  </a:srgbClr>
                </a:solidFill>
              </a:rPr>
              <a:t>.</a:t>
            </a:r>
            <a:endParaRPr lang="es-AR" sz="1400" b="1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066673" y="3936011"/>
            <a:ext cx="7916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002060"/>
                </a:solidFill>
              </a:rPr>
              <a:t>3 </a:t>
            </a:r>
            <a:r>
              <a:rPr lang="es-MX" sz="1400" b="1" dirty="0" err="1" smtClean="0">
                <a:solidFill>
                  <a:srgbClr val="002060"/>
                </a:solidFill>
              </a:rPr>
              <a:t>Your</a:t>
            </a:r>
            <a:r>
              <a:rPr lang="es-MX" sz="1400" b="1" dirty="0" smtClean="0">
                <a:solidFill>
                  <a:srgbClr val="002060"/>
                </a:solidFill>
              </a:rPr>
              <a:t> </a:t>
            </a:r>
            <a:r>
              <a:rPr lang="es-MX" sz="1400" b="1" dirty="0" err="1" smtClean="0">
                <a:solidFill>
                  <a:srgbClr val="002060"/>
                </a:solidFill>
              </a:rPr>
              <a:t>brother</a:t>
            </a:r>
            <a:r>
              <a:rPr lang="es-MX" sz="1400" b="1" dirty="0" smtClean="0">
                <a:solidFill>
                  <a:srgbClr val="002060"/>
                </a:solidFill>
              </a:rPr>
              <a:t>-in-</a:t>
            </a:r>
            <a:r>
              <a:rPr lang="es-MX" sz="1400" b="1" dirty="0" err="1" smtClean="0">
                <a:solidFill>
                  <a:srgbClr val="002060"/>
                </a:solidFill>
              </a:rPr>
              <a:t>law</a:t>
            </a:r>
            <a:r>
              <a:rPr lang="es-MX" sz="1400" b="1" dirty="0" smtClean="0">
                <a:solidFill>
                  <a:srgbClr val="002060"/>
                </a:solidFill>
              </a:rPr>
              <a:t> </a:t>
            </a:r>
            <a:r>
              <a:rPr lang="es-MX" sz="1400" b="1" dirty="0" err="1" smtClean="0">
                <a:solidFill>
                  <a:srgbClr val="002060"/>
                </a:solidFill>
              </a:rPr>
              <a:t>is</a:t>
            </a:r>
            <a:r>
              <a:rPr lang="es-MX" sz="1400" b="1" dirty="0" smtClean="0">
                <a:solidFill>
                  <a:srgbClr val="002060"/>
                </a:solidFill>
              </a:rPr>
              <a:t> </a:t>
            </a:r>
            <a:r>
              <a:rPr lang="es-MX" sz="1400" b="1" dirty="0" err="1" smtClean="0">
                <a:solidFill>
                  <a:srgbClr val="002060"/>
                </a:solidFill>
              </a:rPr>
              <a:t>the</a:t>
            </a:r>
            <a:r>
              <a:rPr lang="es-MX" sz="1400" b="1" dirty="0" smtClean="0">
                <a:solidFill>
                  <a:srgbClr val="002060"/>
                </a:solidFill>
              </a:rPr>
              <a:t> </a:t>
            </a:r>
            <a:r>
              <a:rPr lang="es-MX" sz="1400" b="1" dirty="0" err="1" smtClean="0">
                <a:solidFill>
                  <a:srgbClr val="002060"/>
                </a:solidFill>
              </a:rPr>
              <a:t>brother</a:t>
            </a:r>
            <a:r>
              <a:rPr lang="es-MX" sz="1400" b="1" dirty="0" smtClean="0">
                <a:solidFill>
                  <a:srgbClr val="002060"/>
                </a:solidFill>
              </a:rPr>
              <a:t> of </a:t>
            </a:r>
            <a:r>
              <a:rPr lang="es-MX" sz="1400" b="1" dirty="0" err="1" smtClean="0">
                <a:solidFill>
                  <a:srgbClr val="002060"/>
                </a:solidFill>
              </a:rPr>
              <a:t>your</a:t>
            </a:r>
            <a:r>
              <a:rPr lang="es-MX" sz="1400" b="1" dirty="0" smtClean="0">
                <a:solidFill>
                  <a:srgbClr val="002060"/>
                </a:solidFill>
              </a:rPr>
              <a:t> </a:t>
            </a:r>
            <a:r>
              <a:rPr lang="es-MX" sz="1400" b="1" dirty="0" err="1" smtClean="0">
                <a:solidFill>
                  <a:srgbClr val="002060"/>
                </a:solidFill>
              </a:rPr>
              <a:t>husband</a:t>
            </a:r>
            <a:r>
              <a:rPr lang="es-MX" sz="1400" b="1" dirty="0" smtClean="0">
                <a:solidFill>
                  <a:srgbClr val="002060"/>
                </a:solidFill>
              </a:rPr>
              <a:t>/</a:t>
            </a:r>
            <a:r>
              <a:rPr lang="es-MX" sz="1400" b="1" dirty="0" err="1" smtClean="0">
                <a:solidFill>
                  <a:srgbClr val="002060"/>
                </a:solidFill>
              </a:rPr>
              <a:t>wife</a:t>
            </a:r>
            <a:r>
              <a:rPr lang="es-MX" sz="1400" b="1" dirty="0" smtClean="0">
                <a:solidFill>
                  <a:srgbClr val="002060"/>
                </a:solidFill>
              </a:rPr>
              <a:t>, </a:t>
            </a:r>
            <a:r>
              <a:rPr lang="es-MX" sz="1400" b="1" dirty="0" err="1" smtClean="0">
                <a:solidFill>
                  <a:srgbClr val="002060"/>
                </a:solidFill>
              </a:rPr>
              <a:t>or</a:t>
            </a:r>
            <a:r>
              <a:rPr lang="es-MX" sz="1400" b="1" dirty="0" smtClean="0">
                <a:solidFill>
                  <a:srgbClr val="002060"/>
                </a:solidFill>
              </a:rPr>
              <a:t> </a:t>
            </a:r>
            <a:r>
              <a:rPr lang="es-MX" sz="1400" b="1" dirty="0" err="1" smtClean="0">
                <a:solidFill>
                  <a:srgbClr val="002060"/>
                </a:solidFill>
              </a:rPr>
              <a:t>your</a:t>
            </a:r>
            <a:r>
              <a:rPr lang="es-MX" sz="1400" b="1" dirty="0" smtClean="0">
                <a:solidFill>
                  <a:srgbClr val="002060"/>
                </a:solidFill>
              </a:rPr>
              <a:t> </a:t>
            </a:r>
            <a:r>
              <a:rPr lang="es-MX" sz="1400" b="1" dirty="0" err="1" smtClean="0">
                <a:solidFill>
                  <a:srgbClr val="002060"/>
                </a:solidFill>
              </a:rPr>
              <a:t>sister’s</a:t>
            </a:r>
            <a:r>
              <a:rPr lang="es-MX" sz="1400" b="1" dirty="0" smtClean="0">
                <a:solidFill>
                  <a:srgbClr val="002060"/>
                </a:solidFill>
              </a:rPr>
              <a:t> </a:t>
            </a:r>
            <a:r>
              <a:rPr lang="es-MX" sz="1400" b="1" dirty="0" err="1" smtClean="0">
                <a:solidFill>
                  <a:srgbClr val="002060"/>
                </a:solidFill>
              </a:rPr>
              <a:t>husband</a:t>
            </a:r>
            <a:r>
              <a:rPr lang="es-MX" sz="1400" b="1" dirty="0" smtClean="0">
                <a:solidFill>
                  <a:srgbClr val="002060"/>
                </a:solidFill>
              </a:rPr>
              <a:t> </a:t>
            </a:r>
            <a:endParaRPr lang="es-AR" sz="1400" b="1" dirty="0">
              <a:solidFill>
                <a:srgbClr val="00206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696326" y="4199834"/>
            <a:ext cx="7407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prstClr val="black"/>
                </a:solidFill>
              </a:rPr>
              <a:t>4 </a:t>
            </a:r>
            <a:r>
              <a:rPr lang="es-MX" sz="1400" dirty="0" err="1" smtClean="0">
                <a:solidFill>
                  <a:prstClr val="black"/>
                </a:solidFill>
              </a:rPr>
              <a:t>Your</a:t>
            </a:r>
            <a:r>
              <a:rPr lang="es-MX" sz="1400" dirty="0" smtClean="0">
                <a:solidFill>
                  <a:prstClr val="black"/>
                </a:solidFill>
              </a:rPr>
              <a:t> </a:t>
            </a:r>
            <a:r>
              <a:rPr lang="es-MX" sz="1400" dirty="0" err="1" smtClean="0">
                <a:solidFill>
                  <a:prstClr val="black"/>
                </a:solidFill>
              </a:rPr>
              <a:t>grandfather</a:t>
            </a:r>
            <a:r>
              <a:rPr lang="es-MX" sz="1400" dirty="0" smtClean="0">
                <a:solidFill>
                  <a:prstClr val="black"/>
                </a:solidFill>
              </a:rPr>
              <a:t> </a:t>
            </a:r>
            <a:r>
              <a:rPr lang="es-MX" sz="1400" dirty="0" err="1" smtClean="0">
                <a:solidFill>
                  <a:prstClr val="black"/>
                </a:solidFill>
              </a:rPr>
              <a:t>is</a:t>
            </a:r>
            <a:r>
              <a:rPr lang="es-MX" sz="1400" dirty="0" smtClean="0">
                <a:solidFill>
                  <a:prstClr val="black"/>
                </a:solidFill>
              </a:rPr>
              <a:t> </a:t>
            </a:r>
            <a:r>
              <a:rPr lang="es-MX" sz="1400" dirty="0" err="1" smtClean="0">
                <a:solidFill>
                  <a:prstClr val="black"/>
                </a:solidFill>
              </a:rPr>
              <a:t>the</a:t>
            </a:r>
            <a:r>
              <a:rPr lang="es-MX" sz="1400" dirty="0" smtClean="0">
                <a:solidFill>
                  <a:prstClr val="black"/>
                </a:solidFill>
              </a:rPr>
              <a:t> </a:t>
            </a:r>
            <a:r>
              <a:rPr lang="es-MX" sz="1400" dirty="0" err="1" smtClean="0">
                <a:solidFill>
                  <a:prstClr val="black"/>
                </a:solidFill>
              </a:rPr>
              <a:t>father</a:t>
            </a:r>
            <a:r>
              <a:rPr lang="es-MX" sz="1400" dirty="0" smtClean="0">
                <a:solidFill>
                  <a:prstClr val="black"/>
                </a:solidFill>
              </a:rPr>
              <a:t> of </a:t>
            </a:r>
            <a:r>
              <a:rPr lang="es-MX" sz="1400" dirty="0" err="1" smtClean="0">
                <a:solidFill>
                  <a:prstClr val="black"/>
                </a:solidFill>
              </a:rPr>
              <a:t>your</a:t>
            </a:r>
            <a:r>
              <a:rPr lang="es-MX" sz="1400" dirty="0" smtClean="0">
                <a:solidFill>
                  <a:prstClr val="black"/>
                </a:solidFill>
              </a:rPr>
              <a:t> </a:t>
            </a:r>
            <a:r>
              <a:rPr lang="es-MX" sz="1400" dirty="0" err="1" smtClean="0">
                <a:solidFill>
                  <a:prstClr val="black"/>
                </a:solidFill>
              </a:rPr>
              <a:t>father</a:t>
            </a:r>
            <a:r>
              <a:rPr lang="es-MX" sz="1400" dirty="0" smtClean="0">
                <a:solidFill>
                  <a:prstClr val="black"/>
                </a:solidFill>
              </a:rPr>
              <a:t> </a:t>
            </a:r>
            <a:r>
              <a:rPr lang="es-MX" sz="1400" dirty="0" err="1" smtClean="0">
                <a:solidFill>
                  <a:prstClr val="black"/>
                </a:solidFill>
              </a:rPr>
              <a:t>or</a:t>
            </a:r>
            <a:r>
              <a:rPr lang="es-MX" sz="1400" dirty="0" smtClean="0">
                <a:solidFill>
                  <a:prstClr val="black"/>
                </a:solidFill>
              </a:rPr>
              <a:t> </a:t>
            </a:r>
            <a:r>
              <a:rPr lang="es-MX" sz="1400" dirty="0" err="1" smtClean="0">
                <a:solidFill>
                  <a:prstClr val="black"/>
                </a:solidFill>
              </a:rPr>
              <a:t>mother</a:t>
            </a:r>
            <a:r>
              <a:rPr lang="es-MX" sz="1400" dirty="0" smtClean="0">
                <a:solidFill>
                  <a:prstClr val="black"/>
                </a:solidFill>
              </a:rPr>
              <a:t>. </a:t>
            </a:r>
            <a:r>
              <a:rPr lang="es-MX" sz="1400" dirty="0" err="1" smtClean="0">
                <a:solidFill>
                  <a:prstClr val="black"/>
                </a:solidFill>
              </a:rPr>
              <a:t>Your</a:t>
            </a:r>
            <a:r>
              <a:rPr lang="es-MX" sz="1400" dirty="0" smtClean="0">
                <a:solidFill>
                  <a:prstClr val="black"/>
                </a:solidFill>
              </a:rPr>
              <a:t> </a:t>
            </a:r>
            <a:r>
              <a:rPr lang="es-MX" sz="1400" dirty="0" err="1" smtClean="0">
                <a:solidFill>
                  <a:prstClr val="black"/>
                </a:solidFill>
              </a:rPr>
              <a:t>great-grandfather</a:t>
            </a:r>
            <a:r>
              <a:rPr lang="es-MX" sz="1400" dirty="0" smtClean="0">
                <a:solidFill>
                  <a:prstClr val="black"/>
                </a:solidFill>
              </a:rPr>
              <a:t> </a:t>
            </a:r>
            <a:r>
              <a:rPr lang="es-MX" sz="1400" dirty="0" err="1" smtClean="0">
                <a:solidFill>
                  <a:prstClr val="black"/>
                </a:solidFill>
              </a:rPr>
              <a:t>is</a:t>
            </a:r>
            <a:r>
              <a:rPr lang="es-MX" sz="1400" dirty="0" smtClean="0">
                <a:solidFill>
                  <a:prstClr val="black"/>
                </a:solidFill>
              </a:rPr>
              <a:t> </a:t>
            </a:r>
            <a:r>
              <a:rPr lang="es-MX" sz="1400" dirty="0" err="1" smtClean="0">
                <a:solidFill>
                  <a:prstClr val="black"/>
                </a:solidFill>
              </a:rPr>
              <a:t>your</a:t>
            </a:r>
            <a:r>
              <a:rPr lang="es-MX" sz="1400" dirty="0" smtClean="0">
                <a:solidFill>
                  <a:prstClr val="black"/>
                </a:solidFill>
              </a:rPr>
              <a:t>   </a:t>
            </a:r>
            <a:r>
              <a:rPr lang="es-MX" sz="1400" dirty="0" err="1" smtClean="0">
                <a:solidFill>
                  <a:prstClr val="black"/>
                </a:solidFill>
              </a:rPr>
              <a:t>father’s</a:t>
            </a:r>
            <a:r>
              <a:rPr lang="es-MX" sz="1400" dirty="0" smtClean="0">
                <a:solidFill>
                  <a:prstClr val="black"/>
                </a:solidFill>
              </a:rPr>
              <a:t>  </a:t>
            </a:r>
            <a:r>
              <a:rPr lang="es-MX" sz="1400" dirty="0" err="1" smtClean="0">
                <a:solidFill>
                  <a:prstClr val="black"/>
                </a:solidFill>
              </a:rPr>
              <a:t>or</a:t>
            </a:r>
            <a:r>
              <a:rPr lang="es-MX" sz="1400" dirty="0" smtClean="0">
                <a:solidFill>
                  <a:prstClr val="black"/>
                </a:solidFill>
              </a:rPr>
              <a:t>           </a:t>
            </a:r>
            <a:r>
              <a:rPr lang="es-MX" sz="1400" dirty="0" err="1" smtClean="0">
                <a:solidFill>
                  <a:prstClr val="black"/>
                </a:solidFill>
              </a:rPr>
              <a:t>mother’s</a:t>
            </a:r>
            <a:r>
              <a:rPr lang="es-MX" sz="1400" dirty="0" smtClean="0">
                <a:solidFill>
                  <a:prstClr val="black"/>
                </a:solidFill>
              </a:rPr>
              <a:t> </a:t>
            </a:r>
            <a:r>
              <a:rPr lang="es-MX" sz="1400" dirty="0" err="1" smtClean="0">
                <a:solidFill>
                  <a:prstClr val="black"/>
                </a:solidFill>
              </a:rPr>
              <a:t>grandfather</a:t>
            </a:r>
            <a:r>
              <a:rPr lang="es-MX" sz="1400" dirty="0" smtClean="0">
                <a:solidFill>
                  <a:prstClr val="black"/>
                </a:solidFill>
              </a:rPr>
              <a:t>.</a:t>
            </a:r>
            <a:endParaRPr lang="es-AR" sz="1400" dirty="0">
              <a:solidFill>
                <a:prstClr val="black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895513" y="5472008"/>
            <a:ext cx="10811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7 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Your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immediate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family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 are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your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parents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,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children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,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brothers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 and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sisters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. 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Your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extended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family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 are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your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immediate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family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 and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uncles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,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aunts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,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grandparents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,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cousins</a:t>
            </a:r>
            <a:r>
              <a:rPr lang="es-MX" sz="1400" b="1" dirty="0" smtClean="0">
                <a:solidFill>
                  <a:srgbClr val="70AD47">
                    <a:lumMod val="75000"/>
                  </a:srgbClr>
                </a:solidFill>
              </a:rPr>
              <a:t>, </a:t>
            </a:r>
            <a:r>
              <a:rPr lang="es-MX" sz="1400" b="1" dirty="0" err="1" smtClean="0">
                <a:solidFill>
                  <a:srgbClr val="70AD47">
                    <a:lumMod val="75000"/>
                  </a:srgbClr>
                </a:solidFill>
              </a:rPr>
              <a:t>etc</a:t>
            </a:r>
            <a:endParaRPr lang="es-AR" sz="14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765883" y="3472608"/>
            <a:ext cx="821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2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Your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stepmother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is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the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woman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who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is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married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to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your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father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,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but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she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isn’t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your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real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mother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. A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stepsibling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, a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setpchild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, a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stepson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, a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stepbrohter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– No </a:t>
            </a:r>
            <a:r>
              <a:rPr lang="es-MX" sz="1400" b="1" dirty="0" err="1" smtClean="0">
                <a:solidFill>
                  <a:srgbClr val="ED7D31">
                    <a:lumMod val="75000"/>
                  </a:srgbClr>
                </a:solidFill>
              </a:rPr>
              <a:t>biological</a:t>
            </a:r>
            <a:r>
              <a:rPr lang="es-MX" sz="1400" b="1" dirty="0" smtClean="0">
                <a:solidFill>
                  <a:srgbClr val="ED7D31">
                    <a:lumMod val="75000"/>
                  </a:srgbClr>
                </a:solidFill>
              </a:rPr>
              <a:t> link</a:t>
            </a:r>
            <a:endParaRPr lang="es-AR" sz="1400" b="1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95513" y="6129318"/>
            <a:ext cx="961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prstClr val="black"/>
                </a:solidFill>
              </a:rPr>
              <a:t>A </a:t>
            </a:r>
            <a:r>
              <a:rPr lang="es-MX" sz="1600" b="1" u="sng" dirty="0" err="1" smtClean="0">
                <a:solidFill>
                  <a:prstClr val="black"/>
                </a:solidFill>
              </a:rPr>
              <a:t>half-brother</a:t>
            </a:r>
            <a:r>
              <a:rPr lang="es-MX" sz="1600" b="1" u="sng" dirty="0" smtClean="0">
                <a:solidFill>
                  <a:prstClr val="black"/>
                </a:solidFill>
              </a:rPr>
              <a:t> </a:t>
            </a:r>
            <a:r>
              <a:rPr lang="es-MX" sz="1600" b="1" u="sng" dirty="0" err="1" smtClean="0">
                <a:solidFill>
                  <a:prstClr val="black"/>
                </a:solidFill>
              </a:rPr>
              <a:t>or</a:t>
            </a:r>
            <a:r>
              <a:rPr lang="es-MX" sz="1600" b="1" u="sng" dirty="0" smtClean="0">
                <a:solidFill>
                  <a:prstClr val="black"/>
                </a:solidFill>
              </a:rPr>
              <a:t> a </a:t>
            </a:r>
            <a:r>
              <a:rPr lang="es-MX" sz="1600" b="1" u="sng" dirty="0" err="1" smtClean="0">
                <a:solidFill>
                  <a:prstClr val="black"/>
                </a:solidFill>
              </a:rPr>
              <a:t>half-sister</a:t>
            </a:r>
            <a:r>
              <a:rPr lang="es-MX" sz="1600" b="1" u="sng" dirty="0" smtClean="0">
                <a:solidFill>
                  <a:prstClr val="black"/>
                </a:solidFill>
              </a:rPr>
              <a:t> </a:t>
            </a:r>
            <a:r>
              <a:rPr lang="es-MX" sz="1600" b="1" dirty="0" err="1" smtClean="0">
                <a:solidFill>
                  <a:prstClr val="black"/>
                </a:solidFill>
              </a:rPr>
              <a:t>is</a:t>
            </a:r>
            <a:r>
              <a:rPr lang="es-MX" sz="1600" b="1" dirty="0" smtClean="0">
                <a:solidFill>
                  <a:prstClr val="black"/>
                </a:solidFill>
              </a:rPr>
              <a:t> </a:t>
            </a:r>
            <a:r>
              <a:rPr lang="es-MX" sz="1600" b="1" dirty="0" err="1" smtClean="0">
                <a:solidFill>
                  <a:prstClr val="black"/>
                </a:solidFill>
              </a:rPr>
              <a:t>your</a:t>
            </a:r>
            <a:r>
              <a:rPr lang="es-MX" sz="1600" b="1" dirty="0" smtClean="0">
                <a:solidFill>
                  <a:prstClr val="black"/>
                </a:solidFill>
              </a:rPr>
              <a:t> </a:t>
            </a:r>
            <a:r>
              <a:rPr lang="es-MX" sz="1600" b="1" dirty="0" err="1" smtClean="0">
                <a:solidFill>
                  <a:prstClr val="black"/>
                </a:solidFill>
              </a:rPr>
              <a:t>blood</a:t>
            </a:r>
            <a:r>
              <a:rPr lang="es-MX" sz="1600" b="1" dirty="0" smtClean="0">
                <a:solidFill>
                  <a:prstClr val="black"/>
                </a:solidFill>
              </a:rPr>
              <a:t> </a:t>
            </a:r>
            <a:r>
              <a:rPr lang="es-MX" sz="1600" b="1" dirty="0" err="1" smtClean="0">
                <a:solidFill>
                  <a:prstClr val="black"/>
                </a:solidFill>
              </a:rPr>
              <a:t>relative</a:t>
            </a:r>
            <a:r>
              <a:rPr lang="es-MX" sz="1600" b="1" dirty="0" smtClean="0">
                <a:solidFill>
                  <a:prstClr val="black"/>
                </a:solidFill>
              </a:rPr>
              <a:t>. </a:t>
            </a:r>
            <a:r>
              <a:rPr lang="es-MX" sz="1600" b="1" dirty="0" err="1" smtClean="0">
                <a:solidFill>
                  <a:prstClr val="black"/>
                </a:solidFill>
              </a:rPr>
              <a:t>They</a:t>
            </a:r>
            <a:r>
              <a:rPr lang="es-MX" sz="1600" b="1" dirty="0" smtClean="0">
                <a:solidFill>
                  <a:prstClr val="black"/>
                </a:solidFill>
              </a:rPr>
              <a:t> </a:t>
            </a:r>
            <a:r>
              <a:rPr lang="es-MX" sz="1600" b="1" dirty="0" err="1" smtClean="0">
                <a:solidFill>
                  <a:prstClr val="black"/>
                </a:solidFill>
              </a:rPr>
              <a:t>have</a:t>
            </a:r>
            <a:r>
              <a:rPr lang="es-MX" sz="1600" b="1" dirty="0" smtClean="0">
                <a:solidFill>
                  <a:prstClr val="black"/>
                </a:solidFill>
              </a:rPr>
              <a:t> </a:t>
            </a:r>
            <a:r>
              <a:rPr lang="es-MX" sz="1600" b="1" dirty="0" err="1" smtClean="0">
                <a:solidFill>
                  <a:prstClr val="black"/>
                </a:solidFill>
              </a:rPr>
              <a:t>one</a:t>
            </a:r>
            <a:r>
              <a:rPr lang="es-MX" sz="1600" b="1" dirty="0" smtClean="0">
                <a:solidFill>
                  <a:prstClr val="black"/>
                </a:solidFill>
              </a:rPr>
              <a:t> </a:t>
            </a:r>
            <a:r>
              <a:rPr lang="es-MX" sz="1600" b="1" dirty="0" err="1" smtClean="0">
                <a:solidFill>
                  <a:prstClr val="black"/>
                </a:solidFill>
              </a:rPr>
              <a:t>parent</a:t>
            </a:r>
            <a:r>
              <a:rPr lang="es-MX" sz="1600" b="1" dirty="0" smtClean="0">
                <a:solidFill>
                  <a:prstClr val="black"/>
                </a:solidFill>
              </a:rPr>
              <a:t> in </a:t>
            </a:r>
            <a:r>
              <a:rPr lang="es-MX" sz="1600" b="1" dirty="0" err="1" smtClean="0">
                <a:solidFill>
                  <a:prstClr val="black"/>
                </a:solidFill>
              </a:rPr>
              <a:t>common</a:t>
            </a:r>
            <a:r>
              <a:rPr lang="es-MX" b="1" dirty="0" smtClean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15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6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3" y="178547"/>
            <a:ext cx="5029952" cy="141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2" y="1590943"/>
            <a:ext cx="54197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B 1.15 Vocabula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5018" y="1055271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769" y="2244661"/>
            <a:ext cx="3136900" cy="208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517" y="499417"/>
            <a:ext cx="2681706" cy="269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70" y="4613887"/>
            <a:ext cx="34671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4" y="4924850"/>
            <a:ext cx="3876339" cy="181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29" y="178547"/>
            <a:ext cx="3967580" cy="197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1" y="6118309"/>
            <a:ext cx="4762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19" y="5806606"/>
            <a:ext cx="3514363" cy="86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78" y="3553829"/>
            <a:ext cx="5048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11" y="646387"/>
            <a:ext cx="4953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761" y="1664871"/>
            <a:ext cx="4572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386" y="2640931"/>
            <a:ext cx="4286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6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189" y="194852"/>
            <a:ext cx="6196096" cy="652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2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4" y="747085"/>
            <a:ext cx="9776151" cy="532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B 1.16 Gramm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5842" y="261811"/>
            <a:ext cx="609600" cy="6096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19" y="4575760"/>
            <a:ext cx="2952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016" y="4575760"/>
            <a:ext cx="2381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56" y="4948740"/>
            <a:ext cx="2286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09094" y="2911642"/>
            <a:ext cx="32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1909094" y="3557336"/>
            <a:ext cx="32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916321" y="2843826"/>
            <a:ext cx="32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958558" y="3557336"/>
            <a:ext cx="32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909094" y="3213158"/>
            <a:ext cx="32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3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958558" y="3229927"/>
            <a:ext cx="32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3</a:t>
            </a:r>
            <a:endParaRPr lang="es-AR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98" y="4566235"/>
            <a:ext cx="2286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88" y="4948740"/>
            <a:ext cx="2286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88" y="4562224"/>
            <a:ext cx="2190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7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9" y="320340"/>
            <a:ext cx="5688012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B 1.17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12106" y="537411"/>
            <a:ext cx="609600" cy="6096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04" y="3547309"/>
            <a:ext cx="570706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B 1.18 Grammar Ban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4402" y="5985709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2442412" y="5702968"/>
            <a:ext cx="2586790" cy="842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41" y="1540043"/>
            <a:ext cx="567690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B 1.19 Grammar Ban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5569" y="930443"/>
            <a:ext cx="609600" cy="609600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6337801" y="2269957"/>
            <a:ext cx="2586790" cy="842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01" y="4864268"/>
            <a:ext cx="507682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610517" y="6033836"/>
            <a:ext cx="2586790" cy="461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357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7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82" y="193675"/>
            <a:ext cx="5688012" cy="646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B 1.20 Grammar 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7874" y="814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7" y="752841"/>
            <a:ext cx="5015581" cy="58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861" y="735661"/>
            <a:ext cx="4417824" cy="70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2021305" y="1287379"/>
            <a:ext cx="697832" cy="4381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3002670" y="1969168"/>
            <a:ext cx="1051971" cy="4381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2185736" y="3217870"/>
            <a:ext cx="816934" cy="4381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60" y="2658728"/>
            <a:ext cx="5238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Elipse"/>
          <p:cNvSpPr/>
          <p:nvPr/>
        </p:nvSpPr>
        <p:spPr>
          <a:xfrm>
            <a:off x="4679825" y="3814877"/>
            <a:ext cx="1078871" cy="4381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16" y="4447423"/>
            <a:ext cx="5238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Elipse"/>
          <p:cNvSpPr/>
          <p:nvPr/>
        </p:nvSpPr>
        <p:spPr>
          <a:xfrm>
            <a:off x="1106865" y="5460454"/>
            <a:ext cx="2045409" cy="4381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942434" y="6121058"/>
            <a:ext cx="1078871" cy="4381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Elipse"/>
          <p:cNvSpPr/>
          <p:nvPr/>
        </p:nvSpPr>
        <p:spPr>
          <a:xfrm>
            <a:off x="3325852" y="4856998"/>
            <a:ext cx="1353973" cy="4381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34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342</Words>
  <Application>Microsoft Office PowerPoint</Application>
  <PresentationFormat>Personalizado</PresentationFormat>
  <Paragraphs>83</Paragraphs>
  <Slides>24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1B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80</cp:revision>
  <dcterms:created xsi:type="dcterms:W3CDTF">2020-04-17T13:58:43Z</dcterms:created>
  <dcterms:modified xsi:type="dcterms:W3CDTF">2023-08-08T14:21:54Z</dcterms:modified>
</cp:coreProperties>
</file>