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704" r:id="rId3"/>
    <p:sldId id="708" r:id="rId4"/>
    <p:sldId id="709" r:id="rId5"/>
    <p:sldId id="710" r:id="rId6"/>
    <p:sldId id="711" r:id="rId7"/>
    <p:sldId id="712" r:id="rId8"/>
    <p:sldId id="713" r:id="rId9"/>
    <p:sldId id="714" r:id="rId10"/>
    <p:sldId id="715" r:id="rId11"/>
    <p:sldId id="716" r:id="rId12"/>
    <p:sldId id="717" r:id="rId13"/>
    <p:sldId id="718" r:id="rId14"/>
    <p:sldId id="705" r:id="rId15"/>
    <p:sldId id="706" r:id="rId16"/>
    <p:sldId id="707" r:id="rId17"/>
    <p:sldId id="719" r:id="rId18"/>
    <p:sldId id="720" r:id="rId19"/>
    <p:sldId id="721" r:id="rId20"/>
    <p:sldId id="722" r:id="rId21"/>
    <p:sldId id="723" r:id="rId22"/>
    <p:sldId id="724" r:id="rId23"/>
    <p:sldId id="725" r:id="rId24"/>
    <p:sldId id="726" r:id="rId25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8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9D1396-97B6-4E93-A660-E3A7B2561021}" type="datetimeFigureOut">
              <a:rPr lang="es-AR" smtClean="0"/>
              <a:t>8/8/2023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D86CF-541C-4E75-87FA-8C2DB7B260B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48788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07D58C0-FF10-481C-8BEA-D6C270947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3EFAB0C8-8A02-4A92-A6D7-FFB48F772B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683B855E-B7C2-4F1C-B330-CDFE16EB8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06D0-62C4-47FA-8C39-F8AF72A6A817}" type="datetimeFigureOut">
              <a:rPr lang="es-AR" smtClean="0"/>
              <a:t>8/8/2023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3FFED64-78E8-48D8-8569-2CC17C616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8D27DB1-D43D-45AE-8F4B-67E797B8E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C9A50-09E4-48E2-AEEE-C646B081440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63352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B760508-03B6-4F8D-92C9-3AFAAD3D7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E443E12A-BD18-475E-B8E4-CAB08267AD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CBB37431-48E0-4E0D-A6F2-76A92B3AC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06D0-62C4-47FA-8C39-F8AF72A6A817}" type="datetimeFigureOut">
              <a:rPr lang="es-AR" smtClean="0"/>
              <a:t>8/8/2023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E790B21-009A-4EEA-9FA2-982833A4D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94AA459-C52C-4AC5-A26C-66C7569EA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C9A50-09E4-48E2-AEEE-C646B081440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50470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E406CA35-B397-40CC-B320-B551C4C0E0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22873695-F213-49DC-9CEA-8FDC7C8FF2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FC374C6-870A-466E-A869-C47FA75A9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06D0-62C4-47FA-8C39-F8AF72A6A817}" type="datetimeFigureOut">
              <a:rPr lang="es-AR" smtClean="0"/>
              <a:t>8/8/2023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2946A85-DA24-4B9A-84A3-D79A95451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915AC00-CA40-4B2F-8A64-C3016E4BD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C9A50-09E4-48E2-AEEE-C646B081440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82077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A3F4C3D-3F8B-436F-B4CE-5C79C918F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450BD97C-5ABF-4DAB-A153-773C993A27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46DC11FF-FBA3-44FA-9101-41A2E3FCD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06D0-62C4-47FA-8C39-F8AF72A6A817}" type="datetimeFigureOut">
              <a:rPr lang="es-AR" smtClean="0"/>
              <a:t>8/8/2023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FEACA5F-69D0-4463-929B-00DE36F60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E83A91C-9492-46C6-9288-BE2734481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C9A50-09E4-48E2-AEEE-C646B081440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17673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C9DB5BC-6DE0-4334-A267-94BD05557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232D546D-6344-422D-8D01-789E5D36D1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9E95FBF-69C0-4F5F-81C5-28136888B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06D0-62C4-47FA-8C39-F8AF72A6A817}" type="datetimeFigureOut">
              <a:rPr lang="es-AR" smtClean="0"/>
              <a:t>8/8/2023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95CC144-B151-44D9-8E86-9BA4E47DC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A81A6FB-C988-4AD4-BDC1-15934F6FD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C9A50-09E4-48E2-AEEE-C646B081440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63731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47D26FE-B746-4AA1-94F9-B3E921492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954AE137-7F83-4D1A-895B-40D3CA1436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074DDDA7-A128-4533-AF85-8EEC38E808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BF7C28EB-70E4-4171-A7C0-F189671AD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06D0-62C4-47FA-8C39-F8AF72A6A817}" type="datetimeFigureOut">
              <a:rPr lang="es-AR" smtClean="0"/>
              <a:t>8/8/2023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4CEB6A3E-E88F-438F-98BC-AF2CA16F4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D38709F4-C576-4D31-BB52-00C471E3F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C9A50-09E4-48E2-AEEE-C646B081440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93238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7009A00-40A1-4A61-B3E8-5E4AF654D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C19B671-6B43-48A9-BDDD-8655E9BC48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08E571DF-29F3-41D7-87CF-321850F84D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F6025FAD-8CD0-4181-9A8B-2638CC2ECE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865932A1-735D-4E0A-89E4-BBCD73F9CF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79EA165C-6079-4270-A013-3E5D25185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06D0-62C4-47FA-8C39-F8AF72A6A817}" type="datetimeFigureOut">
              <a:rPr lang="es-AR" smtClean="0"/>
              <a:t>8/8/2023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025A413D-DC41-4EC0-9CCB-78CD88681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43294650-8404-43BA-A825-BFF1E2B42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C9A50-09E4-48E2-AEEE-C646B081440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74868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098F3E2-23FC-4ECE-ACB6-E4B3B4E8D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A6BC3F2E-C425-48C6-8667-28814CBFB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06D0-62C4-47FA-8C39-F8AF72A6A817}" type="datetimeFigureOut">
              <a:rPr lang="es-AR" smtClean="0"/>
              <a:t>8/8/2023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2A1B82AD-C9E9-41B6-AD28-160374194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91F4178A-1E40-489A-A32C-5011B08C5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C9A50-09E4-48E2-AEEE-C646B081440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09160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D0790E03-FD6D-4B1A-BDE7-E17859D12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06D0-62C4-47FA-8C39-F8AF72A6A817}" type="datetimeFigureOut">
              <a:rPr lang="es-AR" smtClean="0"/>
              <a:t>8/8/2023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B67BE130-6691-44AA-88D6-01F1B1E5A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930A50CF-22F6-42C4-843D-AE0C48F4F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C9A50-09E4-48E2-AEEE-C646B081440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22240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F7EC7ED-C372-442E-8FAB-62F10FCAD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728B953C-ACF9-439D-A29F-4AAD9A44C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97ACC6B0-B60D-4FBC-BB76-7AEA842CFD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BC0DD508-9A0A-41B5-9CF8-D690EA34E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06D0-62C4-47FA-8C39-F8AF72A6A817}" type="datetimeFigureOut">
              <a:rPr lang="es-AR" smtClean="0"/>
              <a:t>8/8/2023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C54550A8-CE71-49FE-BD04-65915D382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6B18F2F8-700E-4A64-802B-BA4AE335A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C9A50-09E4-48E2-AEEE-C646B081440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49211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8B91246-F12C-4966-8A63-96CE07ACF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8E420F1B-754E-416C-82D7-E4B5A437A0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9F188C73-FE66-478A-AE2F-670A0EA2ED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1E5C5243-B8E4-42C5-9A75-9048B7273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06D0-62C4-47FA-8C39-F8AF72A6A817}" type="datetimeFigureOut">
              <a:rPr lang="es-AR" smtClean="0"/>
              <a:t>8/8/2023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77DDA9FD-F7F2-43A8-BAF1-DB6EC2596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3C71C0A1-3DF6-44E0-9D68-0765D113C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C9A50-09E4-48E2-AEEE-C646B081440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76647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2E399015-58D4-4A66-8BC4-4723B2DF8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629079B3-6C8C-4CD0-AE14-E9BC41FE62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0126915-862D-4ECB-850F-CB2440918B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6306D0-62C4-47FA-8C39-F8AF72A6A817}" type="datetimeFigureOut">
              <a:rPr lang="es-AR" smtClean="0"/>
              <a:t>8/8/2023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231731C-5309-4E0B-BB8C-C2CDC2F09B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61CBA00-19B8-44E5-805B-D42ADEEDEC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5C9A50-09E4-48E2-AEEE-C646B081440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21403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1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7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46.png"/><Relationship Id="rId5" Type="http://schemas.openxmlformats.org/officeDocument/2006/relationships/image" Target="../media/image11.png"/><Relationship Id="rId10" Type="http://schemas.openxmlformats.org/officeDocument/2006/relationships/image" Target="../media/image50.png"/><Relationship Id="rId4" Type="http://schemas.openxmlformats.org/officeDocument/2006/relationships/image" Target="../media/image45.png"/><Relationship Id="rId9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3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2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61.png"/><Relationship Id="rId11" Type="http://schemas.openxmlformats.org/officeDocument/2006/relationships/image" Target="../media/image11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11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71.png"/><Relationship Id="rId5" Type="http://schemas.openxmlformats.org/officeDocument/2006/relationships/image" Target="../media/image11.png"/><Relationship Id="rId4" Type="http://schemas.openxmlformats.org/officeDocument/2006/relationships/image" Target="../media/image7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5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9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audio" Target="../media/media1.mp3"/><Relationship Id="rId16" Type="http://schemas.openxmlformats.org/officeDocument/2006/relationships/image" Target="../media/image21.png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11.png"/><Relationship Id="rId10" Type="http://schemas.openxmlformats.org/officeDocument/2006/relationships/image" Target="../media/image29.png"/><Relationship Id="rId4" Type="http://schemas.openxmlformats.org/officeDocument/2006/relationships/image" Target="../media/image24.pn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media" Target="../media/media4.mp3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34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openxmlformats.org/officeDocument/2006/relationships/image" Target="../media/image33.png"/><Relationship Id="rId5" Type="http://schemas.microsoft.com/office/2007/relationships/media" Target="../media/media5.mp3"/><Relationship Id="rId10" Type="http://schemas.openxmlformats.org/officeDocument/2006/relationships/image" Target="../media/image32.png"/><Relationship Id="rId4" Type="http://schemas.openxmlformats.org/officeDocument/2006/relationships/audio" Target="../media/media4.mp3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1.pn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011E9E6-AF8C-4BD2-9AD2-C0B7D80232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1B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24C4FC7-1AED-423C-8B21-84D4C8985D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dirty="0"/>
          </a:p>
          <a:p>
            <a:r>
              <a:rPr lang="es-MX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FAMILY LIFE</a:t>
            </a:r>
            <a:endParaRPr lang="es-AR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3541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538"/>
    </mc:Choice>
    <mc:Fallback xmlns="">
      <p:transition spd="slow" advTm="154538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825" y="182229"/>
            <a:ext cx="488632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110" y="515604"/>
            <a:ext cx="7130131" cy="5952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3705726" y="1419726"/>
            <a:ext cx="914400" cy="37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accent2">
                    <a:lumMod val="75000"/>
                  </a:schemeClr>
                </a:solidFill>
              </a:rPr>
              <a:t>‘ll </a:t>
            </a:r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write</a:t>
            </a:r>
            <a:endParaRPr lang="es-A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747084" y="2366211"/>
            <a:ext cx="3453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sp>
        <p:nvSpPr>
          <p:cNvPr id="9" name="8 CuadroTexto"/>
          <p:cNvSpPr txBox="1"/>
          <p:nvPr/>
        </p:nvSpPr>
        <p:spPr>
          <a:xfrm>
            <a:off x="5747084" y="2181545"/>
            <a:ext cx="4708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He’s</a:t>
            </a:r>
            <a:r>
              <a:rPr lang="es-MX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going</a:t>
            </a:r>
            <a:r>
              <a:rPr lang="es-MX" b="1" dirty="0" smtClean="0">
                <a:solidFill>
                  <a:schemeClr val="accent2">
                    <a:lumMod val="75000"/>
                  </a:schemeClr>
                </a:solidFill>
              </a:rPr>
              <a:t> to do a </a:t>
            </a:r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degree</a:t>
            </a:r>
            <a:r>
              <a:rPr lang="es-MX" b="1" dirty="0" smtClean="0">
                <a:solidFill>
                  <a:schemeClr val="accent2">
                    <a:lumMod val="75000"/>
                  </a:schemeClr>
                </a:solidFill>
              </a:rPr>
              <a:t> in </a:t>
            </a:r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engineering</a:t>
            </a:r>
            <a:endParaRPr lang="es-A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6051884" y="2671011"/>
            <a:ext cx="3453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sp>
        <p:nvSpPr>
          <p:cNvPr id="11" name="10 CuadroTexto"/>
          <p:cNvSpPr txBox="1"/>
          <p:nvPr/>
        </p:nvSpPr>
        <p:spPr>
          <a:xfrm>
            <a:off x="6204284" y="2823411"/>
            <a:ext cx="3453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 </a:t>
            </a:r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I’m</a:t>
            </a:r>
            <a:r>
              <a:rPr lang="es-MX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working</a:t>
            </a:r>
            <a:r>
              <a:rPr lang="es-MX" b="1" dirty="0" smtClean="0">
                <a:solidFill>
                  <a:schemeClr val="accent2">
                    <a:lumMod val="75000"/>
                  </a:schemeClr>
                </a:solidFill>
              </a:rPr>
              <a:t> late. </a:t>
            </a:r>
            <a:endParaRPr lang="es-AR" dirty="0"/>
          </a:p>
        </p:txBody>
      </p:sp>
      <p:sp>
        <p:nvSpPr>
          <p:cNvPr id="13" name="12 CuadroTexto"/>
          <p:cNvSpPr txBox="1"/>
          <p:nvPr/>
        </p:nvSpPr>
        <p:spPr>
          <a:xfrm>
            <a:off x="7526087" y="5450306"/>
            <a:ext cx="3453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It</a:t>
            </a:r>
            <a:r>
              <a:rPr lang="es-MX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is</a:t>
            </a:r>
            <a:r>
              <a:rPr lang="es-MX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going</a:t>
            </a:r>
            <a:r>
              <a:rPr lang="es-MX" b="1" dirty="0" smtClean="0">
                <a:solidFill>
                  <a:schemeClr val="accent2">
                    <a:lumMod val="75000"/>
                  </a:schemeClr>
                </a:solidFill>
              </a:rPr>
              <a:t> to rain.  </a:t>
            </a:r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It</a:t>
            </a:r>
            <a:r>
              <a:rPr lang="es-MX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will</a:t>
            </a:r>
            <a:r>
              <a:rPr lang="es-MX" b="1" dirty="0" smtClean="0">
                <a:solidFill>
                  <a:schemeClr val="accent2">
                    <a:lumMod val="75000"/>
                  </a:schemeClr>
                </a:solidFill>
              </a:rPr>
              <a:t> rain</a:t>
            </a:r>
            <a:endParaRPr lang="es-A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323474" y="6124074"/>
            <a:ext cx="830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Shall</a:t>
            </a:r>
            <a:endParaRPr lang="es-A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2414337" y="6099032"/>
            <a:ext cx="830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accent2">
                    <a:lumMod val="75000"/>
                  </a:schemeClr>
                </a:solidFill>
              </a:rPr>
              <a:t>pick</a:t>
            </a:r>
            <a:endParaRPr lang="es-A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1738563" y="4114801"/>
            <a:ext cx="830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Shall</a:t>
            </a:r>
            <a:endParaRPr lang="es-A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654968" y="4772527"/>
            <a:ext cx="1050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accent2">
                    <a:lumMod val="75000"/>
                  </a:schemeClr>
                </a:solidFill>
              </a:rPr>
              <a:t>‘ll </a:t>
            </a:r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len</a:t>
            </a:r>
            <a:r>
              <a:rPr lang="es-MX" b="1" dirty="0" smtClean="0">
                <a:solidFill>
                  <a:schemeClr val="accent2">
                    <a:lumMod val="75000"/>
                  </a:schemeClr>
                </a:solidFill>
              </a:rPr>
              <a:t> d</a:t>
            </a:r>
            <a:endParaRPr lang="es-A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1323473" y="3448417"/>
            <a:ext cx="1090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accent2">
                    <a:lumMod val="75000"/>
                  </a:schemeClr>
                </a:solidFill>
              </a:rPr>
              <a:t>‘ll </a:t>
            </a:r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have</a:t>
            </a:r>
            <a:endParaRPr lang="es-A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3942347" y="6124074"/>
            <a:ext cx="830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accent2">
                    <a:lumMod val="75000"/>
                  </a:schemeClr>
                </a:solidFill>
              </a:rPr>
              <a:t>up</a:t>
            </a:r>
            <a:endParaRPr lang="es-A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3112168" y="4126833"/>
            <a:ext cx="830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get</a:t>
            </a:r>
            <a:endParaRPr lang="es-AR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025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1" grpId="0"/>
      <p:bldP spid="13" grpId="0"/>
      <p:bldP spid="6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497" y="1780674"/>
            <a:ext cx="9936910" cy="3502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1B 1.21 Pronunciati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593179" y="88632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305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147" y="275732"/>
            <a:ext cx="9685421" cy="6443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549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695" y="915654"/>
            <a:ext cx="6280483" cy="4806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751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080" y="484451"/>
            <a:ext cx="4401165" cy="1619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9593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33" y="203382"/>
            <a:ext cx="5638745" cy="289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1B Readin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88642" y="2174208"/>
            <a:ext cx="609600" cy="609600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33" y="3176337"/>
            <a:ext cx="5714228" cy="2875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1458" y="3176337"/>
            <a:ext cx="5477797" cy="2875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1458" y="365359"/>
            <a:ext cx="1932405" cy="2735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80" y="6216567"/>
            <a:ext cx="6354762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9917" y="381502"/>
            <a:ext cx="3676650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425933" y="528185"/>
            <a:ext cx="902368" cy="45719"/>
          </a:xfrm>
          <a:prstGeom prst="rect">
            <a:avLst/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Rectángulo"/>
          <p:cNvSpPr/>
          <p:nvPr/>
        </p:nvSpPr>
        <p:spPr>
          <a:xfrm>
            <a:off x="636485" y="2341344"/>
            <a:ext cx="1950304" cy="45719"/>
          </a:xfrm>
          <a:prstGeom prst="rect">
            <a:avLst/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err="1" smtClean="0"/>
              <a:t>vvvvc</a:t>
            </a:r>
            <a:endParaRPr lang="es-AR" dirty="0"/>
          </a:p>
        </p:txBody>
      </p:sp>
      <p:sp>
        <p:nvSpPr>
          <p:cNvPr id="14" name="13 Rectángulo"/>
          <p:cNvSpPr/>
          <p:nvPr/>
        </p:nvSpPr>
        <p:spPr>
          <a:xfrm>
            <a:off x="2791757" y="846221"/>
            <a:ext cx="982579" cy="45719"/>
          </a:xfrm>
          <a:prstGeom prst="rect">
            <a:avLst/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14 Rectángulo"/>
          <p:cNvSpPr/>
          <p:nvPr/>
        </p:nvSpPr>
        <p:spPr>
          <a:xfrm>
            <a:off x="484085" y="3805990"/>
            <a:ext cx="844216" cy="45719"/>
          </a:xfrm>
          <a:prstGeom prst="rect">
            <a:avLst/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"/>
          <p:cNvSpPr/>
          <p:nvPr/>
        </p:nvSpPr>
        <p:spPr>
          <a:xfrm>
            <a:off x="4451684" y="3805989"/>
            <a:ext cx="529390" cy="45719"/>
          </a:xfrm>
          <a:prstGeom prst="rect">
            <a:avLst/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16 Rectángulo"/>
          <p:cNvSpPr/>
          <p:nvPr/>
        </p:nvSpPr>
        <p:spPr>
          <a:xfrm>
            <a:off x="1704474" y="4110790"/>
            <a:ext cx="691816" cy="45719"/>
          </a:xfrm>
          <a:prstGeom prst="rect">
            <a:avLst/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" name="17 Rectángulo"/>
          <p:cNvSpPr/>
          <p:nvPr/>
        </p:nvSpPr>
        <p:spPr>
          <a:xfrm>
            <a:off x="3232915" y="2339741"/>
            <a:ext cx="2121138" cy="45719"/>
          </a:xfrm>
          <a:prstGeom prst="rect">
            <a:avLst/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18 Rectángulo"/>
          <p:cNvSpPr/>
          <p:nvPr/>
        </p:nvSpPr>
        <p:spPr>
          <a:xfrm>
            <a:off x="3245305" y="4105576"/>
            <a:ext cx="1383632" cy="45719"/>
          </a:xfrm>
          <a:prstGeom prst="rect">
            <a:avLst/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0" name="19 Rectángulo"/>
          <p:cNvSpPr/>
          <p:nvPr/>
        </p:nvSpPr>
        <p:spPr>
          <a:xfrm>
            <a:off x="185301" y="4411580"/>
            <a:ext cx="1383632" cy="45719"/>
          </a:xfrm>
          <a:prstGeom prst="rect">
            <a:avLst/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20 Rectángulo"/>
          <p:cNvSpPr/>
          <p:nvPr/>
        </p:nvSpPr>
        <p:spPr>
          <a:xfrm>
            <a:off x="2396290" y="4434439"/>
            <a:ext cx="1098884" cy="45719"/>
          </a:xfrm>
          <a:prstGeom prst="rect">
            <a:avLst/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" name="21 Rectángulo"/>
          <p:cNvSpPr/>
          <p:nvPr/>
        </p:nvSpPr>
        <p:spPr>
          <a:xfrm>
            <a:off x="3870158" y="4464116"/>
            <a:ext cx="1110916" cy="45719"/>
          </a:xfrm>
          <a:prstGeom prst="rect">
            <a:avLst/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" name="22 Rectángulo"/>
          <p:cNvSpPr/>
          <p:nvPr/>
        </p:nvSpPr>
        <p:spPr>
          <a:xfrm>
            <a:off x="3512844" y="5723022"/>
            <a:ext cx="2322471" cy="45719"/>
          </a:xfrm>
          <a:prstGeom prst="rect">
            <a:avLst/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4" name="23 Rectángulo"/>
          <p:cNvSpPr/>
          <p:nvPr/>
        </p:nvSpPr>
        <p:spPr>
          <a:xfrm>
            <a:off x="9001625" y="3521242"/>
            <a:ext cx="2572753" cy="45719"/>
          </a:xfrm>
          <a:prstGeom prst="rect">
            <a:avLst/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5" name="24 Rectángulo"/>
          <p:cNvSpPr/>
          <p:nvPr/>
        </p:nvSpPr>
        <p:spPr>
          <a:xfrm flipV="1">
            <a:off x="7575884" y="4734025"/>
            <a:ext cx="918411" cy="45719"/>
          </a:xfrm>
          <a:prstGeom prst="rect">
            <a:avLst/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" name="25 Rectángulo"/>
          <p:cNvSpPr/>
          <p:nvPr/>
        </p:nvSpPr>
        <p:spPr>
          <a:xfrm>
            <a:off x="9306426" y="4734025"/>
            <a:ext cx="1383632" cy="45719"/>
          </a:xfrm>
          <a:prstGeom prst="rect">
            <a:avLst/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7" name="26 Rectángulo"/>
          <p:cNvSpPr/>
          <p:nvPr/>
        </p:nvSpPr>
        <p:spPr>
          <a:xfrm flipV="1">
            <a:off x="6339091" y="5340418"/>
            <a:ext cx="978569" cy="45719"/>
          </a:xfrm>
          <a:prstGeom prst="rect">
            <a:avLst/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8" name="27 Rectángulo"/>
          <p:cNvSpPr/>
          <p:nvPr/>
        </p:nvSpPr>
        <p:spPr>
          <a:xfrm>
            <a:off x="8494294" y="5336408"/>
            <a:ext cx="2195763" cy="45719"/>
          </a:xfrm>
          <a:prstGeom prst="rect">
            <a:avLst/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9" name="28 Rectángulo"/>
          <p:cNvSpPr/>
          <p:nvPr/>
        </p:nvSpPr>
        <p:spPr>
          <a:xfrm>
            <a:off x="8187988" y="5700162"/>
            <a:ext cx="3386390" cy="45719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0" name="29 Rectángulo"/>
          <p:cNvSpPr/>
          <p:nvPr/>
        </p:nvSpPr>
        <p:spPr>
          <a:xfrm>
            <a:off x="6479674" y="6006165"/>
            <a:ext cx="902368" cy="45719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33661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8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B Readin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61031" y="381502"/>
            <a:ext cx="609600" cy="60960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5262" y="227613"/>
            <a:ext cx="2847975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18" y="194416"/>
            <a:ext cx="7189435" cy="5035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1514" y="5229714"/>
            <a:ext cx="7189435" cy="1478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535" y="1706519"/>
            <a:ext cx="4097730" cy="3310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10883917" y="1162220"/>
            <a:ext cx="963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1.30</a:t>
            </a:r>
            <a:endParaRPr lang="es-AR" b="1" dirty="0"/>
          </a:p>
        </p:txBody>
      </p:sp>
      <p:sp>
        <p:nvSpPr>
          <p:cNvPr id="10" name="9 Rectángulo"/>
          <p:cNvSpPr/>
          <p:nvPr/>
        </p:nvSpPr>
        <p:spPr>
          <a:xfrm>
            <a:off x="1520806" y="557178"/>
            <a:ext cx="1860068" cy="45719"/>
          </a:xfrm>
          <a:prstGeom prst="rect">
            <a:avLst/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"/>
          <p:cNvSpPr/>
          <p:nvPr/>
        </p:nvSpPr>
        <p:spPr>
          <a:xfrm>
            <a:off x="3380873" y="885540"/>
            <a:ext cx="1564105" cy="45719"/>
          </a:xfrm>
          <a:prstGeom prst="rect">
            <a:avLst/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Rectángulo"/>
          <p:cNvSpPr/>
          <p:nvPr/>
        </p:nvSpPr>
        <p:spPr>
          <a:xfrm>
            <a:off x="7735261" y="5914980"/>
            <a:ext cx="1264359" cy="45719"/>
          </a:xfrm>
          <a:prstGeom prst="rect">
            <a:avLst/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Rectángulo"/>
          <p:cNvSpPr/>
          <p:nvPr/>
        </p:nvSpPr>
        <p:spPr>
          <a:xfrm>
            <a:off x="4162925" y="5183994"/>
            <a:ext cx="902368" cy="45719"/>
          </a:xfrm>
          <a:prstGeom prst="rect">
            <a:avLst/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Rectángulo"/>
          <p:cNvSpPr/>
          <p:nvPr/>
        </p:nvSpPr>
        <p:spPr>
          <a:xfrm>
            <a:off x="2909763" y="4839501"/>
            <a:ext cx="1253162" cy="45719"/>
          </a:xfrm>
          <a:prstGeom prst="rect">
            <a:avLst/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14 Rectángulo"/>
          <p:cNvSpPr/>
          <p:nvPr/>
        </p:nvSpPr>
        <p:spPr>
          <a:xfrm>
            <a:off x="4493794" y="4197817"/>
            <a:ext cx="902368" cy="45719"/>
          </a:xfrm>
          <a:prstGeom prst="rect">
            <a:avLst/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"/>
          <p:cNvSpPr/>
          <p:nvPr/>
        </p:nvSpPr>
        <p:spPr>
          <a:xfrm>
            <a:off x="3511514" y="3143048"/>
            <a:ext cx="902368" cy="45719"/>
          </a:xfrm>
          <a:prstGeom prst="rect">
            <a:avLst/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16 Rectángulo"/>
          <p:cNvSpPr/>
          <p:nvPr/>
        </p:nvSpPr>
        <p:spPr>
          <a:xfrm>
            <a:off x="1317085" y="3143048"/>
            <a:ext cx="2063787" cy="45719"/>
          </a:xfrm>
          <a:prstGeom prst="rect">
            <a:avLst/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" name="17 Rectángulo"/>
          <p:cNvSpPr/>
          <p:nvPr/>
        </p:nvSpPr>
        <p:spPr>
          <a:xfrm>
            <a:off x="7735261" y="6231153"/>
            <a:ext cx="2965687" cy="45719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18 Rectángulo"/>
          <p:cNvSpPr/>
          <p:nvPr/>
        </p:nvSpPr>
        <p:spPr>
          <a:xfrm>
            <a:off x="3650394" y="6543975"/>
            <a:ext cx="2918847" cy="45719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95085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52" y="457200"/>
            <a:ext cx="4267200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790" y="883056"/>
            <a:ext cx="7066547" cy="5091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575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62" y="794084"/>
            <a:ext cx="5893995" cy="5053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794084" y="1400766"/>
            <a:ext cx="1347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competitive</a:t>
            </a:r>
            <a:endParaRPr lang="es-A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633663" y="1721971"/>
            <a:ext cx="1347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Spoilt</a:t>
            </a:r>
            <a:endParaRPr lang="es-A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098883" y="2374232"/>
            <a:ext cx="1347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aggressive</a:t>
            </a:r>
            <a:endParaRPr lang="es-A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29914" y="2983958"/>
            <a:ext cx="1347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Charming</a:t>
            </a:r>
            <a:endParaRPr lang="es-A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894346" y="3605463"/>
            <a:ext cx="1347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accent2">
                    <a:lumMod val="75000"/>
                  </a:schemeClr>
                </a:solidFill>
              </a:rPr>
              <a:t>sensible</a:t>
            </a:r>
            <a:endParaRPr lang="es-A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882315" y="4227096"/>
            <a:ext cx="1347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accent2">
                    <a:lumMod val="75000"/>
                  </a:schemeClr>
                </a:solidFill>
              </a:rPr>
              <a:t>sociable</a:t>
            </a:r>
            <a:endParaRPr lang="es-A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729915" y="4896853"/>
            <a:ext cx="1347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Anxious</a:t>
            </a:r>
            <a:endParaRPr lang="es-A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882315" y="5173944"/>
            <a:ext cx="1347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moody</a:t>
            </a:r>
            <a:endParaRPr lang="es-A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246" y="794084"/>
            <a:ext cx="5754181" cy="5173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14 CuadroTexto"/>
          <p:cNvSpPr txBox="1"/>
          <p:nvPr/>
        </p:nvSpPr>
        <p:spPr>
          <a:xfrm>
            <a:off x="6569243" y="794084"/>
            <a:ext cx="1463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Independent</a:t>
            </a:r>
            <a:endParaRPr lang="es-A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6926179" y="1352639"/>
            <a:ext cx="1347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bossy</a:t>
            </a:r>
            <a:endParaRPr lang="es-A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7058526" y="2004900"/>
            <a:ext cx="1347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affectionate</a:t>
            </a:r>
            <a:endParaRPr lang="es-A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6926178" y="2588609"/>
            <a:ext cx="1347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jealous</a:t>
            </a:r>
            <a:endParaRPr lang="es-A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6926177" y="3514313"/>
            <a:ext cx="1347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sensitive</a:t>
            </a:r>
            <a:endParaRPr lang="es-A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7058525" y="3851380"/>
            <a:ext cx="1347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ambitious</a:t>
            </a:r>
            <a:endParaRPr lang="es-A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6894091" y="4405378"/>
            <a:ext cx="1347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reliable</a:t>
            </a:r>
            <a:endParaRPr lang="es-A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6958262" y="5018989"/>
            <a:ext cx="1347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rebellious</a:t>
            </a:r>
            <a:endParaRPr lang="es-A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6958262" y="5356055"/>
            <a:ext cx="1347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stubborn</a:t>
            </a:r>
            <a:endParaRPr lang="es-A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2013283" y="1157032"/>
            <a:ext cx="1347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chemeClr val="accent2">
                    <a:lumMod val="75000"/>
                  </a:schemeClr>
                </a:solidFill>
              </a:rPr>
              <a:t>selfish</a:t>
            </a:r>
            <a:endParaRPr lang="es-AR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768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105" y="161058"/>
            <a:ext cx="6359108" cy="6134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8272" y="3038041"/>
            <a:ext cx="952500" cy="190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3510" y="2650959"/>
            <a:ext cx="1276350" cy="2286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8272" y="3328987"/>
            <a:ext cx="2352675" cy="200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8272" y="3584157"/>
            <a:ext cx="2057400" cy="238125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3510" y="3916279"/>
            <a:ext cx="1409700" cy="2286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1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8272" y="4289008"/>
            <a:ext cx="1476375" cy="1809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1B 1.24 Vocabulary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761413" y="26609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650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97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974" y="1208326"/>
            <a:ext cx="4072689" cy="2607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4158534" y="5847346"/>
            <a:ext cx="4319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middle</a:t>
            </a:r>
            <a:r>
              <a:rPr lang="es-MX" dirty="0" smtClean="0"/>
              <a:t> </a:t>
            </a:r>
            <a:r>
              <a:rPr lang="es-MX" dirty="0" err="1" smtClean="0"/>
              <a:t>photo</a:t>
            </a:r>
            <a:r>
              <a:rPr lang="es-MX" dirty="0" smtClean="0"/>
              <a:t> shows a </a:t>
            </a:r>
            <a:r>
              <a:rPr lang="es-MX" dirty="0" err="1" smtClean="0"/>
              <a:t>couple</a:t>
            </a:r>
            <a:r>
              <a:rPr lang="es-MX" dirty="0" smtClean="0"/>
              <a:t> and </a:t>
            </a:r>
            <a:r>
              <a:rPr lang="es-MX" dirty="0" err="1" smtClean="0"/>
              <a:t>their</a:t>
            </a:r>
            <a:r>
              <a:rPr lang="es-MX" dirty="0" smtClean="0"/>
              <a:t> </a:t>
            </a:r>
            <a:r>
              <a:rPr lang="es-MX" dirty="0" err="1" smtClean="0"/>
              <a:t>young</a:t>
            </a:r>
            <a:r>
              <a:rPr lang="es-MX" dirty="0" smtClean="0"/>
              <a:t> </a:t>
            </a:r>
            <a:r>
              <a:rPr lang="es-MX" dirty="0" err="1" smtClean="0"/>
              <a:t>family</a:t>
            </a:r>
            <a:r>
              <a:rPr lang="es-MX" dirty="0" smtClean="0"/>
              <a:t> </a:t>
            </a:r>
            <a:r>
              <a:rPr lang="es-MX" dirty="0" err="1" smtClean="0"/>
              <a:t>starting</a:t>
            </a:r>
            <a:r>
              <a:rPr lang="es-MX" dirty="0" smtClean="0"/>
              <a:t> a </a:t>
            </a:r>
            <a:r>
              <a:rPr lang="es-MX" dirty="0" err="1" smtClean="0"/>
              <a:t>journey</a:t>
            </a:r>
            <a:r>
              <a:rPr lang="es-MX" dirty="0" smtClean="0"/>
              <a:t>.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couple</a:t>
            </a:r>
            <a:r>
              <a:rPr lang="es-MX" dirty="0" smtClean="0"/>
              <a:t> </a:t>
            </a:r>
            <a:r>
              <a:rPr lang="es-MX" dirty="0" err="1" smtClean="0"/>
              <a:t>appear</a:t>
            </a:r>
            <a:r>
              <a:rPr lang="es-MX" dirty="0" smtClean="0"/>
              <a:t> to be </a:t>
            </a:r>
            <a:r>
              <a:rPr lang="es-MX" dirty="0" err="1" smtClean="0"/>
              <a:t>arguing</a:t>
            </a:r>
            <a:r>
              <a:rPr lang="es-MX" dirty="0" smtClean="0"/>
              <a:t>.</a:t>
            </a:r>
            <a:endParaRPr lang="es-AR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3663" y="269417"/>
            <a:ext cx="3765884" cy="3255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9023683" y="5570621"/>
            <a:ext cx="28875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photo</a:t>
            </a:r>
            <a:r>
              <a:rPr lang="es-MX" dirty="0" smtClean="0"/>
              <a:t> </a:t>
            </a:r>
            <a:r>
              <a:rPr lang="es-MX" dirty="0" err="1" smtClean="0"/>
              <a:t>on</a:t>
            </a:r>
            <a:r>
              <a:rPr lang="es-MX" dirty="0" smtClean="0"/>
              <a:t> </a:t>
            </a:r>
            <a:r>
              <a:rPr lang="es-MX" dirty="0" err="1" smtClean="0"/>
              <a:t>the</a:t>
            </a:r>
            <a:r>
              <a:rPr lang="es-MX" dirty="0" smtClean="0"/>
              <a:t> top </a:t>
            </a:r>
            <a:r>
              <a:rPr lang="es-MX" dirty="0" err="1" smtClean="0"/>
              <a:t>right</a:t>
            </a:r>
            <a:r>
              <a:rPr lang="es-MX" dirty="0" smtClean="0"/>
              <a:t> shows a </a:t>
            </a:r>
            <a:r>
              <a:rPr lang="es-MX" dirty="0" err="1" smtClean="0"/>
              <a:t>woman</a:t>
            </a:r>
            <a:r>
              <a:rPr lang="es-MX" dirty="0" smtClean="0"/>
              <a:t> </a:t>
            </a:r>
            <a:r>
              <a:rPr lang="es-MX" dirty="0" err="1" smtClean="0"/>
              <a:t>with</a:t>
            </a:r>
            <a:r>
              <a:rPr lang="es-MX" dirty="0" smtClean="0"/>
              <a:t> </a:t>
            </a:r>
            <a:r>
              <a:rPr lang="es-MX" dirty="0" err="1" smtClean="0"/>
              <a:t>her</a:t>
            </a:r>
            <a:r>
              <a:rPr lang="es-MX" dirty="0" smtClean="0"/>
              <a:t> (</a:t>
            </a:r>
            <a:r>
              <a:rPr lang="es-MX" dirty="0" err="1" smtClean="0"/>
              <a:t>great</a:t>
            </a:r>
            <a:r>
              <a:rPr lang="es-MX" dirty="0" smtClean="0"/>
              <a:t>) </a:t>
            </a:r>
            <a:r>
              <a:rPr lang="es-MX" dirty="0" err="1" smtClean="0"/>
              <a:t>grandson</a:t>
            </a:r>
            <a:endParaRPr lang="es-AR" dirty="0"/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55" y="790472"/>
            <a:ext cx="4253520" cy="3837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14 CuadroTexto"/>
          <p:cNvSpPr txBox="1"/>
          <p:nvPr/>
        </p:nvSpPr>
        <p:spPr>
          <a:xfrm>
            <a:off x="258141" y="5985846"/>
            <a:ext cx="3698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photo</a:t>
            </a:r>
            <a:r>
              <a:rPr lang="es-MX" dirty="0" smtClean="0"/>
              <a:t> </a:t>
            </a:r>
            <a:r>
              <a:rPr lang="es-MX" dirty="0" err="1" smtClean="0"/>
              <a:t>on</a:t>
            </a:r>
            <a:r>
              <a:rPr lang="es-MX" dirty="0" smtClean="0"/>
              <a:t>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left</a:t>
            </a:r>
            <a:r>
              <a:rPr lang="es-MX" dirty="0" smtClean="0"/>
              <a:t> shows </a:t>
            </a:r>
            <a:r>
              <a:rPr lang="es-MX" dirty="0" err="1" smtClean="0"/>
              <a:t>an</a:t>
            </a:r>
            <a:r>
              <a:rPr lang="es-MX" dirty="0" smtClean="0"/>
              <a:t> extended </a:t>
            </a:r>
            <a:r>
              <a:rPr lang="es-MX" dirty="0" err="1" smtClean="0"/>
              <a:t>family</a:t>
            </a:r>
            <a:r>
              <a:rPr lang="es-MX" dirty="0" smtClean="0"/>
              <a:t> </a:t>
            </a:r>
            <a:r>
              <a:rPr lang="es-MX" dirty="0" err="1" smtClean="0"/>
              <a:t>celebration</a:t>
            </a:r>
            <a:r>
              <a:rPr lang="es-MX" dirty="0" smtClean="0"/>
              <a:t>.</a:t>
            </a:r>
          </a:p>
        </p:txBody>
      </p:sp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765" y="3773538"/>
            <a:ext cx="4521105" cy="2102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3630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06" y="328863"/>
            <a:ext cx="6157077" cy="5991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929" y="3181350"/>
            <a:ext cx="5514975" cy="323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1B 1.25 Vocabulary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87447" y="374633"/>
            <a:ext cx="609600" cy="6096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6435179" y="230820"/>
            <a:ext cx="1643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accent5">
                    <a:lumMod val="75000"/>
                  </a:schemeClr>
                </a:solidFill>
              </a:rPr>
              <a:t>  </a:t>
            </a:r>
            <a:r>
              <a:rPr lang="es-MX" b="1" dirty="0" err="1" smtClean="0">
                <a:solidFill>
                  <a:schemeClr val="accent5">
                    <a:lumMod val="75000"/>
                  </a:schemeClr>
                </a:solidFill>
              </a:rPr>
              <a:t>unambitious</a:t>
            </a:r>
            <a:endParaRPr lang="es-A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543633" y="1019079"/>
            <a:ext cx="1535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chemeClr val="accent5">
                    <a:lumMod val="75000"/>
                  </a:schemeClr>
                </a:solidFill>
              </a:rPr>
              <a:t>unimaginative</a:t>
            </a:r>
            <a:endParaRPr lang="es-A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6435179" y="614901"/>
            <a:ext cx="1446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accent5">
                    <a:lumMod val="75000"/>
                  </a:schemeClr>
                </a:solidFill>
              </a:rPr>
              <a:t>  </a:t>
            </a:r>
            <a:r>
              <a:rPr lang="es-MX" b="1" dirty="0" err="1" smtClean="0">
                <a:solidFill>
                  <a:schemeClr val="accent5">
                    <a:lumMod val="75000"/>
                  </a:schemeClr>
                </a:solidFill>
              </a:rPr>
              <a:t>unfriendly</a:t>
            </a:r>
            <a:endParaRPr lang="es-A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6617993" y="1651681"/>
            <a:ext cx="1263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chemeClr val="accent5">
                    <a:lumMod val="75000"/>
                  </a:schemeClr>
                </a:solidFill>
              </a:rPr>
              <a:t>unreliable</a:t>
            </a:r>
            <a:endParaRPr lang="es-A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8288921" y="546905"/>
            <a:ext cx="1263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chemeClr val="accent2"/>
                </a:solidFill>
              </a:rPr>
              <a:t>dishonest</a:t>
            </a:r>
            <a:endParaRPr lang="es-AR" b="1" dirty="0">
              <a:solidFill>
                <a:schemeClr val="accent2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6526586" y="1958180"/>
            <a:ext cx="1263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 </a:t>
            </a:r>
            <a:r>
              <a:rPr lang="es-MX" b="1" dirty="0" err="1" smtClean="0">
                <a:solidFill>
                  <a:schemeClr val="accent5">
                    <a:lumMod val="75000"/>
                  </a:schemeClr>
                </a:solidFill>
              </a:rPr>
              <a:t>unselfish</a:t>
            </a:r>
            <a:endParaRPr lang="es-A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8288921" y="916237"/>
            <a:ext cx="1456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chemeClr val="accent2"/>
                </a:solidFill>
              </a:rPr>
              <a:t>disorganized</a:t>
            </a:r>
            <a:endParaRPr lang="es-AR" b="1" dirty="0">
              <a:solidFill>
                <a:schemeClr val="accent2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6558587" y="2295383"/>
            <a:ext cx="1263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 </a:t>
            </a:r>
            <a:r>
              <a:rPr lang="es-MX" b="1" dirty="0" err="1" smtClean="0">
                <a:solidFill>
                  <a:schemeClr val="accent5">
                    <a:lumMod val="75000"/>
                  </a:schemeClr>
                </a:solidFill>
              </a:rPr>
              <a:t>unsociable</a:t>
            </a:r>
            <a:endParaRPr lang="es-A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6625471" y="2664329"/>
            <a:ext cx="1263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chemeClr val="accent5">
                    <a:lumMod val="75000"/>
                  </a:schemeClr>
                </a:solidFill>
              </a:rPr>
              <a:t>untidy</a:t>
            </a:r>
            <a:endParaRPr lang="es-A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10245347" y="1730760"/>
            <a:ext cx="1545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00B0F0"/>
                </a:solidFill>
              </a:rPr>
              <a:t>irresponsible</a:t>
            </a:r>
            <a:endParaRPr lang="es-AR" b="1" dirty="0">
              <a:solidFill>
                <a:srgbClr val="00B0F0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10245348" y="1003740"/>
            <a:ext cx="1263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00FF00"/>
                </a:solidFill>
              </a:rPr>
              <a:t>impatient</a:t>
            </a:r>
            <a:endParaRPr lang="es-AR" b="1" dirty="0">
              <a:solidFill>
                <a:srgbClr val="00FF00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10245348" y="558573"/>
            <a:ext cx="1263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00FF00"/>
                </a:solidFill>
              </a:rPr>
              <a:t>immature</a:t>
            </a:r>
            <a:endParaRPr lang="es-AR" b="1" dirty="0">
              <a:solidFill>
                <a:srgbClr val="00FF00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10339469" y="2458861"/>
            <a:ext cx="1561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insensitive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6625471" y="1337564"/>
            <a:ext cx="1263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chemeClr val="accent5">
                    <a:lumMod val="75000"/>
                  </a:schemeClr>
                </a:solidFill>
              </a:rPr>
              <a:t>unkind</a:t>
            </a:r>
            <a:endParaRPr lang="es-A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3533731" y="5551611"/>
            <a:ext cx="1263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 </a:t>
            </a:r>
            <a:r>
              <a:rPr lang="es-MX" b="1" dirty="0" err="1" smtClean="0">
                <a:solidFill>
                  <a:schemeClr val="accent5">
                    <a:lumMod val="75000"/>
                  </a:schemeClr>
                </a:solidFill>
              </a:rPr>
              <a:t>unselfish</a:t>
            </a:r>
            <a:endParaRPr lang="es-AR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619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486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/>
      <p:bldP spid="9" grpId="0"/>
      <p:bldP spid="10" grpId="0"/>
      <p:bldP spid="11" grpId="0"/>
      <p:bldP spid="12" grpId="0"/>
      <p:bldP spid="13" grpId="0"/>
      <p:bldP spid="14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13" y="319590"/>
            <a:ext cx="4286250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926" y="2940969"/>
            <a:ext cx="9568504" cy="3370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4596063" y="232826"/>
            <a:ext cx="731519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5400" b="1" dirty="0" err="1" smtClean="0">
                <a:solidFill>
                  <a:srgbClr val="FF0000"/>
                </a:solidFill>
              </a:rPr>
              <a:t>Write</a:t>
            </a:r>
            <a:r>
              <a:rPr lang="es-MX" sz="5400" b="1" dirty="0" smtClean="0">
                <a:solidFill>
                  <a:srgbClr val="FF0000"/>
                </a:solidFill>
              </a:rPr>
              <a:t> </a:t>
            </a:r>
            <a:r>
              <a:rPr lang="es-MX" sz="5400" b="1" dirty="0" err="1" smtClean="0">
                <a:solidFill>
                  <a:srgbClr val="FF0000"/>
                </a:solidFill>
              </a:rPr>
              <a:t>down</a:t>
            </a:r>
            <a:r>
              <a:rPr lang="es-MX" sz="5400" b="1" dirty="0" smtClean="0">
                <a:solidFill>
                  <a:srgbClr val="FF0000"/>
                </a:solidFill>
              </a:rPr>
              <a:t>  </a:t>
            </a:r>
            <a:r>
              <a:rPr lang="es-MX" sz="9600" b="1" dirty="0" smtClean="0">
                <a:solidFill>
                  <a:srgbClr val="FF0000"/>
                </a:solidFill>
              </a:rPr>
              <a:t>3 </a:t>
            </a:r>
            <a:r>
              <a:rPr lang="es-MX" sz="5400" b="1" dirty="0" err="1" smtClean="0">
                <a:solidFill>
                  <a:srgbClr val="FF0000"/>
                </a:solidFill>
              </a:rPr>
              <a:t>adjectives</a:t>
            </a:r>
            <a:r>
              <a:rPr lang="es-MX" sz="5400" b="1" dirty="0" smtClean="0">
                <a:solidFill>
                  <a:srgbClr val="FF0000"/>
                </a:solidFill>
              </a:rPr>
              <a:t> of </a:t>
            </a:r>
            <a:r>
              <a:rPr lang="es-MX" sz="5400" b="1" dirty="0" err="1" smtClean="0">
                <a:solidFill>
                  <a:srgbClr val="FF0000"/>
                </a:solidFill>
              </a:rPr>
              <a:t>personality</a:t>
            </a:r>
            <a:endParaRPr lang="es-AR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054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548" y="443251"/>
            <a:ext cx="3713664" cy="1405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1B 1.26 Pronunciati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181600" y="443251"/>
            <a:ext cx="609600" cy="609600"/>
          </a:xfrm>
          <a:prstGeom prst="rect">
            <a:avLst/>
          </a:prstGeom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548" y="2178468"/>
            <a:ext cx="5030928" cy="4234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1070811" y="2708708"/>
            <a:ext cx="44516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Rectángulo"/>
          <p:cNvSpPr/>
          <p:nvPr/>
        </p:nvSpPr>
        <p:spPr>
          <a:xfrm>
            <a:off x="2294021" y="2716729"/>
            <a:ext cx="44516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Rectángulo"/>
          <p:cNvSpPr/>
          <p:nvPr/>
        </p:nvSpPr>
        <p:spPr>
          <a:xfrm>
            <a:off x="4048628" y="2712718"/>
            <a:ext cx="44516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"/>
          <p:cNvSpPr/>
          <p:nvPr/>
        </p:nvSpPr>
        <p:spPr>
          <a:xfrm>
            <a:off x="1054769" y="3167111"/>
            <a:ext cx="44516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"/>
          <p:cNvSpPr/>
          <p:nvPr/>
        </p:nvSpPr>
        <p:spPr>
          <a:xfrm>
            <a:off x="3052960" y="3144251"/>
            <a:ext cx="44516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Rectángulo"/>
          <p:cNvSpPr/>
          <p:nvPr/>
        </p:nvSpPr>
        <p:spPr>
          <a:xfrm>
            <a:off x="1052764" y="3685673"/>
            <a:ext cx="44516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Rectángulo"/>
          <p:cNvSpPr/>
          <p:nvPr/>
        </p:nvSpPr>
        <p:spPr>
          <a:xfrm>
            <a:off x="2739189" y="3673640"/>
            <a:ext cx="44516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Rectángulo"/>
          <p:cNvSpPr/>
          <p:nvPr/>
        </p:nvSpPr>
        <p:spPr>
          <a:xfrm>
            <a:off x="1515979" y="4249931"/>
            <a:ext cx="44516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14 Rectángulo"/>
          <p:cNvSpPr/>
          <p:nvPr/>
        </p:nvSpPr>
        <p:spPr>
          <a:xfrm>
            <a:off x="3073012" y="4204212"/>
            <a:ext cx="44516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"/>
          <p:cNvSpPr/>
          <p:nvPr/>
        </p:nvSpPr>
        <p:spPr>
          <a:xfrm>
            <a:off x="1738563" y="4716379"/>
            <a:ext cx="44516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16 Rectángulo"/>
          <p:cNvSpPr/>
          <p:nvPr/>
        </p:nvSpPr>
        <p:spPr>
          <a:xfrm>
            <a:off x="3073012" y="4700335"/>
            <a:ext cx="44516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" name="17 Rectángulo"/>
          <p:cNvSpPr/>
          <p:nvPr/>
        </p:nvSpPr>
        <p:spPr>
          <a:xfrm>
            <a:off x="1335506" y="5165557"/>
            <a:ext cx="44516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18 Rectángulo"/>
          <p:cNvSpPr/>
          <p:nvPr/>
        </p:nvSpPr>
        <p:spPr>
          <a:xfrm>
            <a:off x="2850428" y="5119838"/>
            <a:ext cx="44516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0" name="19 Rectángulo"/>
          <p:cNvSpPr/>
          <p:nvPr/>
        </p:nvSpPr>
        <p:spPr>
          <a:xfrm>
            <a:off x="1558090" y="5674895"/>
            <a:ext cx="44516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20 Rectángulo"/>
          <p:cNvSpPr/>
          <p:nvPr/>
        </p:nvSpPr>
        <p:spPr>
          <a:xfrm>
            <a:off x="1373606" y="6093192"/>
            <a:ext cx="44516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" name="21 Rectángulo"/>
          <p:cNvSpPr/>
          <p:nvPr/>
        </p:nvSpPr>
        <p:spPr>
          <a:xfrm>
            <a:off x="3581402" y="5652035"/>
            <a:ext cx="44516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" name="22 Rectángulo"/>
          <p:cNvSpPr/>
          <p:nvPr/>
        </p:nvSpPr>
        <p:spPr>
          <a:xfrm>
            <a:off x="3603460" y="6116052"/>
            <a:ext cx="44516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01564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7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788" y="352175"/>
            <a:ext cx="4648200" cy="244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565" y="2983831"/>
            <a:ext cx="1952625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830" y="428005"/>
            <a:ext cx="5066464" cy="2750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6463" y="3445474"/>
            <a:ext cx="6173788" cy="309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1B 1.27 Listenin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515852" y="2386262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3945190" y="4054279"/>
            <a:ext cx="1388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responsible</a:t>
            </a:r>
            <a:endParaRPr lang="es-AR" dirty="0"/>
          </a:p>
        </p:txBody>
      </p:sp>
      <p:sp>
        <p:nvSpPr>
          <p:cNvPr id="10" name="9 CuadroTexto"/>
          <p:cNvSpPr txBox="1"/>
          <p:nvPr/>
        </p:nvSpPr>
        <p:spPr>
          <a:xfrm>
            <a:off x="4267200" y="4423611"/>
            <a:ext cx="1118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sp>
        <p:nvSpPr>
          <p:cNvPr id="11" name="10 CuadroTexto"/>
          <p:cNvSpPr txBox="1"/>
          <p:nvPr/>
        </p:nvSpPr>
        <p:spPr>
          <a:xfrm>
            <a:off x="4419600" y="4576011"/>
            <a:ext cx="1118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sp>
        <p:nvSpPr>
          <p:cNvPr id="12" name="11 CuadroTexto"/>
          <p:cNvSpPr txBox="1"/>
          <p:nvPr/>
        </p:nvSpPr>
        <p:spPr>
          <a:xfrm>
            <a:off x="4022558" y="4431451"/>
            <a:ext cx="1118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ambitious</a:t>
            </a:r>
            <a:endParaRPr lang="es-AR" dirty="0"/>
          </a:p>
        </p:txBody>
      </p:sp>
      <p:sp>
        <p:nvSpPr>
          <p:cNvPr id="13" name="12 CuadroTexto"/>
          <p:cNvSpPr txBox="1"/>
          <p:nvPr/>
        </p:nvSpPr>
        <p:spPr>
          <a:xfrm>
            <a:off x="4724400" y="4880811"/>
            <a:ext cx="1118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sp>
        <p:nvSpPr>
          <p:cNvPr id="14" name="13 CuadroTexto"/>
          <p:cNvSpPr txBox="1"/>
          <p:nvPr/>
        </p:nvSpPr>
        <p:spPr>
          <a:xfrm>
            <a:off x="4080126" y="5174671"/>
            <a:ext cx="1118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anxious</a:t>
            </a:r>
            <a:endParaRPr lang="es-AR" dirty="0"/>
          </a:p>
        </p:txBody>
      </p:sp>
      <p:sp>
        <p:nvSpPr>
          <p:cNvPr id="15" name="14 CuadroTexto"/>
          <p:cNvSpPr txBox="1"/>
          <p:nvPr/>
        </p:nvSpPr>
        <p:spPr>
          <a:xfrm>
            <a:off x="4062663" y="4805339"/>
            <a:ext cx="1118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insecure</a:t>
            </a:r>
            <a:endParaRPr lang="es-AR" dirty="0"/>
          </a:p>
        </p:txBody>
      </p:sp>
      <p:sp>
        <p:nvSpPr>
          <p:cNvPr id="16" name="15 CuadroTexto"/>
          <p:cNvSpPr txBox="1"/>
          <p:nvPr/>
        </p:nvSpPr>
        <p:spPr>
          <a:xfrm>
            <a:off x="5181600" y="5338011"/>
            <a:ext cx="1118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sp>
        <p:nvSpPr>
          <p:cNvPr id="17" name="16 CuadroTexto"/>
          <p:cNvSpPr txBox="1"/>
          <p:nvPr/>
        </p:nvSpPr>
        <p:spPr>
          <a:xfrm>
            <a:off x="5561430" y="4106416"/>
            <a:ext cx="1118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sociable</a:t>
            </a:r>
            <a:endParaRPr lang="es-AR" dirty="0"/>
          </a:p>
        </p:txBody>
      </p:sp>
      <p:sp>
        <p:nvSpPr>
          <p:cNvPr id="18" name="17 CuadroTexto"/>
          <p:cNvSpPr txBox="1"/>
          <p:nvPr/>
        </p:nvSpPr>
        <p:spPr>
          <a:xfrm>
            <a:off x="5486400" y="5642811"/>
            <a:ext cx="1118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sp>
        <p:nvSpPr>
          <p:cNvPr id="19" name="18 CuadroTexto"/>
          <p:cNvSpPr txBox="1"/>
          <p:nvPr/>
        </p:nvSpPr>
        <p:spPr>
          <a:xfrm>
            <a:off x="5561430" y="4436007"/>
            <a:ext cx="1118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sensitive</a:t>
            </a:r>
            <a:endParaRPr lang="es-AR" dirty="0"/>
          </a:p>
        </p:txBody>
      </p:sp>
      <p:sp>
        <p:nvSpPr>
          <p:cNvPr id="20" name="19 CuadroTexto"/>
          <p:cNvSpPr txBox="1"/>
          <p:nvPr/>
        </p:nvSpPr>
        <p:spPr>
          <a:xfrm>
            <a:off x="5579477" y="4760677"/>
            <a:ext cx="1325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sympathetic</a:t>
            </a:r>
            <a:endParaRPr lang="es-AR" dirty="0"/>
          </a:p>
        </p:txBody>
      </p:sp>
      <p:sp>
        <p:nvSpPr>
          <p:cNvPr id="21" name="20 CuadroTexto"/>
          <p:cNvSpPr txBox="1"/>
          <p:nvPr/>
        </p:nvSpPr>
        <p:spPr>
          <a:xfrm>
            <a:off x="4114800" y="4271211"/>
            <a:ext cx="1118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sp>
        <p:nvSpPr>
          <p:cNvPr id="22" name="21 CuadroTexto"/>
          <p:cNvSpPr txBox="1"/>
          <p:nvPr/>
        </p:nvSpPr>
        <p:spPr>
          <a:xfrm>
            <a:off x="7085388" y="4114438"/>
            <a:ext cx="1118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charming</a:t>
            </a:r>
            <a:endParaRPr lang="es-AR" dirty="0"/>
          </a:p>
        </p:txBody>
      </p:sp>
      <p:sp>
        <p:nvSpPr>
          <p:cNvPr id="23" name="22 CuadroTexto"/>
          <p:cNvSpPr txBox="1"/>
          <p:nvPr/>
        </p:nvSpPr>
        <p:spPr>
          <a:xfrm>
            <a:off x="7128125" y="4499447"/>
            <a:ext cx="1118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rebellious</a:t>
            </a:r>
            <a:endParaRPr lang="es-AR" dirty="0"/>
          </a:p>
        </p:txBody>
      </p:sp>
      <p:sp>
        <p:nvSpPr>
          <p:cNvPr id="24" name="23 CuadroTexto"/>
          <p:cNvSpPr txBox="1"/>
          <p:nvPr/>
        </p:nvSpPr>
        <p:spPr>
          <a:xfrm>
            <a:off x="7142161" y="4868779"/>
            <a:ext cx="1118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immature</a:t>
            </a:r>
            <a:endParaRPr lang="es-AR" dirty="0"/>
          </a:p>
        </p:txBody>
      </p:sp>
      <p:sp>
        <p:nvSpPr>
          <p:cNvPr id="25" name="24 CuadroTexto"/>
          <p:cNvSpPr txBox="1"/>
          <p:nvPr/>
        </p:nvSpPr>
        <p:spPr>
          <a:xfrm>
            <a:off x="4724400" y="4880811"/>
            <a:ext cx="1118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sp>
        <p:nvSpPr>
          <p:cNvPr id="26" name="25 CuadroTexto"/>
          <p:cNvSpPr txBox="1"/>
          <p:nvPr/>
        </p:nvSpPr>
        <p:spPr>
          <a:xfrm>
            <a:off x="4876800" y="5033211"/>
            <a:ext cx="1118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sp>
        <p:nvSpPr>
          <p:cNvPr id="27" name="26 CuadroTexto"/>
          <p:cNvSpPr txBox="1"/>
          <p:nvPr/>
        </p:nvSpPr>
        <p:spPr>
          <a:xfrm>
            <a:off x="7154193" y="5201654"/>
            <a:ext cx="1484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disorganized</a:t>
            </a:r>
            <a:endParaRPr lang="es-AR" dirty="0"/>
          </a:p>
        </p:txBody>
      </p:sp>
      <p:sp>
        <p:nvSpPr>
          <p:cNvPr id="28" name="27 CuadroTexto"/>
          <p:cNvSpPr txBox="1"/>
          <p:nvPr/>
        </p:nvSpPr>
        <p:spPr>
          <a:xfrm>
            <a:off x="5561431" y="5205664"/>
            <a:ext cx="1511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unambitious</a:t>
            </a:r>
            <a:endParaRPr lang="es-AR" dirty="0"/>
          </a:p>
        </p:txBody>
      </p:sp>
      <p:sp>
        <p:nvSpPr>
          <p:cNvPr id="29" name="28 CuadroTexto"/>
          <p:cNvSpPr txBox="1"/>
          <p:nvPr/>
        </p:nvSpPr>
        <p:spPr>
          <a:xfrm>
            <a:off x="8839200" y="4483770"/>
            <a:ext cx="1118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organized</a:t>
            </a:r>
            <a:endParaRPr lang="es-AR" dirty="0"/>
          </a:p>
        </p:txBody>
      </p:sp>
      <p:sp>
        <p:nvSpPr>
          <p:cNvPr id="30" name="29 CuadroTexto"/>
          <p:cNvSpPr txBox="1"/>
          <p:nvPr/>
        </p:nvSpPr>
        <p:spPr>
          <a:xfrm>
            <a:off x="4419600" y="4576011"/>
            <a:ext cx="1118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sp>
        <p:nvSpPr>
          <p:cNvPr id="31" name="30 CuadroTexto"/>
          <p:cNvSpPr txBox="1"/>
          <p:nvPr/>
        </p:nvSpPr>
        <p:spPr>
          <a:xfrm>
            <a:off x="8835189" y="4836332"/>
            <a:ext cx="1945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/>
              <a:t>s</a:t>
            </a:r>
            <a:r>
              <a:rPr lang="es-MX" dirty="0" err="1" smtClean="0"/>
              <a:t>poilt</a:t>
            </a:r>
            <a:r>
              <a:rPr lang="es-MX" dirty="0" smtClean="0"/>
              <a:t> / </a:t>
            </a:r>
            <a:r>
              <a:rPr lang="es-MX" dirty="0" err="1" smtClean="0"/>
              <a:t>selfish</a:t>
            </a:r>
            <a:endParaRPr lang="es-AR" dirty="0"/>
          </a:p>
        </p:txBody>
      </p:sp>
      <p:sp>
        <p:nvSpPr>
          <p:cNvPr id="32" name="31 CuadroTexto"/>
          <p:cNvSpPr txBox="1"/>
          <p:nvPr/>
        </p:nvSpPr>
        <p:spPr>
          <a:xfrm>
            <a:off x="8849226" y="5194724"/>
            <a:ext cx="1118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impatient</a:t>
            </a:r>
            <a:endParaRPr lang="es-AR" dirty="0"/>
          </a:p>
        </p:txBody>
      </p:sp>
      <p:sp>
        <p:nvSpPr>
          <p:cNvPr id="33" name="32 CuadroTexto"/>
          <p:cNvSpPr txBox="1"/>
          <p:nvPr/>
        </p:nvSpPr>
        <p:spPr>
          <a:xfrm>
            <a:off x="8835189" y="4114619"/>
            <a:ext cx="1728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independent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283302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6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49548"/>
            <a:ext cx="3826377" cy="2459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26" y="2752600"/>
            <a:ext cx="4016362" cy="2969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736" y="275222"/>
            <a:ext cx="3998908" cy="3153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688" y="3609473"/>
            <a:ext cx="4047515" cy="2743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9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767" y="556711"/>
            <a:ext cx="3862173" cy="3680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1B 1.27 Listenin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05999" y="50332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130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64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460" y="215566"/>
            <a:ext cx="5248275" cy="104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325" y="215566"/>
            <a:ext cx="4963218" cy="762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377" y="1021682"/>
            <a:ext cx="3800475" cy="16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13" y="1421377"/>
            <a:ext cx="6254918" cy="4102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3139989" y="3135614"/>
            <a:ext cx="8221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solidFill>
                  <a:prstClr val="black"/>
                </a:solidFill>
              </a:rPr>
              <a:t>1. A </a:t>
            </a:r>
            <a:r>
              <a:rPr lang="es-MX" dirty="0" err="1" smtClean="0">
                <a:solidFill>
                  <a:prstClr val="black"/>
                </a:solidFill>
              </a:rPr>
              <a:t>father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is</a:t>
            </a:r>
            <a:r>
              <a:rPr lang="es-MX" dirty="0" smtClean="0">
                <a:solidFill>
                  <a:prstClr val="black"/>
                </a:solidFill>
              </a:rPr>
              <a:t> a </a:t>
            </a:r>
            <a:r>
              <a:rPr lang="es-MX" dirty="0" err="1" smtClean="0">
                <a:solidFill>
                  <a:prstClr val="black"/>
                </a:solidFill>
              </a:rPr>
              <a:t>male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parent</a:t>
            </a:r>
            <a:r>
              <a:rPr lang="es-MX" dirty="0" smtClean="0">
                <a:solidFill>
                  <a:prstClr val="black"/>
                </a:solidFill>
              </a:rPr>
              <a:t> of a </a:t>
            </a:r>
            <a:r>
              <a:rPr lang="es-MX" dirty="0" err="1" smtClean="0">
                <a:solidFill>
                  <a:prstClr val="black"/>
                </a:solidFill>
              </a:rPr>
              <a:t>child</a:t>
            </a:r>
            <a:r>
              <a:rPr lang="es-MX" dirty="0" smtClean="0">
                <a:solidFill>
                  <a:prstClr val="black"/>
                </a:solidFill>
              </a:rPr>
              <a:t> and a </a:t>
            </a:r>
            <a:r>
              <a:rPr lang="es-MX" dirty="0" err="1" smtClean="0">
                <a:solidFill>
                  <a:prstClr val="black"/>
                </a:solidFill>
              </a:rPr>
              <a:t>parent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is</a:t>
            </a:r>
            <a:r>
              <a:rPr lang="es-MX" dirty="0" smtClean="0">
                <a:solidFill>
                  <a:prstClr val="black"/>
                </a:solidFill>
              </a:rPr>
              <a:t> a </a:t>
            </a:r>
            <a:r>
              <a:rPr lang="es-MX" dirty="0" err="1" smtClean="0">
                <a:solidFill>
                  <a:prstClr val="black"/>
                </a:solidFill>
              </a:rPr>
              <a:t>person’s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mother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or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father</a:t>
            </a:r>
            <a:r>
              <a:rPr lang="es-MX" dirty="0" smtClean="0">
                <a:solidFill>
                  <a:prstClr val="black"/>
                </a:solidFill>
              </a:rPr>
              <a:t>.</a:t>
            </a:r>
            <a:endParaRPr lang="es-AR" dirty="0">
              <a:solidFill>
                <a:prstClr val="black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361572" y="4927513"/>
            <a:ext cx="848953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300" b="1" dirty="0" smtClean="0">
                <a:solidFill>
                  <a:prstClr val="black"/>
                </a:solidFill>
              </a:rPr>
              <a:t>6 A </a:t>
            </a:r>
            <a:r>
              <a:rPr lang="es-MX" sz="1300" b="1" dirty="0" err="1" smtClean="0">
                <a:solidFill>
                  <a:prstClr val="black"/>
                </a:solidFill>
              </a:rPr>
              <a:t>child</a:t>
            </a:r>
            <a:r>
              <a:rPr lang="es-MX" sz="1300" b="1" dirty="0" smtClean="0">
                <a:solidFill>
                  <a:prstClr val="black"/>
                </a:solidFill>
              </a:rPr>
              <a:t> </a:t>
            </a:r>
            <a:r>
              <a:rPr lang="es-MX" sz="1300" b="1" dirty="0" err="1" smtClean="0">
                <a:solidFill>
                  <a:prstClr val="black"/>
                </a:solidFill>
              </a:rPr>
              <a:t>is</a:t>
            </a:r>
            <a:r>
              <a:rPr lang="es-MX" sz="1300" b="1" dirty="0" smtClean="0">
                <a:solidFill>
                  <a:prstClr val="black"/>
                </a:solidFill>
              </a:rPr>
              <a:t> a </a:t>
            </a:r>
            <a:r>
              <a:rPr lang="es-MX" sz="1300" b="1" dirty="0" err="1" smtClean="0">
                <a:solidFill>
                  <a:prstClr val="black"/>
                </a:solidFill>
              </a:rPr>
              <a:t>young</a:t>
            </a:r>
            <a:r>
              <a:rPr lang="es-MX" sz="1300" b="1" dirty="0" smtClean="0">
                <a:solidFill>
                  <a:prstClr val="black"/>
                </a:solidFill>
              </a:rPr>
              <a:t> human </a:t>
            </a:r>
            <a:r>
              <a:rPr lang="es-MX" sz="1300" b="1" dirty="0" err="1" smtClean="0">
                <a:solidFill>
                  <a:prstClr val="black"/>
                </a:solidFill>
              </a:rPr>
              <a:t>who</a:t>
            </a:r>
            <a:r>
              <a:rPr lang="es-MX" sz="1300" b="1" dirty="0" smtClean="0">
                <a:solidFill>
                  <a:prstClr val="black"/>
                </a:solidFill>
              </a:rPr>
              <a:t> </a:t>
            </a:r>
            <a:r>
              <a:rPr lang="es-MX" sz="1300" b="1" dirty="0" err="1" smtClean="0">
                <a:solidFill>
                  <a:prstClr val="black"/>
                </a:solidFill>
              </a:rPr>
              <a:t>is</a:t>
            </a:r>
            <a:r>
              <a:rPr lang="es-MX" sz="1300" b="1" dirty="0" smtClean="0">
                <a:solidFill>
                  <a:prstClr val="black"/>
                </a:solidFill>
              </a:rPr>
              <a:t> </a:t>
            </a:r>
            <a:r>
              <a:rPr lang="es-MX" sz="1300" b="1" dirty="0" err="1" smtClean="0">
                <a:solidFill>
                  <a:prstClr val="black"/>
                </a:solidFill>
              </a:rPr>
              <a:t>not</a:t>
            </a:r>
            <a:r>
              <a:rPr lang="es-MX" sz="1300" b="1" dirty="0" smtClean="0">
                <a:solidFill>
                  <a:prstClr val="black"/>
                </a:solidFill>
              </a:rPr>
              <a:t> </a:t>
            </a:r>
            <a:r>
              <a:rPr lang="es-MX" sz="1300" b="1" dirty="0" err="1" smtClean="0">
                <a:solidFill>
                  <a:prstClr val="black"/>
                </a:solidFill>
              </a:rPr>
              <a:t>yet</a:t>
            </a:r>
            <a:r>
              <a:rPr lang="es-MX" sz="1300" b="1" dirty="0" smtClean="0">
                <a:solidFill>
                  <a:prstClr val="black"/>
                </a:solidFill>
              </a:rPr>
              <a:t> </a:t>
            </a:r>
            <a:r>
              <a:rPr lang="es-MX" sz="1300" b="1" dirty="0" err="1" smtClean="0">
                <a:solidFill>
                  <a:prstClr val="black"/>
                </a:solidFill>
              </a:rPr>
              <a:t>an</a:t>
            </a:r>
            <a:r>
              <a:rPr lang="es-MX" sz="1300" b="1" dirty="0" smtClean="0">
                <a:solidFill>
                  <a:prstClr val="black"/>
                </a:solidFill>
              </a:rPr>
              <a:t> </a:t>
            </a:r>
            <a:r>
              <a:rPr lang="es-MX" sz="1300" b="1" dirty="0" err="1" smtClean="0">
                <a:solidFill>
                  <a:prstClr val="black"/>
                </a:solidFill>
              </a:rPr>
              <a:t>adult</a:t>
            </a:r>
            <a:r>
              <a:rPr lang="es-MX" sz="1300" b="1" dirty="0" smtClean="0">
                <a:solidFill>
                  <a:prstClr val="black"/>
                </a:solidFill>
              </a:rPr>
              <a:t> and </a:t>
            </a:r>
            <a:r>
              <a:rPr lang="es-MX" sz="1300" b="1" dirty="0" err="1" smtClean="0">
                <a:solidFill>
                  <a:prstClr val="black"/>
                </a:solidFill>
              </a:rPr>
              <a:t>an</a:t>
            </a:r>
            <a:r>
              <a:rPr lang="es-MX" sz="1300" b="1" dirty="0" smtClean="0">
                <a:solidFill>
                  <a:prstClr val="black"/>
                </a:solidFill>
              </a:rPr>
              <a:t> </a:t>
            </a:r>
            <a:r>
              <a:rPr lang="es-MX" sz="1300" b="1" dirty="0" err="1" smtClean="0">
                <a:solidFill>
                  <a:prstClr val="black"/>
                </a:solidFill>
              </a:rPr>
              <a:t>only</a:t>
            </a:r>
            <a:r>
              <a:rPr lang="es-MX" sz="1300" b="1" dirty="0" smtClean="0">
                <a:solidFill>
                  <a:prstClr val="black"/>
                </a:solidFill>
              </a:rPr>
              <a:t> </a:t>
            </a:r>
            <a:r>
              <a:rPr lang="es-MX" sz="1300" b="1" dirty="0" err="1" smtClean="0">
                <a:solidFill>
                  <a:prstClr val="black"/>
                </a:solidFill>
              </a:rPr>
              <a:t>child</a:t>
            </a:r>
            <a:r>
              <a:rPr lang="es-MX" sz="1300" b="1" dirty="0" smtClean="0">
                <a:solidFill>
                  <a:prstClr val="black"/>
                </a:solidFill>
              </a:rPr>
              <a:t> </a:t>
            </a:r>
            <a:r>
              <a:rPr lang="es-MX" sz="1300" b="1" dirty="0" err="1" smtClean="0">
                <a:solidFill>
                  <a:prstClr val="black"/>
                </a:solidFill>
              </a:rPr>
              <a:t>is</a:t>
            </a:r>
            <a:r>
              <a:rPr lang="es-MX" sz="1300" b="1" dirty="0" smtClean="0">
                <a:solidFill>
                  <a:prstClr val="black"/>
                </a:solidFill>
              </a:rPr>
              <a:t> a </a:t>
            </a:r>
            <a:r>
              <a:rPr lang="es-MX" sz="1300" b="1" dirty="0" err="1" smtClean="0">
                <a:solidFill>
                  <a:prstClr val="black"/>
                </a:solidFill>
              </a:rPr>
              <a:t>child</a:t>
            </a:r>
            <a:r>
              <a:rPr lang="es-MX" sz="1300" b="1" dirty="0" smtClean="0">
                <a:solidFill>
                  <a:prstClr val="black"/>
                </a:solidFill>
              </a:rPr>
              <a:t> </a:t>
            </a:r>
            <a:r>
              <a:rPr lang="es-MX" sz="1300" b="1" dirty="0" err="1" smtClean="0">
                <a:solidFill>
                  <a:prstClr val="black"/>
                </a:solidFill>
              </a:rPr>
              <a:t>who</a:t>
            </a:r>
            <a:r>
              <a:rPr lang="es-MX" sz="1300" b="1" dirty="0" smtClean="0">
                <a:solidFill>
                  <a:prstClr val="black"/>
                </a:solidFill>
              </a:rPr>
              <a:t> </a:t>
            </a:r>
            <a:r>
              <a:rPr lang="es-MX" sz="1300" b="1" dirty="0" err="1" smtClean="0">
                <a:solidFill>
                  <a:prstClr val="black"/>
                </a:solidFill>
              </a:rPr>
              <a:t>doesn’t</a:t>
            </a:r>
            <a:r>
              <a:rPr lang="es-MX" sz="1300" b="1" dirty="0" smtClean="0">
                <a:solidFill>
                  <a:prstClr val="black"/>
                </a:solidFill>
              </a:rPr>
              <a:t> </a:t>
            </a:r>
            <a:r>
              <a:rPr lang="es-MX" sz="1300" b="1" dirty="0" err="1" smtClean="0">
                <a:solidFill>
                  <a:prstClr val="black"/>
                </a:solidFill>
              </a:rPr>
              <a:t>have</a:t>
            </a:r>
            <a:r>
              <a:rPr lang="es-MX" sz="1300" b="1" dirty="0" smtClean="0">
                <a:solidFill>
                  <a:prstClr val="black"/>
                </a:solidFill>
              </a:rPr>
              <a:t> </a:t>
            </a:r>
            <a:r>
              <a:rPr lang="es-MX" sz="1300" b="1" dirty="0" err="1" smtClean="0">
                <a:solidFill>
                  <a:prstClr val="black"/>
                </a:solidFill>
              </a:rPr>
              <a:t>brothers</a:t>
            </a:r>
            <a:r>
              <a:rPr lang="es-MX" sz="1300" b="1" dirty="0" smtClean="0">
                <a:solidFill>
                  <a:prstClr val="black"/>
                </a:solidFill>
              </a:rPr>
              <a:t> </a:t>
            </a:r>
            <a:r>
              <a:rPr lang="es-MX" sz="1300" b="1" dirty="0" err="1" smtClean="0">
                <a:solidFill>
                  <a:prstClr val="black"/>
                </a:solidFill>
              </a:rPr>
              <a:t>or</a:t>
            </a:r>
            <a:r>
              <a:rPr lang="es-MX" sz="1300" b="1" dirty="0" smtClean="0">
                <a:solidFill>
                  <a:prstClr val="black"/>
                </a:solidFill>
              </a:rPr>
              <a:t> </a:t>
            </a:r>
            <a:r>
              <a:rPr lang="es-MX" sz="1300" b="1" dirty="0" err="1" smtClean="0">
                <a:solidFill>
                  <a:prstClr val="black"/>
                </a:solidFill>
              </a:rPr>
              <a:t>sisters</a:t>
            </a:r>
            <a:r>
              <a:rPr lang="es-MX" sz="1300" b="1" dirty="0" smtClean="0">
                <a:solidFill>
                  <a:prstClr val="black"/>
                </a:solidFill>
              </a:rPr>
              <a:t>.</a:t>
            </a:r>
            <a:endParaRPr lang="es-AR" sz="1300" b="1" dirty="0">
              <a:solidFill>
                <a:prstClr val="black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3209172" y="4587870"/>
            <a:ext cx="80459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b="1" dirty="0" smtClean="0">
                <a:solidFill>
                  <a:srgbClr val="5B9BD5">
                    <a:lumMod val="75000"/>
                  </a:srgbClr>
                </a:solidFill>
              </a:rPr>
              <a:t>5 A </a:t>
            </a:r>
            <a:r>
              <a:rPr lang="es-MX" sz="1400" b="1" dirty="0" err="1" smtClean="0">
                <a:solidFill>
                  <a:srgbClr val="5B9BD5">
                    <a:lumMod val="75000"/>
                  </a:srgbClr>
                </a:solidFill>
              </a:rPr>
              <a:t>nephew</a:t>
            </a:r>
            <a:r>
              <a:rPr lang="es-MX" sz="1400" b="1" dirty="0" smtClean="0">
                <a:solidFill>
                  <a:srgbClr val="5B9BD5">
                    <a:lumMod val="75000"/>
                  </a:srgbClr>
                </a:solidFill>
              </a:rPr>
              <a:t> </a:t>
            </a:r>
            <a:r>
              <a:rPr lang="es-MX" sz="1400" b="1" dirty="0" err="1" smtClean="0">
                <a:solidFill>
                  <a:srgbClr val="5B9BD5">
                    <a:lumMod val="75000"/>
                  </a:srgbClr>
                </a:solidFill>
              </a:rPr>
              <a:t>is</a:t>
            </a:r>
            <a:r>
              <a:rPr lang="es-MX" sz="1400" b="1" dirty="0" smtClean="0">
                <a:solidFill>
                  <a:srgbClr val="5B9BD5">
                    <a:lumMod val="75000"/>
                  </a:srgbClr>
                </a:solidFill>
              </a:rPr>
              <a:t> </a:t>
            </a:r>
            <a:r>
              <a:rPr lang="es-MX" sz="1400" b="1" dirty="0" err="1" smtClean="0">
                <a:solidFill>
                  <a:srgbClr val="5B9BD5">
                    <a:lumMod val="75000"/>
                  </a:srgbClr>
                </a:solidFill>
              </a:rPr>
              <a:t>the</a:t>
            </a:r>
            <a:r>
              <a:rPr lang="es-MX" sz="1400" b="1" dirty="0" smtClean="0">
                <a:solidFill>
                  <a:srgbClr val="5B9BD5">
                    <a:lumMod val="75000"/>
                  </a:srgbClr>
                </a:solidFill>
              </a:rPr>
              <a:t> son of </a:t>
            </a:r>
            <a:r>
              <a:rPr lang="es-MX" sz="1400" b="1" dirty="0" err="1" smtClean="0">
                <a:solidFill>
                  <a:srgbClr val="5B9BD5">
                    <a:lumMod val="75000"/>
                  </a:srgbClr>
                </a:solidFill>
              </a:rPr>
              <a:t>your</a:t>
            </a:r>
            <a:r>
              <a:rPr lang="es-MX" sz="1400" b="1" dirty="0" smtClean="0">
                <a:solidFill>
                  <a:srgbClr val="5B9BD5">
                    <a:lumMod val="75000"/>
                  </a:srgbClr>
                </a:solidFill>
              </a:rPr>
              <a:t> </a:t>
            </a:r>
            <a:r>
              <a:rPr lang="es-MX" sz="1400" b="1" dirty="0" err="1" smtClean="0">
                <a:solidFill>
                  <a:srgbClr val="5B9BD5">
                    <a:lumMod val="75000"/>
                  </a:srgbClr>
                </a:solidFill>
              </a:rPr>
              <a:t>brother</a:t>
            </a:r>
            <a:r>
              <a:rPr lang="es-MX" sz="1400" b="1" dirty="0" smtClean="0">
                <a:solidFill>
                  <a:srgbClr val="5B9BD5">
                    <a:lumMod val="75000"/>
                  </a:srgbClr>
                </a:solidFill>
              </a:rPr>
              <a:t>/</a:t>
            </a:r>
            <a:r>
              <a:rPr lang="es-MX" sz="1400" b="1" dirty="0" err="1" smtClean="0">
                <a:solidFill>
                  <a:srgbClr val="5B9BD5">
                    <a:lumMod val="75000"/>
                  </a:srgbClr>
                </a:solidFill>
              </a:rPr>
              <a:t>sister</a:t>
            </a:r>
            <a:r>
              <a:rPr lang="es-MX" sz="1400" b="1" dirty="0" smtClean="0">
                <a:solidFill>
                  <a:srgbClr val="5B9BD5">
                    <a:lumMod val="75000"/>
                  </a:srgbClr>
                </a:solidFill>
              </a:rPr>
              <a:t>. A </a:t>
            </a:r>
            <a:r>
              <a:rPr lang="es-MX" sz="1400" b="1" dirty="0" err="1" smtClean="0">
                <a:solidFill>
                  <a:srgbClr val="5B9BD5">
                    <a:lumMod val="75000"/>
                  </a:srgbClr>
                </a:solidFill>
              </a:rPr>
              <a:t>niece</a:t>
            </a:r>
            <a:r>
              <a:rPr lang="es-MX" sz="1400" b="1" dirty="0" smtClean="0">
                <a:solidFill>
                  <a:srgbClr val="5B9BD5">
                    <a:lumMod val="75000"/>
                  </a:srgbClr>
                </a:solidFill>
              </a:rPr>
              <a:t> </a:t>
            </a:r>
            <a:r>
              <a:rPr lang="es-MX" sz="1400" b="1" dirty="0" err="1" smtClean="0">
                <a:solidFill>
                  <a:srgbClr val="5B9BD5">
                    <a:lumMod val="75000"/>
                  </a:srgbClr>
                </a:solidFill>
              </a:rPr>
              <a:t>is</a:t>
            </a:r>
            <a:r>
              <a:rPr lang="es-MX" sz="1400" b="1" dirty="0" smtClean="0">
                <a:solidFill>
                  <a:srgbClr val="5B9BD5">
                    <a:lumMod val="75000"/>
                  </a:srgbClr>
                </a:solidFill>
              </a:rPr>
              <a:t> </a:t>
            </a:r>
            <a:r>
              <a:rPr lang="es-MX" sz="1400" b="1" dirty="0" err="1" smtClean="0">
                <a:solidFill>
                  <a:srgbClr val="5B9BD5">
                    <a:lumMod val="75000"/>
                  </a:srgbClr>
                </a:solidFill>
              </a:rPr>
              <a:t>the</a:t>
            </a:r>
            <a:r>
              <a:rPr lang="es-MX" sz="1400" b="1" dirty="0" smtClean="0">
                <a:solidFill>
                  <a:srgbClr val="5B9BD5">
                    <a:lumMod val="75000"/>
                  </a:srgbClr>
                </a:solidFill>
              </a:rPr>
              <a:t> </a:t>
            </a:r>
            <a:r>
              <a:rPr lang="es-MX" sz="1400" b="1" dirty="0" err="1" smtClean="0">
                <a:solidFill>
                  <a:srgbClr val="5B9BD5">
                    <a:lumMod val="75000"/>
                  </a:srgbClr>
                </a:solidFill>
              </a:rPr>
              <a:t>daughter</a:t>
            </a:r>
            <a:r>
              <a:rPr lang="es-MX" sz="1400" b="1" dirty="0" smtClean="0">
                <a:solidFill>
                  <a:srgbClr val="5B9BD5">
                    <a:lumMod val="75000"/>
                  </a:srgbClr>
                </a:solidFill>
              </a:rPr>
              <a:t> of </a:t>
            </a:r>
            <a:r>
              <a:rPr lang="es-MX" sz="1400" b="1" dirty="0" err="1" smtClean="0">
                <a:solidFill>
                  <a:srgbClr val="5B9BD5">
                    <a:lumMod val="75000"/>
                  </a:srgbClr>
                </a:solidFill>
              </a:rPr>
              <a:t>your</a:t>
            </a:r>
            <a:r>
              <a:rPr lang="es-MX" sz="1400" b="1" dirty="0" smtClean="0">
                <a:solidFill>
                  <a:srgbClr val="5B9BD5">
                    <a:lumMod val="75000"/>
                  </a:srgbClr>
                </a:solidFill>
              </a:rPr>
              <a:t> </a:t>
            </a:r>
            <a:r>
              <a:rPr lang="es-MX" sz="1400" b="1" dirty="0" err="1" smtClean="0">
                <a:solidFill>
                  <a:srgbClr val="5B9BD5">
                    <a:lumMod val="75000"/>
                  </a:srgbClr>
                </a:solidFill>
              </a:rPr>
              <a:t>brother</a:t>
            </a:r>
            <a:r>
              <a:rPr lang="es-MX" sz="1400" b="1" dirty="0" smtClean="0">
                <a:solidFill>
                  <a:srgbClr val="5B9BD5">
                    <a:lumMod val="75000"/>
                  </a:srgbClr>
                </a:solidFill>
              </a:rPr>
              <a:t>/</a:t>
            </a:r>
            <a:r>
              <a:rPr lang="es-MX" sz="1400" b="1" dirty="0" err="1" smtClean="0">
                <a:solidFill>
                  <a:srgbClr val="5B9BD5">
                    <a:lumMod val="75000"/>
                  </a:srgbClr>
                </a:solidFill>
              </a:rPr>
              <a:t>sister</a:t>
            </a:r>
            <a:r>
              <a:rPr lang="es-MX" sz="1400" b="1" dirty="0" smtClean="0">
                <a:solidFill>
                  <a:srgbClr val="5B9BD5">
                    <a:lumMod val="75000"/>
                  </a:srgbClr>
                </a:solidFill>
              </a:rPr>
              <a:t>.</a:t>
            </a:r>
            <a:endParaRPr lang="es-AR" sz="1400" b="1" dirty="0">
              <a:solidFill>
                <a:srgbClr val="5B9BD5">
                  <a:lumMod val="75000"/>
                </a:srgb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066673" y="3936011"/>
            <a:ext cx="79167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b="1" dirty="0" smtClean="0">
                <a:solidFill>
                  <a:srgbClr val="002060"/>
                </a:solidFill>
              </a:rPr>
              <a:t>3 </a:t>
            </a:r>
            <a:r>
              <a:rPr lang="es-MX" sz="1400" b="1" dirty="0" err="1" smtClean="0">
                <a:solidFill>
                  <a:srgbClr val="002060"/>
                </a:solidFill>
              </a:rPr>
              <a:t>Your</a:t>
            </a:r>
            <a:r>
              <a:rPr lang="es-MX" sz="1400" b="1" dirty="0" smtClean="0">
                <a:solidFill>
                  <a:srgbClr val="002060"/>
                </a:solidFill>
              </a:rPr>
              <a:t> </a:t>
            </a:r>
            <a:r>
              <a:rPr lang="es-MX" sz="1400" b="1" dirty="0" err="1" smtClean="0">
                <a:solidFill>
                  <a:srgbClr val="002060"/>
                </a:solidFill>
              </a:rPr>
              <a:t>brother</a:t>
            </a:r>
            <a:r>
              <a:rPr lang="es-MX" sz="1400" b="1" dirty="0" smtClean="0">
                <a:solidFill>
                  <a:srgbClr val="002060"/>
                </a:solidFill>
              </a:rPr>
              <a:t>-in-</a:t>
            </a:r>
            <a:r>
              <a:rPr lang="es-MX" sz="1400" b="1" dirty="0" err="1" smtClean="0">
                <a:solidFill>
                  <a:srgbClr val="002060"/>
                </a:solidFill>
              </a:rPr>
              <a:t>law</a:t>
            </a:r>
            <a:r>
              <a:rPr lang="es-MX" sz="1400" b="1" dirty="0" smtClean="0">
                <a:solidFill>
                  <a:srgbClr val="002060"/>
                </a:solidFill>
              </a:rPr>
              <a:t> </a:t>
            </a:r>
            <a:r>
              <a:rPr lang="es-MX" sz="1400" b="1" dirty="0" err="1" smtClean="0">
                <a:solidFill>
                  <a:srgbClr val="002060"/>
                </a:solidFill>
              </a:rPr>
              <a:t>is</a:t>
            </a:r>
            <a:r>
              <a:rPr lang="es-MX" sz="1400" b="1" dirty="0" smtClean="0">
                <a:solidFill>
                  <a:srgbClr val="002060"/>
                </a:solidFill>
              </a:rPr>
              <a:t> </a:t>
            </a:r>
            <a:r>
              <a:rPr lang="es-MX" sz="1400" b="1" dirty="0" err="1" smtClean="0">
                <a:solidFill>
                  <a:srgbClr val="002060"/>
                </a:solidFill>
              </a:rPr>
              <a:t>the</a:t>
            </a:r>
            <a:r>
              <a:rPr lang="es-MX" sz="1400" b="1" dirty="0" smtClean="0">
                <a:solidFill>
                  <a:srgbClr val="002060"/>
                </a:solidFill>
              </a:rPr>
              <a:t> </a:t>
            </a:r>
            <a:r>
              <a:rPr lang="es-MX" sz="1400" b="1" dirty="0" err="1" smtClean="0">
                <a:solidFill>
                  <a:srgbClr val="002060"/>
                </a:solidFill>
              </a:rPr>
              <a:t>brother</a:t>
            </a:r>
            <a:r>
              <a:rPr lang="es-MX" sz="1400" b="1" dirty="0" smtClean="0">
                <a:solidFill>
                  <a:srgbClr val="002060"/>
                </a:solidFill>
              </a:rPr>
              <a:t> of </a:t>
            </a:r>
            <a:r>
              <a:rPr lang="es-MX" sz="1400" b="1" dirty="0" err="1" smtClean="0">
                <a:solidFill>
                  <a:srgbClr val="002060"/>
                </a:solidFill>
              </a:rPr>
              <a:t>your</a:t>
            </a:r>
            <a:r>
              <a:rPr lang="es-MX" sz="1400" b="1" dirty="0" smtClean="0">
                <a:solidFill>
                  <a:srgbClr val="002060"/>
                </a:solidFill>
              </a:rPr>
              <a:t> </a:t>
            </a:r>
            <a:r>
              <a:rPr lang="es-MX" sz="1400" b="1" dirty="0" err="1" smtClean="0">
                <a:solidFill>
                  <a:srgbClr val="002060"/>
                </a:solidFill>
              </a:rPr>
              <a:t>husband</a:t>
            </a:r>
            <a:r>
              <a:rPr lang="es-MX" sz="1400" b="1" dirty="0" smtClean="0">
                <a:solidFill>
                  <a:srgbClr val="002060"/>
                </a:solidFill>
              </a:rPr>
              <a:t>/</a:t>
            </a:r>
            <a:r>
              <a:rPr lang="es-MX" sz="1400" b="1" dirty="0" err="1" smtClean="0">
                <a:solidFill>
                  <a:srgbClr val="002060"/>
                </a:solidFill>
              </a:rPr>
              <a:t>wife</a:t>
            </a:r>
            <a:r>
              <a:rPr lang="es-MX" sz="1400" b="1" dirty="0" smtClean="0">
                <a:solidFill>
                  <a:srgbClr val="002060"/>
                </a:solidFill>
              </a:rPr>
              <a:t>, </a:t>
            </a:r>
            <a:r>
              <a:rPr lang="es-MX" sz="1400" b="1" dirty="0" err="1" smtClean="0">
                <a:solidFill>
                  <a:srgbClr val="002060"/>
                </a:solidFill>
              </a:rPr>
              <a:t>or</a:t>
            </a:r>
            <a:r>
              <a:rPr lang="es-MX" sz="1400" b="1" dirty="0" smtClean="0">
                <a:solidFill>
                  <a:srgbClr val="002060"/>
                </a:solidFill>
              </a:rPr>
              <a:t> </a:t>
            </a:r>
            <a:r>
              <a:rPr lang="es-MX" sz="1400" b="1" dirty="0" err="1" smtClean="0">
                <a:solidFill>
                  <a:srgbClr val="002060"/>
                </a:solidFill>
              </a:rPr>
              <a:t>your</a:t>
            </a:r>
            <a:r>
              <a:rPr lang="es-MX" sz="1400" b="1" dirty="0" smtClean="0">
                <a:solidFill>
                  <a:srgbClr val="002060"/>
                </a:solidFill>
              </a:rPr>
              <a:t> </a:t>
            </a:r>
            <a:r>
              <a:rPr lang="es-MX" sz="1400" b="1" dirty="0" err="1" smtClean="0">
                <a:solidFill>
                  <a:srgbClr val="002060"/>
                </a:solidFill>
              </a:rPr>
              <a:t>sister’s</a:t>
            </a:r>
            <a:r>
              <a:rPr lang="es-MX" sz="1400" b="1" dirty="0" smtClean="0">
                <a:solidFill>
                  <a:srgbClr val="002060"/>
                </a:solidFill>
              </a:rPr>
              <a:t> </a:t>
            </a:r>
            <a:r>
              <a:rPr lang="es-MX" sz="1400" b="1" dirty="0" err="1" smtClean="0">
                <a:solidFill>
                  <a:srgbClr val="002060"/>
                </a:solidFill>
              </a:rPr>
              <a:t>husband</a:t>
            </a:r>
            <a:r>
              <a:rPr lang="es-MX" sz="1400" b="1" dirty="0" smtClean="0">
                <a:solidFill>
                  <a:srgbClr val="002060"/>
                </a:solidFill>
              </a:rPr>
              <a:t> </a:t>
            </a:r>
            <a:endParaRPr lang="es-AR" sz="1400" b="1" dirty="0">
              <a:solidFill>
                <a:srgbClr val="00206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4696326" y="4199834"/>
            <a:ext cx="74074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 smtClean="0">
                <a:solidFill>
                  <a:prstClr val="black"/>
                </a:solidFill>
              </a:rPr>
              <a:t>4 </a:t>
            </a:r>
            <a:r>
              <a:rPr lang="es-MX" sz="1400" dirty="0" err="1" smtClean="0">
                <a:solidFill>
                  <a:prstClr val="black"/>
                </a:solidFill>
              </a:rPr>
              <a:t>Your</a:t>
            </a:r>
            <a:r>
              <a:rPr lang="es-MX" sz="1400" dirty="0" smtClean="0">
                <a:solidFill>
                  <a:prstClr val="black"/>
                </a:solidFill>
              </a:rPr>
              <a:t> </a:t>
            </a:r>
            <a:r>
              <a:rPr lang="es-MX" sz="1400" dirty="0" err="1" smtClean="0">
                <a:solidFill>
                  <a:prstClr val="black"/>
                </a:solidFill>
              </a:rPr>
              <a:t>grandfather</a:t>
            </a:r>
            <a:r>
              <a:rPr lang="es-MX" sz="1400" dirty="0" smtClean="0">
                <a:solidFill>
                  <a:prstClr val="black"/>
                </a:solidFill>
              </a:rPr>
              <a:t> </a:t>
            </a:r>
            <a:r>
              <a:rPr lang="es-MX" sz="1400" dirty="0" err="1" smtClean="0">
                <a:solidFill>
                  <a:prstClr val="black"/>
                </a:solidFill>
              </a:rPr>
              <a:t>is</a:t>
            </a:r>
            <a:r>
              <a:rPr lang="es-MX" sz="1400" dirty="0" smtClean="0">
                <a:solidFill>
                  <a:prstClr val="black"/>
                </a:solidFill>
              </a:rPr>
              <a:t> </a:t>
            </a:r>
            <a:r>
              <a:rPr lang="es-MX" sz="1400" dirty="0" err="1" smtClean="0">
                <a:solidFill>
                  <a:prstClr val="black"/>
                </a:solidFill>
              </a:rPr>
              <a:t>the</a:t>
            </a:r>
            <a:r>
              <a:rPr lang="es-MX" sz="1400" dirty="0" smtClean="0">
                <a:solidFill>
                  <a:prstClr val="black"/>
                </a:solidFill>
              </a:rPr>
              <a:t> </a:t>
            </a:r>
            <a:r>
              <a:rPr lang="es-MX" sz="1400" dirty="0" err="1" smtClean="0">
                <a:solidFill>
                  <a:prstClr val="black"/>
                </a:solidFill>
              </a:rPr>
              <a:t>father</a:t>
            </a:r>
            <a:r>
              <a:rPr lang="es-MX" sz="1400" dirty="0" smtClean="0">
                <a:solidFill>
                  <a:prstClr val="black"/>
                </a:solidFill>
              </a:rPr>
              <a:t> of </a:t>
            </a:r>
            <a:r>
              <a:rPr lang="es-MX" sz="1400" dirty="0" err="1" smtClean="0">
                <a:solidFill>
                  <a:prstClr val="black"/>
                </a:solidFill>
              </a:rPr>
              <a:t>your</a:t>
            </a:r>
            <a:r>
              <a:rPr lang="es-MX" sz="1400" dirty="0" smtClean="0">
                <a:solidFill>
                  <a:prstClr val="black"/>
                </a:solidFill>
              </a:rPr>
              <a:t> </a:t>
            </a:r>
            <a:r>
              <a:rPr lang="es-MX" sz="1400" dirty="0" err="1" smtClean="0">
                <a:solidFill>
                  <a:prstClr val="black"/>
                </a:solidFill>
              </a:rPr>
              <a:t>father</a:t>
            </a:r>
            <a:r>
              <a:rPr lang="es-MX" sz="1400" dirty="0" smtClean="0">
                <a:solidFill>
                  <a:prstClr val="black"/>
                </a:solidFill>
              </a:rPr>
              <a:t> </a:t>
            </a:r>
            <a:r>
              <a:rPr lang="es-MX" sz="1400" dirty="0" err="1" smtClean="0">
                <a:solidFill>
                  <a:prstClr val="black"/>
                </a:solidFill>
              </a:rPr>
              <a:t>or</a:t>
            </a:r>
            <a:r>
              <a:rPr lang="es-MX" sz="1400" dirty="0" smtClean="0">
                <a:solidFill>
                  <a:prstClr val="black"/>
                </a:solidFill>
              </a:rPr>
              <a:t> </a:t>
            </a:r>
            <a:r>
              <a:rPr lang="es-MX" sz="1400" dirty="0" err="1" smtClean="0">
                <a:solidFill>
                  <a:prstClr val="black"/>
                </a:solidFill>
              </a:rPr>
              <a:t>mother</a:t>
            </a:r>
            <a:r>
              <a:rPr lang="es-MX" sz="1400" dirty="0" smtClean="0">
                <a:solidFill>
                  <a:prstClr val="black"/>
                </a:solidFill>
              </a:rPr>
              <a:t>. </a:t>
            </a:r>
            <a:r>
              <a:rPr lang="es-MX" sz="1400" dirty="0" err="1" smtClean="0">
                <a:solidFill>
                  <a:prstClr val="black"/>
                </a:solidFill>
              </a:rPr>
              <a:t>Your</a:t>
            </a:r>
            <a:r>
              <a:rPr lang="es-MX" sz="1400" dirty="0" smtClean="0">
                <a:solidFill>
                  <a:prstClr val="black"/>
                </a:solidFill>
              </a:rPr>
              <a:t> </a:t>
            </a:r>
            <a:r>
              <a:rPr lang="es-MX" sz="1400" dirty="0" err="1" smtClean="0">
                <a:solidFill>
                  <a:prstClr val="black"/>
                </a:solidFill>
              </a:rPr>
              <a:t>great-grandfather</a:t>
            </a:r>
            <a:r>
              <a:rPr lang="es-MX" sz="1400" dirty="0" smtClean="0">
                <a:solidFill>
                  <a:prstClr val="black"/>
                </a:solidFill>
              </a:rPr>
              <a:t> </a:t>
            </a:r>
            <a:r>
              <a:rPr lang="es-MX" sz="1400" dirty="0" err="1" smtClean="0">
                <a:solidFill>
                  <a:prstClr val="black"/>
                </a:solidFill>
              </a:rPr>
              <a:t>is</a:t>
            </a:r>
            <a:r>
              <a:rPr lang="es-MX" sz="1400" dirty="0" smtClean="0">
                <a:solidFill>
                  <a:prstClr val="black"/>
                </a:solidFill>
              </a:rPr>
              <a:t> </a:t>
            </a:r>
            <a:r>
              <a:rPr lang="es-MX" sz="1400" dirty="0" err="1" smtClean="0">
                <a:solidFill>
                  <a:prstClr val="black"/>
                </a:solidFill>
              </a:rPr>
              <a:t>your</a:t>
            </a:r>
            <a:r>
              <a:rPr lang="es-MX" sz="1400" dirty="0" smtClean="0">
                <a:solidFill>
                  <a:prstClr val="black"/>
                </a:solidFill>
              </a:rPr>
              <a:t>   </a:t>
            </a:r>
            <a:r>
              <a:rPr lang="es-MX" sz="1400" dirty="0" err="1" smtClean="0">
                <a:solidFill>
                  <a:prstClr val="black"/>
                </a:solidFill>
              </a:rPr>
              <a:t>father’s</a:t>
            </a:r>
            <a:r>
              <a:rPr lang="es-MX" sz="1400" dirty="0" smtClean="0">
                <a:solidFill>
                  <a:prstClr val="black"/>
                </a:solidFill>
              </a:rPr>
              <a:t>  </a:t>
            </a:r>
            <a:r>
              <a:rPr lang="es-MX" sz="1400" dirty="0" err="1" smtClean="0">
                <a:solidFill>
                  <a:prstClr val="black"/>
                </a:solidFill>
              </a:rPr>
              <a:t>or</a:t>
            </a:r>
            <a:r>
              <a:rPr lang="es-MX" sz="1400" dirty="0" smtClean="0">
                <a:solidFill>
                  <a:prstClr val="black"/>
                </a:solidFill>
              </a:rPr>
              <a:t>           </a:t>
            </a:r>
            <a:r>
              <a:rPr lang="es-MX" sz="1400" dirty="0" err="1" smtClean="0">
                <a:solidFill>
                  <a:prstClr val="black"/>
                </a:solidFill>
              </a:rPr>
              <a:t>mother’s</a:t>
            </a:r>
            <a:r>
              <a:rPr lang="es-MX" sz="1400" dirty="0" smtClean="0">
                <a:solidFill>
                  <a:prstClr val="black"/>
                </a:solidFill>
              </a:rPr>
              <a:t> </a:t>
            </a:r>
            <a:r>
              <a:rPr lang="es-MX" sz="1400" dirty="0" err="1" smtClean="0">
                <a:solidFill>
                  <a:prstClr val="black"/>
                </a:solidFill>
              </a:rPr>
              <a:t>grandfather</a:t>
            </a:r>
            <a:r>
              <a:rPr lang="es-MX" sz="1400" dirty="0" smtClean="0">
                <a:solidFill>
                  <a:prstClr val="black"/>
                </a:solidFill>
              </a:rPr>
              <a:t>.</a:t>
            </a:r>
            <a:endParaRPr lang="es-AR" sz="1400" dirty="0">
              <a:solidFill>
                <a:prstClr val="black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895513" y="5472008"/>
            <a:ext cx="10811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b="1" dirty="0" smtClean="0">
                <a:solidFill>
                  <a:srgbClr val="70AD47">
                    <a:lumMod val="75000"/>
                  </a:srgbClr>
                </a:solidFill>
              </a:rPr>
              <a:t>7  </a:t>
            </a:r>
            <a:r>
              <a:rPr lang="es-MX" sz="1400" b="1" dirty="0" err="1" smtClean="0">
                <a:solidFill>
                  <a:srgbClr val="70AD47">
                    <a:lumMod val="75000"/>
                  </a:srgbClr>
                </a:solidFill>
              </a:rPr>
              <a:t>Your</a:t>
            </a:r>
            <a:r>
              <a:rPr lang="es-MX" sz="14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1400" b="1" dirty="0" err="1" smtClean="0">
                <a:solidFill>
                  <a:srgbClr val="70AD47">
                    <a:lumMod val="75000"/>
                  </a:srgbClr>
                </a:solidFill>
              </a:rPr>
              <a:t>immediate</a:t>
            </a:r>
            <a:r>
              <a:rPr lang="es-MX" sz="14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1400" b="1" dirty="0" err="1" smtClean="0">
                <a:solidFill>
                  <a:srgbClr val="70AD47">
                    <a:lumMod val="75000"/>
                  </a:srgbClr>
                </a:solidFill>
              </a:rPr>
              <a:t>family</a:t>
            </a:r>
            <a:r>
              <a:rPr lang="es-MX" sz="1400" b="1" dirty="0" smtClean="0">
                <a:solidFill>
                  <a:srgbClr val="70AD47">
                    <a:lumMod val="75000"/>
                  </a:srgbClr>
                </a:solidFill>
              </a:rPr>
              <a:t> are </a:t>
            </a:r>
            <a:r>
              <a:rPr lang="es-MX" sz="1400" b="1" dirty="0" err="1" smtClean="0">
                <a:solidFill>
                  <a:srgbClr val="70AD47">
                    <a:lumMod val="75000"/>
                  </a:srgbClr>
                </a:solidFill>
              </a:rPr>
              <a:t>your</a:t>
            </a:r>
            <a:r>
              <a:rPr lang="es-MX" sz="14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1400" b="1" dirty="0" err="1" smtClean="0">
                <a:solidFill>
                  <a:srgbClr val="70AD47">
                    <a:lumMod val="75000"/>
                  </a:srgbClr>
                </a:solidFill>
              </a:rPr>
              <a:t>parents</a:t>
            </a:r>
            <a:r>
              <a:rPr lang="es-MX" sz="1400" b="1" dirty="0" smtClean="0">
                <a:solidFill>
                  <a:srgbClr val="70AD47">
                    <a:lumMod val="75000"/>
                  </a:srgbClr>
                </a:solidFill>
              </a:rPr>
              <a:t>, </a:t>
            </a:r>
            <a:r>
              <a:rPr lang="es-MX" sz="1400" b="1" dirty="0" err="1" smtClean="0">
                <a:solidFill>
                  <a:srgbClr val="70AD47">
                    <a:lumMod val="75000"/>
                  </a:srgbClr>
                </a:solidFill>
              </a:rPr>
              <a:t>children</a:t>
            </a:r>
            <a:r>
              <a:rPr lang="es-MX" sz="1400" b="1" dirty="0" smtClean="0">
                <a:solidFill>
                  <a:srgbClr val="70AD47">
                    <a:lumMod val="75000"/>
                  </a:srgbClr>
                </a:solidFill>
              </a:rPr>
              <a:t>, </a:t>
            </a:r>
            <a:r>
              <a:rPr lang="es-MX" sz="1400" b="1" dirty="0" err="1" smtClean="0">
                <a:solidFill>
                  <a:srgbClr val="70AD47">
                    <a:lumMod val="75000"/>
                  </a:srgbClr>
                </a:solidFill>
              </a:rPr>
              <a:t>brothers</a:t>
            </a:r>
            <a:r>
              <a:rPr lang="es-MX" sz="1400" b="1" dirty="0" smtClean="0">
                <a:solidFill>
                  <a:srgbClr val="70AD47">
                    <a:lumMod val="75000"/>
                  </a:srgbClr>
                </a:solidFill>
              </a:rPr>
              <a:t> and </a:t>
            </a:r>
            <a:r>
              <a:rPr lang="es-MX" sz="1400" b="1" dirty="0" err="1" smtClean="0">
                <a:solidFill>
                  <a:srgbClr val="70AD47">
                    <a:lumMod val="75000"/>
                  </a:srgbClr>
                </a:solidFill>
              </a:rPr>
              <a:t>sisters</a:t>
            </a:r>
            <a:r>
              <a:rPr lang="es-MX" sz="1400" b="1" dirty="0" smtClean="0">
                <a:solidFill>
                  <a:srgbClr val="70AD47">
                    <a:lumMod val="75000"/>
                  </a:srgbClr>
                </a:solidFill>
              </a:rPr>
              <a:t>. </a:t>
            </a:r>
            <a:r>
              <a:rPr lang="es-MX" sz="14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1400" b="1" dirty="0" err="1" smtClean="0">
                <a:solidFill>
                  <a:srgbClr val="70AD47">
                    <a:lumMod val="75000"/>
                  </a:srgbClr>
                </a:solidFill>
              </a:rPr>
              <a:t>Your</a:t>
            </a:r>
            <a:r>
              <a:rPr lang="es-MX" sz="14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1400" b="1" dirty="0" smtClean="0">
                <a:solidFill>
                  <a:srgbClr val="70AD47">
                    <a:lumMod val="75000"/>
                  </a:srgbClr>
                </a:solidFill>
              </a:rPr>
              <a:t>extended </a:t>
            </a:r>
            <a:r>
              <a:rPr lang="es-MX" sz="1400" b="1" dirty="0" err="1" smtClean="0">
                <a:solidFill>
                  <a:srgbClr val="70AD47">
                    <a:lumMod val="75000"/>
                  </a:srgbClr>
                </a:solidFill>
              </a:rPr>
              <a:t>family</a:t>
            </a:r>
            <a:r>
              <a:rPr lang="es-MX" sz="1400" b="1" dirty="0" smtClean="0">
                <a:solidFill>
                  <a:srgbClr val="70AD47">
                    <a:lumMod val="75000"/>
                  </a:srgbClr>
                </a:solidFill>
              </a:rPr>
              <a:t> are </a:t>
            </a:r>
            <a:r>
              <a:rPr lang="es-MX" sz="1400" b="1" dirty="0" err="1" smtClean="0">
                <a:solidFill>
                  <a:srgbClr val="70AD47">
                    <a:lumMod val="75000"/>
                  </a:srgbClr>
                </a:solidFill>
              </a:rPr>
              <a:t>your</a:t>
            </a:r>
            <a:r>
              <a:rPr lang="es-MX" sz="14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1400" b="1" dirty="0" err="1" smtClean="0">
                <a:solidFill>
                  <a:srgbClr val="70AD47">
                    <a:lumMod val="75000"/>
                  </a:srgbClr>
                </a:solidFill>
              </a:rPr>
              <a:t>immediate</a:t>
            </a:r>
            <a:r>
              <a:rPr lang="es-MX" sz="1400" b="1" dirty="0" smtClean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s-MX" sz="1400" b="1" dirty="0" err="1" smtClean="0">
                <a:solidFill>
                  <a:srgbClr val="70AD47">
                    <a:lumMod val="75000"/>
                  </a:srgbClr>
                </a:solidFill>
              </a:rPr>
              <a:t>family</a:t>
            </a:r>
            <a:r>
              <a:rPr lang="es-MX" sz="1400" b="1" dirty="0" smtClean="0">
                <a:solidFill>
                  <a:srgbClr val="70AD47">
                    <a:lumMod val="75000"/>
                  </a:srgbClr>
                </a:solidFill>
              </a:rPr>
              <a:t> and </a:t>
            </a:r>
            <a:r>
              <a:rPr lang="es-MX" sz="1400" b="1" dirty="0" err="1" smtClean="0">
                <a:solidFill>
                  <a:srgbClr val="70AD47">
                    <a:lumMod val="75000"/>
                  </a:srgbClr>
                </a:solidFill>
              </a:rPr>
              <a:t>uncles</a:t>
            </a:r>
            <a:r>
              <a:rPr lang="es-MX" sz="1400" b="1" dirty="0" smtClean="0">
                <a:solidFill>
                  <a:srgbClr val="70AD47">
                    <a:lumMod val="75000"/>
                  </a:srgbClr>
                </a:solidFill>
              </a:rPr>
              <a:t>, </a:t>
            </a:r>
            <a:r>
              <a:rPr lang="es-MX" sz="1400" b="1" dirty="0" err="1" smtClean="0">
                <a:solidFill>
                  <a:srgbClr val="70AD47">
                    <a:lumMod val="75000"/>
                  </a:srgbClr>
                </a:solidFill>
              </a:rPr>
              <a:t>aunts</a:t>
            </a:r>
            <a:r>
              <a:rPr lang="es-MX" sz="1400" b="1" dirty="0" smtClean="0">
                <a:solidFill>
                  <a:srgbClr val="70AD47">
                    <a:lumMod val="75000"/>
                  </a:srgbClr>
                </a:solidFill>
              </a:rPr>
              <a:t>, </a:t>
            </a:r>
            <a:r>
              <a:rPr lang="es-MX" sz="1400" b="1" dirty="0" err="1" smtClean="0">
                <a:solidFill>
                  <a:srgbClr val="70AD47">
                    <a:lumMod val="75000"/>
                  </a:srgbClr>
                </a:solidFill>
              </a:rPr>
              <a:t>grandparents</a:t>
            </a:r>
            <a:r>
              <a:rPr lang="es-MX" sz="1400" b="1" dirty="0" smtClean="0">
                <a:solidFill>
                  <a:srgbClr val="70AD47">
                    <a:lumMod val="75000"/>
                  </a:srgbClr>
                </a:solidFill>
              </a:rPr>
              <a:t>, </a:t>
            </a:r>
            <a:r>
              <a:rPr lang="es-MX" sz="1400" b="1" dirty="0" err="1" smtClean="0">
                <a:solidFill>
                  <a:srgbClr val="70AD47">
                    <a:lumMod val="75000"/>
                  </a:srgbClr>
                </a:solidFill>
              </a:rPr>
              <a:t>cousins</a:t>
            </a:r>
            <a:r>
              <a:rPr lang="es-MX" sz="1400" b="1" dirty="0" smtClean="0">
                <a:solidFill>
                  <a:srgbClr val="70AD47">
                    <a:lumMod val="75000"/>
                  </a:srgbClr>
                </a:solidFill>
              </a:rPr>
              <a:t>, </a:t>
            </a:r>
            <a:r>
              <a:rPr lang="es-MX" sz="1400" b="1" dirty="0" err="1" smtClean="0">
                <a:solidFill>
                  <a:srgbClr val="70AD47">
                    <a:lumMod val="75000"/>
                  </a:srgbClr>
                </a:solidFill>
              </a:rPr>
              <a:t>etc</a:t>
            </a:r>
            <a:endParaRPr lang="es-AR" sz="1400" b="1" dirty="0">
              <a:solidFill>
                <a:srgbClr val="70AD47">
                  <a:lumMod val="75000"/>
                </a:srgbClr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765883" y="3472608"/>
            <a:ext cx="8217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b="1" dirty="0" smtClean="0">
                <a:solidFill>
                  <a:srgbClr val="ED7D31">
                    <a:lumMod val="75000"/>
                  </a:srgbClr>
                </a:solidFill>
              </a:rPr>
              <a:t>2 </a:t>
            </a:r>
            <a:r>
              <a:rPr lang="es-MX" sz="1400" b="1" dirty="0" err="1" smtClean="0">
                <a:solidFill>
                  <a:srgbClr val="ED7D31">
                    <a:lumMod val="75000"/>
                  </a:srgbClr>
                </a:solidFill>
              </a:rPr>
              <a:t>Your</a:t>
            </a:r>
            <a:r>
              <a:rPr lang="es-MX" sz="1400" b="1" dirty="0" smtClean="0">
                <a:solidFill>
                  <a:srgbClr val="ED7D31">
                    <a:lumMod val="75000"/>
                  </a:srgbClr>
                </a:solidFill>
              </a:rPr>
              <a:t> </a:t>
            </a:r>
            <a:r>
              <a:rPr lang="es-MX" sz="1400" b="1" dirty="0" err="1" smtClean="0">
                <a:solidFill>
                  <a:srgbClr val="ED7D31">
                    <a:lumMod val="75000"/>
                  </a:srgbClr>
                </a:solidFill>
              </a:rPr>
              <a:t>stepmother</a:t>
            </a:r>
            <a:r>
              <a:rPr lang="es-MX" sz="1400" b="1" dirty="0" smtClean="0">
                <a:solidFill>
                  <a:srgbClr val="ED7D31">
                    <a:lumMod val="75000"/>
                  </a:srgbClr>
                </a:solidFill>
              </a:rPr>
              <a:t> </a:t>
            </a:r>
            <a:r>
              <a:rPr lang="es-MX" sz="1400" b="1" dirty="0" err="1" smtClean="0">
                <a:solidFill>
                  <a:srgbClr val="ED7D31">
                    <a:lumMod val="75000"/>
                  </a:srgbClr>
                </a:solidFill>
              </a:rPr>
              <a:t>is</a:t>
            </a:r>
            <a:r>
              <a:rPr lang="es-MX" sz="1400" b="1" dirty="0" smtClean="0">
                <a:solidFill>
                  <a:srgbClr val="ED7D31">
                    <a:lumMod val="75000"/>
                  </a:srgbClr>
                </a:solidFill>
              </a:rPr>
              <a:t> </a:t>
            </a:r>
            <a:r>
              <a:rPr lang="es-MX" sz="1400" b="1" dirty="0" err="1" smtClean="0">
                <a:solidFill>
                  <a:srgbClr val="ED7D31">
                    <a:lumMod val="75000"/>
                  </a:srgbClr>
                </a:solidFill>
              </a:rPr>
              <a:t>the</a:t>
            </a:r>
            <a:r>
              <a:rPr lang="es-MX" sz="1400" b="1" dirty="0" smtClean="0">
                <a:solidFill>
                  <a:srgbClr val="ED7D31">
                    <a:lumMod val="75000"/>
                  </a:srgbClr>
                </a:solidFill>
              </a:rPr>
              <a:t> </a:t>
            </a:r>
            <a:r>
              <a:rPr lang="es-MX" sz="1400" b="1" dirty="0" err="1" smtClean="0">
                <a:solidFill>
                  <a:srgbClr val="ED7D31">
                    <a:lumMod val="75000"/>
                  </a:srgbClr>
                </a:solidFill>
              </a:rPr>
              <a:t>woman</a:t>
            </a:r>
            <a:r>
              <a:rPr lang="es-MX" sz="1400" b="1" dirty="0" smtClean="0">
                <a:solidFill>
                  <a:srgbClr val="ED7D31">
                    <a:lumMod val="75000"/>
                  </a:srgbClr>
                </a:solidFill>
              </a:rPr>
              <a:t> </a:t>
            </a:r>
            <a:r>
              <a:rPr lang="es-MX" sz="1400" b="1" dirty="0" err="1" smtClean="0">
                <a:solidFill>
                  <a:srgbClr val="ED7D31">
                    <a:lumMod val="75000"/>
                  </a:srgbClr>
                </a:solidFill>
              </a:rPr>
              <a:t>who</a:t>
            </a:r>
            <a:r>
              <a:rPr lang="es-MX" sz="1400" b="1" dirty="0" smtClean="0">
                <a:solidFill>
                  <a:srgbClr val="ED7D31">
                    <a:lumMod val="75000"/>
                  </a:srgbClr>
                </a:solidFill>
              </a:rPr>
              <a:t> </a:t>
            </a:r>
            <a:r>
              <a:rPr lang="es-MX" sz="1400" b="1" dirty="0" err="1" smtClean="0">
                <a:solidFill>
                  <a:srgbClr val="ED7D31">
                    <a:lumMod val="75000"/>
                  </a:srgbClr>
                </a:solidFill>
              </a:rPr>
              <a:t>is</a:t>
            </a:r>
            <a:r>
              <a:rPr lang="es-MX" sz="1400" b="1" dirty="0" smtClean="0">
                <a:solidFill>
                  <a:srgbClr val="ED7D31">
                    <a:lumMod val="75000"/>
                  </a:srgbClr>
                </a:solidFill>
              </a:rPr>
              <a:t> </a:t>
            </a:r>
            <a:r>
              <a:rPr lang="es-MX" sz="1400" b="1" dirty="0" err="1" smtClean="0">
                <a:solidFill>
                  <a:srgbClr val="ED7D31">
                    <a:lumMod val="75000"/>
                  </a:srgbClr>
                </a:solidFill>
              </a:rPr>
              <a:t>married</a:t>
            </a:r>
            <a:r>
              <a:rPr lang="es-MX" sz="1400" b="1" dirty="0" smtClean="0">
                <a:solidFill>
                  <a:srgbClr val="ED7D31">
                    <a:lumMod val="75000"/>
                  </a:srgbClr>
                </a:solidFill>
              </a:rPr>
              <a:t> to </a:t>
            </a:r>
            <a:r>
              <a:rPr lang="es-MX" sz="1400" b="1" dirty="0" err="1" smtClean="0">
                <a:solidFill>
                  <a:srgbClr val="ED7D31">
                    <a:lumMod val="75000"/>
                  </a:srgbClr>
                </a:solidFill>
              </a:rPr>
              <a:t>your</a:t>
            </a:r>
            <a:r>
              <a:rPr lang="es-MX" sz="1400" b="1" dirty="0" smtClean="0">
                <a:solidFill>
                  <a:srgbClr val="ED7D31">
                    <a:lumMod val="75000"/>
                  </a:srgbClr>
                </a:solidFill>
              </a:rPr>
              <a:t> </a:t>
            </a:r>
            <a:r>
              <a:rPr lang="es-MX" sz="1400" b="1" dirty="0" err="1" smtClean="0">
                <a:solidFill>
                  <a:srgbClr val="ED7D31">
                    <a:lumMod val="75000"/>
                  </a:srgbClr>
                </a:solidFill>
              </a:rPr>
              <a:t>father</a:t>
            </a:r>
            <a:r>
              <a:rPr lang="es-MX" sz="1400" b="1" dirty="0" smtClean="0">
                <a:solidFill>
                  <a:srgbClr val="ED7D31">
                    <a:lumMod val="75000"/>
                  </a:srgbClr>
                </a:solidFill>
              </a:rPr>
              <a:t>, </a:t>
            </a:r>
            <a:r>
              <a:rPr lang="es-MX" sz="1400" b="1" dirty="0" err="1" smtClean="0">
                <a:solidFill>
                  <a:srgbClr val="ED7D31">
                    <a:lumMod val="75000"/>
                  </a:srgbClr>
                </a:solidFill>
              </a:rPr>
              <a:t>but</a:t>
            </a:r>
            <a:r>
              <a:rPr lang="es-MX" sz="1400" b="1" dirty="0" smtClean="0">
                <a:solidFill>
                  <a:srgbClr val="ED7D31">
                    <a:lumMod val="75000"/>
                  </a:srgbClr>
                </a:solidFill>
              </a:rPr>
              <a:t> </a:t>
            </a:r>
            <a:r>
              <a:rPr lang="es-MX" sz="1400" b="1" dirty="0" err="1" smtClean="0">
                <a:solidFill>
                  <a:srgbClr val="ED7D31">
                    <a:lumMod val="75000"/>
                  </a:srgbClr>
                </a:solidFill>
              </a:rPr>
              <a:t>she</a:t>
            </a:r>
            <a:r>
              <a:rPr lang="es-MX" sz="1400" b="1" dirty="0" smtClean="0">
                <a:solidFill>
                  <a:srgbClr val="ED7D31">
                    <a:lumMod val="75000"/>
                  </a:srgbClr>
                </a:solidFill>
              </a:rPr>
              <a:t> </a:t>
            </a:r>
            <a:r>
              <a:rPr lang="es-MX" sz="1400" b="1" dirty="0" err="1" smtClean="0">
                <a:solidFill>
                  <a:srgbClr val="ED7D31">
                    <a:lumMod val="75000"/>
                  </a:srgbClr>
                </a:solidFill>
              </a:rPr>
              <a:t>isn’t</a:t>
            </a:r>
            <a:r>
              <a:rPr lang="es-MX" sz="1400" b="1" dirty="0" smtClean="0">
                <a:solidFill>
                  <a:srgbClr val="ED7D31">
                    <a:lumMod val="75000"/>
                  </a:srgbClr>
                </a:solidFill>
              </a:rPr>
              <a:t> </a:t>
            </a:r>
            <a:r>
              <a:rPr lang="es-MX" sz="1400" b="1" dirty="0" err="1" smtClean="0">
                <a:solidFill>
                  <a:srgbClr val="ED7D31">
                    <a:lumMod val="75000"/>
                  </a:srgbClr>
                </a:solidFill>
              </a:rPr>
              <a:t>your</a:t>
            </a:r>
            <a:r>
              <a:rPr lang="es-MX" sz="1400" b="1" dirty="0" smtClean="0">
                <a:solidFill>
                  <a:srgbClr val="ED7D31">
                    <a:lumMod val="75000"/>
                  </a:srgbClr>
                </a:solidFill>
              </a:rPr>
              <a:t> real </a:t>
            </a:r>
            <a:r>
              <a:rPr lang="es-MX" sz="1400" b="1" dirty="0" err="1" smtClean="0">
                <a:solidFill>
                  <a:srgbClr val="ED7D31">
                    <a:lumMod val="75000"/>
                  </a:srgbClr>
                </a:solidFill>
              </a:rPr>
              <a:t>mother</a:t>
            </a:r>
            <a:r>
              <a:rPr lang="es-MX" sz="1400" b="1" dirty="0" smtClean="0">
                <a:solidFill>
                  <a:srgbClr val="ED7D31">
                    <a:lumMod val="75000"/>
                  </a:srgbClr>
                </a:solidFill>
              </a:rPr>
              <a:t>. A </a:t>
            </a:r>
            <a:r>
              <a:rPr lang="es-MX" sz="1400" b="1" dirty="0" err="1" smtClean="0">
                <a:solidFill>
                  <a:srgbClr val="ED7D31">
                    <a:lumMod val="75000"/>
                  </a:srgbClr>
                </a:solidFill>
              </a:rPr>
              <a:t>stepsibling</a:t>
            </a:r>
            <a:r>
              <a:rPr lang="es-MX" sz="1400" b="1" dirty="0" smtClean="0">
                <a:solidFill>
                  <a:srgbClr val="ED7D31">
                    <a:lumMod val="75000"/>
                  </a:srgbClr>
                </a:solidFill>
              </a:rPr>
              <a:t>, a </a:t>
            </a:r>
            <a:r>
              <a:rPr lang="es-MX" sz="1400" b="1" dirty="0" err="1" smtClean="0">
                <a:solidFill>
                  <a:srgbClr val="ED7D31">
                    <a:lumMod val="75000"/>
                  </a:srgbClr>
                </a:solidFill>
              </a:rPr>
              <a:t>setpchild</a:t>
            </a:r>
            <a:r>
              <a:rPr lang="es-MX" sz="1400" b="1" dirty="0" smtClean="0">
                <a:solidFill>
                  <a:srgbClr val="ED7D31">
                    <a:lumMod val="75000"/>
                  </a:srgbClr>
                </a:solidFill>
              </a:rPr>
              <a:t>, a </a:t>
            </a:r>
            <a:r>
              <a:rPr lang="es-MX" sz="1400" b="1" dirty="0" err="1" smtClean="0">
                <a:solidFill>
                  <a:srgbClr val="ED7D31">
                    <a:lumMod val="75000"/>
                  </a:srgbClr>
                </a:solidFill>
              </a:rPr>
              <a:t>stepson</a:t>
            </a:r>
            <a:r>
              <a:rPr lang="es-MX" sz="1400" b="1" dirty="0" smtClean="0">
                <a:solidFill>
                  <a:srgbClr val="ED7D31">
                    <a:lumMod val="75000"/>
                  </a:srgbClr>
                </a:solidFill>
              </a:rPr>
              <a:t>, a </a:t>
            </a:r>
            <a:r>
              <a:rPr lang="es-MX" sz="1400" b="1" dirty="0" err="1" smtClean="0">
                <a:solidFill>
                  <a:srgbClr val="ED7D31">
                    <a:lumMod val="75000"/>
                  </a:srgbClr>
                </a:solidFill>
              </a:rPr>
              <a:t>stepbrohter</a:t>
            </a:r>
            <a:r>
              <a:rPr lang="es-MX" sz="1400" b="1" dirty="0" smtClean="0">
                <a:solidFill>
                  <a:srgbClr val="ED7D31">
                    <a:lumMod val="75000"/>
                  </a:srgbClr>
                </a:solidFill>
              </a:rPr>
              <a:t> – No </a:t>
            </a:r>
            <a:r>
              <a:rPr lang="es-MX" sz="1400" b="1" dirty="0" err="1" smtClean="0">
                <a:solidFill>
                  <a:srgbClr val="ED7D31">
                    <a:lumMod val="75000"/>
                  </a:srgbClr>
                </a:solidFill>
              </a:rPr>
              <a:t>biological</a:t>
            </a:r>
            <a:r>
              <a:rPr lang="es-MX" sz="1400" b="1" dirty="0" smtClean="0">
                <a:solidFill>
                  <a:srgbClr val="ED7D31">
                    <a:lumMod val="75000"/>
                  </a:srgbClr>
                </a:solidFill>
              </a:rPr>
              <a:t> link</a:t>
            </a:r>
            <a:endParaRPr lang="es-AR" sz="1400" b="1" dirty="0">
              <a:solidFill>
                <a:srgbClr val="ED7D31">
                  <a:lumMod val="75000"/>
                </a:srgbClr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895513" y="6129318"/>
            <a:ext cx="9613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b="1" dirty="0" smtClean="0">
                <a:solidFill>
                  <a:prstClr val="black"/>
                </a:solidFill>
              </a:rPr>
              <a:t>A </a:t>
            </a:r>
            <a:r>
              <a:rPr lang="es-MX" sz="1600" b="1" u="sng" dirty="0" err="1" smtClean="0">
                <a:solidFill>
                  <a:prstClr val="black"/>
                </a:solidFill>
              </a:rPr>
              <a:t>half-brother</a:t>
            </a:r>
            <a:r>
              <a:rPr lang="es-MX" sz="1600" b="1" u="sng" dirty="0" smtClean="0">
                <a:solidFill>
                  <a:prstClr val="black"/>
                </a:solidFill>
              </a:rPr>
              <a:t> </a:t>
            </a:r>
            <a:r>
              <a:rPr lang="es-MX" sz="1600" b="1" u="sng" dirty="0" err="1" smtClean="0">
                <a:solidFill>
                  <a:prstClr val="black"/>
                </a:solidFill>
              </a:rPr>
              <a:t>or</a:t>
            </a:r>
            <a:r>
              <a:rPr lang="es-MX" sz="1600" b="1" u="sng" dirty="0" smtClean="0">
                <a:solidFill>
                  <a:prstClr val="black"/>
                </a:solidFill>
              </a:rPr>
              <a:t> a </a:t>
            </a:r>
            <a:r>
              <a:rPr lang="es-MX" sz="1600" b="1" u="sng" dirty="0" err="1" smtClean="0">
                <a:solidFill>
                  <a:prstClr val="black"/>
                </a:solidFill>
              </a:rPr>
              <a:t>half-sister</a:t>
            </a:r>
            <a:r>
              <a:rPr lang="es-MX" sz="1600" b="1" u="sng" dirty="0" smtClean="0">
                <a:solidFill>
                  <a:prstClr val="black"/>
                </a:solidFill>
              </a:rPr>
              <a:t> </a:t>
            </a:r>
            <a:r>
              <a:rPr lang="es-MX" sz="1600" b="1" dirty="0" err="1" smtClean="0">
                <a:solidFill>
                  <a:prstClr val="black"/>
                </a:solidFill>
              </a:rPr>
              <a:t>is</a:t>
            </a:r>
            <a:r>
              <a:rPr lang="es-MX" sz="1600" b="1" dirty="0" smtClean="0">
                <a:solidFill>
                  <a:prstClr val="black"/>
                </a:solidFill>
              </a:rPr>
              <a:t> </a:t>
            </a:r>
            <a:r>
              <a:rPr lang="es-MX" sz="1600" b="1" dirty="0" err="1" smtClean="0">
                <a:solidFill>
                  <a:prstClr val="black"/>
                </a:solidFill>
              </a:rPr>
              <a:t>your</a:t>
            </a:r>
            <a:r>
              <a:rPr lang="es-MX" sz="1600" b="1" dirty="0" smtClean="0">
                <a:solidFill>
                  <a:prstClr val="black"/>
                </a:solidFill>
              </a:rPr>
              <a:t> </a:t>
            </a:r>
            <a:r>
              <a:rPr lang="es-MX" sz="1600" b="1" dirty="0" err="1" smtClean="0">
                <a:solidFill>
                  <a:prstClr val="black"/>
                </a:solidFill>
              </a:rPr>
              <a:t>blood</a:t>
            </a:r>
            <a:r>
              <a:rPr lang="es-MX" sz="1600" b="1" dirty="0" smtClean="0">
                <a:solidFill>
                  <a:prstClr val="black"/>
                </a:solidFill>
              </a:rPr>
              <a:t> </a:t>
            </a:r>
            <a:r>
              <a:rPr lang="es-MX" sz="1600" b="1" dirty="0" err="1" smtClean="0">
                <a:solidFill>
                  <a:prstClr val="black"/>
                </a:solidFill>
              </a:rPr>
              <a:t>relative</a:t>
            </a:r>
            <a:r>
              <a:rPr lang="es-MX" sz="1600" b="1" dirty="0" smtClean="0">
                <a:solidFill>
                  <a:prstClr val="black"/>
                </a:solidFill>
              </a:rPr>
              <a:t>. </a:t>
            </a:r>
            <a:r>
              <a:rPr lang="es-MX" sz="1600" b="1" dirty="0" err="1" smtClean="0">
                <a:solidFill>
                  <a:prstClr val="black"/>
                </a:solidFill>
              </a:rPr>
              <a:t>They</a:t>
            </a:r>
            <a:r>
              <a:rPr lang="es-MX" sz="1600" b="1" dirty="0" smtClean="0">
                <a:solidFill>
                  <a:prstClr val="black"/>
                </a:solidFill>
              </a:rPr>
              <a:t> </a:t>
            </a:r>
            <a:r>
              <a:rPr lang="es-MX" sz="1600" b="1" dirty="0" err="1" smtClean="0">
                <a:solidFill>
                  <a:prstClr val="black"/>
                </a:solidFill>
              </a:rPr>
              <a:t>have</a:t>
            </a:r>
            <a:r>
              <a:rPr lang="es-MX" sz="1600" b="1" dirty="0" smtClean="0">
                <a:solidFill>
                  <a:prstClr val="black"/>
                </a:solidFill>
              </a:rPr>
              <a:t> </a:t>
            </a:r>
            <a:r>
              <a:rPr lang="es-MX" sz="1600" b="1" dirty="0" err="1" smtClean="0">
                <a:solidFill>
                  <a:prstClr val="black"/>
                </a:solidFill>
              </a:rPr>
              <a:t>one</a:t>
            </a:r>
            <a:r>
              <a:rPr lang="es-MX" sz="1600" b="1" dirty="0" smtClean="0">
                <a:solidFill>
                  <a:prstClr val="black"/>
                </a:solidFill>
              </a:rPr>
              <a:t> </a:t>
            </a:r>
            <a:r>
              <a:rPr lang="es-MX" sz="1600" b="1" dirty="0" err="1" smtClean="0">
                <a:solidFill>
                  <a:prstClr val="black"/>
                </a:solidFill>
              </a:rPr>
              <a:t>parent</a:t>
            </a:r>
            <a:r>
              <a:rPr lang="es-MX" sz="1600" b="1" dirty="0" smtClean="0">
                <a:solidFill>
                  <a:prstClr val="black"/>
                </a:solidFill>
              </a:rPr>
              <a:t> in </a:t>
            </a:r>
            <a:r>
              <a:rPr lang="es-MX" sz="1600" b="1" dirty="0" err="1" smtClean="0">
                <a:solidFill>
                  <a:prstClr val="black"/>
                </a:solidFill>
              </a:rPr>
              <a:t>common</a:t>
            </a:r>
            <a:r>
              <a:rPr lang="es-MX" b="1" dirty="0" smtClean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1536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2" grpId="0"/>
      <p:bldP spid="13" grpId="0"/>
      <p:bldP spid="14" grpId="0"/>
      <p:bldP spid="16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73" y="178547"/>
            <a:ext cx="5029952" cy="1412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72" y="1590943"/>
            <a:ext cx="5419725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1B 1.15 Vocabulary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15018" y="1055271"/>
            <a:ext cx="609600" cy="609600"/>
          </a:xfrm>
          <a:prstGeom prst="rect">
            <a:avLst/>
          </a:prstGeom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5769" y="2244661"/>
            <a:ext cx="3136900" cy="2083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7517" y="499417"/>
            <a:ext cx="2681706" cy="2696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270" y="4613887"/>
            <a:ext cx="34671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24" y="4924850"/>
            <a:ext cx="3876339" cy="1811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429" y="178547"/>
            <a:ext cx="3967580" cy="1975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21" y="6118309"/>
            <a:ext cx="47625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419" y="5806606"/>
            <a:ext cx="3514363" cy="864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6" name="Picture 1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078" y="3553829"/>
            <a:ext cx="504825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7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8711" y="646387"/>
            <a:ext cx="4953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8" name="Picture 14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7761" y="1664871"/>
            <a:ext cx="457200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9" name="Picture 15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5386" y="2640931"/>
            <a:ext cx="428625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1607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046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8189" y="194852"/>
            <a:ext cx="6196096" cy="6529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823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174" y="747085"/>
            <a:ext cx="9776151" cy="5328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1B 1.16 Gramma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45842" y="261811"/>
            <a:ext cx="609600" cy="609600"/>
          </a:xfrm>
          <a:prstGeom prst="rect">
            <a:avLst/>
          </a:prstGeom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819" y="4575760"/>
            <a:ext cx="295275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3016" y="4575760"/>
            <a:ext cx="238125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156" y="4948740"/>
            <a:ext cx="2286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1909094" y="2911642"/>
            <a:ext cx="328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1</a:t>
            </a:r>
            <a:endParaRPr lang="es-AR" dirty="0"/>
          </a:p>
        </p:txBody>
      </p:sp>
      <p:sp>
        <p:nvSpPr>
          <p:cNvPr id="10" name="9 CuadroTexto"/>
          <p:cNvSpPr txBox="1"/>
          <p:nvPr/>
        </p:nvSpPr>
        <p:spPr>
          <a:xfrm>
            <a:off x="1909094" y="3557336"/>
            <a:ext cx="328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1</a:t>
            </a:r>
            <a:endParaRPr lang="es-AR" dirty="0"/>
          </a:p>
        </p:txBody>
      </p:sp>
      <p:sp>
        <p:nvSpPr>
          <p:cNvPr id="11" name="10 CuadroTexto"/>
          <p:cNvSpPr txBox="1"/>
          <p:nvPr/>
        </p:nvSpPr>
        <p:spPr>
          <a:xfrm>
            <a:off x="6916321" y="2843826"/>
            <a:ext cx="328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2</a:t>
            </a:r>
            <a:endParaRPr lang="es-AR" dirty="0"/>
          </a:p>
        </p:txBody>
      </p:sp>
      <p:sp>
        <p:nvSpPr>
          <p:cNvPr id="12" name="11 CuadroTexto"/>
          <p:cNvSpPr txBox="1"/>
          <p:nvPr/>
        </p:nvSpPr>
        <p:spPr>
          <a:xfrm>
            <a:off x="6958558" y="3557336"/>
            <a:ext cx="328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2</a:t>
            </a:r>
            <a:endParaRPr lang="es-AR" dirty="0"/>
          </a:p>
        </p:txBody>
      </p:sp>
      <p:sp>
        <p:nvSpPr>
          <p:cNvPr id="13" name="12 CuadroTexto"/>
          <p:cNvSpPr txBox="1"/>
          <p:nvPr/>
        </p:nvSpPr>
        <p:spPr>
          <a:xfrm>
            <a:off x="1909094" y="3213158"/>
            <a:ext cx="328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3</a:t>
            </a:r>
            <a:endParaRPr lang="es-AR" dirty="0"/>
          </a:p>
        </p:txBody>
      </p:sp>
      <p:sp>
        <p:nvSpPr>
          <p:cNvPr id="14" name="13 CuadroTexto"/>
          <p:cNvSpPr txBox="1"/>
          <p:nvPr/>
        </p:nvSpPr>
        <p:spPr>
          <a:xfrm>
            <a:off x="6958558" y="3229927"/>
            <a:ext cx="328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3</a:t>
            </a:r>
            <a:endParaRPr lang="es-AR" dirty="0"/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798" y="4566235"/>
            <a:ext cx="228600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688" y="4948740"/>
            <a:ext cx="228600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688" y="4562224"/>
            <a:ext cx="219075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6730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29" y="320340"/>
            <a:ext cx="5688012" cy="325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1B 1.17 Grammar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612106" y="537411"/>
            <a:ext cx="609600" cy="609600"/>
          </a:xfrm>
          <a:prstGeom prst="rect">
            <a:avLst/>
          </a:prstGeom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04" y="3547309"/>
            <a:ext cx="5707062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1B 1.18 Grammar Bank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724402" y="5985709"/>
            <a:ext cx="609600" cy="609600"/>
          </a:xfrm>
          <a:prstGeom prst="rect">
            <a:avLst/>
          </a:prstGeom>
        </p:spPr>
      </p:pic>
      <p:sp>
        <p:nvSpPr>
          <p:cNvPr id="6" name="5 Rectángulo"/>
          <p:cNvSpPr/>
          <p:nvPr/>
        </p:nvSpPr>
        <p:spPr>
          <a:xfrm>
            <a:off x="2442412" y="5702968"/>
            <a:ext cx="2586790" cy="8422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141" y="1540043"/>
            <a:ext cx="5676900" cy="332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1B 1.19 Grammar Bank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725569" y="930443"/>
            <a:ext cx="609600" cy="609600"/>
          </a:xfrm>
          <a:prstGeom prst="rect">
            <a:avLst/>
          </a:prstGeom>
        </p:spPr>
      </p:pic>
      <p:sp>
        <p:nvSpPr>
          <p:cNvPr id="11" name="10 Rectángulo"/>
          <p:cNvSpPr/>
          <p:nvPr/>
        </p:nvSpPr>
        <p:spPr>
          <a:xfrm>
            <a:off x="6337801" y="2269957"/>
            <a:ext cx="2586790" cy="8422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801" y="4864268"/>
            <a:ext cx="5076825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12 Rectángulo"/>
          <p:cNvSpPr/>
          <p:nvPr/>
        </p:nvSpPr>
        <p:spPr>
          <a:xfrm>
            <a:off x="6610517" y="6033836"/>
            <a:ext cx="2586790" cy="4612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23572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1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970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382" y="193675"/>
            <a:ext cx="5688012" cy="6469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1B 1.20 Grammar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57874" y="8141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627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97" y="752841"/>
            <a:ext cx="5015581" cy="58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1861" y="735661"/>
            <a:ext cx="4417824" cy="704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Elipse"/>
          <p:cNvSpPr/>
          <p:nvPr/>
        </p:nvSpPr>
        <p:spPr>
          <a:xfrm>
            <a:off x="2021305" y="1287379"/>
            <a:ext cx="697832" cy="43815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Elipse"/>
          <p:cNvSpPr/>
          <p:nvPr/>
        </p:nvSpPr>
        <p:spPr>
          <a:xfrm>
            <a:off x="3002670" y="1969168"/>
            <a:ext cx="1051971" cy="43815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Elipse"/>
          <p:cNvSpPr/>
          <p:nvPr/>
        </p:nvSpPr>
        <p:spPr>
          <a:xfrm>
            <a:off x="2185736" y="3217870"/>
            <a:ext cx="816934" cy="43815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6760" y="2658728"/>
            <a:ext cx="523875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10 Elipse"/>
          <p:cNvSpPr/>
          <p:nvPr/>
        </p:nvSpPr>
        <p:spPr>
          <a:xfrm>
            <a:off x="4679825" y="3814877"/>
            <a:ext cx="1078871" cy="43815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1816" y="4447423"/>
            <a:ext cx="523875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13 Elipse"/>
          <p:cNvSpPr/>
          <p:nvPr/>
        </p:nvSpPr>
        <p:spPr>
          <a:xfrm>
            <a:off x="1106865" y="5460454"/>
            <a:ext cx="2045409" cy="43815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14 Elipse"/>
          <p:cNvSpPr/>
          <p:nvPr/>
        </p:nvSpPr>
        <p:spPr>
          <a:xfrm>
            <a:off x="942434" y="6121058"/>
            <a:ext cx="1078871" cy="43815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Elipse"/>
          <p:cNvSpPr/>
          <p:nvPr/>
        </p:nvSpPr>
        <p:spPr>
          <a:xfrm>
            <a:off x="3325852" y="4856998"/>
            <a:ext cx="1353973" cy="43815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73471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1" grpId="0" animBg="1"/>
      <p:bldP spid="14" grpId="0" animBg="1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813</TotalTime>
  <Words>342</Words>
  <Application>Microsoft Office PowerPoint</Application>
  <PresentationFormat>Personalizado</PresentationFormat>
  <Paragraphs>83</Paragraphs>
  <Slides>24</Slides>
  <Notes>0</Notes>
  <HiddenSlides>0</HiddenSlides>
  <MMClips>14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5" baseType="lpstr">
      <vt:lpstr>Tema de Office</vt:lpstr>
      <vt:lpstr>1B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80</cp:revision>
  <dcterms:created xsi:type="dcterms:W3CDTF">2020-04-17T13:58:43Z</dcterms:created>
  <dcterms:modified xsi:type="dcterms:W3CDTF">2023-08-08T14:21:54Z</dcterms:modified>
</cp:coreProperties>
</file>