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6" r:id="rId3"/>
    <p:sldId id="258" r:id="rId4"/>
    <p:sldId id="274" r:id="rId5"/>
    <p:sldId id="275" r:id="rId6"/>
    <p:sldId id="259" r:id="rId7"/>
    <p:sldId id="260" r:id="rId8"/>
    <p:sldId id="268" r:id="rId9"/>
    <p:sldId id="269" r:id="rId10"/>
    <p:sldId id="270" r:id="rId11"/>
    <p:sldId id="271" r:id="rId12"/>
    <p:sldId id="272" r:id="rId13"/>
    <p:sldId id="273" r:id="rId14"/>
    <p:sldId id="266" r:id="rId15"/>
    <p:sldId id="267" r:id="rId16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1F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86" d="100"/>
          <a:sy n="86" d="100"/>
        </p:scale>
        <p:origin x="-102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F5EA2932-EFA7-4AAA-B53C-268C2224F3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D804D82E-C623-4ABA-8D43-D4834467A0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9A242687-1E8B-4477-93C2-37A97219DE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/>
              <a:t>12/5/2026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CE2C138D-974B-4924-AE65-9358E0F1B8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29CBD001-A79F-4388-9CAD-6EDD0B9762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26721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AF648D42-8E6F-4C5B-A8DF-8245FEA8FA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0190F623-01DD-4787-9B1C-8BF301C571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2C0DC891-3450-4C73-8BCD-E8B051991E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/>
              <a:t>12/5/2026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A28C32E0-ACC8-449B-A707-EFF2C4070E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21CB203C-DC95-433A-AD68-9C802830F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343833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="" xmlns:a16="http://schemas.microsoft.com/office/drawing/2014/main" id="{C8FB7D84-85FF-4C7D-9934-D3F534B567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A71ADE79-22C9-4C5F-9AF2-2E4FF67AD2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96075B5E-451A-4FF9-96DA-5CE91F9FE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/>
              <a:t>12/5/2026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3EA720B9-42C1-4E50-9B05-D2799D1200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6F16E898-10AF-4B61-8F89-6B36E53A8E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806170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CBD5D6E2-FA86-4AB7-A2D6-F9659748C6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29D9673D-321B-478E-A3E4-C65BADB672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0C4ABD08-7B58-48C5-8D4F-88B2657E86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/>
              <a:t>12/5/2026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5FC8E6DF-DB1C-48F3-B578-8033A69C6C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7A3BD4CF-EEA3-4364-ACEE-B03E48C244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579859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455D242D-5989-4FDD-B18B-59D7CEA72E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9FDE4696-F90B-44A4-82B5-7F371D6320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D4B8A297-EBD2-4CCE-AA38-A554D432E4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/>
              <a:t>12/5/2026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21799933-E717-4737-82D5-0D0938738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CEF53875-6D6F-443F-AAC7-D377237D1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4667341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0C606B74-9ACA-4140-8BFE-FC030C4CB4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78D23004-D379-4A63-A735-3730838115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4990138B-0EB5-4D31-A211-F8C2D5AED7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0B087435-5D9D-4F4E-A2E7-290FF8512F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/>
              <a:t>12/5/2026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364A7599-8196-4EAC-9714-9E45DBFBEC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40028075-3777-465C-BD42-70127F109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534160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26EBE993-BC5A-4946-B0F3-C98F441C33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F1B5C84B-7A3C-4512-B4EE-7DDC749963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026D4215-A9C5-4422-A348-07780D2A4F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="" xmlns:a16="http://schemas.microsoft.com/office/drawing/2014/main" id="{43EBC34B-3DE2-40EC-9A5D-F17B29DC986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="" xmlns:a16="http://schemas.microsoft.com/office/drawing/2014/main" id="{52C990E8-E333-40FD-A4E3-FBAB7821A5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="" xmlns:a16="http://schemas.microsoft.com/office/drawing/2014/main" id="{51AB47C6-5805-4A88-9AF3-E0AC48B003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/>
              <a:t>12/5/2026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="" xmlns:a16="http://schemas.microsoft.com/office/drawing/2014/main" id="{3F7E7033-BFCD-4433-9298-A575956AC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="" xmlns:a16="http://schemas.microsoft.com/office/drawing/2014/main" id="{7F626640-4176-48C0-8E37-9EB7114C6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250531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DFD2E7D4-B59F-4987-9510-5614C5C61D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="" xmlns:a16="http://schemas.microsoft.com/office/drawing/2014/main" id="{9F01A35B-AF89-413E-887A-3DA3661B42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/>
              <a:t>12/5/2026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="" xmlns:a16="http://schemas.microsoft.com/office/drawing/2014/main" id="{7F75FED3-3B2A-4380-8530-391238696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="" xmlns:a16="http://schemas.microsoft.com/office/drawing/2014/main" id="{16D9A11A-975E-44E0-AE16-9B9268FBFA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2948982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="" xmlns:a16="http://schemas.microsoft.com/office/drawing/2014/main" id="{73DD02FE-0DC1-4A50-B440-973BFC1BBA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/>
              <a:t>12/5/2026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="" xmlns:a16="http://schemas.microsoft.com/office/drawing/2014/main" id="{D2E68D2D-6C81-46EC-8E99-3FAD2D7EE1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="" xmlns:a16="http://schemas.microsoft.com/office/drawing/2014/main" id="{431DCED9-884A-4715-B701-8F27A989D5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558903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441A07D1-F0A9-486B-BA92-0F28DD7F0D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81DB9A9F-44E8-4423-A5DC-642FCD5CD4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8DD02BA7-58E0-413E-BEB2-84C97D11EF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E182F90E-542C-49B6-AE46-F82EDF9A63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/>
              <a:t>12/5/2026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AECFA7F7-190C-4EBE-8A5E-9BC09CE8A6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013E481B-8A0A-46DA-9B48-AF8459B641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3734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3E23B662-1520-46AE-A7D3-8060B2E975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="" xmlns:a16="http://schemas.microsoft.com/office/drawing/2014/main" id="{B18E600D-C1D2-403F-8F82-20B9476F41A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B11BCDF6-4EFC-459A-9B39-53744BD270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FE912A84-9F34-4072-B872-8D69A236F5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/>
              <a:t>12/5/2026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7CB3F0A7-D72B-429A-A355-9D4F1D5BA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B3D006E2-D3EE-47C6-8BE7-B36AFD0F5E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273032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="" xmlns:a16="http://schemas.microsoft.com/office/drawing/2014/main" id="{D28C43FC-7C1F-4283-8B93-0DEE87A4FB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B962A8BF-2423-45A1-AF69-B80827BB16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67A1A1D0-ADE6-43C2-A333-078F2AF605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6AA118-E99A-4B95-950B-F5DB93412EBF}" type="datetimeFigureOut">
              <a:rPr lang="es-AR" smtClean="0"/>
              <a:t>12/5/2026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B0786B43-1B65-40CC-AC3C-3FB5F4F30B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FBF362B3-50FD-428C-A5BE-B26D1F78DA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BC76A9-6B58-47ED-9ACB-B63EAE8ABD4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615583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0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1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image" Target="../media/image8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microsoft.com/office/2007/relationships/media" Target="../media/media3.mp3"/><Relationship Id="rId7" Type="http://schemas.openxmlformats.org/officeDocument/2006/relationships/image" Target="../media/image22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6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3.mp3"/><Relationship Id="rId9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947" y="459994"/>
            <a:ext cx="2762250" cy="1543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0067" y="459994"/>
            <a:ext cx="6164263" cy="619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1594" y="574294"/>
            <a:ext cx="2133600" cy="1314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947" y="2417281"/>
            <a:ext cx="7421372" cy="25640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2319" y="2417280"/>
            <a:ext cx="3858577" cy="25640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792" y="5200205"/>
            <a:ext cx="4113847" cy="3440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047" y="5731860"/>
            <a:ext cx="1825886" cy="291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7913" y="4544407"/>
            <a:ext cx="2972831" cy="22505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4 CuadroTexto"/>
          <p:cNvSpPr txBox="1"/>
          <p:nvPr/>
        </p:nvSpPr>
        <p:spPr>
          <a:xfrm>
            <a:off x="10443990" y="174184"/>
            <a:ext cx="1296906" cy="40011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chemeClr val="bg1"/>
                </a:solidFill>
              </a:rPr>
              <a:t>Page 56</a:t>
            </a:r>
            <a:endParaRPr lang="es-AR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0929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2948849" y="1513097"/>
            <a:ext cx="6096000" cy="468833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ts val="3600"/>
              </a:lnSpc>
            </a:pPr>
            <a:r>
              <a:rPr lang="es-AR" sz="2800" b="1" dirty="0"/>
              <a:t>1 </a:t>
            </a:r>
            <a:r>
              <a:rPr lang="es-AR" sz="2800" dirty="0" err="1"/>
              <a:t>five</a:t>
            </a:r>
            <a:r>
              <a:rPr lang="es-AR" sz="2800" dirty="0"/>
              <a:t> minutes </a:t>
            </a:r>
            <a:r>
              <a:rPr lang="es-AR" sz="2800" b="1" dirty="0" err="1"/>
              <a:t>ago</a:t>
            </a:r>
            <a:r>
              <a:rPr lang="es-AR" sz="2800" dirty="0"/>
              <a:t> </a:t>
            </a:r>
          </a:p>
          <a:p>
            <a:pPr>
              <a:lnSpc>
                <a:spcPts val="3600"/>
              </a:lnSpc>
            </a:pPr>
            <a:r>
              <a:rPr lang="es-AR" sz="2800" b="1" dirty="0"/>
              <a:t>2 </a:t>
            </a:r>
            <a:r>
              <a:rPr lang="es-AR" sz="2800" b="1" dirty="0" err="1"/>
              <a:t>last</a:t>
            </a:r>
            <a:r>
              <a:rPr lang="es-AR" sz="2800" dirty="0"/>
              <a:t> </a:t>
            </a:r>
            <a:r>
              <a:rPr lang="es-AR" sz="2800" dirty="0" err="1"/>
              <a:t>night</a:t>
            </a:r>
            <a:r>
              <a:rPr lang="es-AR" sz="2800" dirty="0"/>
              <a:t> </a:t>
            </a:r>
          </a:p>
          <a:p>
            <a:pPr>
              <a:lnSpc>
                <a:spcPts val="3600"/>
              </a:lnSpc>
            </a:pPr>
            <a:r>
              <a:rPr lang="es-AR" sz="2800" b="1" dirty="0"/>
              <a:t>3 </a:t>
            </a:r>
            <a:r>
              <a:rPr lang="es-AR" sz="2800" dirty="0" err="1"/>
              <a:t>yesterday</a:t>
            </a:r>
            <a:r>
              <a:rPr lang="es-AR" sz="2800" dirty="0"/>
              <a:t> </a:t>
            </a:r>
            <a:r>
              <a:rPr lang="es-AR" sz="2800" dirty="0" err="1"/>
              <a:t>morning</a:t>
            </a:r>
            <a:r>
              <a:rPr lang="es-AR" sz="2800" dirty="0"/>
              <a:t> </a:t>
            </a:r>
          </a:p>
          <a:p>
            <a:pPr>
              <a:lnSpc>
                <a:spcPts val="3600"/>
              </a:lnSpc>
            </a:pPr>
            <a:r>
              <a:rPr lang="en-US" sz="2800" b="1" dirty="0"/>
              <a:t>4 </a:t>
            </a:r>
            <a:r>
              <a:rPr lang="en-US" sz="2800" dirty="0"/>
              <a:t>the day before yesterday </a:t>
            </a:r>
          </a:p>
          <a:p>
            <a:pPr>
              <a:lnSpc>
                <a:spcPts val="3600"/>
              </a:lnSpc>
            </a:pPr>
            <a:r>
              <a:rPr lang="es-AR" sz="2800" b="1" dirty="0"/>
              <a:t>5 </a:t>
            </a:r>
            <a:r>
              <a:rPr lang="es-AR" sz="2800" dirty="0" err="1"/>
              <a:t>three</a:t>
            </a:r>
            <a:r>
              <a:rPr lang="es-AR" sz="2800" dirty="0"/>
              <a:t> </a:t>
            </a:r>
            <a:r>
              <a:rPr lang="es-AR" sz="2800" dirty="0" err="1"/>
              <a:t>days</a:t>
            </a:r>
            <a:r>
              <a:rPr lang="es-AR" sz="2800" dirty="0"/>
              <a:t> </a:t>
            </a:r>
            <a:r>
              <a:rPr lang="es-AR" sz="2800" b="1" dirty="0" err="1"/>
              <a:t>ago</a:t>
            </a:r>
            <a:r>
              <a:rPr lang="es-AR" sz="2800" dirty="0"/>
              <a:t> </a:t>
            </a:r>
          </a:p>
          <a:p>
            <a:pPr>
              <a:lnSpc>
                <a:spcPts val="3600"/>
              </a:lnSpc>
            </a:pPr>
            <a:r>
              <a:rPr lang="es-AR" sz="2800" b="1" dirty="0"/>
              <a:t>6 </a:t>
            </a:r>
            <a:r>
              <a:rPr lang="es-AR" sz="2800" b="1" dirty="0" err="1"/>
              <a:t>last</a:t>
            </a:r>
            <a:r>
              <a:rPr lang="es-AR" sz="2800" dirty="0"/>
              <a:t> </a:t>
            </a:r>
            <a:r>
              <a:rPr lang="es-AR" sz="2800" dirty="0" err="1"/>
              <a:t>week</a:t>
            </a:r>
            <a:r>
              <a:rPr lang="es-AR" sz="2800" dirty="0"/>
              <a:t> </a:t>
            </a:r>
          </a:p>
          <a:p>
            <a:pPr>
              <a:lnSpc>
                <a:spcPts val="3600"/>
              </a:lnSpc>
            </a:pPr>
            <a:r>
              <a:rPr lang="es-AR" sz="2800" b="1" dirty="0"/>
              <a:t>7 </a:t>
            </a:r>
            <a:r>
              <a:rPr lang="es-AR" sz="2800" b="1" dirty="0" err="1"/>
              <a:t>last</a:t>
            </a:r>
            <a:r>
              <a:rPr lang="es-AR" sz="2800" dirty="0"/>
              <a:t> </a:t>
            </a:r>
            <a:r>
              <a:rPr lang="es-AR" sz="2800" dirty="0" err="1"/>
              <a:t>month</a:t>
            </a:r>
            <a:r>
              <a:rPr lang="es-AR" sz="2800" dirty="0"/>
              <a:t> </a:t>
            </a:r>
          </a:p>
          <a:p>
            <a:pPr>
              <a:lnSpc>
                <a:spcPts val="3600"/>
              </a:lnSpc>
            </a:pPr>
            <a:r>
              <a:rPr lang="es-AR" sz="2800" b="1" dirty="0"/>
              <a:t>8 </a:t>
            </a:r>
            <a:r>
              <a:rPr lang="es-AR" sz="2800" b="1" dirty="0" err="1"/>
              <a:t>last</a:t>
            </a:r>
            <a:r>
              <a:rPr lang="es-AR" sz="2800" dirty="0"/>
              <a:t> </a:t>
            </a:r>
            <a:r>
              <a:rPr lang="es-AR" sz="2800" dirty="0" err="1"/>
              <a:t>summer</a:t>
            </a:r>
            <a:r>
              <a:rPr lang="es-AR" sz="2800" dirty="0"/>
              <a:t> </a:t>
            </a:r>
          </a:p>
          <a:p>
            <a:pPr>
              <a:lnSpc>
                <a:spcPts val="3600"/>
              </a:lnSpc>
            </a:pPr>
            <a:r>
              <a:rPr lang="es-AR" sz="2800" b="1" dirty="0"/>
              <a:t>9 </a:t>
            </a:r>
            <a:r>
              <a:rPr lang="es-AR" sz="2800" dirty="0"/>
              <a:t>a </a:t>
            </a:r>
            <a:r>
              <a:rPr lang="es-AR" sz="2800" dirty="0" err="1"/>
              <a:t>year</a:t>
            </a:r>
            <a:r>
              <a:rPr lang="es-AR" sz="2800" dirty="0"/>
              <a:t> </a:t>
            </a:r>
            <a:r>
              <a:rPr lang="es-AR" sz="2800" b="1" dirty="0" err="1"/>
              <a:t>ago</a:t>
            </a:r>
            <a:r>
              <a:rPr lang="es-AR" sz="2800" dirty="0"/>
              <a:t> </a:t>
            </a:r>
          </a:p>
          <a:p>
            <a:pPr>
              <a:lnSpc>
                <a:spcPts val="3600"/>
              </a:lnSpc>
            </a:pPr>
            <a:r>
              <a:rPr lang="es-AR" sz="2800" b="1" dirty="0"/>
              <a:t>10 </a:t>
            </a:r>
            <a:r>
              <a:rPr lang="es-AR" sz="2800" dirty="0"/>
              <a:t>in 2017 </a:t>
            </a:r>
          </a:p>
        </p:txBody>
      </p:sp>
      <p:sp>
        <p:nvSpPr>
          <p:cNvPr id="5" name="4 Rectángulo"/>
          <p:cNvSpPr/>
          <p:nvPr/>
        </p:nvSpPr>
        <p:spPr>
          <a:xfrm>
            <a:off x="2205017" y="383212"/>
            <a:ext cx="727519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Past</a:t>
            </a:r>
            <a:r>
              <a:rPr lang="es-E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time </a:t>
            </a:r>
            <a:r>
              <a:rPr lang="es-ES" sz="5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expressions</a:t>
            </a:r>
            <a:endParaRPr lang="es-ES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6" name="EF4e_ElemSB_7.13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290672" y="1693039"/>
            <a:ext cx="609600" cy="609600"/>
          </a:xfrm>
          <a:prstGeom prst="rect">
            <a:avLst/>
          </a:prstGeom>
        </p:spPr>
      </p:pic>
      <p:sp>
        <p:nvSpPr>
          <p:cNvPr id="7" name="6 CuadroTexto"/>
          <p:cNvSpPr txBox="1"/>
          <p:nvPr/>
        </p:nvSpPr>
        <p:spPr>
          <a:xfrm>
            <a:off x="10443990" y="626514"/>
            <a:ext cx="1296906" cy="40011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chemeClr val="bg1"/>
                </a:solidFill>
              </a:rPr>
              <a:t>Page 57</a:t>
            </a:r>
            <a:endParaRPr lang="es-AR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6869654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uadroTexto"/>
          <p:cNvSpPr txBox="1"/>
          <p:nvPr/>
        </p:nvSpPr>
        <p:spPr>
          <a:xfrm>
            <a:off x="6676222" y="940205"/>
            <a:ext cx="5288096" cy="4529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900"/>
              </a:lnSpc>
            </a:pPr>
            <a:r>
              <a:rPr lang="es-MX" sz="2200" b="1" dirty="0" err="1" smtClean="0">
                <a:solidFill>
                  <a:srgbClr val="FF0000"/>
                </a:solidFill>
              </a:rPr>
              <a:t>Did</a:t>
            </a:r>
            <a:r>
              <a:rPr lang="es-MX" sz="2200" b="1" dirty="0" smtClean="0">
                <a:solidFill>
                  <a:srgbClr val="FF0000"/>
                </a:solidFill>
              </a:rPr>
              <a:t> </a:t>
            </a:r>
            <a:r>
              <a:rPr lang="es-MX" sz="2200" b="1" dirty="0" err="1" smtClean="0">
                <a:solidFill>
                  <a:srgbClr val="FF0000"/>
                </a:solidFill>
              </a:rPr>
              <a:t>you</a:t>
            </a:r>
            <a:r>
              <a:rPr lang="es-MX" sz="2200" b="1" dirty="0" smtClean="0">
                <a:solidFill>
                  <a:srgbClr val="FF0000"/>
                </a:solidFill>
              </a:rPr>
              <a:t> </a:t>
            </a:r>
            <a:r>
              <a:rPr lang="es-MX" sz="2200" b="1" dirty="0" err="1" smtClean="0">
                <a:solidFill>
                  <a:srgbClr val="FF0000"/>
                </a:solidFill>
              </a:rPr>
              <a:t>watch</a:t>
            </a:r>
            <a:r>
              <a:rPr lang="es-MX" sz="2200" b="1" dirty="0" smtClean="0">
                <a:solidFill>
                  <a:srgbClr val="FF0000"/>
                </a:solidFill>
              </a:rPr>
              <a:t> </a:t>
            </a:r>
            <a:r>
              <a:rPr lang="es-MX" sz="2200" b="1" dirty="0" err="1" smtClean="0">
                <a:solidFill>
                  <a:srgbClr val="FF0000"/>
                </a:solidFill>
              </a:rPr>
              <a:t>football</a:t>
            </a:r>
            <a:r>
              <a:rPr lang="es-MX" sz="2200" b="1" dirty="0" smtClean="0">
                <a:solidFill>
                  <a:srgbClr val="FF0000"/>
                </a:solidFill>
              </a:rPr>
              <a:t> </a:t>
            </a:r>
            <a:r>
              <a:rPr lang="es-MX" sz="2200" b="1" dirty="0" err="1" smtClean="0">
                <a:solidFill>
                  <a:srgbClr val="FF0000"/>
                </a:solidFill>
              </a:rPr>
              <a:t>on</a:t>
            </a:r>
            <a:r>
              <a:rPr lang="es-MX" sz="2200" b="1" dirty="0" smtClean="0">
                <a:solidFill>
                  <a:srgbClr val="FF0000"/>
                </a:solidFill>
              </a:rPr>
              <a:t> TV </a:t>
            </a:r>
            <a:r>
              <a:rPr lang="es-MX" sz="2200" b="1" dirty="0" err="1" smtClean="0">
                <a:solidFill>
                  <a:srgbClr val="FF0000"/>
                </a:solidFill>
              </a:rPr>
              <a:t>yesterday</a:t>
            </a:r>
            <a:r>
              <a:rPr lang="es-MX" sz="2200" b="1" dirty="0" smtClean="0">
                <a:solidFill>
                  <a:srgbClr val="FF0000"/>
                </a:solidFill>
              </a:rPr>
              <a:t>?</a:t>
            </a:r>
          </a:p>
          <a:p>
            <a:pPr>
              <a:lnSpc>
                <a:spcPts val="2900"/>
              </a:lnSpc>
            </a:pPr>
            <a:r>
              <a:rPr lang="es-MX" sz="2200" b="1" dirty="0" err="1" smtClean="0">
                <a:solidFill>
                  <a:srgbClr val="FF0000"/>
                </a:solidFill>
              </a:rPr>
              <a:t>Did</a:t>
            </a:r>
            <a:r>
              <a:rPr lang="es-MX" sz="2200" b="1" dirty="0" smtClean="0">
                <a:solidFill>
                  <a:srgbClr val="FF0000"/>
                </a:solidFill>
              </a:rPr>
              <a:t> </a:t>
            </a:r>
            <a:r>
              <a:rPr lang="es-MX" sz="2200" b="1" dirty="0" err="1" smtClean="0">
                <a:solidFill>
                  <a:srgbClr val="FF0000"/>
                </a:solidFill>
              </a:rPr>
              <a:t>you</a:t>
            </a:r>
            <a:r>
              <a:rPr lang="es-MX" sz="2200" b="1" dirty="0" smtClean="0">
                <a:solidFill>
                  <a:srgbClr val="FF0000"/>
                </a:solidFill>
              </a:rPr>
              <a:t> </a:t>
            </a:r>
            <a:r>
              <a:rPr lang="es-MX" sz="2200" b="1" dirty="0" err="1" smtClean="0">
                <a:solidFill>
                  <a:srgbClr val="FF0000"/>
                </a:solidFill>
              </a:rPr>
              <a:t>call</a:t>
            </a:r>
            <a:r>
              <a:rPr lang="es-MX" sz="2200" b="1" dirty="0" smtClean="0">
                <a:solidFill>
                  <a:srgbClr val="FF0000"/>
                </a:solidFill>
              </a:rPr>
              <a:t> a taxi </a:t>
            </a:r>
            <a:r>
              <a:rPr lang="es-MX" sz="2200" b="1" dirty="0" err="1" smtClean="0">
                <a:solidFill>
                  <a:srgbClr val="FF0000"/>
                </a:solidFill>
              </a:rPr>
              <a:t>yesterday</a:t>
            </a:r>
            <a:r>
              <a:rPr lang="es-MX" sz="2200" b="1" dirty="0" smtClean="0">
                <a:solidFill>
                  <a:srgbClr val="FF0000"/>
                </a:solidFill>
              </a:rPr>
              <a:t>?</a:t>
            </a:r>
          </a:p>
          <a:p>
            <a:pPr>
              <a:lnSpc>
                <a:spcPts val="2900"/>
              </a:lnSpc>
            </a:pPr>
            <a:r>
              <a:rPr lang="es-MX" sz="2200" b="1" dirty="0" err="1" smtClean="0">
                <a:solidFill>
                  <a:srgbClr val="FF0000"/>
                </a:solidFill>
              </a:rPr>
              <a:t>Did</a:t>
            </a:r>
            <a:r>
              <a:rPr lang="es-MX" sz="2200" b="1" dirty="0" smtClean="0">
                <a:solidFill>
                  <a:srgbClr val="FF0000"/>
                </a:solidFill>
              </a:rPr>
              <a:t> </a:t>
            </a:r>
            <a:r>
              <a:rPr lang="es-MX" sz="2200" b="1" dirty="0" err="1" smtClean="0">
                <a:solidFill>
                  <a:srgbClr val="FF0000"/>
                </a:solidFill>
              </a:rPr>
              <a:t>you</a:t>
            </a:r>
            <a:r>
              <a:rPr lang="es-MX" sz="2200" b="1" dirty="0" smtClean="0">
                <a:solidFill>
                  <a:srgbClr val="FF0000"/>
                </a:solidFill>
              </a:rPr>
              <a:t> </a:t>
            </a:r>
            <a:r>
              <a:rPr lang="es-MX" sz="2200" b="1" dirty="0" err="1" smtClean="0">
                <a:solidFill>
                  <a:srgbClr val="FF0000"/>
                </a:solidFill>
              </a:rPr>
              <a:t>study</a:t>
            </a:r>
            <a:r>
              <a:rPr lang="es-MX" sz="2200" b="1" dirty="0" smtClean="0">
                <a:solidFill>
                  <a:srgbClr val="FF0000"/>
                </a:solidFill>
              </a:rPr>
              <a:t> </a:t>
            </a:r>
            <a:r>
              <a:rPr lang="es-MX" sz="2200" b="1" dirty="0" err="1" smtClean="0">
                <a:solidFill>
                  <a:srgbClr val="FF0000"/>
                </a:solidFill>
              </a:rPr>
              <a:t>for</a:t>
            </a:r>
            <a:r>
              <a:rPr lang="es-MX" sz="2200" b="1" dirty="0" smtClean="0">
                <a:solidFill>
                  <a:srgbClr val="FF0000"/>
                </a:solidFill>
              </a:rPr>
              <a:t> </a:t>
            </a:r>
            <a:r>
              <a:rPr lang="es-MX" sz="2200" b="1" dirty="0" err="1" smtClean="0">
                <a:solidFill>
                  <a:srgbClr val="FF0000"/>
                </a:solidFill>
              </a:rPr>
              <a:t>an</a:t>
            </a:r>
            <a:r>
              <a:rPr lang="es-MX" sz="2200" b="1" dirty="0" smtClean="0">
                <a:solidFill>
                  <a:srgbClr val="FF0000"/>
                </a:solidFill>
              </a:rPr>
              <a:t> </a:t>
            </a:r>
            <a:r>
              <a:rPr lang="es-MX" sz="2200" b="1" dirty="0" err="1" smtClean="0">
                <a:solidFill>
                  <a:srgbClr val="FF0000"/>
                </a:solidFill>
              </a:rPr>
              <a:t>exam</a:t>
            </a:r>
            <a:r>
              <a:rPr lang="es-MX" sz="2200" b="1" dirty="0" smtClean="0">
                <a:solidFill>
                  <a:srgbClr val="FF0000"/>
                </a:solidFill>
              </a:rPr>
              <a:t> </a:t>
            </a:r>
            <a:r>
              <a:rPr lang="es-MX" sz="2200" b="1" dirty="0" err="1" smtClean="0">
                <a:solidFill>
                  <a:srgbClr val="FF0000"/>
                </a:solidFill>
              </a:rPr>
              <a:t>yesterday</a:t>
            </a:r>
            <a:r>
              <a:rPr lang="es-MX" sz="2200" b="1" dirty="0" smtClean="0">
                <a:solidFill>
                  <a:srgbClr val="FF0000"/>
                </a:solidFill>
              </a:rPr>
              <a:t>?</a:t>
            </a:r>
          </a:p>
          <a:p>
            <a:pPr>
              <a:lnSpc>
                <a:spcPts val="2900"/>
              </a:lnSpc>
            </a:pPr>
            <a:r>
              <a:rPr lang="es-MX" sz="2200" b="1" dirty="0" err="1" smtClean="0">
                <a:solidFill>
                  <a:srgbClr val="FF0000"/>
                </a:solidFill>
              </a:rPr>
              <a:t>Did</a:t>
            </a:r>
            <a:r>
              <a:rPr lang="es-MX" sz="2200" b="1" dirty="0" smtClean="0">
                <a:solidFill>
                  <a:srgbClr val="FF0000"/>
                </a:solidFill>
              </a:rPr>
              <a:t> </a:t>
            </a:r>
            <a:r>
              <a:rPr lang="es-MX" sz="2200" b="1" dirty="0" err="1" smtClean="0">
                <a:solidFill>
                  <a:srgbClr val="FF0000"/>
                </a:solidFill>
              </a:rPr>
              <a:t>you</a:t>
            </a:r>
            <a:r>
              <a:rPr lang="es-MX" sz="2200" b="1" dirty="0" smtClean="0">
                <a:solidFill>
                  <a:srgbClr val="FF0000"/>
                </a:solidFill>
              </a:rPr>
              <a:t> </a:t>
            </a:r>
            <a:r>
              <a:rPr lang="es-MX" sz="2200" b="1" dirty="0" err="1" smtClean="0">
                <a:solidFill>
                  <a:srgbClr val="FF0000"/>
                </a:solidFill>
              </a:rPr>
              <a:t>cook</a:t>
            </a:r>
            <a:r>
              <a:rPr lang="es-MX" sz="2200" b="1" dirty="0" smtClean="0">
                <a:solidFill>
                  <a:srgbClr val="FF0000"/>
                </a:solidFill>
              </a:rPr>
              <a:t> </a:t>
            </a:r>
            <a:r>
              <a:rPr lang="es-MX" sz="2200" b="1" dirty="0" err="1" smtClean="0">
                <a:solidFill>
                  <a:srgbClr val="FF0000"/>
                </a:solidFill>
              </a:rPr>
              <a:t>dinner</a:t>
            </a:r>
            <a:r>
              <a:rPr lang="es-MX" sz="2200" b="1" dirty="0" smtClean="0">
                <a:solidFill>
                  <a:srgbClr val="FF0000"/>
                </a:solidFill>
              </a:rPr>
              <a:t> </a:t>
            </a:r>
            <a:r>
              <a:rPr lang="es-MX" sz="2200" b="1" dirty="0" err="1" smtClean="0">
                <a:solidFill>
                  <a:srgbClr val="FF0000"/>
                </a:solidFill>
              </a:rPr>
              <a:t>yesterday</a:t>
            </a:r>
            <a:r>
              <a:rPr lang="es-MX" sz="2200" b="1" dirty="0" smtClean="0">
                <a:solidFill>
                  <a:srgbClr val="FF0000"/>
                </a:solidFill>
              </a:rPr>
              <a:t>?</a:t>
            </a:r>
          </a:p>
          <a:p>
            <a:pPr>
              <a:lnSpc>
                <a:spcPts val="2900"/>
              </a:lnSpc>
            </a:pPr>
            <a:r>
              <a:rPr lang="es-MX" sz="2200" b="1" dirty="0" err="1" smtClean="0">
                <a:solidFill>
                  <a:srgbClr val="FF0000"/>
                </a:solidFill>
              </a:rPr>
              <a:t>Did</a:t>
            </a:r>
            <a:r>
              <a:rPr lang="es-MX" sz="2200" b="1" dirty="0" smtClean="0">
                <a:solidFill>
                  <a:srgbClr val="FF0000"/>
                </a:solidFill>
              </a:rPr>
              <a:t> </a:t>
            </a:r>
            <a:r>
              <a:rPr lang="es-MX" sz="2200" b="1" dirty="0" err="1" smtClean="0">
                <a:solidFill>
                  <a:srgbClr val="FF0000"/>
                </a:solidFill>
              </a:rPr>
              <a:t>you</a:t>
            </a:r>
            <a:r>
              <a:rPr lang="es-MX" sz="2200" b="1" dirty="0" smtClean="0">
                <a:solidFill>
                  <a:srgbClr val="FF0000"/>
                </a:solidFill>
              </a:rPr>
              <a:t> </a:t>
            </a:r>
            <a:r>
              <a:rPr lang="es-MX" sz="2200" b="1" dirty="0" err="1" smtClean="0">
                <a:solidFill>
                  <a:srgbClr val="FF0000"/>
                </a:solidFill>
              </a:rPr>
              <a:t>arrive</a:t>
            </a:r>
            <a:r>
              <a:rPr lang="es-MX" sz="2200" b="1" dirty="0" smtClean="0">
                <a:solidFill>
                  <a:srgbClr val="FF0000"/>
                </a:solidFill>
              </a:rPr>
              <a:t> at </a:t>
            </a:r>
            <a:r>
              <a:rPr lang="es-MX" sz="2200" b="1" dirty="0" err="1" smtClean="0">
                <a:solidFill>
                  <a:srgbClr val="FF0000"/>
                </a:solidFill>
              </a:rPr>
              <a:t>work</a:t>
            </a:r>
            <a:r>
              <a:rPr lang="es-MX" sz="2200" b="1" dirty="0" smtClean="0">
                <a:solidFill>
                  <a:srgbClr val="FF0000"/>
                </a:solidFill>
              </a:rPr>
              <a:t>/</a:t>
            </a:r>
            <a:r>
              <a:rPr lang="es-MX" sz="2200" b="1" dirty="0" err="1" smtClean="0">
                <a:solidFill>
                  <a:srgbClr val="FF0000"/>
                </a:solidFill>
              </a:rPr>
              <a:t>university</a:t>
            </a:r>
            <a:r>
              <a:rPr lang="es-MX" sz="2200" b="1" dirty="0" smtClean="0">
                <a:solidFill>
                  <a:srgbClr val="FF0000"/>
                </a:solidFill>
              </a:rPr>
              <a:t> late </a:t>
            </a:r>
            <a:r>
              <a:rPr lang="es-MX" sz="2200" b="1" dirty="0" err="1" smtClean="0">
                <a:solidFill>
                  <a:srgbClr val="FF0000"/>
                </a:solidFill>
              </a:rPr>
              <a:t>yesterday</a:t>
            </a:r>
            <a:r>
              <a:rPr lang="es-MX" sz="2200" b="1" dirty="0" smtClean="0">
                <a:solidFill>
                  <a:srgbClr val="FF0000"/>
                </a:solidFill>
              </a:rPr>
              <a:t>?</a:t>
            </a:r>
          </a:p>
          <a:p>
            <a:pPr>
              <a:lnSpc>
                <a:spcPts val="2900"/>
              </a:lnSpc>
            </a:pPr>
            <a:r>
              <a:rPr lang="es-MX" sz="2200" b="1" dirty="0" err="1" smtClean="0">
                <a:solidFill>
                  <a:srgbClr val="FF0000"/>
                </a:solidFill>
              </a:rPr>
              <a:t>Did</a:t>
            </a:r>
            <a:r>
              <a:rPr lang="es-MX" sz="2200" b="1" dirty="0" smtClean="0">
                <a:solidFill>
                  <a:srgbClr val="FF0000"/>
                </a:solidFill>
              </a:rPr>
              <a:t> </a:t>
            </a:r>
            <a:r>
              <a:rPr lang="es-MX" sz="2200" b="1" dirty="0" err="1" smtClean="0">
                <a:solidFill>
                  <a:srgbClr val="FF0000"/>
                </a:solidFill>
              </a:rPr>
              <a:t>you</a:t>
            </a:r>
            <a:r>
              <a:rPr lang="es-MX" sz="2200" b="1" dirty="0" smtClean="0">
                <a:solidFill>
                  <a:srgbClr val="FF0000"/>
                </a:solidFill>
              </a:rPr>
              <a:t> listen to </a:t>
            </a:r>
            <a:r>
              <a:rPr lang="es-MX" sz="2200" b="1" dirty="0" err="1" smtClean="0">
                <a:solidFill>
                  <a:srgbClr val="FF0000"/>
                </a:solidFill>
              </a:rPr>
              <a:t>the</a:t>
            </a:r>
            <a:r>
              <a:rPr lang="es-MX" sz="2200" b="1" dirty="0" smtClean="0">
                <a:solidFill>
                  <a:srgbClr val="FF0000"/>
                </a:solidFill>
              </a:rPr>
              <a:t> radio </a:t>
            </a:r>
            <a:r>
              <a:rPr lang="es-MX" sz="2200" b="1" dirty="0" err="1" smtClean="0">
                <a:solidFill>
                  <a:srgbClr val="FF0000"/>
                </a:solidFill>
              </a:rPr>
              <a:t>yesterday</a:t>
            </a:r>
            <a:r>
              <a:rPr lang="es-MX" sz="2200" b="1" dirty="0" smtClean="0">
                <a:solidFill>
                  <a:srgbClr val="FF0000"/>
                </a:solidFill>
              </a:rPr>
              <a:t>?</a:t>
            </a:r>
          </a:p>
          <a:p>
            <a:pPr>
              <a:lnSpc>
                <a:spcPts val="2900"/>
              </a:lnSpc>
            </a:pPr>
            <a:r>
              <a:rPr lang="es-MX" sz="2200" b="1" dirty="0" err="1" smtClean="0">
                <a:solidFill>
                  <a:srgbClr val="FF0000"/>
                </a:solidFill>
              </a:rPr>
              <a:t>Did</a:t>
            </a:r>
            <a:r>
              <a:rPr lang="es-MX" sz="2200" b="1" dirty="0" smtClean="0">
                <a:solidFill>
                  <a:srgbClr val="FF0000"/>
                </a:solidFill>
              </a:rPr>
              <a:t> </a:t>
            </a:r>
            <a:r>
              <a:rPr lang="es-MX" sz="2200" b="1" dirty="0" err="1" smtClean="0">
                <a:solidFill>
                  <a:srgbClr val="FF0000"/>
                </a:solidFill>
              </a:rPr>
              <a:t>you</a:t>
            </a:r>
            <a:r>
              <a:rPr lang="es-MX" sz="2200" b="1" dirty="0" smtClean="0">
                <a:solidFill>
                  <a:srgbClr val="FF0000"/>
                </a:solidFill>
              </a:rPr>
              <a:t> </a:t>
            </a:r>
            <a:r>
              <a:rPr lang="es-MX" sz="2200" b="1" dirty="0" err="1" smtClean="0">
                <a:solidFill>
                  <a:srgbClr val="FF0000"/>
                </a:solidFill>
              </a:rPr>
              <a:t>start</a:t>
            </a:r>
            <a:r>
              <a:rPr lang="es-MX" sz="2200" b="1" dirty="0" smtClean="0">
                <a:solidFill>
                  <a:srgbClr val="FF0000"/>
                </a:solidFill>
              </a:rPr>
              <a:t> a new </a:t>
            </a:r>
            <a:r>
              <a:rPr lang="es-MX" sz="2200" b="1" dirty="0" err="1" smtClean="0">
                <a:solidFill>
                  <a:srgbClr val="FF0000"/>
                </a:solidFill>
              </a:rPr>
              <a:t>book</a:t>
            </a:r>
            <a:r>
              <a:rPr lang="es-MX" sz="2200" b="1" dirty="0" smtClean="0">
                <a:solidFill>
                  <a:srgbClr val="FF0000"/>
                </a:solidFill>
              </a:rPr>
              <a:t> </a:t>
            </a:r>
            <a:r>
              <a:rPr lang="es-MX" sz="2200" b="1" dirty="0" err="1" smtClean="0">
                <a:solidFill>
                  <a:srgbClr val="FF0000"/>
                </a:solidFill>
              </a:rPr>
              <a:t>yesterday</a:t>
            </a:r>
            <a:r>
              <a:rPr lang="es-MX" sz="2200" b="1" dirty="0" smtClean="0">
                <a:solidFill>
                  <a:srgbClr val="FF0000"/>
                </a:solidFill>
              </a:rPr>
              <a:t>?</a:t>
            </a:r>
          </a:p>
          <a:p>
            <a:pPr>
              <a:lnSpc>
                <a:spcPts val="2900"/>
              </a:lnSpc>
            </a:pPr>
            <a:r>
              <a:rPr lang="es-MX" sz="2200" b="1" dirty="0" err="1" smtClean="0">
                <a:solidFill>
                  <a:srgbClr val="FF0000"/>
                </a:solidFill>
              </a:rPr>
              <a:t>Did</a:t>
            </a:r>
            <a:r>
              <a:rPr lang="es-MX" sz="2200" b="1" dirty="0" smtClean="0">
                <a:solidFill>
                  <a:srgbClr val="FF0000"/>
                </a:solidFill>
              </a:rPr>
              <a:t> </a:t>
            </a:r>
            <a:r>
              <a:rPr lang="es-MX" sz="2200" b="1" dirty="0" err="1" smtClean="0">
                <a:solidFill>
                  <a:srgbClr val="FF0000"/>
                </a:solidFill>
              </a:rPr>
              <a:t>you</a:t>
            </a:r>
            <a:r>
              <a:rPr lang="es-MX" sz="2200" b="1" dirty="0" smtClean="0">
                <a:solidFill>
                  <a:srgbClr val="FF0000"/>
                </a:solidFill>
              </a:rPr>
              <a:t> </a:t>
            </a:r>
            <a:r>
              <a:rPr lang="es-MX" sz="2200" b="1" dirty="0" err="1" smtClean="0">
                <a:solidFill>
                  <a:srgbClr val="FF0000"/>
                </a:solidFill>
              </a:rPr>
              <a:t>study</a:t>
            </a:r>
            <a:r>
              <a:rPr lang="es-MX" sz="2200" b="1" dirty="0" smtClean="0">
                <a:solidFill>
                  <a:srgbClr val="FF0000"/>
                </a:solidFill>
              </a:rPr>
              <a:t> </a:t>
            </a:r>
            <a:r>
              <a:rPr lang="es-MX" sz="2200" b="1" dirty="0" err="1" smtClean="0">
                <a:solidFill>
                  <a:srgbClr val="FF0000"/>
                </a:solidFill>
              </a:rPr>
              <a:t>until</a:t>
            </a:r>
            <a:r>
              <a:rPr lang="es-MX" sz="2200" b="1" dirty="0" smtClean="0">
                <a:solidFill>
                  <a:srgbClr val="FF0000"/>
                </a:solidFill>
              </a:rPr>
              <a:t> late </a:t>
            </a:r>
            <a:r>
              <a:rPr lang="es-MX" sz="2200" b="1" dirty="0" err="1" smtClean="0">
                <a:solidFill>
                  <a:srgbClr val="FF0000"/>
                </a:solidFill>
              </a:rPr>
              <a:t>yesterday</a:t>
            </a:r>
            <a:r>
              <a:rPr lang="es-MX" sz="2200" b="1" dirty="0" smtClean="0">
                <a:solidFill>
                  <a:srgbClr val="FF0000"/>
                </a:solidFill>
              </a:rPr>
              <a:t>?</a:t>
            </a:r>
          </a:p>
          <a:p>
            <a:pPr>
              <a:lnSpc>
                <a:spcPts val="2900"/>
              </a:lnSpc>
            </a:pPr>
            <a:r>
              <a:rPr lang="es-MX" sz="2200" b="1" dirty="0" err="1" smtClean="0">
                <a:solidFill>
                  <a:srgbClr val="FF0000"/>
                </a:solidFill>
              </a:rPr>
              <a:t>Did</a:t>
            </a:r>
            <a:r>
              <a:rPr lang="es-MX" sz="2200" b="1" dirty="0" smtClean="0">
                <a:solidFill>
                  <a:srgbClr val="FF0000"/>
                </a:solidFill>
              </a:rPr>
              <a:t> </a:t>
            </a:r>
            <a:r>
              <a:rPr lang="es-MX" sz="2200" b="1" dirty="0" err="1" smtClean="0">
                <a:solidFill>
                  <a:srgbClr val="FF0000"/>
                </a:solidFill>
              </a:rPr>
              <a:t>you</a:t>
            </a:r>
            <a:r>
              <a:rPr lang="es-MX" sz="2200" b="1" dirty="0" smtClean="0">
                <a:solidFill>
                  <a:srgbClr val="FF0000"/>
                </a:solidFill>
              </a:rPr>
              <a:t> </a:t>
            </a:r>
            <a:r>
              <a:rPr lang="es-MX" sz="2200" b="1" dirty="0" err="1" smtClean="0">
                <a:solidFill>
                  <a:srgbClr val="FF0000"/>
                </a:solidFill>
              </a:rPr>
              <a:t>play</a:t>
            </a:r>
            <a:r>
              <a:rPr lang="es-MX" sz="2200" b="1" dirty="0" smtClean="0">
                <a:solidFill>
                  <a:srgbClr val="FF0000"/>
                </a:solidFill>
              </a:rPr>
              <a:t> a </a:t>
            </a:r>
            <a:r>
              <a:rPr lang="es-MX" sz="2200" b="1" dirty="0" err="1" smtClean="0">
                <a:solidFill>
                  <a:srgbClr val="FF0000"/>
                </a:solidFill>
              </a:rPr>
              <a:t>computer</a:t>
            </a:r>
            <a:r>
              <a:rPr lang="es-MX" sz="2200" b="1" dirty="0" smtClean="0">
                <a:solidFill>
                  <a:srgbClr val="FF0000"/>
                </a:solidFill>
              </a:rPr>
              <a:t> </a:t>
            </a:r>
            <a:r>
              <a:rPr lang="es-MX" sz="2200" b="1" dirty="0" err="1" smtClean="0">
                <a:solidFill>
                  <a:srgbClr val="FF0000"/>
                </a:solidFill>
              </a:rPr>
              <a:t>or</a:t>
            </a:r>
            <a:r>
              <a:rPr lang="es-MX" sz="2200" b="1" dirty="0" smtClean="0">
                <a:solidFill>
                  <a:srgbClr val="FF0000"/>
                </a:solidFill>
              </a:rPr>
              <a:t> video </a:t>
            </a:r>
            <a:r>
              <a:rPr lang="es-MX" sz="2200" b="1" dirty="0" err="1" smtClean="0">
                <a:solidFill>
                  <a:srgbClr val="FF0000"/>
                </a:solidFill>
              </a:rPr>
              <a:t>game</a:t>
            </a:r>
            <a:r>
              <a:rPr lang="es-MX" sz="2200" b="1" dirty="0" smtClean="0">
                <a:solidFill>
                  <a:srgbClr val="FF0000"/>
                </a:solidFill>
              </a:rPr>
              <a:t> </a:t>
            </a:r>
            <a:r>
              <a:rPr lang="es-MX" sz="2200" b="1" dirty="0" err="1" smtClean="0">
                <a:solidFill>
                  <a:srgbClr val="FF0000"/>
                </a:solidFill>
              </a:rPr>
              <a:t>yesterday</a:t>
            </a:r>
            <a:r>
              <a:rPr lang="es-MX" sz="2200" b="1" dirty="0" smtClean="0">
                <a:solidFill>
                  <a:srgbClr val="FF0000"/>
                </a:solidFill>
              </a:rPr>
              <a:t>?</a:t>
            </a:r>
          </a:p>
          <a:p>
            <a:pPr>
              <a:lnSpc>
                <a:spcPts val="2900"/>
              </a:lnSpc>
            </a:pPr>
            <a:endParaRPr lang="es-AR" sz="2000" b="1" dirty="0">
              <a:solidFill>
                <a:srgbClr val="FF000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179" y="268902"/>
            <a:ext cx="5919043" cy="587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7006728" y="5470035"/>
            <a:ext cx="38779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dirty="0" smtClean="0">
                <a:solidFill>
                  <a:srgbClr val="FF0000"/>
                </a:solidFill>
              </a:rPr>
              <a:t>Yes, I </a:t>
            </a:r>
            <a:r>
              <a:rPr lang="es-MX" sz="2000" dirty="0" err="1" smtClean="0">
                <a:solidFill>
                  <a:srgbClr val="FF0000"/>
                </a:solidFill>
              </a:rPr>
              <a:t>did</a:t>
            </a:r>
            <a:r>
              <a:rPr lang="es-MX" sz="2000" dirty="0" smtClean="0">
                <a:solidFill>
                  <a:srgbClr val="FF0000"/>
                </a:solidFill>
              </a:rPr>
              <a:t> / No, I </a:t>
            </a:r>
            <a:r>
              <a:rPr lang="es-MX" sz="2000" dirty="0" err="1" smtClean="0">
                <a:solidFill>
                  <a:srgbClr val="FF0000"/>
                </a:solidFill>
              </a:rPr>
              <a:t>didn’t</a:t>
            </a:r>
            <a:endParaRPr lang="es-AR" sz="2000" dirty="0">
              <a:solidFill>
                <a:srgbClr val="FF0000"/>
              </a:solidFill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10443990" y="626514"/>
            <a:ext cx="1296906" cy="40011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chemeClr val="bg1"/>
                </a:solidFill>
              </a:rPr>
              <a:t>Page 57</a:t>
            </a:r>
            <a:endParaRPr lang="es-AR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8131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F4e_ElemSB_7.12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988407" y="795885"/>
            <a:ext cx="609600" cy="609600"/>
          </a:xfrm>
          <a:prstGeom prst="rect">
            <a:avLst/>
          </a:prstGeom>
        </p:spPr>
      </p:pic>
      <p:sp>
        <p:nvSpPr>
          <p:cNvPr id="5" name="4 Rectángulo"/>
          <p:cNvSpPr/>
          <p:nvPr/>
        </p:nvSpPr>
        <p:spPr>
          <a:xfrm>
            <a:off x="3048000" y="2274838"/>
            <a:ext cx="6096000" cy="365882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ts val="3500"/>
              </a:lnSpc>
            </a:pPr>
            <a:r>
              <a:rPr lang="es-AR" sz="2600" b="1" dirty="0"/>
              <a:t>1 </a:t>
            </a:r>
            <a:r>
              <a:rPr lang="es-AR" sz="2600" dirty="0" err="1"/>
              <a:t>play</a:t>
            </a:r>
            <a:r>
              <a:rPr lang="es-AR" sz="2600" dirty="0"/>
              <a:t> </a:t>
            </a:r>
            <a:r>
              <a:rPr lang="es-AR" sz="2600" dirty="0" err="1"/>
              <a:t>tennis</a:t>
            </a:r>
            <a:r>
              <a:rPr lang="es-AR" sz="2600" dirty="0"/>
              <a:t> </a:t>
            </a:r>
          </a:p>
          <a:p>
            <a:pPr>
              <a:lnSpc>
                <a:spcPts val="3500"/>
              </a:lnSpc>
            </a:pPr>
            <a:r>
              <a:rPr lang="es-AR" sz="2600" b="1" dirty="0"/>
              <a:t>2 </a:t>
            </a:r>
            <a:r>
              <a:rPr lang="es-AR" sz="2600" dirty="0" err="1"/>
              <a:t>travel</a:t>
            </a:r>
            <a:r>
              <a:rPr lang="es-AR" sz="2600" dirty="0"/>
              <a:t> </a:t>
            </a:r>
            <a:r>
              <a:rPr lang="es-AR" sz="2600" dirty="0" err="1"/>
              <a:t>by</a:t>
            </a:r>
            <a:r>
              <a:rPr lang="es-AR" sz="2600" dirty="0"/>
              <a:t> </a:t>
            </a:r>
            <a:r>
              <a:rPr lang="es-AR" sz="2600" dirty="0" err="1"/>
              <a:t>train</a:t>
            </a:r>
            <a:r>
              <a:rPr lang="es-AR" sz="2600" dirty="0"/>
              <a:t> </a:t>
            </a:r>
          </a:p>
          <a:p>
            <a:pPr>
              <a:lnSpc>
                <a:spcPts val="3500"/>
              </a:lnSpc>
            </a:pPr>
            <a:r>
              <a:rPr lang="es-AR" sz="2600" b="1" dirty="0"/>
              <a:t>3 </a:t>
            </a:r>
            <a:r>
              <a:rPr lang="es-AR" sz="2600" dirty="0" err="1"/>
              <a:t>cook</a:t>
            </a:r>
            <a:r>
              <a:rPr lang="es-AR" sz="2600" dirty="0"/>
              <a:t> lunch </a:t>
            </a:r>
          </a:p>
          <a:p>
            <a:pPr>
              <a:lnSpc>
                <a:spcPts val="3500"/>
              </a:lnSpc>
            </a:pPr>
            <a:r>
              <a:rPr lang="en-US" sz="2600" b="1" dirty="0"/>
              <a:t>4 </a:t>
            </a:r>
            <a:r>
              <a:rPr lang="en-US" sz="2600" dirty="0"/>
              <a:t>wait for a bus </a:t>
            </a:r>
          </a:p>
          <a:p>
            <a:pPr>
              <a:lnSpc>
                <a:spcPts val="3500"/>
              </a:lnSpc>
            </a:pPr>
            <a:r>
              <a:rPr lang="es-AR" sz="2600" b="1" dirty="0"/>
              <a:t>5 </a:t>
            </a:r>
            <a:r>
              <a:rPr lang="es-AR" sz="2600" dirty="0" err="1"/>
              <a:t>play</a:t>
            </a:r>
            <a:r>
              <a:rPr lang="es-AR" sz="2600" dirty="0"/>
              <a:t> </a:t>
            </a:r>
            <a:r>
              <a:rPr lang="es-AR" sz="2600" dirty="0" err="1"/>
              <a:t>the</a:t>
            </a:r>
            <a:r>
              <a:rPr lang="es-AR" sz="2600" dirty="0"/>
              <a:t> guitar </a:t>
            </a:r>
          </a:p>
          <a:p>
            <a:pPr>
              <a:lnSpc>
                <a:spcPts val="3500"/>
              </a:lnSpc>
            </a:pPr>
            <a:r>
              <a:rPr lang="es-AR" sz="2600" b="1" dirty="0"/>
              <a:t>6 </a:t>
            </a:r>
            <a:r>
              <a:rPr lang="es-AR" sz="2600" dirty="0" err="1"/>
              <a:t>study</a:t>
            </a:r>
            <a:r>
              <a:rPr lang="es-AR" sz="2600" dirty="0"/>
              <a:t> English </a:t>
            </a:r>
          </a:p>
          <a:p>
            <a:pPr>
              <a:lnSpc>
                <a:spcPts val="3500"/>
              </a:lnSpc>
            </a:pPr>
            <a:r>
              <a:rPr lang="es-AR" sz="2600" b="1" dirty="0"/>
              <a:t>7 </a:t>
            </a:r>
            <a:r>
              <a:rPr lang="es-AR" sz="2600" dirty="0" err="1"/>
              <a:t>watch</a:t>
            </a:r>
            <a:r>
              <a:rPr lang="es-AR" sz="2600" dirty="0"/>
              <a:t> TV </a:t>
            </a:r>
          </a:p>
          <a:p>
            <a:pPr>
              <a:lnSpc>
                <a:spcPts val="3500"/>
              </a:lnSpc>
            </a:pPr>
            <a:r>
              <a:rPr lang="es-AR" sz="2600" b="1" dirty="0"/>
              <a:t>8 </a:t>
            </a:r>
            <a:r>
              <a:rPr lang="es-AR" sz="2600" dirty="0"/>
              <a:t>listen to </a:t>
            </a:r>
            <a:r>
              <a:rPr lang="es-AR" sz="2600" dirty="0" err="1"/>
              <a:t>music</a:t>
            </a:r>
            <a:r>
              <a:rPr lang="es-AR" sz="2600" dirty="0"/>
              <a:t> </a:t>
            </a:r>
          </a:p>
        </p:txBody>
      </p:sp>
      <p:sp>
        <p:nvSpPr>
          <p:cNvPr id="6" name="5 Rectángulo"/>
          <p:cNvSpPr/>
          <p:nvPr/>
        </p:nvSpPr>
        <p:spPr>
          <a:xfrm>
            <a:off x="308180" y="406648"/>
            <a:ext cx="10224864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YESTERDAY</a:t>
            </a:r>
          </a:p>
          <a:p>
            <a:pPr algn="ctr"/>
            <a:r>
              <a:rPr lang="es-E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s-ES" sz="34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Listen and </a:t>
            </a:r>
            <a:r>
              <a:rPr lang="es-ES" sz="3400" b="1" spc="100" dirty="0" err="1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make</a:t>
            </a:r>
            <a:r>
              <a:rPr lang="es-ES" sz="34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 true </a:t>
            </a:r>
            <a:r>
              <a:rPr lang="es-ES" sz="3400" b="1" spc="100" dirty="0" err="1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sentences</a:t>
            </a:r>
            <a:r>
              <a:rPr lang="es-ES" sz="34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 </a:t>
            </a:r>
            <a:r>
              <a:rPr lang="es-ES" sz="3400" b="1" spc="100" dirty="0" err="1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about</a:t>
            </a:r>
            <a:r>
              <a:rPr lang="es-ES" sz="34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 </a:t>
            </a:r>
            <a:r>
              <a:rPr lang="es-ES" sz="3400" b="1" spc="100" dirty="0" err="1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yourself</a:t>
            </a:r>
            <a:endParaRPr lang="es-ES" sz="3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10339954" y="2774803"/>
            <a:ext cx="1296906" cy="40011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chemeClr val="bg1"/>
                </a:solidFill>
              </a:rPr>
              <a:t>Page 57</a:t>
            </a:r>
            <a:endParaRPr lang="es-AR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8967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294" y="1013552"/>
            <a:ext cx="10273339" cy="41497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CuadroTexto"/>
          <p:cNvSpPr txBox="1"/>
          <p:nvPr/>
        </p:nvSpPr>
        <p:spPr>
          <a:xfrm>
            <a:off x="10443990" y="626514"/>
            <a:ext cx="1296906" cy="40011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chemeClr val="bg1"/>
                </a:solidFill>
              </a:rPr>
              <a:t>Page 57</a:t>
            </a:r>
            <a:endParaRPr lang="es-AR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6229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756" y="685799"/>
            <a:ext cx="9648655" cy="6001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5 CuadroTexto"/>
          <p:cNvSpPr txBox="1"/>
          <p:nvPr/>
        </p:nvSpPr>
        <p:spPr>
          <a:xfrm>
            <a:off x="5711353" y="2521752"/>
            <a:ext cx="26443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I </a:t>
            </a:r>
            <a:r>
              <a:rPr lang="es-MX" b="1" dirty="0" err="1" smtClean="0">
                <a:solidFill>
                  <a:srgbClr val="FF0000"/>
                </a:solidFill>
              </a:rPr>
              <a:t>studied</a:t>
            </a:r>
            <a:r>
              <a:rPr lang="es-MX" b="1" dirty="0" smtClean="0">
                <a:solidFill>
                  <a:srgbClr val="FF0000"/>
                </a:solidFill>
              </a:rPr>
              <a:t> English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6407407" y="2494547"/>
            <a:ext cx="26443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5549039" y="2894657"/>
            <a:ext cx="26443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Did</a:t>
            </a:r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you</a:t>
            </a:r>
            <a:r>
              <a:rPr lang="es-MX" b="1" dirty="0" smtClean="0">
                <a:solidFill>
                  <a:srgbClr val="FF0000"/>
                </a:solidFill>
              </a:rPr>
              <a:t> listen to </a:t>
            </a:r>
            <a:r>
              <a:rPr lang="es-MX" b="1" dirty="0" err="1" smtClean="0">
                <a:solidFill>
                  <a:srgbClr val="FF0000"/>
                </a:solidFill>
              </a:rPr>
              <a:t>the</a:t>
            </a:r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news</a:t>
            </a:r>
            <a:r>
              <a:rPr lang="es-MX" b="1" dirty="0" smtClean="0">
                <a:solidFill>
                  <a:srgbClr val="FF0000"/>
                </a:solidFill>
              </a:rPr>
              <a:t> 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6712207" y="2799347"/>
            <a:ext cx="26443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6864607" y="2951747"/>
            <a:ext cx="26443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5711356" y="3311196"/>
            <a:ext cx="26443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He </a:t>
            </a:r>
            <a:r>
              <a:rPr lang="es-MX" b="1" dirty="0" err="1" smtClean="0">
                <a:solidFill>
                  <a:srgbClr val="FF0000"/>
                </a:solidFill>
              </a:rPr>
              <a:t>didn’t</a:t>
            </a:r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cook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7169407" y="3256547"/>
            <a:ext cx="26443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5711354" y="3707047"/>
            <a:ext cx="26443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Did</a:t>
            </a:r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she</a:t>
            </a:r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play</a:t>
            </a:r>
            <a:r>
              <a:rPr lang="es-MX" b="1" dirty="0" smtClean="0">
                <a:solidFill>
                  <a:srgbClr val="FF0000"/>
                </a:solidFill>
              </a:rPr>
              <a:t> sport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5711355" y="4104359"/>
            <a:ext cx="26443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They</a:t>
            </a:r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worked</a:t>
            </a:r>
            <a:r>
              <a:rPr lang="es-MX" b="1" dirty="0" smtClean="0">
                <a:solidFill>
                  <a:srgbClr val="FF0000"/>
                </a:solidFill>
              </a:rPr>
              <a:t> late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5711356" y="4476034"/>
            <a:ext cx="26443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She</a:t>
            </a:r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travelled</a:t>
            </a:r>
            <a:r>
              <a:rPr lang="es-MX" b="1" dirty="0" smtClean="0">
                <a:solidFill>
                  <a:srgbClr val="FF0000"/>
                </a:solidFill>
              </a:rPr>
              <a:t> a </a:t>
            </a:r>
            <a:r>
              <a:rPr lang="es-MX" b="1" dirty="0" err="1" smtClean="0">
                <a:solidFill>
                  <a:srgbClr val="FF0000"/>
                </a:solidFill>
              </a:rPr>
              <a:t>lot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5189907" y="5953362"/>
            <a:ext cx="2917182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700" b="1" dirty="0" smtClean="0">
                <a:solidFill>
                  <a:srgbClr val="FF0000"/>
                </a:solidFill>
              </a:rPr>
              <a:t>Anna </a:t>
            </a:r>
            <a:r>
              <a:rPr lang="es-MX" sz="1700" b="1" dirty="0" err="1" smtClean="0">
                <a:solidFill>
                  <a:srgbClr val="FF0000"/>
                </a:solidFill>
              </a:rPr>
              <a:t>asked</a:t>
            </a:r>
            <a:r>
              <a:rPr lang="es-MX" sz="1700" b="1" dirty="0" smtClean="0">
                <a:solidFill>
                  <a:srgbClr val="FF0000"/>
                </a:solidFill>
              </a:rPr>
              <a:t> a </a:t>
            </a:r>
            <a:r>
              <a:rPr lang="es-MX" sz="1700" b="1" dirty="0" err="1" smtClean="0">
                <a:solidFill>
                  <a:srgbClr val="FF0000"/>
                </a:solidFill>
              </a:rPr>
              <a:t>lot</a:t>
            </a:r>
            <a:r>
              <a:rPr lang="es-MX" sz="1700" b="1" dirty="0" smtClean="0">
                <a:solidFill>
                  <a:srgbClr val="FF0000"/>
                </a:solidFill>
              </a:rPr>
              <a:t> of </a:t>
            </a:r>
            <a:r>
              <a:rPr lang="es-MX" sz="1700" b="1" dirty="0" err="1" smtClean="0">
                <a:solidFill>
                  <a:srgbClr val="FF0000"/>
                </a:solidFill>
              </a:rPr>
              <a:t>questions</a:t>
            </a:r>
            <a:endParaRPr lang="es-AR" sz="1700" b="1" dirty="0">
              <a:solidFill>
                <a:srgbClr val="FF0000"/>
              </a:solidFill>
            </a:endParaRPr>
          </a:p>
        </p:txBody>
      </p:sp>
      <p:sp>
        <p:nvSpPr>
          <p:cNvPr id="17" name="16 CuadroTexto"/>
          <p:cNvSpPr txBox="1"/>
          <p:nvPr/>
        </p:nvSpPr>
        <p:spPr>
          <a:xfrm>
            <a:off x="5542432" y="4845366"/>
            <a:ext cx="26443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Jack </a:t>
            </a:r>
            <a:r>
              <a:rPr lang="es-MX" b="1" dirty="0" err="1" smtClean="0">
                <a:solidFill>
                  <a:srgbClr val="FF0000"/>
                </a:solidFill>
              </a:rPr>
              <a:t>worked</a:t>
            </a:r>
            <a:r>
              <a:rPr lang="es-MX" b="1" dirty="0" smtClean="0">
                <a:solidFill>
                  <a:srgbClr val="FF0000"/>
                </a:solidFill>
              </a:rPr>
              <a:t> in New York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5831805" y="5214698"/>
            <a:ext cx="26443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I </a:t>
            </a:r>
            <a:r>
              <a:rPr lang="es-MX" b="1" dirty="0" err="1" smtClean="0">
                <a:solidFill>
                  <a:srgbClr val="FF0000"/>
                </a:solidFill>
              </a:rPr>
              <a:t>called</a:t>
            </a:r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my</a:t>
            </a:r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parents</a:t>
            </a:r>
            <a:endParaRPr lang="es-MX" b="1" dirty="0">
              <a:solidFill>
                <a:srgbClr val="FF0000"/>
              </a:solidFill>
            </a:endParaRPr>
          </a:p>
        </p:txBody>
      </p:sp>
      <p:sp>
        <p:nvSpPr>
          <p:cNvPr id="19" name="18 CuadroTexto"/>
          <p:cNvSpPr txBox="1"/>
          <p:nvPr/>
        </p:nvSpPr>
        <p:spPr>
          <a:xfrm>
            <a:off x="5549039" y="5584030"/>
            <a:ext cx="26443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We</a:t>
            </a:r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didn’t</a:t>
            </a:r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live</a:t>
            </a:r>
            <a:r>
              <a:rPr lang="es-MX" b="1" dirty="0" smtClean="0">
                <a:solidFill>
                  <a:srgbClr val="FF0000"/>
                </a:solidFill>
              </a:rPr>
              <a:t> in France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20" name="19 CuadroTexto"/>
          <p:cNvSpPr txBox="1"/>
          <p:nvPr/>
        </p:nvSpPr>
        <p:spPr>
          <a:xfrm>
            <a:off x="10519611" y="666661"/>
            <a:ext cx="1296906" cy="40011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chemeClr val="bg1"/>
                </a:solidFill>
              </a:rPr>
              <a:t>Page 137</a:t>
            </a:r>
            <a:endParaRPr lang="es-AR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8255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1" grpId="0"/>
      <p:bldP spid="13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8348" y="466227"/>
            <a:ext cx="6082799" cy="5419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3751847" y="3355867"/>
            <a:ext cx="15761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00B0F0"/>
                </a:solidFill>
              </a:rPr>
              <a:t>cry</a:t>
            </a:r>
            <a:endParaRPr lang="es-AR" sz="2000" b="1" dirty="0">
              <a:solidFill>
                <a:srgbClr val="00B0F0"/>
              </a:solidFill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4752472" y="3737810"/>
            <a:ext cx="15761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00B0F0"/>
                </a:solidFill>
              </a:rPr>
              <a:t>played</a:t>
            </a:r>
            <a:endParaRPr lang="es-AR" sz="2000" b="1" dirty="0">
              <a:solidFill>
                <a:srgbClr val="00B0F0"/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6104021" y="3027947"/>
            <a:ext cx="15761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00B0F0"/>
                </a:solidFill>
              </a:rPr>
              <a:t>Did</a:t>
            </a:r>
            <a:endParaRPr lang="es-AR" sz="2000" b="1" dirty="0">
              <a:solidFill>
                <a:srgbClr val="00B0F0"/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3511215" y="2763196"/>
            <a:ext cx="15761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>
                <a:solidFill>
                  <a:srgbClr val="00B0F0"/>
                </a:solidFill>
              </a:rPr>
              <a:t>d</a:t>
            </a:r>
            <a:r>
              <a:rPr lang="es-MX" sz="2000" b="1" dirty="0" err="1" smtClean="0">
                <a:solidFill>
                  <a:srgbClr val="00B0F0"/>
                </a:solidFill>
              </a:rPr>
              <a:t>idn’t</a:t>
            </a:r>
            <a:r>
              <a:rPr lang="es-MX" sz="2000" b="1" dirty="0" smtClean="0">
                <a:solidFill>
                  <a:srgbClr val="00B0F0"/>
                </a:solidFill>
              </a:rPr>
              <a:t> </a:t>
            </a:r>
            <a:r>
              <a:rPr lang="es-MX" sz="2000" b="1" dirty="0" err="1" smtClean="0">
                <a:solidFill>
                  <a:srgbClr val="00B0F0"/>
                </a:solidFill>
              </a:rPr>
              <a:t>call</a:t>
            </a:r>
            <a:endParaRPr lang="es-AR" sz="2000" b="1" dirty="0">
              <a:solidFill>
                <a:srgbClr val="00B0F0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3441032" y="4360385"/>
            <a:ext cx="15761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>
                <a:solidFill>
                  <a:srgbClr val="00B0F0"/>
                </a:solidFill>
              </a:rPr>
              <a:t>d</a:t>
            </a:r>
            <a:r>
              <a:rPr lang="es-MX" sz="2000" b="1" dirty="0" err="1" smtClean="0">
                <a:solidFill>
                  <a:srgbClr val="00B0F0"/>
                </a:solidFill>
              </a:rPr>
              <a:t>idn’t</a:t>
            </a:r>
            <a:r>
              <a:rPr lang="es-MX" sz="2000" b="1" dirty="0" smtClean="0">
                <a:solidFill>
                  <a:srgbClr val="00B0F0"/>
                </a:solidFill>
              </a:rPr>
              <a:t> listen</a:t>
            </a:r>
            <a:endParaRPr lang="es-AR" sz="2000" b="1" dirty="0">
              <a:solidFill>
                <a:srgbClr val="00B0F0"/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3382878" y="4760495"/>
            <a:ext cx="15761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00B0F0"/>
                </a:solidFill>
              </a:rPr>
              <a:t>Did</a:t>
            </a:r>
            <a:endParaRPr lang="es-AR" sz="2000" b="1" dirty="0">
              <a:solidFill>
                <a:srgbClr val="00B0F0"/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3745832" y="5400765"/>
            <a:ext cx="15761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00B0F0"/>
                </a:solidFill>
              </a:rPr>
              <a:t>booked</a:t>
            </a:r>
            <a:endParaRPr lang="es-AR" sz="2000" b="1" dirty="0">
              <a:solidFill>
                <a:srgbClr val="00B0F0"/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5747081" y="4760495"/>
            <a:ext cx="15761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rgbClr val="00B0F0"/>
                </a:solidFill>
              </a:rPr>
              <a:t>dance</a:t>
            </a:r>
            <a:endParaRPr lang="es-AR" sz="2000" b="1" dirty="0">
              <a:solidFill>
                <a:srgbClr val="00B0F0"/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10519611" y="666661"/>
            <a:ext cx="1296906" cy="40011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chemeClr val="bg1"/>
                </a:solidFill>
              </a:rPr>
              <a:t>Page 137</a:t>
            </a:r>
            <a:endParaRPr lang="es-AR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5832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2788" y="385763"/>
            <a:ext cx="5688012" cy="5716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27837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046" y="4751930"/>
            <a:ext cx="1350640" cy="1298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050" y="344625"/>
            <a:ext cx="5872505" cy="2147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448" y="2596002"/>
            <a:ext cx="5817274" cy="9039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661" y="3585349"/>
            <a:ext cx="5313061" cy="6072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3043" y="344625"/>
            <a:ext cx="5703494" cy="9414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3043" y="1436845"/>
            <a:ext cx="5656317" cy="704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3043" y="2316538"/>
            <a:ext cx="5623628" cy="12688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9255" y="3726460"/>
            <a:ext cx="5707282" cy="709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516" y="6208063"/>
            <a:ext cx="5792787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6315" y="4435778"/>
            <a:ext cx="2288562" cy="17325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3801" y="4613281"/>
            <a:ext cx="2002736" cy="15754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7028" y="4629946"/>
            <a:ext cx="1638127" cy="17013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2 Conector recto"/>
          <p:cNvCxnSpPr/>
          <p:nvPr/>
        </p:nvCxnSpPr>
        <p:spPr>
          <a:xfrm>
            <a:off x="2005070" y="925417"/>
            <a:ext cx="76016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"/>
          <p:cNvCxnSpPr/>
          <p:nvPr/>
        </p:nvCxnSpPr>
        <p:spPr>
          <a:xfrm>
            <a:off x="1624988" y="1562559"/>
            <a:ext cx="76016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7 Conector recto"/>
          <p:cNvCxnSpPr/>
          <p:nvPr/>
        </p:nvCxnSpPr>
        <p:spPr>
          <a:xfrm>
            <a:off x="4764795" y="1560723"/>
            <a:ext cx="76016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18 Conector recto"/>
          <p:cNvCxnSpPr/>
          <p:nvPr/>
        </p:nvCxnSpPr>
        <p:spPr>
          <a:xfrm>
            <a:off x="1115366" y="1871031"/>
            <a:ext cx="49759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19 Conector recto"/>
          <p:cNvCxnSpPr/>
          <p:nvPr/>
        </p:nvCxnSpPr>
        <p:spPr>
          <a:xfrm>
            <a:off x="2326395" y="1871031"/>
            <a:ext cx="76016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20 Conector recto"/>
          <p:cNvCxnSpPr/>
          <p:nvPr/>
        </p:nvCxnSpPr>
        <p:spPr>
          <a:xfrm>
            <a:off x="2136354" y="2170468"/>
            <a:ext cx="49759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21 Conector recto"/>
          <p:cNvCxnSpPr/>
          <p:nvPr/>
        </p:nvCxnSpPr>
        <p:spPr>
          <a:xfrm>
            <a:off x="4961263" y="2199846"/>
            <a:ext cx="76016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22 Conector recto"/>
          <p:cNvCxnSpPr/>
          <p:nvPr/>
        </p:nvCxnSpPr>
        <p:spPr>
          <a:xfrm>
            <a:off x="1946313" y="2869894"/>
            <a:ext cx="76016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23 Conector recto"/>
          <p:cNvCxnSpPr/>
          <p:nvPr/>
        </p:nvCxnSpPr>
        <p:spPr>
          <a:xfrm>
            <a:off x="11126507" y="569205"/>
            <a:ext cx="76016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24 Conector recto"/>
          <p:cNvCxnSpPr/>
          <p:nvPr/>
        </p:nvCxnSpPr>
        <p:spPr>
          <a:xfrm>
            <a:off x="740661" y="3784298"/>
            <a:ext cx="76016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25 Conector recto"/>
          <p:cNvCxnSpPr/>
          <p:nvPr/>
        </p:nvCxnSpPr>
        <p:spPr>
          <a:xfrm>
            <a:off x="6542183" y="571042"/>
            <a:ext cx="76016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26 Conector recto"/>
          <p:cNvCxnSpPr/>
          <p:nvPr/>
        </p:nvCxnSpPr>
        <p:spPr>
          <a:xfrm>
            <a:off x="9091201" y="571042"/>
            <a:ext cx="76016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27 Conector recto"/>
          <p:cNvCxnSpPr/>
          <p:nvPr/>
        </p:nvCxnSpPr>
        <p:spPr>
          <a:xfrm>
            <a:off x="3086559" y="3233450"/>
            <a:ext cx="76016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28 Conector recto"/>
          <p:cNvCxnSpPr/>
          <p:nvPr/>
        </p:nvCxnSpPr>
        <p:spPr>
          <a:xfrm>
            <a:off x="6383303" y="1195331"/>
            <a:ext cx="76016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29 Conector recto"/>
          <p:cNvCxnSpPr/>
          <p:nvPr/>
        </p:nvCxnSpPr>
        <p:spPr>
          <a:xfrm>
            <a:off x="7302347" y="1788967"/>
            <a:ext cx="49759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30 Conector recto"/>
          <p:cNvCxnSpPr/>
          <p:nvPr/>
        </p:nvCxnSpPr>
        <p:spPr>
          <a:xfrm>
            <a:off x="9544222" y="1707616"/>
            <a:ext cx="76016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31 Conector recto"/>
          <p:cNvCxnSpPr/>
          <p:nvPr/>
        </p:nvCxnSpPr>
        <p:spPr>
          <a:xfrm>
            <a:off x="9765155" y="2054646"/>
            <a:ext cx="1361352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32 Conector recto"/>
          <p:cNvCxnSpPr/>
          <p:nvPr/>
        </p:nvCxnSpPr>
        <p:spPr>
          <a:xfrm>
            <a:off x="8566009" y="2612527"/>
            <a:ext cx="76016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33 Conector recto"/>
          <p:cNvCxnSpPr/>
          <p:nvPr/>
        </p:nvCxnSpPr>
        <p:spPr>
          <a:xfrm>
            <a:off x="6330497" y="3233450"/>
            <a:ext cx="76016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34 Conector recto"/>
          <p:cNvCxnSpPr/>
          <p:nvPr/>
        </p:nvCxnSpPr>
        <p:spPr>
          <a:xfrm>
            <a:off x="8784058" y="4081119"/>
            <a:ext cx="76016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35 Conector recto"/>
          <p:cNvCxnSpPr/>
          <p:nvPr/>
        </p:nvCxnSpPr>
        <p:spPr>
          <a:xfrm>
            <a:off x="6383303" y="4346155"/>
            <a:ext cx="91904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36 Conector recto"/>
          <p:cNvCxnSpPr/>
          <p:nvPr/>
        </p:nvCxnSpPr>
        <p:spPr>
          <a:xfrm>
            <a:off x="6542572" y="4081119"/>
            <a:ext cx="49759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37 Conector recto"/>
          <p:cNvCxnSpPr/>
          <p:nvPr/>
        </p:nvCxnSpPr>
        <p:spPr>
          <a:xfrm>
            <a:off x="7389563" y="2879220"/>
            <a:ext cx="49759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38 Conector recto"/>
          <p:cNvCxnSpPr/>
          <p:nvPr/>
        </p:nvCxnSpPr>
        <p:spPr>
          <a:xfrm>
            <a:off x="2326395" y="1215529"/>
            <a:ext cx="76016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39 CuadroTexto"/>
          <p:cNvSpPr txBox="1"/>
          <p:nvPr/>
        </p:nvSpPr>
        <p:spPr>
          <a:xfrm>
            <a:off x="6254238" y="5200969"/>
            <a:ext cx="1296906" cy="40011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chemeClr val="bg1"/>
                </a:solidFill>
              </a:rPr>
              <a:t>Page 56</a:t>
            </a:r>
            <a:endParaRPr lang="es-AR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5715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8916010"/>
              </p:ext>
            </p:extLst>
          </p:nvPr>
        </p:nvGraphicFramePr>
        <p:xfrm>
          <a:off x="936434" y="980500"/>
          <a:ext cx="10322805" cy="54253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40935"/>
                <a:gridCol w="3440935"/>
                <a:gridCol w="3440935"/>
              </a:tblGrid>
              <a:tr h="705081">
                <a:tc>
                  <a:txBody>
                    <a:bodyPr/>
                    <a:lstStyle/>
                    <a:p>
                      <a:pPr algn="ctr"/>
                      <a:r>
                        <a:rPr lang="es-MX" sz="2400" dirty="0" smtClean="0"/>
                        <a:t>/d/</a:t>
                      </a:r>
                      <a:endParaRPr lang="es-A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400" dirty="0" smtClean="0"/>
                        <a:t>/t/</a:t>
                      </a:r>
                      <a:endParaRPr lang="es-A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400" dirty="0" smtClean="0"/>
                        <a:t>/id/</a:t>
                      </a:r>
                      <a:endParaRPr lang="es-AR" sz="2400" dirty="0"/>
                    </a:p>
                  </a:txBody>
                  <a:tcPr/>
                </a:tc>
              </a:tr>
              <a:tr h="634314">
                <a:tc>
                  <a:txBody>
                    <a:bodyPr/>
                    <a:lstStyle/>
                    <a:p>
                      <a:r>
                        <a:rPr lang="es-MX" dirty="0" err="1" smtClean="0"/>
                        <a:t>played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 err="1" smtClean="0"/>
                        <a:t>looked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 err="1" smtClean="0"/>
                        <a:t>decided</a:t>
                      </a:r>
                      <a:endParaRPr lang="es-AR" dirty="0"/>
                    </a:p>
                  </a:txBody>
                  <a:tcPr/>
                </a:tc>
              </a:tr>
              <a:tr h="634314">
                <a:tc>
                  <a:txBody>
                    <a:bodyPr/>
                    <a:lstStyle/>
                    <a:p>
                      <a:r>
                        <a:rPr lang="es-MX" dirty="0" err="1" smtClean="0"/>
                        <a:t>used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 err="1" smtClean="0"/>
                        <a:t>booked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 err="1" smtClean="0"/>
                        <a:t>needed</a:t>
                      </a:r>
                      <a:endParaRPr lang="es-AR" dirty="0"/>
                    </a:p>
                  </a:txBody>
                  <a:tcPr/>
                </a:tc>
              </a:tr>
              <a:tr h="634314">
                <a:tc>
                  <a:txBody>
                    <a:bodyPr/>
                    <a:lstStyle/>
                    <a:p>
                      <a:r>
                        <a:rPr lang="es-MX" dirty="0" err="1" smtClean="0"/>
                        <a:t>realized</a:t>
                      </a:r>
                      <a:r>
                        <a:rPr lang="es-MX" baseline="0" dirty="0" smtClean="0"/>
                        <a:t>  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 err="1" smtClean="0"/>
                        <a:t>asked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</a:tr>
              <a:tr h="634314">
                <a:tc>
                  <a:txBody>
                    <a:bodyPr/>
                    <a:lstStyle/>
                    <a:p>
                      <a:r>
                        <a:rPr lang="es-MX" dirty="0" err="1" smtClean="0"/>
                        <a:t>phoned</a:t>
                      </a:r>
                      <a:r>
                        <a:rPr lang="es-MX" baseline="0" dirty="0" smtClean="0"/>
                        <a:t>   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</a:tr>
              <a:tr h="634314">
                <a:tc>
                  <a:txBody>
                    <a:bodyPr/>
                    <a:lstStyle/>
                    <a:p>
                      <a:r>
                        <a:rPr lang="es-MX" dirty="0" err="1" smtClean="0"/>
                        <a:t>replied</a:t>
                      </a:r>
                      <a:r>
                        <a:rPr lang="es-MX" baseline="0" dirty="0" smtClean="0"/>
                        <a:t>    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</a:tr>
              <a:tr h="634314">
                <a:tc>
                  <a:txBody>
                    <a:bodyPr/>
                    <a:lstStyle/>
                    <a:p>
                      <a:r>
                        <a:rPr lang="es-MX" dirty="0" err="1" smtClean="0"/>
                        <a:t>saved</a:t>
                      </a:r>
                      <a:r>
                        <a:rPr lang="es-MX" baseline="0" dirty="0" smtClean="0"/>
                        <a:t>     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</a:tr>
              <a:tr h="634314">
                <a:tc>
                  <a:txBody>
                    <a:bodyPr/>
                    <a:lstStyle/>
                    <a:p>
                      <a:r>
                        <a:rPr lang="es-MX" dirty="0" err="1" smtClean="0"/>
                        <a:t>travelled</a:t>
                      </a:r>
                      <a:r>
                        <a:rPr lang="es-MX" baseline="0" dirty="0" smtClean="0"/>
                        <a:t>   </a:t>
                      </a:r>
                      <a:endParaRPr lang="es-MX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MX" dirty="0" smtClean="0"/>
                    </a:p>
                    <a:p>
                      <a:endParaRPr lang="es-MX" dirty="0" smtClean="0"/>
                    </a:p>
                    <a:p>
                      <a:endParaRPr lang="es-A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2 Rectángulo"/>
          <p:cNvSpPr/>
          <p:nvPr/>
        </p:nvSpPr>
        <p:spPr>
          <a:xfrm>
            <a:off x="4968289" y="80916"/>
            <a:ext cx="128592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-ED</a:t>
            </a:r>
            <a:endParaRPr lang="es-ES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3877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4911018"/>
              </p:ext>
            </p:extLst>
          </p:nvPr>
        </p:nvGraphicFramePr>
        <p:xfrm>
          <a:off x="958468" y="1233888"/>
          <a:ext cx="10322805" cy="54253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40935"/>
                <a:gridCol w="3440935"/>
                <a:gridCol w="3440935"/>
              </a:tblGrid>
              <a:tr h="705081">
                <a:tc>
                  <a:txBody>
                    <a:bodyPr/>
                    <a:lstStyle/>
                    <a:p>
                      <a:pPr algn="ctr"/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AR" dirty="0"/>
                    </a:p>
                  </a:txBody>
                  <a:tcPr/>
                </a:tc>
              </a:tr>
              <a:tr h="634314">
                <a:tc>
                  <a:txBody>
                    <a:bodyPr/>
                    <a:lstStyle/>
                    <a:p>
                      <a:r>
                        <a:rPr lang="es-MX" dirty="0" err="1" smtClean="0"/>
                        <a:t>played</a:t>
                      </a:r>
                      <a:r>
                        <a:rPr lang="es-MX" dirty="0" smtClean="0"/>
                        <a:t>   -   </a:t>
                      </a:r>
                      <a:r>
                        <a:rPr lang="es-MX" dirty="0" err="1" smtClean="0"/>
                        <a:t>didn’t</a:t>
                      </a:r>
                      <a:r>
                        <a:rPr lang="es-MX" dirty="0" smtClean="0"/>
                        <a:t> </a:t>
                      </a:r>
                      <a:r>
                        <a:rPr lang="es-MX" dirty="0" err="1" smtClean="0"/>
                        <a:t>play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 err="1" smtClean="0"/>
                        <a:t>looked</a:t>
                      </a:r>
                      <a:r>
                        <a:rPr lang="es-MX" baseline="0" dirty="0" smtClean="0"/>
                        <a:t>   -   </a:t>
                      </a:r>
                      <a:r>
                        <a:rPr lang="es-MX" baseline="0" dirty="0" err="1" smtClean="0"/>
                        <a:t>didn’t</a:t>
                      </a:r>
                      <a:r>
                        <a:rPr lang="es-MX" baseline="0" dirty="0" smtClean="0"/>
                        <a:t> look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 err="1" smtClean="0"/>
                        <a:t>decided</a:t>
                      </a:r>
                      <a:r>
                        <a:rPr lang="es-MX" baseline="0" dirty="0" smtClean="0"/>
                        <a:t>   -    </a:t>
                      </a:r>
                      <a:r>
                        <a:rPr lang="es-MX" baseline="0" dirty="0" err="1" smtClean="0"/>
                        <a:t>didn’t</a:t>
                      </a:r>
                      <a:r>
                        <a:rPr lang="es-MX" baseline="0" dirty="0" smtClean="0"/>
                        <a:t> decide</a:t>
                      </a:r>
                      <a:endParaRPr lang="es-AR" dirty="0"/>
                    </a:p>
                  </a:txBody>
                  <a:tcPr/>
                </a:tc>
              </a:tr>
              <a:tr h="634314">
                <a:tc>
                  <a:txBody>
                    <a:bodyPr/>
                    <a:lstStyle/>
                    <a:p>
                      <a:r>
                        <a:rPr lang="es-MX" dirty="0" err="1" smtClean="0"/>
                        <a:t>used</a:t>
                      </a:r>
                      <a:r>
                        <a:rPr lang="es-MX" dirty="0" smtClean="0"/>
                        <a:t>     </a:t>
                      </a:r>
                      <a:r>
                        <a:rPr lang="es-MX" dirty="0" smtClean="0"/>
                        <a:t>-    </a:t>
                      </a:r>
                      <a:r>
                        <a:rPr lang="es-MX" dirty="0" err="1" smtClean="0"/>
                        <a:t>didn’t</a:t>
                      </a:r>
                      <a:r>
                        <a:rPr lang="es-MX" dirty="0" smtClean="0"/>
                        <a:t> use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 err="1" smtClean="0"/>
                        <a:t>booked</a:t>
                      </a:r>
                      <a:r>
                        <a:rPr lang="es-MX" dirty="0" smtClean="0"/>
                        <a:t>    -   </a:t>
                      </a:r>
                      <a:r>
                        <a:rPr lang="es-MX" dirty="0" err="1" smtClean="0"/>
                        <a:t>didn’t</a:t>
                      </a:r>
                      <a:r>
                        <a:rPr lang="es-MX" dirty="0" smtClean="0"/>
                        <a:t> </a:t>
                      </a:r>
                      <a:r>
                        <a:rPr lang="es-MX" dirty="0" err="1" smtClean="0"/>
                        <a:t>book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 err="1" smtClean="0"/>
                        <a:t>needed</a:t>
                      </a:r>
                      <a:r>
                        <a:rPr lang="es-MX" dirty="0" smtClean="0"/>
                        <a:t>    -    </a:t>
                      </a:r>
                      <a:r>
                        <a:rPr lang="es-MX" dirty="0" err="1" smtClean="0"/>
                        <a:t>didn’t</a:t>
                      </a:r>
                      <a:r>
                        <a:rPr lang="es-MX" dirty="0" smtClean="0"/>
                        <a:t> </a:t>
                      </a:r>
                      <a:r>
                        <a:rPr lang="es-MX" dirty="0" err="1" smtClean="0"/>
                        <a:t>need</a:t>
                      </a:r>
                      <a:r>
                        <a:rPr lang="es-MX" dirty="0" smtClean="0"/>
                        <a:t> </a:t>
                      </a:r>
                      <a:endParaRPr lang="es-AR" dirty="0"/>
                    </a:p>
                  </a:txBody>
                  <a:tcPr/>
                </a:tc>
              </a:tr>
              <a:tr h="634314">
                <a:tc>
                  <a:txBody>
                    <a:bodyPr/>
                    <a:lstStyle/>
                    <a:p>
                      <a:r>
                        <a:rPr lang="es-MX" dirty="0" err="1" smtClean="0"/>
                        <a:t>realized</a:t>
                      </a:r>
                      <a:r>
                        <a:rPr lang="es-MX" baseline="0" dirty="0" smtClean="0"/>
                        <a:t>  -   </a:t>
                      </a:r>
                      <a:r>
                        <a:rPr lang="es-MX" baseline="0" dirty="0" err="1" smtClean="0"/>
                        <a:t>didn’t</a:t>
                      </a:r>
                      <a:r>
                        <a:rPr lang="es-MX" baseline="0" dirty="0" smtClean="0"/>
                        <a:t> </a:t>
                      </a:r>
                      <a:r>
                        <a:rPr lang="es-MX" baseline="0" dirty="0" err="1" smtClean="0"/>
                        <a:t>realize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 err="1" smtClean="0"/>
                        <a:t>asked</a:t>
                      </a:r>
                      <a:r>
                        <a:rPr lang="es-MX" dirty="0" smtClean="0"/>
                        <a:t>       -   </a:t>
                      </a:r>
                      <a:r>
                        <a:rPr lang="es-MX" dirty="0" err="1" smtClean="0"/>
                        <a:t>didn’t</a:t>
                      </a:r>
                      <a:r>
                        <a:rPr lang="es-MX" dirty="0" smtClean="0"/>
                        <a:t> </a:t>
                      </a:r>
                      <a:r>
                        <a:rPr lang="es-MX" dirty="0" err="1" smtClean="0"/>
                        <a:t>ask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</a:tr>
              <a:tr h="634314">
                <a:tc>
                  <a:txBody>
                    <a:bodyPr/>
                    <a:lstStyle/>
                    <a:p>
                      <a:r>
                        <a:rPr lang="es-MX" dirty="0" err="1" smtClean="0"/>
                        <a:t>phoned</a:t>
                      </a:r>
                      <a:r>
                        <a:rPr lang="es-MX" baseline="0" dirty="0" smtClean="0"/>
                        <a:t>   -     </a:t>
                      </a:r>
                      <a:r>
                        <a:rPr lang="es-MX" baseline="0" dirty="0" err="1" smtClean="0"/>
                        <a:t>didn’t</a:t>
                      </a:r>
                      <a:r>
                        <a:rPr lang="es-MX" baseline="0" dirty="0" smtClean="0"/>
                        <a:t> </a:t>
                      </a:r>
                      <a:r>
                        <a:rPr lang="es-MX" baseline="0" dirty="0" err="1" smtClean="0"/>
                        <a:t>phone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</a:tr>
              <a:tr h="634314">
                <a:tc>
                  <a:txBody>
                    <a:bodyPr/>
                    <a:lstStyle/>
                    <a:p>
                      <a:r>
                        <a:rPr lang="es-MX" dirty="0" err="1" smtClean="0"/>
                        <a:t>replied</a:t>
                      </a:r>
                      <a:r>
                        <a:rPr lang="es-MX" baseline="0" dirty="0" smtClean="0"/>
                        <a:t>    -     </a:t>
                      </a:r>
                      <a:r>
                        <a:rPr lang="es-MX" baseline="0" dirty="0" err="1" smtClean="0"/>
                        <a:t>didn’t</a:t>
                      </a:r>
                      <a:r>
                        <a:rPr lang="es-MX" baseline="0" dirty="0" smtClean="0"/>
                        <a:t> </a:t>
                      </a:r>
                      <a:r>
                        <a:rPr lang="es-MX" baseline="0" dirty="0" err="1" smtClean="0"/>
                        <a:t>reply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</a:tr>
              <a:tr h="634314">
                <a:tc>
                  <a:txBody>
                    <a:bodyPr/>
                    <a:lstStyle/>
                    <a:p>
                      <a:r>
                        <a:rPr lang="es-MX" dirty="0" err="1" smtClean="0"/>
                        <a:t>saved</a:t>
                      </a:r>
                      <a:r>
                        <a:rPr lang="es-MX" baseline="0" dirty="0" smtClean="0"/>
                        <a:t>     -      </a:t>
                      </a:r>
                      <a:r>
                        <a:rPr lang="es-MX" baseline="0" dirty="0" err="1" smtClean="0"/>
                        <a:t>didn’t</a:t>
                      </a:r>
                      <a:r>
                        <a:rPr lang="es-MX" baseline="0" dirty="0" smtClean="0"/>
                        <a:t> </a:t>
                      </a:r>
                      <a:r>
                        <a:rPr lang="es-MX" baseline="0" dirty="0" err="1" smtClean="0"/>
                        <a:t>save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</a:tr>
              <a:tr h="634314">
                <a:tc>
                  <a:txBody>
                    <a:bodyPr/>
                    <a:lstStyle/>
                    <a:p>
                      <a:r>
                        <a:rPr lang="es-MX" dirty="0" err="1" smtClean="0"/>
                        <a:t>travelled</a:t>
                      </a:r>
                      <a:r>
                        <a:rPr lang="es-MX" baseline="0" dirty="0" smtClean="0"/>
                        <a:t>   -   </a:t>
                      </a:r>
                      <a:r>
                        <a:rPr lang="es-MX" baseline="0" dirty="0" err="1" smtClean="0"/>
                        <a:t>didn’t</a:t>
                      </a:r>
                      <a:r>
                        <a:rPr lang="es-MX" baseline="0" dirty="0" smtClean="0"/>
                        <a:t> </a:t>
                      </a:r>
                      <a:r>
                        <a:rPr lang="es-MX" baseline="0" dirty="0" err="1" smtClean="0"/>
                        <a:t>travel</a:t>
                      </a:r>
                      <a:endParaRPr lang="es-MX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MX" dirty="0" smtClean="0"/>
                    </a:p>
                    <a:p>
                      <a:endParaRPr lang="es-MX" dirty="0" smtClean="0"/>
                    </a:p>
                    <a:p>
                      <a:endParaRPr lang="es-A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2 Rectángulo"/>
          <p:cNvSpPr/>
          <p:nvPr/>
        </p:nvSpPr>
        <p:spPr>
          <a:xfrm>
            <a:off x="5078213" y="136001"/>
            <a:ext cx="18473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endParaRPr lang="es-ES" sz="36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2" name="1 Rectángulo"/>
          <p:cNvSpPr/>
          <p:nvPr/>
        </p:nvSpPr>
        <p:spPr>
          <a:xfrm>
            <a:off x="1380400" y="1192883"/>
            <a:ext cx="958544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SIMPLE PAST – </a:t>
            </a:r>
            <a:r>
              <a:rPr lang="es-ES" sz="40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affirmative</a:t>
            </a:r>
            <a:r>
              <a:rPr lang="es-ES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and </a:t>
            </a:r>
            <a:r>
              <a:rPr lang="es-ES" sz="40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negative</a:t>
            </a:r>
            <a:endParaRPr lang="es-ES" sz="4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36571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6445" y="1014190"/>
            <a:ext cx="7703655" cy="5157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9 CuadroTexto"/>
          <p:cNvSpPr txBox="1"/>
          <p:nvPr/>
        </p:nvSpPr>
        <p:spPr>
          <a:xfrm>
            <a:off x="6016826" y="4049947"/>
            <a:ext cx="90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asked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6016826" y="4597119"/>
            <a:ext cx="12618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decided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6142931" y="5087636"/>
            <a:ext cx="90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replied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6016826" y="5554071"/>
            <a:ext cx="1621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>
                <a:solidFill>
                  <a:srgbClr val="FF0000"/>
                </a:solidFill>
              </a:rPr>
              <a:t>d</a:t>
            </a:r>
            <a:r>
              <a:rPr lang="es-MX" b="1" dirty="0" err="1" smtClean="0">
                <a:solidFill>
                  <a:srgbClr val="FF0000"/>
                </a:solidFill>
              </a:rPr>
              <a:t>idn’t</a:t>
            </a:r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want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10443990" y="615497"/>
            <a:ext cx="1296906" cy="40011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chemeClr val="bg1"/>
                </a:solidFill>
              </a:rPr>
              <a:t>Page 57</a:t>
            </a:r>
            <a:endParaRPr lang="es-AR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8763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F4e_ElemSB_7.9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519611" y="657726"/>
            <a:ext cx="609600" cy="6096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808" y="285215"/>
            <a:ext cx="9256406" cy="3484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7753" y="3901635"/>
            <a:ext cx="7809045" cy="25762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2 Conector recto"/>
          <p:cNvCxnSpPr/>
          <p:nvPr/>
        </p:nvCxnSpPr>
        <p:spPr>
          <a:xfrm>
            <a:off x="1297753" y="2148289"/>
            <a:ext cx="206239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7 Conector recto"/>
          <p:cNvCxnSpPr/>
          <p:nvPr/>
        </p:nvCxnSpPr>
        <p:spPr>
          <a:xfrm>
            <a:off x="3667497" y="1463407"/>
            <a:ext cx="106975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Conector recto"/>
          <p:cNvCxnSpPr/>
          <p:nvPr/>
        </p:nvCxnSpPr>
        <p:spPr>
          <a:xfrm>
            <a:off x="4202375" y="1782896"/>
            <a:ext cx="227554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Conector recto"/>
          <p:cNvCxnSpPr/>
          <p:nvPr/>
        </p:nvCxnSpPr>
        <p:spPr>
          <a:xfrm>
            <a:off x="5420299" y="2489811"/>
            <a:ext cx="265506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8 CuadroTexto"/>
          <p:cNvSpPr txBox="1"/>
          <p:nvPr/>
        </p:nvSpPr>
        <p:spPr>
          <a:xfrm>
            <a:off x="10519611" y="1647162"/>
            <a:ext cx="1296906" cy="40011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chemeClr val="bg1"/>
                </a:solidFill>
              </a:rPr>
              <a:t>Page 136</a:t>
            </a:r>
            <a:endParaRPr lang="es-AR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3217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83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3796" y="1255924"/>
            <a:ext cx="8948232" cy="4746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Flecha derecha"/>
          <p:cNvSpPr/>
          <p:nvPr/>
        </p:nvSpPr>
        <p:spPr>
          <a:xfrm>
            <a:off x="837282" y="2754217"/>
            <a:ext cx="706514" cy="17627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" name="4 Flecha derecha"/>
          <p:cNvSpPr/>
          <p:nvPr/>
        </p:nvSpPr>
        <p:spPr>
          <a:xfrm>
            <a:off x="837282" y="4052372"/>
            <a:ext cx="706514" cy="17627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" name="5 CuadroTexto"/>
          <p:cNvSpPr txBox="1"/>
          <p:nvPr/>
        </p:nvSpPr>
        <p:spPr>
          <a:xfrm>
            <a:off x="10519611" y="666661"/>
            <a:ext cx="1296906" cy="40011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chemeClr val="bg1"/>
                </a:solidFill>
              </a:rPr>
              <a:t>Page 136</a:t>
            </a:r>
            <a:endParaRPr lang="es-AR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9089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585" y="522424"/>
            <a:ext cx="7339243" cy="36432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EF4e_ElemSB_7.10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271277" y="522424"/>
            <a:ext cx="609600" cy="609600"/>
          </a:xfrm>
          <a:prstGeom prst="rect">
            <a:avLst/>
          </a:prstGeom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191" y="4852815"/>
            <a:ext cx="6419850" cy="158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EF4e_ElemSB_7.11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080222" y="4111758"/>
            <a:ext cx="609600" cy="609600"/>
          </a:xfrm>
          <a:prstGeom prst="rect">
            <a:avLst/>
          </a:prstGeom>
        </p:spPr>
      </p:pic>
      <p:sp>
        <p:nvSpPr>
          <p:cNvPr id="8" name="7 Elipse"/>
          <p:cNvSpPr/>
          <p:nvPr/>
        </p:nvSpPr>
        <p:spPr>
          <a:xfrm>
            <a:off x="2665117" y="5728771"/>
            <a:ext cx="1022683" cy="401680"/>
          </a:xfrm>
          <a:prstGeom prst="ellipse">
            <a:avLst/>
          </a:prstGeom>
          <a:noFill/>
          <a:ln w="38100">
            <a:solidFill>
              <a:srgbClr val="ED1F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9" name="8 Elipse"/>
          <p:cNvSpPr/>
          <p:nvPr/>
        </p:nvSpPr>
        <p:spPr>
          <a:xfrm>
            <a:off x="6080222" y="5728771"/>
            <a:ext cx="1022683" cy="401680"/>
          </a:xfrm>
          <a:prstGeom prst="ellipse">
            <a:avLst/>
          </a:prstGeom>
          <a:noFill/>
          <a:ln w="38100">
            <a:solidFill>
              <a:srgbClr val="ED1F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0" name="9 Elipse"/>
          <p:cNvSpPr/>
          <p:nvPr/>
        </p:nvSpPr>
        <p:spPr>
          <a:xfrm>
            <a:off x="1803411" y="6015210"/>
            <a:ext cx="1022683" cy="429886"/>
          </a:xfrm>
          <a:prstGeom prst="ellipse">
            <a:avLst/>
          </a:prstGeom>
          <a:noFill/>
          <a:ln w="38100">
            <a:solidFill>
              <a:srgbClr val="ED1F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3145" y="2965455"/>
            <a:ext cx="4263991" cy="270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10 CuadroTexto"/>
          <p:cNvSpPr txBox="1"/>
          <p:nvPr/>
        </p:nvSpPr>
        <p:spPr>
          <a:xfrm>
            <a:off x="10443990" y="615497"/>
            <a:ext cx="1296906" cy="40011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chemeClr val="bg1"/>
                </a:solidFill>
              </a:rPr>
              <a:t>Page 57</a:t>
            </a:r>
            <a:endParaRPr lang="es-AR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9824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6933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3920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676</TotalTime>
  <Words>314</Words>
  <Application>Microsoft Office PowerPoint</Application>
  <PresentationFormat>Personalizado</PresentationFormat>
  <Paragraphs>96</Paragraphs>
  <Slides>15</Slides>
  <Notes>0</Notes>
  <HiddenSlides>0</HiddenSlides>
  <MMClips>5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16" baseType="lpstr"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Gladys</dc:creator>
  <cp:lastModifiedBy>gladysmaba@outlook.com</cp:lastModifiedBy>
  <cp:revision>71</cp:revision>
  <dcterms:created xsi:type="dcterms:W3CDTF">2020-04-08T01:26:02Z</dcterms:created>
  <dcterms:modified xsi:type="dcterms:W3CDTF">2026-05-12T19:45:20Z</dcterms:modified>
</cp:coreProperties>
</file>