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43" r:id="rId2"/>
    <p:sldId id="744" r:id="rId3"/>
    <p:sldId id="745" r:id="rId4"/>
    <p:sldId id="746" r:id="rId5"/>
    <p:sldId id="747" r:id="rId6"/>
    <p:sldId id="748" r:id="rId7"/>
    <p:sldId id="749" r:id="rId8"/>
    <p:sldId id="750" r:id="rId9"/>
    <p:sldId id="751" r:id="rId10"/>
    <p:sldId id="759" r:id="rId11"/>
    <p:sldId id="754" r:id="rId12"/>
    <p:sldId id="755" r:id="rId13"/>
    <p:sldId id="763" r:id="rId14"/>
    <p:sldId id="760" r:id="rId15"/>
    <p:sldId id="762" r:id="rId16"/>
    <p:sldId id="761" r:id="rId17"/>
    <p:sldId id="764" r:id="rId18"/>
    <p:sldId id="765" r:id="rId19"/>
    <p:sldId id="766" r:id="rId20"/>
    <p:sldId id="767" r:id="rId21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33CC33"/>
    <a:srgbClr val="D60093"/>
    <a:srgbClr val="CC66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-49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61033D-DB49-4B67-BC1A-3BFD890C1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9C26D88-BD78-460C-8D52-9DB2B3078A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E155AEA-E4D5-4B08-A943-91ECC1B1D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643E0651-2692-471F-94ED-C31A09BC7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DB6C05A-50C8-4EAF-B2A1-80DDEDAB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0612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1447CAF-A233-4382-AA9F-8D41C8B3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B18AFB4-2BF5-4039-BF2E-216312D86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5B698B4-FA22-4297-8420-AAC692248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93A0E27-0FD6-426C-BCD1-C2CBB28FF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17642A22-9E34-4AED-A609-01F64240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960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6ED47943-D4D8-4DB8-8809-2E28FF1263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F9A2E597-DAC5-4E9D-8C8A-F35A3FC63C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03499F6-0873-4526-883C-3982E4E9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A4ACB26-01AF-40B3-B636-6BCDBA700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FAC6952-BA79-4C49-924A-0BDD604CC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5620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0E00262-6C3C-466E-908F-43F1C7EE0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7C2C985-FC66-41B8-85CC-C8A623936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6A75E88-0802-4565-BCA8-2194ABBB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F3404C8-7D72-4540-BF21-B59F2DF2B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22B1CC8-AB4B-4152-BFDF-C3D49D48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8029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8137773-1CFD-4EC6-88A2-D8CEE56EF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3822B0A-FF5C-4BBD-A720-BD3CAF4BD3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C3C876C-9615-453C-938D-93D853A7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2ECACA5-8AF8-4976-A2B2-FF4471FB1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DE37750-738D-4EC6-98D4-F8EB323B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0954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F7B8C2-86BE-41AF-BF5A-072EBD9E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9C2ADF5-3C1B-4D8F-96F8-9AD6AE3B5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1DBAB2E0-A669-4BD7-A34E-D475DB17B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4B79A91-9AFF-44EA-BDE9-20236E0D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DF02809-F42B-46D8-8084-AF028A27F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E96DDD5-F794-4E65-AE1B-DA3B2D63A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7128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35C67C4-173C-470D-B890-C04DA5E2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6D058D9-53DB-4416-A3CD-15020D965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DA8753A5-EB03-4903-8D88-9B667BDB8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3B35A358-8FAE-48DA-9EEA-E48C82552B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471A15C-F61A-4EF6-86ED-D8D019550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A21BE825-BD88-49B8-8243-0A6B5EED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6BA90D92-8415-4B06-B0D9-F30D8205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2036D36E-7398-414D-BCA9-C7148002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5065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74B8FB9-C26D-4407-AB46-334B3037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07D3B61F-BF10-4C6C-A4C9-E73576B3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DBCB7E34-A80D-4E1D-AB04-5CA3FC7A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9BB813A6-6C62-4B9B-B842-B973F717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9371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886FF0B0-EB7B-44E2-BB5A-430CD363D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D605EF91-B5EE-49EC-9F1C-25A1DB85F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F85D3D82-E447-4809-8E6D-D0F6502F5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955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333D907-4874-442B-AC92-AF9EC03A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63697D1-73D9-4B22-875C-28A5CB39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D8FA2FE0-5EF9-4468-9B86-925CB29A1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0D152E9-A880-4F61-AD60-B3BA95C6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18F406C-ED93-4BE1-B89B-E3DC5984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2AADD8DF-7B2F-461D-949B-ED51D73EB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2460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FFD76E9-F51D-4B27-B56A-2789A03A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BED7DC9B-40DC-4D82-8FDE-A82E3FC1F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A8A5155-8699-412F-B87F-5B2D31295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0BF69174-7AC2-497E-81AA-127C091F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6FDB0D7-E069-410B-910B-7A5B0B73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A391F95-9CB2-4101-935A-BCA94775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5467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21199E83-9E39-41AB-A197-782DA3EC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BA459D4-2E86-4E39-8652-17751EF7B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4EB2A35-44D3-46C5-A1FB-DF68B2F12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ACE10-1B7F-4E67-81F8-B0C9324A941D}" type="datetimeFigureOut">
              <a:rPr lang="es-AR" smtClean="0"/>
              <a:t>12/3/2025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68BAC94-F1A8-4669-94D7-D8FC3B368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76D39D95-6B63-45C6-9094-BCF946D30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6F8B-FA51-431F-8598-DA6C8C4F6B3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278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17" Type="http://schemas.openxmlformats.org/officeDocument/2006/relationships/image" Target="../media/image21.png"/><Relationship Id="rId2" Type="http://schemas.openxmlformats.org/officeDocument/2006/relationships/audio" Target="../media/media7.mp3"/><Relationship Id="rId16" Type="http://schemas.openxmlformats.org/officeDocument/2006/relationships/image" Target="../media/image32.png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audio" Target="../media/media8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media" Target="../media/media10.mp3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png"/><Relationship Id="rId4" Type="http://schemas.openxmlformats.org/officeDocument/2006/relationships/audio" Target="../media/media10.mp3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86" y="1323459"/>
            <a:ext cx="9498012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50" y="3336217"/>
            <a:ext cx="3099872" cy="178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69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60" y="1036320"/>
            <a:ext cx="5101068" cy="436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88480" y="1146048"/>
            <a:ext cx="5047488" cy="428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go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to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bed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late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last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night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What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time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go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to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bed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cook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lunch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or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dinner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yesterday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What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cook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go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for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a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walk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at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the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weekend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Where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go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see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a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good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film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last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week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What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film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see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buy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any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clothes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last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month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</a:p>
          <a:p>
            <a:pPr>
              <a:lnSpc>
                <a:spcPts val="3300"/>
              </a:lnSpc>
            </a:pP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What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did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you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es-MX" sz="2000" b="1" dirty="0" err="1" smtClean="0">
                <a:solidFill>
                  <a:srgbClr val="70AD47">
                    <a:lumMod val="75000"/>
                  </a:srgbClr>
                </a:solidFill>
              </a:rPr>
              <a:t>buy</a:t>
            </a:r>
            <a:r>
              <a:rPr lang="es-MX" sz="2000" b="1" dirty="0" smtClean="0">
                <a:solidFill>
                  <a:srgbClr val="70AD47">
                    <a:lumMod val="75000"/>
                  </a:srgbClr>
                </a:solidFill>
              </a:rPr>
              <a:t>?</a:t>
            </a:r>
            <a:endParaRPr lang="es-AR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41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2" y="336105"/>
            <a:ext cx="7107921" cy="2650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8256" y="1051560"/>
            <a:ext cx="609600" cy="609600"/>
          </a:xfrm>
          <a:prstGeom prst="rect">
            <a:avLst/>
          </a:prstGeom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55" y="3059106"/>
            <a:ext cx="5537708" cy="30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BC Songs for children  English Alphabet Songs  3D Animation Nursery Rhym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22015" y="4735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742" y="768096"/>
            <a:ext cx="7898562" cy="501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PreintSB_1.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29088" y="990600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901696" y="2731008"/>
            <a:ext cx="6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accent6">
                    <a:lumMod val="75000"/>
                  </a:schemeClr>
                </a:solidFill>
              </a:rPr>
              <a:t>tree</a:t>
            </a:r>
            <a:endParaRPr lang="es-AR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19728" y="2683353"/>
            <a:ext cx="6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accent6">
                    <a:lumMod val="75000"/>
                  </a:schemeClr>
                </a:solidFill>
              </a:rPr>
              <a:t>egg</a:t>
            </a:r>
            <a:endParaRPr lang="es-AR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5743" y="2680014"/>
            <a:ext cx="6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accent6">
                    <a:lumMod val="75000"/>
                  </a:schemeClr>
                </a:solidFill>
              </a:rPr>
              <a:t>bike</a:t>
            </a:r>
            <a:endParaRPr lang="es-AR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054096" y="2883408"/>
            <a:ext cx="6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71616" y="2711607"/>
            <a:ext cx="914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00" i="1" dirty="0" err="1" smtClean="0">
                <a:solidFill>
                  <a:schemeClr val="accent6">
                    <a:lumMod val="75000"/>
                  </a:schemeClr>
                </a:solidFill>
              </a:rPr>
              <a:t>phone</a:t>
            </a:r>
            <a:endParaRPr lang="es-AR" sz="19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7217664" y="2703958"/>
            <a:ext cx="6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accent6">
                    <a:lumMod val="75000"/>
                  </a:schemeClr>
                </a:solidFill>
              </a:rPr>
              <a:t>boot</a:t>
            </a:r>
            <a:endParaRPr lang="es-AR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8241792" y="2683353"/>
            <a:ext cx="670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chemeClr val="accent6">
                    <a:lumMod val="75000"/>
                  </a:schemeClr>
                </a:solidFill>
              </a:rPr>
              <a:t>car</a:t>
            </a:r>
            <a:endParaRPr lang="es-AR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69" y="4061587"/>
            <a:ext cx="257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871" y="4061587"/>
            <a:ext cx="24765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51" y="3173980"/>
            <a:ext cx="323850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615" y="3832987"/>
            <a:ext cx="2762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13" y="3414014"/>
            <a:ext cx="2571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198" y="3530981"/>
            <a:ext cx="24765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729" y="3206877"/>
            <a:ext cx="27622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719" y="3173980"/>
            <a:ext cx="2762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572" y="3206877"/>
            <a:ext cx="19050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EF4e_PreintSB_1.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229088" y="37275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2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0" y="356840"/>
            <a:ext cx="5653087" cy="621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54" y="356840"/>
            <a:ext cx="5793105" cy="591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1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44" y="408178"/>
            <a:ext cx="7470383" cy="234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192" y="807720"/>
            <a:ext cx="609600" cy="609600"/>
          </a:xfrm>
          <a:prstGeom prst="rect">
            <a:avLst/>
          </a:prstGeom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82" y="2042287"/>
            <a:ext cx="115252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019" y="2450592"/>
            <a:ext cx="1628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81785"/>
            <a:ext cx="2305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102" y="2042287"/>
            <a:ext cx="117157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060" y="2441067"/>
            <a:ext cx="18383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5" y="3410649"/>
            <a:ext cx="7984717" cy="192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EF4e_PreintSB_1.1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82784" y="3631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4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72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3" y="680974"/>
            <a:ext cx="4949642" cy="342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240" y="406169"/>
            <a:ext cx="5385743" cy="593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1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12" y="1133856"/>
            <a:ext cx="10710073" cy="30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53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38200" y="1266940"/>
            <a:ext cx="10515600" cy="49100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 Where do you from? (come)</a:t>
            </a:r>
          </a:p>
          <a:p>
            <a:pPr marL="0" indent="0">
              <a:buNone/>
            </a:pPr>
            <a:r>
              <a:rPr lang="en-US" sz="2400" dirty="0"/>
              <a:t>2 Where the train station? (</a:t>
            </a:r>
            <a:r>
              <a:rPr lang="en-US" sz="2400" dirty="0" smtClean="0"/>
              <a:t>is 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3 How often you read </a:t>
            </a:r>
            <a:r>
              <a:rPr lang="en-US" sz="2400" dirty="0" smtClean="0"/>
              <a:t>magazines </a:t>
            </a:r>
            <a:r>
              <a:rPr lang="en-US" sz="2400" dirty="0"/>
              <a:t>? (do)</a:t>
            </a:r>
          </a:p>
          <a:p>
            <a:pPr marL="0" indent="0">
              <a:buNone/>
            </a:pPr>
            <a:r>
              <a:rPr lang="en-US" sz="2400" dirty="0"/>
              <a:t>4 Where your friends from? (are)</a:t>
            </a:r>
          </a:p>
          <a:p>
            <a:pPr marL="0" indent="0">
              <a:buNone/>
            </a:pPr>
            <a:r>
              <a:rPr lang="en-US" sz="2400" dirty="0"/>
              <a:t>5 Why you write to me? (</a:t>
            </a:r>
            <a:r>
              <a:rPr lang="en-US" sz="2400" dirty="0" err="1"/>
              <a:t>didn</a:t>
            </a:r>
            <a:r>
              <a:rPr lang="en-US" sz="2400" dirty="0"/>
              <a:t>' t)</a:t>
            </a:r>
          </a:p>
          <a:p>
            <a:pPr marL="0" indent="0">
              <a:buNone/>
            </a:pPr>
            <a:r>
              <a:rPr lang="en-US" sz="2400" dirty="0"/>
              <a:t>6 Do you often to the cinema? (go)</a:t>
            </a:r>
          </a:p>
          <a:p>
            <a:pPr marL="0" indent="0">
              <a:buNone/>
            </a:pPr>
            <a:r>
              <a:rPr lang="en-US" sz="2400" dirty="0"/>
              <a:t>7 What this word mean? (</a:t>
            </a:r>
            <a:r>
              <a:rPr lang="en-US" sz="2400" dirty="0" smtClean="0"/>
              <a:t>does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8 What time did </a:t>
            </a:r>
            <a:r>
              <a:rPr lang="en-US" sz="2400" dirty="0" smtClean="0"/>
              <a:t>arrive</a:t>
            </a:r>
            <a:r>
              <a:rPr lang="en-US" sz="2400" dirty="0"/>
              <a:t>? (your friends)</a:t>
            </a:r>
          </a:p>
          <a:p>
            <a:pPr marL="0" indent="0">
              <a:buNone/>
            </a:pPr>
            <a:r>
              <a:rPr lang="en-US" sz="2400" dirty="0"/>
              <a:t>9 Does </a:t>
            </a:r>
            <a:r>
              <a:rPr lang="en-US" sz="2400" dirty="0" smtClean="0"/>
              <a:t>finish </a:t>
            </a:r>
            <a:r>
              <a:rPr lang="en-US" sz="2400" dirty="0"/>
              <a:t>at 8.00? (the </a:t>
            </a:r>
            <a:r>
              <a:rPr lang="en-US" sz="2400" dirty="0" smtClean="0"/>
              <a:t>class 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10 Where were born? (you)</a:t>
            </a:r>
            <a:endParaRPr lang="es-AR" sz="2400" dirty="0"/>
          </a:p>
        </p:txBody>
      </p:sp>
      <p:sp>
        <p:nvSpPr>
          <p:cNvPr id="4" name="3 Rectángulo"/>
          <p:cNvSpPr/>
          <p:nvPr/>
        </p:nvSpPr>
        <p:spPr>
          <a:xfrm>
            <a:off x="1392605" y="490066"/>
            <a:ext cx="86387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the word or </a:t>
            </a:r>
            <a:r>
              <a:rPr lang="en-US" sz="28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phrase </a:t>
            </a: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right place in the </a:t>
            </a:r>
            <a:r>
              <a:rPr lang="en-US" sz="28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</a:t>
            </a:r>
            <a:r>
              <a:rPr lang="en-US" sz="2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AR" sz="2800" b="1" dirty="0">
              <a:solidFill>
                <a:srgbClr val="33CC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857302" y="1194198"/>
            <a:ext cx="6096000" cy="467480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1 Where do you </a:t>
            </a:r>
            <a:r>
              <a:rPr lang="en-US" sz="2400" b="1" u="sng" dirty="0">
                <a:solidFill>
                  <a:srgbClr val="33CC33"/>
                </a:solidFill>
              </a:rPr>
              <a:t>come</a:t>
            </a:r>
            <a:r>
              <a:rPr lang="en-US" sz="2400" b="1" dirty="0">
                <a:solidFill>
                  <a:srgbClr val="33CC33"/>
                </a:solidFill>
              </a:rPr>
              <a:t> from?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2 Where </a:t>
            </a:r>
            <a:r>
              <a:rPr lang="en-US" sz="2400" b="1" u="sng" dirty="0">
                <a:solidFill>
                  <a:srgbClr val="33CC33"/>
                </a:solidFill>
              </a:rPr>
              <a:t>is</a:t>
            </a:r>
            <a:r>
              <a:rPr lang="en-US" sz="2400" b="1" dirty="0">
                <a:solidFill>
                  <a:srgbClr val="33CC33"/>
                </a:solidFill>
              </a:rPr>
              <a:t> the train station?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3 How often </a:t>
            </a:r>
            <a:r>
              <a:rPr lang="en-US" sz="2400" b="1" u="sng" dirty="0">
                <a:solidFill>
                  <a:srgbClr val="33CC33"/>
                </a:solidFill>
              </a:rPr>
              <a:t>do</a:t>
            </a:r>
            <a:r>
              <a:rPr lang="en-US" sz="2400" b="1" dirty="0">
                <a:solidFill>
                  <a:srgbClr val="33CC33"/>
                </a:solidFill>
              </a:rPr>
              <a:t> you read magazines?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4 Where </a:t>
            </a:r>
            <a:r>
              <a:rPr lang="en-US" sz="2400" b="1" u="sng" dirty="0">
                <a:solidFill>
                  <a:srgbClr val="33CC33"/>
                </a:solidFill>
              </a:rPr>
              <a:t>are</a:t>
            </a:r>
            <a:r>
              <a:rPr lang="en-US" sz="2400" b="1" dirty="0">
                <a:solidFill>
                  <a:srgbClr val="33CC33"/>
                </a:solidFill>
              </a:rPr>
              <a:t> your friends from?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5 Why </a:t>
            </a:r>
            <a:r>
              <a:rPr lang="en-US" sz="2400" b="1" u="sng" dirty="0">
                <a:solidFill>
                  <a:srgbClr val="33CC33"/>
                </a:solidFill>
              </a:rPr>
              <a:t>didn't</a:t>
            </a:r>
            <a:r>
              <a:rPr lang="en-US" sz="2400" b="1" dirty="0">
                <a:solidFill>
                  <a:srgbClr val="33CC33"/>
                </a:solidFill>
              </a:rPr>
              <a:t> you write to me?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6 Do you often </a:t>
            </a:r>
            <a:r>
              <a:rPr lang="en-US" sz="2400" b="1" u="sng" dirty="0">
                <a:solidFill>
                  <a:srgbClr val="33CC33"/>
                </a:solidFill>
              </a:rPr>
              <a:t>go</a:t>
            </a:r>
            <a:r>
              <a:rPr lang="en-US" sz="2400" b="1" dirty="0">
                <a:solidFill>
                  <a:srgbClr val="33CC33"/>
                </a:solidFill>
              </a:rPr>
              <a:t> to the cinema?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7 What </a:t>
            </a:r>
            <a:r>
              <a:rPr lang="en-US" sz="2400" b="1" u="sng" dirty="0">
                <a:solidFill>
                  <a:srgbClr val="33CC33"/>
                </a:solidFill>
              </a:rPr>
              <a:t>does</a:t>
            </a:r>
            <a:r>
              <a:rPr lang="en-US" sz="2400" b="1" dirty="0">
                <a:solidFill>
                  <a:srgbClr val="33CC33"/>
                </a:solidFill>
              </a:rPr>
              <a:t> this word mean?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8 What time did </a:t>
            </a:r>
            <a:r>
              <a:rPr lang="en-US" sz="2400" b="1" u="sng" dirty="0">
                <a:solidFill>
                  <a:srgbClr val="33CC33"/>
                </a:solidFill>
              </a:rPr>
              <a:t>your friends </a:t>
            </a:r>
            <a:r>
              <a:rPr lang="en-US" sz="2400" b="1" dirty="0">
                <a:solidFill>
                  <a:srgbClr val="33CC33"/>
                </a:solidFill>
              </a:rPr>
              <a:t>arrive?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9 Does </a:t>
            </a:r>
            <a:r>
              <a:rPr lang="en-US" sz="2400" b="1" u="sng" dirty="0">
                <a:solidFill>
                  <a:srgbClr val="33CC33"/>
                </a:solidFill>
              </a:rPr>
              <a:t>the class </a:t>
            </a:r>
            <a:r>
              <a:rPr lang="en-US" sz="2400" b="1" dirty="0">
                <a:solidFill>
                  <a:srgbClr val="33CC33"/>
                </a:solidFill>
              </a:rPr>
              <a:t>finish at 8.00? </a:t>
            </a:r>
          </a:p>
          <a:p>
            <a:pPr>
              <a:lnSpc>
                <a:spcPts val="3600"/>
              </a:lnSpc>
            </a:pPr>
            <a:r>
              <a:rPr lang="en-US" sz="2400" b="1" dirty="0">
                <a:solidFill>
                  <a:srgbClr val="33CC33"/>
                </a:solidFill>
              </a:rPr>
              <a:t>10 Where were </a:t>
            </a:r>
            <a:r>
              <a:rPr lang="en-US" sz="2400" b="1" u="sng" dirty="0">
                <a:solidFill>
                  <a:srgbClr val="33CC33"/>
                </a:solidFill>
              </a:rPr>
              <a:t>you</a:t>
            </a:r>
            <a:r>
              <a:rPr lang="en-US" sz="2400" b="1" dirty="0">
                <a:solidFill>
                  <a:srgbClr val="33CC33"/>
                </a:solidFill>
              </a:rPr>
              <a:t> born? </a:t>
            </a:r>
          </a:p>
        </p:txBody>
      </p:sp>
    </p:spTree>
    <p:extLst>
      <p:ext uri="{BB962C8B-B14F-4D97-AF65-F5344CB8AC3E}">
        <p14:creationId xmlns:p14="http://schemas.microsoft.com/office/powerpoint/2010/main" val="326587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3795" y="1725788"/>
            <a:ext cx="548548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1 you a do have car ?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 </a:t>
            </a:r>
            <a:r>
              <a:rPr lang="en-US" dirty="0"/>
              <a:t>older is brother your you than ?</a:t>
            </a:r>
          </a:p>
          <a:p>
            <a:pPr marL="0" indent="0">
              <a:buNone/>
            </a:pPr>
            <a:r>
              <a:rPr lang="en-US" dirty="0"/>
              <a:t>3 often he how to write does you ?</a:t>
            </a:r>
          </a:p>
          <a:p>
            <a:pPr marL="0" indent="0">
              <a:buNone/>
            </a:pPr>
            <a:r>
              <a:rPr lang="en-US" dirty="0"/>
              <a:t>4 t his time start does what class ?</a:t>
            </a:r>
          </a:p>
          <a:p>
            <a:pPr marL="0" indent="0">
              <a:buNone/>
            </a:pPr>
            <a:r>
              <a:rPr lang="en-US" dirty="0"/>
              <a:t>5 </a:t>
            </a:r>
            <a:r>
              <a:rPr lang="en-US" dirty="0" smtClean="0"/>
              <a:t>Brazil </a:t>
            </a:r>
            <a:r>
              <a:rPr lang="en-US" dirty="0"/>
              <a:t>from is </a:t>
            </a:r>
            <a:r>
              <a:rPr lang="en-US" dirty="0" smtClean="0"/>
              <a:t>friend </a:t>
            </a:r>
            <a:r>
              <a:rPr lang="en-US" dirty="0"/>
              <a:t>your ?</a:t>
            </a:r>
          </a:p>
          <a:p>
            <a:pPr marL="0" indent="0">
              <a:buNone/>
            </a:pPr>
            <a:r>
              <a:rPr lang="en-US" dirty="0"/>
              <a:t>6 languages how you many do speak ?</a:t>
            </a:r>
          </a:p>
          <a:p>
            <a:pPr marL="0" indent="0">
              <a:buNone/>
            </a:pPr>
            <a:r>
              <a:rPr lang="en-US" dirty="0"/>
              <a:t>7 she born where was ?</a:t>
            </a:r>
          </a:p>
          <a:p>
            <a:pPr marL="0" indent="0">
              <a:buNone/>
            </a:pPr>
            <a:r>
              <a:rPr lang="en-US" dirty="0"/>
              <a:t>8 last go where you summer </a:t>
            </a:r>
            <a:r>
              <a:rPr lang="en-US" dirty="0" smtClean="0"/>
              <a:t>did 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dirty="0"/>
              <a:t>9 father doctor your is a ?</a:t>
            </a:r>
          </a:p>
          <a:p>
            <a:pPr marL="0" indent="0">
              <a:buNone/>
            </a:pPr>
            <a:r>
              <a:rPr lang="en-US" dirty="0"/>
              <a:t>I 0 come bus to you by school did ?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2225406" y="649074"/>
            <a:ext cx="8494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 Put </a:t>
            </a:r>
            <a:r>
              <a:rPr lang="en-U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words in the </a:t>
            </a:r>
            <a:r>
              <a:rPr lang="en-US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 </a:t>
            </a:r>
            <a:r>
              <a:rPr lang="en-US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to </a:t>
            </a:r>
            <a:r>
              <a:rPr lang="en-US" sz="28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</a:t>
            </a:r>
            <a:r>
              <a:rPr lang="es-AR" sz="28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s-AR" sz="28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362239" y="1593586"/>
            <a:ext cx="5018185" cy="458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1 </a:t>
            </a:r>
            <a:r>
              <a:rPr lang="en-US" sz="2400" b="1" dirty="0">
                <a:solidFill>
                  <a:srgbClr val="FF3399"/>
                </a:solidFill>
              </a:rPr>
              <a:t>Do you have a car?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2 </a:t>
            </a:r>
            <a:r>
              <a:rPr lang="en-US" sz="2400" b="1" dirty="0">
                <a:solidFill>
                  <a:srgbClr val="FF3399"/>
                </a:solidFill>
              </a:rPr>
              <a:t>Is your brother older than you?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3 </a:t>
            </a:r>
            <a:r>
              <a:rPr lang="en-US" sz="2400" b="1" dirty="0">
                <a:solidFill>
                  <a:srgbClr val="FF3399"/>
                </a:solidFill>
              </a:rPr>
              <a:t>How often does he write to you?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4 </a:t>
            </a:r>
            <a:r>
              <a:rPr lang="en-US" sz="2400" b="1" dirty="0">
                <a:solidFill>
                  <a:srgbClr val="FF3399"/>
                </a:solidFill>
              </a:rPr>
              <a:t>What time does this class start?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5 </a:t>
            </a:r>
            <a:r>
              <a:rPr lang="en-US" sz="2400" b="1" dirty="0">
                <a:solidFill>
                  <a:srgbClr val="FF3399"/>
                </a:solidFill>
              </a:rPr>
              <a:t>Is your friend from Brazil?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6 </a:t>
            </a:r>
            <a:r>
              <a:rPr lang="en-US" sz="2400" b="1" dirty="0">
                <a:solidFill>
                  <a:srgbClr val="FF3399"/>
                </a:solidFill>
              </a:rPr>
              <a:t>How many languages do you speak?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7 </a:t>
            </a:r>
            <a:r>
              <a:rPr lang="en-US" sz="2400" b="1" dirty="0">
                <a:solidFill>
                  <a:srgbClr val="FF3399"/>
                </a:solidFill>
              </a:rPr>
              <a:t>Where was she </a:t>
            </a:r>
            <a:r>
              <a:rPr lang="en-US" sz="2400" b="1" dirty="0" smtClean="0">
                <a:solidFill>
                  <a:srgbClr val="FF3399"/>
                </a:solidFill>
              </a:rPr>
              <a:t>born? </a:t>
            </a: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8 </a:t>
            </a:r>
            <a:r>
              <a:rPr lang="en-US" sz="2400" b="1" dirty="0">
                <a:solidFill>
                  <a:srgbClr val="FF3399"/>
                </a:solidFill>
              </a:rPr>
              <a:t>Where did you go last summer?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9 </a:t>
            </a:r>
            <a:r>
              <a:rPr lang="en-US" sz="2400" b="1" dirty="0">
                <a:solidFill>
                  <a:srgbClr val="FF3399"/>
                </a:solidFill>
              </a:rPr>
              <a:t>Is your father a doctor? </a:t>
            </a:r>
            <a:endParaRPr lang="en-US" sz="2400" b="1" dirty="0" smtClean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r>
              <a:rPr lang="en-US" sz="2400" b="1" dirty="0" smtClean="0">
                <a:solidFill>
                  <a:srgbClr val="FF3399"/>
                </a:solidFill>
              </a:rPr>
              <a:t>10 </a:t>
            </a:r>
            <a:r>
              <a:rPr lang="en-US" sz="2400" b="1" dirty="0">
                <a:solidFill>
                  <a:srgbClr val="FF3399"/>
                </a:solidFill>
              </a:rPr>
              <a:t>Did you come to school by bus?</a:t>
            </a:r>
            <a:endParaRPr lang="es-AR" sz="2400" b="1" dirty="0">
              <a:solidFill>
                <a:srgbClr val="FF3399"/>
              </a:solidFill>
            </a:endParaRPr>
          </a:p>
          <a:p>
            <a:pPr>
              <a:lnSpc>
                <a:spcPts val="3200"/>
              </a:lnSpc>
            </a:pPr>
            <a:endParaRPr lang="en-US" sz="2400" b="1" dirty="0" smtClean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7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035584" y="691202"/>
            <a:ext cx="103117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00" b="1" u="sng" dirty="0">
                <a:solidFill>
                  <a:srgbClr val="5B9BD5"/>
                </a:solidFill>
              </a:rPr>
              <a:t>Write questions </a:t>
            </a:r>
            <a:r>
              <a:rPr lang="en-US" sz="2700" b="1" u="sng" dirty="0" smtClean="0">
                <a:solidFill>
                  <a:srgbClr val="5B9BD5"/>
                </a:solidFill>
              </a:rPr>
              <a:t>in </a:t>
            </a:r>
            <a:r>
              <a:rPr lang="en-US" sz="2700" b="1" u="sng" dirty="0">
                <a:solidFill>
                  <a:srgbClr val="5B9BD5"/>
                </a:solidFill>
              </a:rPr>
              <a:t>the present or past simple</a:t>
            </a:r>
            <a:r>
              <a:rPr lang="en-US" sz="2700" b="1" u="sng" dirty="0" smtClean="0">
                <a:solidFill>
                  <a:srgbClr val="5B9BD5"/>
                </a:solidFill>
              </a:rPr>
              <a:t>.</a:t>
            </a:r>
            <a:endParaRPr lang="en-US" sz="2700" b="1" u="sng" dirty="0">
              <a:solidFill>
                <a:srgbClr val="5B9BD5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1 Where </a:t>
            </a:r>
            <a:r>
              <a:rPr lang="en-US" sz="2300" i="1" dirty="0">
                <a:solidFill>
                  <a:prstClr val="black"/>
                </a:solidFill>
              </a:rPr>
              <a:t>do you go to university </a:t>
            </a:r>
            <a:r>
              <a:rPr lang="en-US" sz="2300" i="1" dirty="0" smtClean="0">
                <a:solidFill>
                  <a:prstClr val="black"/>
                </a:solidFill>
              </a:rPr>
              <a:t>?   </a:t>
            </a:r>
            <a:r>
              <a:rPr lang="es-AR" sz="2300" dirty="0" smtClean="0">
                <a:solidFill>
                  <a:prstClr val="black"/>
                </a:solidFill>
              </a:rPr>
              <a:t>(</a:t>
            </a:r>
            <a:r>
              <a:rPr lang="es-AR" sz="2300" dirty="0" err="1">
                <a:solidFill>
                  <a:prstClr val="black"/>
                </a:solidFill>
              </a:rPr>
              <a:t>you</a:t>
            </a:r>
            <a:r>
              <a:rPr lang="es-AR" sz="2300" dirty="0">
                <a:solidFill>
                  <a:prstClr val="black"/>
                </a:solidFill>
              </a:rPr>
              <a:t> / </a:t>
            </a:r>
            <a:r>
              <a:rPr lang="es-AR" sz="2300" dirty="0" err="1">
                <a:solidFill>
                  <a:prstClr val="black"/>
                </a:solidFill>
              </a:rPr>
              <a:t>go</a:t>
            </a:r>
            <a:r>
              <a:rPr lang="es-AR" sz="2300" dirty="0">
                <a:solidFill>
                  <a:prstClr val="black"/>
                </a:solidFill>
              </a:rPr>
              <a:t> to </a:t>
            </a:r>
            <a:r>
              <a:rPr lang="es-AR" sz="2300" dirty="0" err="1">
                <a:solidFill>
                  <a:prstClr val="black"/>
                </a:solidFill>
              </a:rPr>
              <a:t>university</a:t>
            </a:r>
            <a:r>
              <a:rPr lang="es-AR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300" dirty="0" smtClean="0">
                <a:solidFill>
                  <a:prstClr val="black"/>
                </a:solidFill>
              </a:rPr>
              <a:t>	</a:t>
            </a:r>
            <a:r>
              <a:rPr lang="es-MX" sz="2300" b="1" dirty="0" err="1" smtClean="0">
                <a:solidFill>
                  <a:srgbClr val="5B9BD5"/>
                </a:solidFill>
              </a:rPr>
              <a:t>Where</a:t>
            </a:r>
            <a:r>
              <a:rPr lang="es-MX" sz="2300" b="1" dirty="0" smtClean="0">
                <a:solidFill>
                  <a:srgbClr val="5B9BD5"/>
                </a:solidFill>
              </a:rPr>
              <a:t> do </a:t>
            </a:r>
            <a:r>
              <a:rPr lang="es-MX" sz="2300" b="1" dirty="0" err="1" smtClean="0">
                <a:solidFill>
                  <a:srgbClr val="5B9BD5"/>
                </a:solidFill>
              </a:rPr>
              <a:t>you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go</a:t>
            </a:r>
            <a:r>
              <a:rPr lang="es-MX" sz="2300" b="1" dirty="0" smtClean="0">
                <a:solidFill>
                  <a:srgbClr val="5B9BD5"/>
                </a:solidFill>
              </a:rPr>
              <a:t> to </a:t>
            </a:r>
            <a:r>
              <a:rPr lang="es-MX" sz="2300" b="1" dirty="0" err="1" smtClean="0">
                <a:solidFill>
                  <a:srgbClr val="5B9BD5"/>
                </a:solidFill>
              </a:rPr>
              <a:t>university</a:t>
            </a:r>
            <a:r>
              <a:rPr lang="es-MX" sz="2300" b="1" dirty="0" smtClean="0">
                <a:solidFill>
                  <a:srgbClr val="5B9BD5"/>
                </a:solidFill>
              </a:rPr>
              <a:t>?</a:t>
            </a:r>
            <a:endParaRPr lang="es-AR" sz="2300" b="1" dirty="0">
              <a:solidFill>
                <a:srgbClr val="5B9BD5"/>
              </a:solidFill>
            </a:endParaRPr>
          </a:p>
          <a:p>
            <a:r>
              <a:rPr lang="es-AR" sz="2300" dirty="0">
                <a:solidFill>
                  <a:prstClr val="black"/>
                </a:solidFill>
              </a:rPr>
              <a:t>2 </a:t>
            </a:r>
            <a:r>
              <a:rPr lang="es-AR" sz="2300" dirty="0" err="1">
                <a:solidFill>
                  <a:prstClr val="black"/>
                </a:solidFill>
              </a:rPr>
              <a:t>What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smtClean="0">
                <a:solidFill>
                  <a:prstClr val="black"/>
                </a:solidFill>
              </a:rPr>
              <a:t>?  (</a:t>
            </a:r>
            <a:r>
              <a:rPr lang="es-AR" sz="2300" dirty="0" err="1">
                <a:solidFill>
                  <a:prstClr val="black"/>
                </a:solidFill>
              </a:rPr>
              <a:t>you</a:t>
            </a:r>
            <a:r>
              <a:rPr lang="es-AR" sz="2300" dirty="0">
                <a:solidFill>
                  <a:prstClr val="black"/>
                </a:solidFill>
              </a:rPr>
              <a:t> / do </a:t>
            </a:r>
            <a:r>
              <a:rPr lang="es-AR" sz="2300" dirty="0" err="1">
                <a:solidFill>
                  <a:prstClr val="black"/>
                </a:solidFill>
              </a:rPr>
              <a:t>last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err="1">
                <a:solidFill>
                  <a:prstClr val="black"/>
                </a:solidFill>
              </a:rPr>
              <a:t>night</a:t>
            </a:r>
            <a:r>
              <a:rPr lang="es-AR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300" dirty="0">
                <a:solidFill>
                  <a:prstClr val="black"/>
                </a:solidFill>
              </a:rPr>
              <a:t>	</a:t>
            </a:r>
            <a:r>
              <a:rPr lang="es-MX" sz="2300" b="1" dirty="0" err="1" smtClean="0">
                <a:solidFill>
                  <a:srgbClr val="5B9BD5"/>
                </a:solidFill>
              </a:rPr>
              <a:t>What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did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you</a:t>
            </a:r>
            <a:r>
              <a:rPr lang="es-MX" sz="2300" b="1" dirty="0" smtClean="0">
                <a:solidFill>
                  <a:srgbClr val="5B9BD5"/>
                </a:solidFill>
              </a:rPr>
              <a:t> do </a:t>
            </a:r>
            <a:r>
              <a:rPr lang="es-MX" sz="2300" b="1" dirty="0" err="1" smtClean="0">
                <a:solidFill>
                  <a:srgbClr val="5B9BD5"/>
                </a:solidFill>
              </a:rPr>
              <a:t>last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night</a:t>
            </a:r>
            <a:r>
              <a:rPr lang="es-MX" sz="2300" b="1" dirty="0" smtClean="0">
                <a:solidFill>
                  <a:srgbClr val="5B9BD5"/>
                </a:solidFill>
              </a:rPr>
              <a:t>?</a:t>
            </a:r>
            <a:endParaRPr lang="es-AR" sz="2300" b="1" dirty="0">
              <a:solidFill>
                <a:srgbClr val="5B9BD5"/>
              </a:solidFill>
            </a:endParaRPr>
          </a:p>
          <a:p>
            <a:r>
              <a:rPr lang="es-AR" sz="2300" dirty="0">
                <a:solidFill>
                  <a:prstClr val="black"/>
                </a:solidFill>
              </a:rPr>
              <a:t>3 </a:t>
            </a:r>
            <a:r>
              <a:rPr lang="es-AR" sz="2300" dirty="0" err="1">
                <a:solidFill>
                  <a:prstClr val="black"/>
                </a:solidFill>
              </a:rPr>
              <a:t>What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smtClean="0">
                <a:solidFill>
                  <a:prstClr val="black"/>
                </a:solidFill>
              </a:rPr>
              <a:t>?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n-US" sz="2300" dirty="0" smtClean="0">
                <a:solidFill>
                  <a:prstClr val="black"/>
                </a:solidFill>
              </a:rPr>
              <a:t>(</a:t>
            </a:r>
            <a:r>
              <a:rPr lang="en-US" sz="2300" dirty="0">
                <a:solidFill>
                  <a:prstClr val="black"/>
                </a:solidFill>
              </a:rPr>
              <a:t>TV </a:t>
            </a:r>
            <a:r>
              <a:rPr lang="en-US" sz="2300" dirty="0" err="1">
                <a:solidFill>
                  <a:prstClr val="black"/>
                </a:solidFill>
              </a:rPr>
              <a:t>programmes</a:t>
            </a:r>
            <a:r>
              <a:rPr lang="en-US" sz="2300" dirty="0">
                <a:solidFill>
                  <a:prstClr val="black"/>
                </a:solidFill>
              </a:rPr>
              <a:t> / your girlfriend / watch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dirty="0">
                <a:solidFill>
                  <a:prstClr val="black"/>
                </a:solidFill>
              </a:rPr>
              <a:t>	</a:t>
            </a:r>
            <a:r>
              <a:rPr lang="en-US" sz="2300" b="1" dirty="0" smtClean="0">
                <a:solidFill>
                  <a:srgbClr val="5B9BD5"/>
                </a:solidFill>
              </a:rPr>
              <a:t>What TV </a:t>
            </a:r>
            <a:r>
              <a:rPr lang="en-US" sz="2300" b="1" dirty="0" err="1" smtClean="0">
                <a:solidFill>
                  <a:srgbClr val="5B9BD5"/>
                </a:solidFill>
              </a:rPr>
              <a:t>programmes</a:t>
            </a:r>
            <a:r>
              <a:rPr lang="en-US" sz="2300" b="1" dirty="0" smtClean="0">
                <a:solidFill>
                  <a:srgbClr val="5B9BD5"/>
                </a:solidFill>
              </a:rPr>
              <a:t> does your girlfriend watch?</a:t>
            </a:r>
            <a:endParaRPr lang="en-US" sz="2300" b="1" dirty="0">
              <a:solidFill>
                <a:srgbClr val="5B9BD5"/>
              </a:solidFill>
            </a:endParaRPr>
          </a:p>
          <a:p>
            <a:r>
              <a:rPr lang="es-AR" sz="2300" dirty="0">
                <a:solidFill>
                  <a:prstClr val="black"/>
                </a:solidFill>
              </a:rPr>
              <a:t>4 </a:t>
            </a:r>
            <a:r>
              <a:rPr lang="es-AR" sz="2300" dirty="0" err="1">
                <a:solidFill>
                  <a:prstClr val="black"/>
                </a:solidFill>
              </a:rPr>
              <a:t>When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smtClean="0">
                <a:solidFill>
                  <a:prstClr val="black"/>
                </a:solidFill>
              </a:rPr>
              <a:t>? (</a:t>
            </a:r>
            <a:r>
              <a:rPr lang="es-AR" sz="2300" dirty="0" err="1">
                <a:solidFill>
                  <a:prstClr val="black"/>
                </a:solidFill>
              </a:rPr>
              <a:t>your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err="1">
                <a:solidFill>
                  <a:prstClr val="black"/>
                </a:solidFill>
              </a:rPr>
              <a:t>birthday</a:t>
            </a:r>
            <a:r>
              <a:rPr lang="es-AR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300" dirty="0">
                <a:solidFill>
                  <a:prstClr val="black"/>
                </a:solidFill>
              </a:rPr>
              <a:t>	</a:t>
            </a:r>
            <a:r>
              <a:rPr lang="es-MX" sz="2300" b="1" dirty="0" err="1" smtClean="0">
                <a:solidFill>
                  <a:srgbClr val="5B9BD5"/>
                </a:solidFill>
              </a:rPr>
              <a:t>When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is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your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birthday</a:t>
            </a:r>
            <a:r>
              <a:rPr lang="es-MX" sz="2300" b="1" dirty="0" smtClean="0">
                <a:solidFill>
                  <a:srgbClr val="5B9BD5"/>
                </a:solidFill>
              </a:rPr>
              <a:t>?</a:t>
            </a:r>
            <a:endParaRPr lang="es-AR" sz="2300" b="1" dirty="0">
              <a:solidFill>
                <a:srgbClr val="5B9BD5"/>
              </a:solidFill>
            </a:endParaRPr>
          </a:p>
          <a:p>
            <a:r>
              <a:rPr lang="es-AR" sz="2300" dirty="0">
                <a:solidFill>
                  <a:prstClr val="black"/>
                </a:solidFill>
              </a:rPr>
              <a:t>5 </a:t>
            </a:r>
            <a:r>
              <a:rPr lang="es-AR" sz="2300" dirty="0" err="1">
                <a:solidFill>
                  <a:prstClr val="black"/>
                </a:solidFill>
              </a:rPr>
              <a:t>Where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smtClean="0">
                <a:solidFill>
                  <a:prstClr val="black"/>
                </a:solidFill>
              </a:rPr>
              <a:t>? (</a:t>
            </a:r>
            <a:r>
              <a:rPr lang="es-AR" sz="2300" dirty="0" err="1">
                <a:solidFill>
                  <a:prstClr val="black"/>
                </a:solidFill>
              </a:rPr>
              <a:t>you</a:t>
            </a:r>
            <a:r>
              <a:rPr lang="es-AR" sz="2300" dirty="0">
                <a:solidFill>
                  <a:prstClr val="black"/>
                </a:solidFill>
              </a:rPr>
              <a:t> / </a:t>
            </a:r>
            <a:r>
              <a:rPr lang="es-AR" sz="2300" dirty="0" err="1">
                <a:solidFill>
                  <a:prstClr val="black"/>
                </a:solidFill>
              </a:rPr>
              <a:t>from</a:t>
            </a:r>
            <a:r>
              <a:rPr lang="es-AR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300" dirty="0">
                <a:solidFill>
                  <a:prstClr val="black"/>
                </a:solidFill>
              </a:rPr>
              <a:t>	</a:t>
            </a:r>
            <a:r>
              <a:rPr lang="es-MX" sz="2300" b="1" dirty="0" err="1" smtClean="0">
                <a:solidFill>
                  <a:srgbClr val="5B9BD5"/>
                </a:solidFill>
              </a:rPr>
              <a:t>Where</a:t>
            </a:r>
            <a:r>
              <a:rPr lang="es-MX" sz="2300" b="1" dirty="0" smtClean="0">
                <a:solidFill>
                  <a:srgbClr val="5B9BD5"/>
                </a:solidFill>
              </a:rPr>
              <a:t> are </a:t>
            </a:r>
            <a:r>
              <a:rPr lang="es-MX" sz="2300" b="1" dirty="0" err="1" smtClean="0">
                <a:solidFill>
                  <a:srgbClr val="5B9BD5"/>
                </a:solidFill>
              </a:rPr>
              <a:t>you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from</a:t>
            </a:r>
            <a:r>
              <a:rPr lang="es-MX" sz="2300" b="1" dirty="0" smtClean="0">
                <a:solidFill>
                  <a:srgbClr val="5B9BD5"/>
                </a:solidFill>
              </a:rPr>
              <a:t>?</a:t>
            </a:r>
            <a:endParaRPr lang="es-AR" sz="2300" b="1" dirty="0">
              <a:solidFill>
                <a:srgbClr val="5B9BD5"/>
              </a:solidFill>
            </a:endParaRPr>
          </a:p>
          <a:p>
            <a:r>
              <a:rPr lang="es-AR" sz="2300" dirty="0">
                <a:solidFill>
                  <a:prstClr val="black"/>
                </a:solidFill>
              </a:rPr>
              <a:t>6 </a:t>
            </a:r>
            <a:r>
              <a:rPr lang="es-AR" sz="2300" dirty="0" err="1" smtClean="0">
                <a:solidFill>
                  <a:prstClr val="black"/>
                </a:solidFill>
              </a:rPr>
              <a:t>Where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n-US" sz="2300" dirty="0" smtClean="0">
                <a:solidFill>
                  <a:prstClr val="black"/>
                </a:solidFill>
              </a:rPr>
              <a:t>(your </a:t>
            </a:r>
            <a:r>
              <a:rPr lang="en-US" sz="2300" dirty="0">
                <a:solidFill>
                  <a:prstClr val="black"/>
                </a:solidFill>
              </a:rPr>
              <a:t>friends / go / holiday last year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dirty="0">
                <a:solidFill>
                  <a:prstClr val="black"/>
                </a:solidFill>
              </a:rPr>
              <a:t>	</a:t>
            </a:r>
            <a:r>
              <a:rPr lang="en-US" sz="2300" b="1" dirty="0" smtClean="0">
                <a:solidFill>
                  <a:srgbClr val="5B9BD5"/>
                </a:solidFill>
              </a:rPr>
              <a:t>Where did your friends go on holiday last year?</a:t>
            </a:r>
            <a:endParaRPr lang="en-US" sz="2300" b="1" dirty="0">
              <a:solidFill>
                <a:srgbClr val="5B9BD5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7 What </a:t>
            </a:r>
            <a:r>
              <a:rPr lang="en-US" sz="2300" dirty="0" smtClean="0">
                <a:solidFill>
                  <a:prstClr val="black"/>
                </a:solidFill>
              </a:rPr>
              <a:t>kind of </a:t>
            </a:r>
            <a:r>
              <a:rPr lang="en-US" sz="2300" dirty="0">
                <a:solidFill>
                  <a:prstClr val="black"/>
                </a:solidFill>
              </a:rPr>
              <a:t>books </a:t>
            </a:r>
            <a:r>
              <a:rPr lang="en-US" sz="2300" dirty="0" smtClean="0">
                <a:solidFill>
                  <a:prstClr val="black"/>
                </a:solidFill>
              </a:rPr>
              <a:t>? </a:t>
            </a:r>
            <a:r>
              <a:rPr lang="es-AR" sz="2300" dirty="0" smtClean="0">
                <a:solidFill>
                  <a:prstClr val="black"/>
                </a:solidFill>
              </a:rPr>
              <a:t>(</a:t>
            </a:r>
            <a:r>
              <a:rPr lang="es-AR" sz="2300" dirty="0" err="1">
                <a:solidFill>
                  <a:prstClr val="black"/>
                </a:solidFill>
              </a:rPr>
              <a:t>you</a:t>
            </a:r>
            <a:r>
              <a:rPr lang="es-AR" sz="2300" dirty="0">
                <a:solidFill>
                  <a:prstClr val="black"/>
                </a:solidFill>
              </a:rPr>
              <a:t> / </a:t>
            </a:r>
            <a:r>
              <a:rPr lang="es-AR" sz="2300" dirty="0" err="1">
                <a:solidFill>
                  <a:prstClr val="black"/>
                </a:solidFill>
              </a:rPr>
              <a:t>read</a:t>
            </a:r>
            <a:r>
              <a:rPr lang="es-AR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300" dirty="0">
                <a:solidFill>
                  <a:prstClr val="black"/>
                </a:solidFill>
              </a:rPr>
              <a:t>	</a:t>
            </a:r>
            <a:r>
              <a:rPr lang="es-MX" sz="2300" b="1" dirty="0" err="1" smtClean="0">
                <a:solidFill>
                  <a:srgbClr val="5B9BD5"/>
                </a:solidFill>
              </a:rPr>
              <a:t>What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kind</a:t>
            </a:r>
            <a:r>
              <a:rPr lang="es-MX" sz="2300" b="1" dirty="0" smtClean="0">
                <a:solidFill>
                  <a:srgbClr val="5B9BD5"/>
                </a:solidFill>
              </a:rPr>
              <a:t> of </a:t>
            </a:r>
            <a:r>
              <a:rPr lang="es-MX" sz="2300" b="1" dirty="0" err="1" smtClean="0">
                <a:solidFill>
                  <a:srgbClr val="5B9BD5"/>
                </a:solidFill>
              </a:rPr>
              <a:t>books</a:t>
            </a:r>
            <a:r>
              <a:rPr lang="es-MX" sz="2300" b="1" dirty="0" smtClean="0">
                <a:solidFill>
                  <a:srgbClr val="5B9BD5"/>
                </a:solidFill>
              </a:rPr>
              <a:t> do </a:t>
            </a:r>
            <a:r>
              <a:rPr lang="es-MX" sz="2300" b="1" dirty="0" err="1" smtClean="0">
                <a:solidFill>
                  <a:srgbClr val="5B9BD5"/>
                </a:solidFill>
              </a:rPr>
              <a:t>you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read</a:t>
            </a:r>
            <a:r>
              <a:rPr lang="es-MX" sz="2300" b="1" dirty="0" smtClean="0">
                <a:solidFill>
                  <a:srgbClr val="5B9BD5"/>
                </a:solidFill>
              </a:rPr>
              <a:t>?</a:t>
            </a:r>
            <a:endParaRPr lang="es-AR" sz="2300" b="1" dirty="0">
              <a:solidFill>
                <a:srgbClr val="5B9BD5"/>
              </a:solidFill>
            </a:endParaRPr>
          </a:p>
          <a:p>
            <a:r>
              <a:rPr lang="es-AR" sz="2300" dirty="0">
                <a:solidFill>
                  <a:prstClr val="black"/>
                </a:solidFill>
              </a:rPr>
              <a:t>8 </a:t>
            </a:r>
            <a:r>
              <a:rPr lang="es-AR" sz="2300" dirty="0" err="1">
                <a:solidFill>
                  <a:prstClr val="black"/>
                </a:solidFill>
              </a:rPr>
              <a:t>Why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smtClean="0">
                <a:solidFill>
                  <a:prstClr val="black"/>
                </a:solidFill>
              </a:rPr>
              <a:t>? (</a:t>
            </a:r>
            <a:r>
              <a:rPr lang="es-AR" sz="2300" dirty="0" err="1">
                <a:solidFill>
                  <a:prstClr val="black"/>
                </a:solidFill>
              </a:rPr>
              <a:t>you</a:t>
            </a:r>
            <a:r>
              <a:rPr lang="es-AR" sz="2300" dirty="0">
                <a:solidFill>
                  <a:prstClr val="black"/>
                </a:solidFill>
              </a:rPr>
              <a:t> / </a:t>
            </a:r>
            <a:r>
              <a:rPr lang="es-AR" sz="2300" dirty="0" err="1">
                <a:solidFill>
                  <a:prstClr val="black"/>
                </a:solidFill>
              </a:rPr>
              <a:t>angry</a:t>
            </a:r>
            <a:r>
              <a:rPr lang="es-AR" sz="2300" dirty="0">
                <a:solidFill>
                  <a:prstClr val="black"/>
                </a:solidFill>
              </a:rPr>
              <a:t> </a:t>
            </a:r>
            <a:r>
              <a:rPr lang="es-AR" sz="2300" dirty="0" err="1">
                <a:solidFill>
                  <a:prstClr val="black"/>
                </a:solidFill>
              </a:rPr>
              <a:t>yesterday</a:t>
            </a:r>
            <a:r>
              <a:rPr lang="es-AR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s-MX" sz="2300" dirty="0">
                <a:solidFill>
                  <a:prstClr val="black"/>
                </a:solidFill>
              </a:rPr>
              <a:t>	</a:t>
            </a:r>
            <a:r>
              <a:rPr lang="es-MX" sz="2300" b="1" dirty="0" err="1" smtClean="0">
                <a:solidFill>
                  <a:srgbClr val="5B9BD5"/>
                </a:solidFill>
              </a:rPr>
              <a:t>Why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were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you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angry</a:t>
            </a:r>
            <a:r>
              <a:rPr lang="es-MX" sz="2300" b="1" dirty="0" smtClean="0">
                <a:solidFill>
                  <a:srgbClr val="5B9BD5"/>
                </a:solidFill>
              </a:rPr>
              <a:t> </a:t>
            </a:r>
            <a:r>
              <a:rPr lang="es-MX" sz="2300" b="1" dirty="0" err="1" smtClean="0">
                <a:solidFill>
                  <a:srgbClr val="5B9BD5"/>
                </a:solidFill>
              </a:rPr>
              <a:t>yesterday</a:t>
            </a:r>
            <a:r>
              <a:rPr lang="es-MX" sz="2300" b="1" dirty="0" smtClean="0">
                <a:solidFill>
                  <a:srgbClr val="5B9BD5"/>
                </a:solidFill>
              </a:rPr>
              <a:t>?</a:t>
            </a:r>
            <a:endParaRPr lang="es-AR" sz="2300" b="1" dirty="0">
              <a:solidFill>
                <a:srgbClr val="5B9B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76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56688"/>
            <a:ext cx="10269538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331840"/>
            <a:ext cx="3681227" cy="48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016332" y="2149434"/>
            <a:ext cx="87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bg1">
                    <a:lumMod val="50000"/>
                  </a:schemeClr>
                </a:solidFill>
              </a:rPr>
              <a:t>live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87978" y="2498084"/>
            <a:ext cx="87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bg1">
                    <a:lumMod val="50000"/>
                  </a:schemeClr>
                </a:solidFill>
              </a:rPr>
              <a:t>live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363251" y="3103725"/>
            <a:ext cx="87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bg1">
                    <a:lumMod val="50000"/>
                  </a:schemeClr>
                </a:solidFill>
              </a:rPr>
              <a:t>have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287978" y="3743150"/>
            <a:ext cx="878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bg1">
                    <a:lumMod val="50000"/>
                  </a:schemeClr>
                </a:solidFill>
              </a:rPr>
              <a:t>have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69" y="1279338"/>
            <a:ext cx="3242502" cy="48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6368020" y="1279338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smtClean="0">
                <a:solidFill>
                  <a:schemeClr val="bg1">
                    <a:lumMod val="50000"/>
                  </a:schemeClr>
                </a:solidFill>
              </a:rPr>
              <a:t>do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6883173" y="1616404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schemeClr val="bg1">
                    <a:lumMod val="50000"/>
                  </a:schemeClr>
                </a:solidFill>
              </a:rPr>
              <a:t>get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5083505" y="2498084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schemeClr val="bg1">
                    <a:lumMod val="50000"/>
                  </a:schemeClr>
                </a:solidFill>
              </a:rPr>
              <a:t>have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083505" y="3103725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schemeClr val="bg1">
                    <a:lumMod val="50000"/>
                  </a:schemeClr>
                </a:solidFill>
              </a:rPr>
              <a:t>go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6625318" y="3376166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schemeClr val="bg1">
                    <a:lumMod val="50000"/>
                  </a:schemeClr>
                </a:solidFill>
              </a:rPr>
              <a:t>study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995370" y="3958594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schemeClr val="bg1">
                    <a:lumMod val="50000"/>
                  </a:schemeClr>
                </a:solidFill>
              </a:rPr>
              <a:t>speak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48" y="1279338"/>
            <a:ext cx="3186662" cy="48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8597735" y="1464004"/>
            <a:ext cx="85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chemeClr val="bg1">
                    <a:lumMod val="50000"/>
                  </a:schemeClr>
                </a:solidFill>
              </a:rPr>
              <a:t>listen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9813931" y="2019071"/>
            <a:ext cx="85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bg1">
                    <a:lumMod val="50000"/>
                  </a:schemeClr>
                </a:solidFill>
              </a:rPr>
              <a:t>watch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315167" y="2340170"/>
            <a:ext cx="85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chemeClr val="bg1">
                    <a:lumMod val="50000"/>
                  </a:schemeClr>
                </a:solidFill>
              </a:rPr>
              <a:t>do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8562108" y="3473057"/>
            <a:ext cx="85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err="1" smtClean="0">
                <a:solidFill>
                  <a:schemeClr val="bg1">
                    <a:lumMod val="50000"/>
                  </a:schemeClr>
                </a:solidFill>
              </a:rPr>
              <a:t>read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0225052" y="3773928"/>
            <a:ext cx="88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i="1" dirty="0" err="1" smtClean="0">
                <a:solidFill>
                  <a:schemeClr val="bg1">
                    <a:lumMod val="50000"/>
                  </a:schemeClr>
                </a:solidFill>
              </a:rPr>
              <a:t>go</a:t>
            </a:r>
            <a:endParaRPr lang="es-AR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9813931" y="4327926"/>
            <a:ext cx="855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chemeClr val="bg1">
                    <a:lumMod val="50000"/>
                  </a:schemeClr>
                </a:solidFill>
              </a:rPr>
              <a:t>do</a:t>
            </a:r>
            <a:endParaRPr lang="es-AR" sz="2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EF4e_PreintSB_1.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92935" y="5828640"/>
            <a:ext cx="609600" cy="609600"/>
          </a:xfrm>
          <a:prstGeom prst="rect">
            <a:avLst/>
          </a:prstGeom>
        </p:spPr>
      </p:pic>
      <p:pic>
        <p:nvPicPr>
          <p:cNvPr id="18" name="EF4e_PreintSB_1.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8791" y="5708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70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5" grpId="0"/>
      <p:bldP spid="12" grpId="0"/>
      <p:bldP spid="13" grpId="0"/>
      <p:bldP spid="14" grpId="0"/>
      <p:bldP spid="15" grpId="0"/>
      <p:bldP spid="16" grpId="0"/>
      <p:bldP spid="10" grpId="0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17791" y="702569"/>
            <a:ext cx="10421957" cy="617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the </a:t>
            </a:r>
            <a:r>
              <a:rPr lang="en-US" sz="27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into </a:t>
            </a:r>
            <a:r>
              <a:rPr lang="en-US" sz="27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correct place </a:t>
            </a:r>
            <a:r>
              <a:rPr lang="en-US" sz="27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</a:t>
            </a:r>
            <a:r>
              <a:rPr lang="es-AR" sz="2700" b="1" dirty="0" err="1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  <a:r>
              <a:rPr lang="es-AR" sz="27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en-US" sz="2300" dirty="0">
                <a:solidFill>
                  <a:prstClr val="black"/>
                </a:solidFill>
              </a:rPr>
              <a:t>1 Where you born? (</a:t>
            </a:r>
            <a:r>
              <a:rPr lang="en-US" sz="2300" dirty="0" smtClean="0">
                <a:solidFill>
                  <a:prstClr val="black"/>
                </a:solidFill>
              </a:rPr>
              <a:t>were)    </a:t>
            </a:r>
          </a:p>
          <a:p>
            <a:r>
              <a:rPr lang="es-AR" sz="2300" b="1" i="1" dirty="0" smtClean="0">
                <a:solidFill>
                  <a:srgbClr val="D60093"/>
                </a:solidFill>
              </a:rPr>
              <a:t>		</a:t>
            </a:r>
            <a:r>
              <a:rPr lang="es-AR" sz="2300" b="1" i="1" dirty="0" err="1" smtClean="0">
                <a:solidFill>
                  <a:srgbClr val="D60093"/>
                </a:solidFill>
              </a:rPr>
              <a:t>Where</a:t>
            </a:r>
            <a:r>
              <a:rPr lang="es-AR" sz="2300" b="1" i="1" dirty="0" smtClean="0">
                <a:solidFill>
                  <a:srgbClr val="D60093"/>
                </a:solidFill>
              </a:rPr>
              <a:t> </a:t>
            </a:r>
            <a:r>
              <a:rPr lang="es-AR" sz="2300" b="1" i="1" u="sng" dirty="0" err="1">
                <a:solidFill>
                  <a:srgbClr val="D60093"/>
                </a:solidFill>
              </a:rPr>
              <a:t>were</a:t>
            </a:r>
            <a:r>
              <a:rPr lang="es-AR" sz="2300" b="1" i="1" dirty="0">
                <a:solidFill>
                  <a:srgbClr val="D60093"/>
                </a:solidFill>
              </a:rPr>
              <a:t> </a:t>
            </a:r>
            <a:r>
              <a:rPr lang="es-AR" sz="2300" b="1" i="1" dirty="0" err="1">
                <a:solidFill>
                  <a:srgbClr val="D60093"/>
                </a:solidFill>
              </a:rPr>
              <a:t>you</a:t>
            </a:r>
            <a:r>
              <a:rPr lang="es-AR" sz="2300" b="1" i="1" dirty="0">
                <a:solidFill>
                  <a:srgbClr val="D60093"/>
                </a:solidFill>
              </a:rPr>
              <a:t> </a:t>
            </a:r>
            <a:r>
              <a:rPr lang="es-AR" sz="2300" b="1" i="1" dirty="0" err="1">
                <a:solidFill>
                  <a:srgbClr val="D60093"/>
                </a:solidFill>
              </a:rPr>
              <a:t>born</a:t>
            </a:r>
            <a:r>
              <a:rPr lang="es-AR" sz="2300" b="1" i="1" dirty="0">
                <a:solidFill>
                  <a:srgbClr val="D60093"/>
                </a:solidFill>
              </a:rPr>
              <a:t>?</a:t>
            </a:r>
          </a:p>
          <a:p>
            <a:r>
              <a:rPr lang="en-US" sz="2300" dirty="0">
                <a:solidFill>
                  <a:prstClr val="black"/>
                </a:solidFill>
              </a:rPr>
              <a:t>2 Do have any brothers or sisters? (you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Do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you</a:t>
            </a:r>
            <a:r>
              <a:rPr lang="en-US" sz="2300" b="1" i="1" dirty="0" smtClean="0">
                <a:solidFill>
                  <a:srgbClr val="D60093"/>
                </a:solidFill>
              </a:rPr>
              <a:t> have any brothers or sisters?</a:t>
            </a:r>
            <a:endParaRPr lang="en-US" sz="2300" b="1" i="1" dirty="0">
              <a:solidFill>
                <a:srgbClr val="D60093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3 What university you go to? (do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What university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do</a:t>
            </a:r>
            <a:r>
              <a:rPr lang="en-US" sz="2300" b="1" i="1" dirty="0" smtClean="0">
                <a:solidFill>
                  <a:srgbClr val="D60093"/>
                </a:solidFill>
              </a:rPr>
              <a:t> you go to?</a:t>
            </a:r>
            <a:endParaRPr lang="en-US" sz="2300" b="1" i="1" dirty="0">
              <a:solidFill>
                <a:srgbClr val="D60093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4 What languages you speak? (can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What languages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can </a:t>
            </a:r>
            <a:r>
              <a:rPr lang="en-US" sz="2300" b="1" i="1" dirty="0" smtClean="0">
                <a:solidFill>
                  <a:srgbClr val="D60093"/>
                </a:solidFill>
              </a:rPr>
              <a:t>you speak?</a:t>
            </a:r>
            <a:endParaRPr lang="en-US" sz="2300" b="1" i="1" dirty="0">
              <a:solidFill>
                <a:srgbClr val="D60093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5 Where you study English before? (did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Where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did </a:t>
            </a:r>
            <a:r>
              <a:rPr lang="en-US" sz="2300" b="1" i="1" dirty="0" smtClean="0">
                <a:solidFill>
                  <a:srgbClr val="D60093"/>
                </a:solidFill>
              </a:rPr>
              <a:t>you study English before?</a:t>
            </a:r>
            <a:endParaRPr lang="en-US" sz="2300" b="1" i="1" dirty="0">
              <a:solidFill>
                <a:srgbClr val="D60093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6 What </a:t>
            </a:r>
            <a:r>
              <a:rPr lang="en-US" sz="2300" dirty="0" smtClean="0">
                <a:solidFill>
                  <a:prstClr val="black"/>
                </a:solidFill>
              </a:rPr>
              <a:t>kind of </a:t>
            </a:r>
            <a:r>
              <a:rPr lang="en-US" sz="2300" dirty="0">
                <a:solidFill>
                  <a:prstClr val="black"/>
                </a:solidFill>
              </a:rPr>
              <a:t>music do you listen? (to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What kind of music do you listen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to</a:t>
            </a:r>
            <a:r>
              <a:rPr lang="en-US" sz="2300" b="1" i="1" dirty="0" smtClean="0">
                <a:solidFill>
                  <a:srgbClr val="D60093"/>
                </a:solidFill>
              </a:rPr>
              <a:t>?</a:t>
            </a:r>
            <a:endParaRPr lang="en-US" sz="2300" b="1" i="1" dirty="0">
              <a:solidFill>
                <a:srgbClr val="D60093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7 How do you do exercise? (often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How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often</a:t>
            </a:r>
            <a:r>
              <a:rPr lang="en-US" sz="2300" b="1" i="1" dirty="0" smtClean="0">
                <a:solidFill>
                  <a:srgbClr val="D60093"/>
                </a:solidFill>
              </a:rPr>
              <a:t> do you do exercise?</a:t>
            </a:r>
            <a:endParaRPr lang="en-US" sz="2300" b="1" i="1" dirty="0">
              <a:solidFill>
                <a:srgbClr val="D60093"/>
              </a:solidFill>
            </a:endParaRPr>
          </a:p>
          <a:p>
            <a:r>
              <a:rPr lang="en-US" sz="2300" dirty="0">
                <a:solidFill>
                  <a:prstClr val="black"/>
                </a:solidFill>
              </a:rPr>
              <a:t>8 Where did you last weekend? (go</a:t>
            </a:r>
            <a:r>
              <a:rPr lang="en-US" sz="2300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US" sz="2300" b="1" i="1" dirty="0" smtClean="0">
                <a:solidFill>
                  <a:srgbClr val="D60093"/>
                </a:solidFill>
              </a:rPr>
              <a:t>		Where did you </a:t>
            </a:r>
            <a:r>
              <a:rPr lang="en-US" sz="2300" b="1" i="1" u="sng" dirty="0" smtClean="0">
                <a:solidFill>
                  <a:srgbClr val="D60093"/>
                </a:solidFill>
              </a:rPr>
              <a:t>go</a:t>
            </a:r>
            <a:r>
              <a:rPr lang="en-US" sz="2300" b="1" i="1" dirty="0" smtClean="0">
                <a:solidFill>
                  <a:srgbClr val="D60093"/>
                </a:solidFill>
              </a:rPr>
              <a:t> last weekend?</a:t>
            </a:r>
            <a:endParaRPr lang="es-AR" sz="2300" b="1" i="1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1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568553"/>
            <a:ext cx="6049962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441" y="2553900"/>
            <a:ext cx="5284415" cy="3302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38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43" y="755589"/>
            <a:ext cx="6037589" cy="470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457704" y="3207535"/>
            <a:ext cx="418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Where</a:t>
            </a:r>
            <a:r>
              <a:rPr lang="es-MX" sz="2000" dirty="0" smtClean="0"/>
              <a:t> </a:t>
            </a:r>
            <a:r>
              <a:rPr lang="es-MX" sz="2000" dirty="0" err="1" smtClean="0"/>
              <a:t>does</a:t>
            </a:r>
            <a:r>
              <a:rPr lang="es-MX" sz="2000" dirty="0" smtClean="0"/>
              <a:t> </a:t>
            </a:r>
            <a:r>
              <a:rPr lang="es-MX" sz="2000" dirty="0" err="1" smtClean="0"/>
              <a:t>your</a:t>
            </a:r>
            <a:r>
              <a:rPr lang="es-MX" sz="2000" dirty="0" smtClean="0"/>
              <a:t> </a:t>
            </a:r>
            <a:r>
              <a:rPr lang="es-MX" sz="2000" dirty="0" err="1" smtClean="0"/>
              <a:t>father</a:t>
            </a:r>
            <a:r>
              <a:rPr lang="es-MX" sz="2000" dirty="0" smtClean="0"/>
              <a:t> </a:t>
            </a:r>
            <a:r>
              <a:rPr lang="es-MX" sz="2000" dirty="0" err="1" smtClean="0"/>
              <a:t>work</a:t>
            </a:r>
            <a:r>
              <a:rPr lang="es-MX" sz="2000" dirty="0" smtClean="0"/>
              <a:t>?</a:t>
            </a:r>
            <a:endParaRPr lang="es-AR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70" y="3577321"/>
            <a:ext cx="2571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34" y="3906941"/>
            <a:ext cx="25717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457704" y="4215740"/>
            <a:ext cx="3681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Do </a:t>
            </a:r>
            <a:r>
              <a:rPr lang="es-MX" sz="2000" dirty="0" err="1" smtClean="0"/>
              <a:t>you</a:t>
            </a:r>
            <a:r>
              <a:rPr lang="es-MX" sz="2000" dirty="0" smtClean="0"/>
              <a:t> </a:t>
            </a:r>
            <a:r>
              <a:rPr lang="es-MX" sz="2000" dirty="0" err="1" smtClean="0"/>
              <a:t>have</a:t>
            </a:r>
            <a:r>
              <a:rPr lang="es-MX" sz="2000" dirty="0" smtClean="0"/>
              <a:t> cereal </a:t>
            </a:r>
            <a:r>
              <a:rPr lang="es-MX" sz="2000" dirty="0" err="1" smtClean="0"/>
              <a:t>for</a:t>
            </a:r>
            <a:r>
              <a:rPr lang="es-MX" sz="2000" dirty="0" smtClean="0"/>
              <a:t> </a:t>
            </a:r>
            <a:r>
              <a:rPr lang="es-MX" sz="2000" dirty="0" err="1" smtClean="0"/>
              <a:t>breakfast</a:t>
            </a:r>
            <a:r>
              <a:rPr lang="es-MX" sz="2000" dirty="0" smtClean="0"/>
              <a:t>?</a:t>
            </a:r>
            <a:endParaRPr lang="es-AR" sz="20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7491349" y="4615850"/>
            <a:ext cx="3681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err="1" smtClean="0"/>
              <a:t>Where</a:t>
            </a:r>
            <a:r>
              <a:rPr lang="es-MX" sz="2000" dirty="0" smtClean="0"/>
              <a:t> </a:t>
            </a:r>
            <a:r>
              <a:rPr lang="es-MX" sz="2000" dirty="0" err="1" smtClean="0"/>
              <a:t>did</a:t>
            </a:r>
            <a:r>
              <a:rPr lang="es-MX" sz="2000" dirty="0" smtClean="0"/>
              <a:t> </a:t>
            </a:r>
            <a:r>
              <a:rPr lang="es-MX" sz="2000" dirty="0" err="1" smtClean="0"/>
              <a:t>you</a:t>
            </a:r>
            <a:r>
              <a:rPr lang="es-MX" sz="2000" dirty="0" smtClean="0"/>
              <a:t> </a:t>
            </a:r>
            <a:r>
              <a:rPr lang="es-MX" sz="2000" dirty="0" err="1" smtClean="0"/>
              <a:t>go</a:t>
            </a:r>
            <a:r>
              <a:rPr lang="es-MX" sz="2000" dirty="0" smtClean="0"/>
              <a:t> </a:t>
            </a:r>
            <a:r>
              <a:rPr lang="es-MX" sz="2000" dirty="0" err="1" smtClean="0"/>
              <a:t>for</a:t>
            </a:r>
            <a:r>
              <a:rPr lang="es-MX" sz="2000" dirty="0" smtClean="0"/>
              <a:t> </a:t>
            </a:r>
            <a:r>
              <a:rPr lang="es-MX" sz="2000" dirty="0" err="1" smtClean="0"/>
              <a:t>your</a:t>
            </a:r>
            <a:r>
              <a:rPr lang="es-MX" sz="2000" dirty="0" smtClean="0"/>
              <a:t> </a:t>
            </a:r>
            <a:r>
              <a:rPr lang="es-MX" sz="2000" dirty="0" err="1" smtClean="0"/>
              <a:t>last</a:t>
            </a:r>
            <a:r>
              <a:rPr lang="es-MX" sz="2000" dirty="0" smtClean="0"/>
              <a:t> </a:t>
            </a:r>
            <a:r>
              <a:rPr lang="es-MX" sz="2000" dirty="0" err="1" smtClean="0"/>
              <a:t>holiday</a:t>
            </a:r>
            <a:r>
              <a:rPr lang="es-MX" sz="2000" dirty="0" smtClean="0"/>
              <a:t>?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31336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206" y="1327043"/>
            <a:ext cx="5839608" cy="399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56064" y="1022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2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34" y="1389415"/>
            <a:ext cx="9109890" cy="283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EF4e_PreintSB_1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5792" y="4855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8096"/>
            <a:ext cx="7185369" cy="51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953" y="4044252"/>
            <a:ext cx="23431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2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" y="1091991"/>
            <a:ext cx="6946869" cy="499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491984" y="2258693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1 Do </a:t>
            </a:r>
            <a:r>
              <a:rPr lang="es-MX" sz="2000" i="1" dirty="0" err="1" smtClean="0">
                <a:solidFill>
                  <a:srgbClr val="FF0000"/>
                </a:solidFill>
              </a:rPr>
              <a:t>you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have</a:t>
            </a:r>
            <a:r>
              <a:rPr lang="es-MX" sz="2000" i="1" dirty="0" smtClean="0">
                <a:solidFill>
                  <a:srgbClr val="FF0000"/>
                </a:solidFill>
              </a:rPr>
              <a:t> a car?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7491984" y="2697104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2 </a:t>
            </a:r>
            <a:r>
              <a:rPr lang="es-MX" sz="2000" i="1" dirty="0" err="1" smtClean="0">
                <a:solidFill>
                  <a:srgbClr val="FF0000"/>
                </a:solidFill>
              </a:rPr>
              <a:t>Where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was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your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brother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born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8583168" y="2974848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7561044" y="3100499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3 </a:t>
            </a:r>
            <a:r>
              <a:rPr lang="es-MX" sz="2000" i="1" dirty="0" err="1" smtClean="0">
                <a:solidFill>
                  <a:srgbClr val="FF0000"/>
                </a:solidFill>
              </a:rPr>
              <a:t>How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often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does</a:t>
            </a:r>
            <a:r>
              <a:rPr lang="es-MX" sz="2000" i="1" dirty="0" smtClean="0">
                <a:solidFill>
                  <a:srgbClr val="FF0000"/>
                </a:solidFill>
              </a:rPr>
              <a:t> he </a:t>
            </a:r>
            <a:r>
              <a:rPr lang="es-MX" sz="2000" i="1" dirty="0" err="1" smtClean="0">
                <a:solidFill>
                  <a:srgbClr val="FF0000"/>
                </a:solidFill>
              </a:rPr>
              <a:t>phone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you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7561044" y="3478215"/>
            <a:ext cx="4118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4 </a:t>
            </a:r>
            <a:r>
              <a:rPr lang="es-MX" sz="2000" i="1" dirty="0" err="1" smtClean="0">
                <a:solidFill>
                  <a:srgbClr val="FF0000"/>
                </a:solidFill>
              </a:rPr>
              <a:t>What</a:t>
            </a:r>
            <a:r>
              <a:rPr lang="es-MX" sz="2000" i="1" dirty="0" smtClean="0">
                <a:solidFill>
                  <a:srgbClr val="FF0000"/>
                </a:solidFill>
              </a:rPr>
              <a:t> time </a:t>
            </a:r>
            <a:r>
              <a:rPr lang="es-MX" sz="2000" i="1" dirty="0" err="1" smtClean="0">
                <a:solidFill>
                  <a:srgbClr val="FF0000"/>
                </a:solidFill>
              </a:rPr>
              <a:t>does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their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flight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arrive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9040368" y="3432048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9192768" y="3584448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7561044" y="3832158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5 </a:t>
            </a:r>
            <a:r>
              <a:rPr lang="es-MX" sz="2000" i="1" dirty="0" err="1" smtClean="0">
                <a:solidFill>
                  <a:srgbClr val="FF0000"/>
                </a:solidFill>
              </a:rPr>
              <a:t>Is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your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girlfriend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from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Brazil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561044" y="4232268"/>
            <a:ext cx="426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6 </a:t>
            </a:r>
            <a:r>
              <a:rPr lang="es-MX" sz="2000" i="1" dirty="0" err="1" smtClean="0">
                <a:solidFill>
                  <a:srgbClr val="FF0000"/>
                </a:solidFill>
              </a:rPr>
              <a:t>How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many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languages</a:t>
            </a:r>
            <a:r>
              <a:rPr lang="es-MX" sz="2000" i="1" dirty="0" smtClean="0">
                <a:solidFill>
                  <a:srgbClr val="FF0000"/>
                </a:solidFill>
              </a:rPr>
              <a:t> can </a:t>
            </a:r>
            <a:r>
              <a:rPr lang="es-MX" sz="2000" i="1" dirty="0" err="1" smtClean="0">
                <a:solidFill>
                  <a:srgbClr val="FF0000"/>
                </a:solidFill>
              </a:rPr>
              <a:t>you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speak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7561044" y="4642733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7 </a:t>
            </a:r>
            <a:r>
              <a:rPr lang="es-MX" sz="2000" i="1" dirty="0" err="1" smtClean="0">
                <a:solidFill>
                  <a:srgbClr val="FF0000"/>
                </a:solidFill>
              </a:rPr>
              <a:t>How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was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the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party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7626513" y="5011083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7566722" y="5042843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8 </a:t>
            </a:r>
            <a:r>
              <a:rPr lang="es-MX" sz="2000" i="1" dirty="0" err="1" smtClean="0">
                <a:solidFill>
                  <a:srgbClr val="FF0000"/>
                </a:solidFill>
              </a:rPr>
              <a:t>Where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did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you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go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last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summer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7611900" y="5411193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9 </a:t>
            </a:r>
            <a:r>
              <a:rPr lang="es-MX" sz="2000" i="1" dirty="0" err="1" smtClean="0">
                <a:solidFill>
                  <a:srgbClr val="FF0000"/>
                </a:solidFill>
              </a:rPr>
              <a:t>Is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there</a:t>
            </a:r>
            <a:r>
              <a:rPr lang="es-MX" sz="2000" i="1" dirty="0" smtClean="0">
                <a:solidFill>
                  <a:srgbClr val="FF0000"/>
                </a:solidFill>
              </a:rPr>
              <a:t> a doctor </a:t>
            </a:r>
            <a:r>
              <a:rPr lang="es-MX" sz="2000" i="1" dirty="0" err="1" smtClean="0">
                <a:solidFill>
                  <a:srgbClr val="FF0000"/>
                </a:solidFill>
              </a:rPr>
              <a:t>here</a:t>
            </a:r>
            <a:r>
              <a:rPr lang="es-MX" sz="2000" i="1" dirty="0" smtClean="0">
                <a:solidFill>
                  <a:srgbClr val="FF0000"/>
                </a:solidFill>
              </a:rPr>
              <a:t>?</a:t>
            </a:r>
            <a:endParaRPr lang="es-AR" sz="2000" i="1" dirty="0">
              <a:solidFill>
                <a:srgbClr val="FF0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491984" y="5811303"/>
            <a:ext cx="3706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i="1" dirty="0" smtClean="0">
                <a:solidFill>
                  <a:srgbClr val="FF0000"/>
                </a:solidFill>
              </a:rPr>
              <a:t>10 </a:t>
            </a:r>
            <a:r>
              <a:rPr lang="es-MX" sz="2000" i="1" dirty="0" err="1" smtClean="0">
                <a:solidFill>
                  <a:srgbClr val="FF0000"/>
                </a:solidFill>
              </a:rPr>
              <a:t>Did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you</a:t>
            </a:r>
            <a:r>
              <a:rPr lang="es-MX" sz="2000" i="1" dirty="0" smtClean="0">
                <a:solidFill>
                  <a:srgbClr val="FF0000"/>
                </a:solidFill>
              </a:rPr>
              <a:t> come to </a:t>
            </a:r>
            <a:r>
              <a:rPr lang="es-MX" sz="2000" i="1" dirty="0" err="1" smtClean="0">
                <a:solidFill>
                  <a:srgbClr val="FF0000"/>
                </a:solidFill>
              </a:rPr>
              <a:t>school</a:t>
            </a:r>
            <a:r>
              <a:rPr lang="es-MX" sz="2000" i="1" dirty="0" smtClean="0">
                <a:solidFill>
                  <a:srgbClr val="FF0000"/>
                </a:solidFill>
              </a:rPr>
              <a:t> </a:t>
            </a:r>
            <a:r>
              <a:rPr lang="es-MX" sz="2000" i="1" dirty="0" err="1" smtClean="0">
                <a:solidFill>
                  <a:srgbClr val="FF0000"/>
                </a:solidFill>
              </a:rPr>
              <a:t>by</a:t>
            </a:r>
            <a:r>
              <a:rPr lang="es-MX" sz="2000" i="1" dirty="0" smtClean="0">
                <a:solidFill>
                  <a:srgbClr val="FF0000"/>
                </a:solidFill>
              </a:rPr>
              <a:t> bus?</a:t>
            </a:r>
            <a:endParaRPr lang="es-AR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3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39" y="1145604"/>
            <a:ext cx="4651500" cy="334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888480" y="1145604"/>
            <a:ext cx="442569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drink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lot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of tea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or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coffee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How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many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cups 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drink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day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go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to a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gym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gym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do yo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go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to?</a:t>
            </a:r>
          </a:p>
          <a:p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sleep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well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How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many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hours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sleep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play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games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your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phone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games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play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like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watching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sport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on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TV?</a:t>
            </a:r>
          </a:p>
          <a:p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sports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like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watching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sports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do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you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MX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watch</a:t>
            </a:r>
            <a:r>
              <a:rPr lang="es-MX" sz="2000" b="1" i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es-AR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040880" y="1810068"/>
            <a:ext cx="3340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714" y="4908169"/>
            <a:ext cx="329565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07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669</Words>
  <Application>Microsoft Office PowerPoint</Application>
  <PresentationFormat>Personalizado</PresentationFormat>
  <Paragraphs>132</Paragraphs>
  <Slides>20</Slides>
  <Notes>0</Notes>
  <HiddenSlides>0</HiddenSlides>
  <MMClips>10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 A</dc:title>
  <dc:creator>Gladys</dc:creator>
  <cp:lastModifiedBy>gladysmaba@outlook.com</cp:lastModifiedBy>
  <cp:revision>59</cp:revision>
  <dcterms:created xsi:type="dcterms:W3CDTF">2020-06-02T19:25:14Z</dcterms:created>
  <dcterms:modified xsi:type="dcterms:W3CDTF">2025-03-13T03:06:42Z</dcterms:modified>
</cp:coreProperties>
</file>