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837" r:id="rId4"/>
    <p:sldId id="856" r:id="rId5"/>
    <p:sldId id="857" r:id="rId6"/>
    <p:sldId id="858" r:id="rId7"/>
    <p:sldId id="859" r:id="rId8"/>
    <p:sldId id="860" r:id="rId9"/>
    <p:sldId id="861" r:id="rId10"/>
    <p:sldId id="862" r:id="rId11"/>
    <p:sldId id="863" r:id="rId12"/>
    <p:sldId id="864" r:id="rId13"/>
    <p:sldId id="838" r:id="rId14"/>
    <p:sldId id="855" r:id="rId15"/>
    <p:sldId id="839" r:id="rId16"/>
    <p:sldId id="840" r:id="rId17"/>
    <p:sldId id="847" r:id="rId18"/>
    <p:sldId id="848" r:id="rId19"/>
    <p:sldId id="374" r:id="rId20"/>
    <p:sldId id="842" r:id="rId21"/>
    <p:sldId id="849" r:id="rId22"/>
    <p:sldId id="852" r:id="rId2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E62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D592F6F-C3FD-4901-BF1A-4C86DD23A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A9EF27F-D843-419F-9C0B-0118C17BB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53C89F3-A475-43FD-BA7D-46776F56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834C448-A58D-4915-91D8-6DC9B4AD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B176A9E-B147-492F-BBF9-E4403764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782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48FC73F-FA68-4F5D-B2EC-738F7DD56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5DF359CC-9B97-4BAA-8031-386EE8342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24E7A08-5D14-42A7-B1A8-21B608CD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F7A208A-ABBC-49CC-B01A-38609C597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E24E93B-97A5-4BA6-A980-20CA5C882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988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8B88BE68-4213-4283-A3FF-03FD5715B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87CB6D3-1C0C-4AAB-9EA9-FA6E41398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5DCAB56-3B2F-4D73-9FD0-67DEAD43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4C781E-D4B7-4063-90C3-7894C56F9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AC37D2B-CD59-4D68-BC9C-C371BFDD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3092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A502A6-6712-48B1-9ABA-846AA1C60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CB1DDCC-8067-4987-830F-EDB6AB1C8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93815D4-C6FE-4DFE-A0F2-D9B99198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D361C73-840D-40AD-B016-62E6455A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4C6DB35-28D8-4006-B744-5C8EA44E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80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38794F-BEAD-44AF-813A-4D193FEC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B9A74A0-53BD-43DF-93EC-B5ABDA53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AB442B7-335D-4DE8-B0F7-8DB35414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5D51CE1-FA68-41E6-9E57-D261013D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E60187C-F5BC-4C06-9DFD-ECDA2C45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54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34123D-525F-4525-9EC6-52CC7C7C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4E2DE1D-B304-45B3-B514-B397416FE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D228CFE-3C5B-43E6-BCAE-8C44E555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278F5EA-2011-475C-85FF-533B8FF7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068BCDB-F9DE-4183-83D6-97FE4EF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23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7BA5D02-D942-49A4-91E5-2C68E948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F0CC641-C096-4055-878A-047C72FB0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23A20585-5DFE-4CE4-BB8B-C4D19D6B4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C24665F-73F7-4ED1-80C7-FBE75AD4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0548AD0-7A48-4D58-9E71-A77DB371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FCB5822-83EE-4CB0-802D-77E88DB1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62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B1A55AF-A5DB-4E51-9447-BC1860A3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64CBB90-1C0C-4386-B921-AC3014C7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875F14E-A8D8-4B78-9722-E8196EF55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C8DB624-23ED-4F98-9ED7-1D09D473D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1512768-B87F-470A-A9BA-AB0F69535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059543F-1B4C-4E28-A00D-EA5EF8C9F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8F81EDF-F479-4744-A9DE-BCC3F1C6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F7C9ED4-2D02-4226-92F1-49B9083A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3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8E2E0B8-CC4E-470D-BFE4-951ABA95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E087C549-FA1B-4A45-984D-4EF313B5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F8C32F3-60F2-4211-89F8-42966FCC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DF1CCEF-55D1-4129-98C1-5576FB9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56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0803FE6A-BD03-4B1D-9B01-205466B8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EF11477-34CB-477E-B7B4-E562294A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B6303ED-A47C-48CF-B8FC-13F3B51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1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285C4A-0691-4E05-A58A-1F6F4FE5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5FE9D5F-DEE9-43AC-959B-E4CAA08D7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1ACC541-1E11-4DED-BC2E-DE270D459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0665874-C4B0-4A6E-A467-3079073B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D568584-7BE8-4E09-AABE-7DDF8DB5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051C57E-E834-4634-AF6F-BFDCB8D8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9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691D064-7F00-408D-A333-5D4293D4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FDA9F39-754A-49BE-94A6-6E3732115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5E2D38A-5635-479D-8D64-D95D000D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D179065-B027-44F0-A1E1-1BCFA04A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E4D03F4-E4BB-44A2-A1E5-C224D787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6422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8D30CFF-3FA8-419F-8FDF-26FACC14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2DC4AFE-1DF8-4A00-A6DB-1C881D23E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F29C3B1-9ACF-4CE8-B18C-A717B4851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9875EC9-0F0D-419F-ACD5-24BE2548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0032986-CA68-4712-AF23-E6E752F0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A425F9-465F-4491-B678-A4D4406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71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2E26CCC-D110-4F3A-B192-ED67981A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B48F644-1E5E-48F8-8027-6D11B23BD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6E3187A-9A9E-4FBC-856B-9058165A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D31E676-0C9E-4B2C-B1EB-BC2296AA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C232287-371C-450F-9000-E873263E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46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3434EC0-B25E-4835-95BC-6CBC9D970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2061798-55F9-4F5F-A3CE-A4A8CC351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35E4B44-AD33-41A1-9307-E63F18E4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F76BF55-AD9C-4518-A61A-40402C65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60F068D-2F21-4262-96E6-73BD9DFF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24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39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84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95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70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7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57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5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C199814-B838-4272-B77E-21608369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2F7C155-800D-4447-932E-48C4CCD0D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948EEAB-7115-4B37-856A-4DBD1466A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0B2AB75-8262-4FE1-A995-4D8BAB2B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321C281-047E-4D54-91F9-8EC9CFA7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2825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21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23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1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4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3AFC5E-4C31-410B-949A-1C37C2C2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9452301-6FA6-420A-838C-E3ABF3991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64C0A10-A608-4DD5-BA21-BE1170BF0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F3A5604-C95B-4EAC-9822-A47F5147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9413A63-2672-4B36-A844-1C77ED7C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F011B90-7278-460C-80A8-AEE9FF4E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551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9AF38D1-3708-47F3-84BF-AA86BD48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CD242DF-BA82-4E6E-86A3-7A81997CB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825612B9-B850-47EE-911F-EF549865A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E7F427AA-19E8-43F5-BA4C-A465D7C66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54B1D225-0D62-44A6-BE7B-DB040972E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6B9A684F-EF8E-4175-B8A9-5E785D3A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1030FD1E-6DBA-4A20-AB30-7B2D86ED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E7AFD78-B76B-4240-9D6F-DB2AE409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3833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41C1CFB-F1DC-4DAA-9378-D77570A4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CB333B5-38C9-489B-B333-EB32EF80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DA7CCFD-75B1-464A-8A95-E01D3890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5616AF59-8756-4ED4-9C50-E0F98488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38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A1546625-C61C-4E3B-ADC8-0821CBC6D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E1ED1FD1-07B0-4965-92CD-70A2440BF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39AC21B-6929-4A8C-950B-A32445AE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5358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9D9282D-FAD4-4B9F-BCE5-3EC55681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D28F664-7889-42DE-BAE3-79D632D23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FF446C7-ECBF-4007-85C3-0FACD8BD2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D48118D-A720-443E-A4B9-7EB0765A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CF21E65-D04A-4DFE-BA5D-EA87EBDF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8679ABF-E9C9-42B4-8D29-B72B5E35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164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509F013-7AB5-45FC-B23A-8BD37F55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DF65EDE2-42CD-4E35-8FA2-1E84A0712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DA1E934-0F3B-491F-8B8C-63D06FA71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0AF2E78-AC79-4BF5-9E10-DAA505762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25AE90E-5F3F-4167-8281-91288F81E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496E5B1-51E0-4310-BA61-19A82024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041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6ADC7B5A-E0BC-436B-8576-DD08A571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7250015-8F49-433D-B6FA-18B8C9193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FF6FD2B-2A35-4C1D-923A-FB292D229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09B42-8F0B-44ED-BC46-18CBA88470D6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61DA008-17C6-422F-807D-7D06D95B4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4C59C3F-0F75-4584-AD46-19FC4502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06A81-4960-436C-816C-34107D0ED4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625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7A76A885-F5EA-44A4-B4AE-D6BD81F4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58F69C9-FC92-4418-A432-A0EF1A9CC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07F85FB-2E74-4D6C-B1C9-6FC82898D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F9E2E-C52F-4AD3-B152-41080B37E43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7439FC6-E7DD-47AE-8BC7-1C396F266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6A43084-B2AB-4E83-9F9D-636D559B8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23E1-50C9-4A4C-8C97-DAE8B8D3E01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3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79" y="682041"/>
            <a:ext cx="102774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24" y="3323581"/>
            <a:ext cx="3607719" cy="264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591" y="505828"/>
            <a:ext cx="628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8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9" y="107728"/>
            <a:ext cx="11704220" cy="640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142" y="107728"/>
            <a:ext cx="533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9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D4013ABC-E0B6-48E3-B126-9877BB007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65684" y="593015"/>
            <a:ext cx="9260632" cy="5671969"/>
          </a:xfrm>
          <a:prstGeom prst="rect">
            <a:avLst/>
          </a:prstGeom>
        </p:spPr>
      </p:pic>
      <p:pic>
        <p:nvPicPr>
          <p:cNvPr id="5" name="5B_3.4">
            <a:hlinkClick r:id="" action="ppaction://media"/>
            <a:extLst>
              <a:ext uri="{FF2B5EF4-FFF2-40B4-BE49-F238E27FC236}">
                <a16:creationId xmlns="" xmlns:a16="http://schemas.microsoft.com/office/drawing/2014/main" id="{6E47DBE2-1F13-4E8D-A3E2-D25DABFC9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4606" y="764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ACD008-7882-4093-94CD-B487D332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PRESENT CONTINUOUS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87576969-C5ED-458D-AC0D-F82F018E5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348" y="1417638"/>
            <a:ext cx="6935304" cy="45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5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35B401A2-CC17-41E9-9D77-70EFEA40E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606" y="1052760"/>
            <a:ext cx="9024787" cy="47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6C416A60-991C-4A52-8D61-9C596D2C9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558" y="411414"/>
            <a:ext cx="7704140" cy="55184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25F4566-135E-4278-AF55-FC75AED8D80B}"/>
              </a:ext>
            </a:extLst>
          </p:cNvPr>
          <p:cNvSpPr txBox="1"/>
          <p:nvPr/>
        </p:nvSpPr>
        <p:spPr>
          <a:xfrm>
            <a:off x="2298357" y="6104238"/>
            <a:ext cx="5511113" cy="370703"/>
          </a:xfrm>
          <a:prstGeom prst="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argue: </a:t>
            </a:r>
            <a:r>
              <a:rPr lang="es-AR" dirty="0" err="1"/>
              <a:t>arguing</a:t>
            </a:r>
            <a:r>
              <a:rPr lang="es-AR" dirty="0"/>
              <a:t>         </a:t>
            </a:r>
            <a:r>
              <a:rPr lang="es-AR" dirty="0" err="1"/>
              <a:t>but</a:t>
            </a:r>
            <a:r>
              <a:rPr lang="es-AR" dirty="0"/>
              <a:t>             </a:t>
            </a:r>
            <a:r>
              <a:rPr lang="es-AR" dirty="0" err="1"/>
              <a:t>agree</a:t>
            </a:r>
            <a:r>
              <a:rPr lang="es-AR" dirty="0"/>
              <a:t>: </a:t>
            </a:r>
            <a:r>
              <a:rPr lang="es-AR" dirty="0" err="1"/>
              <a:t>agreeing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=""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335913"/>
              </p:ext>
            </p:extLst>
          </p:nvPr>
        </p:nvGraphicFramePr>
        <p:xfrm>
          <a:off x="927911" y="1704738"/>
          <a:ext cx="10552668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68345">
                  <a:extLst>
                    <a:ext uri="{9D8B030D-6E8A-4147-A177-3AD203B41FA5}">
                      <a16:colId xmlns="" xmlns:a16="http://schemas.microsoft.com/office/drawing/2014/main" val="1067804719"/>
                    </a:ext>
                  </a:extLst>
                </a:gridCol>
                <a:gridCol w="1133856">
                  <a:extLst>
                    <a:ext uri="{9D8B030D-6E8A-4147-A177-3AD203B41FA5}">
                      <a16:colId xmlns="" xmlns:a16="http://schemas.microsoft.com/office/drawing/2014/main" val="2894212526"/>
                    </a:ext>
                  </a:extLst>
                </a:gridCol>
                <a:gridCol w="2877971">
                  <a:extLst>
                    <a:ext uri="{9D8B030D-6E8A-4147-A177-3AD203B41FA5}">
                      <a16:colId xmlns="" xmlns:a16="http://schemas.microsoft.com/office/drawing/2014/main" val="897042761"/>
                    </a:ext>
                  </a:extLst>
                </a:gridCol>
                <a:gridCol w="2372496">
                  <a:extLst>
                    <a:ext uri="{9D8B030D-6E8A-4147-A177-3AD203B41FA5}">
                      <a16:colId xmlns="" xmlns:a16="http://schemas.microsoft.com/office/drawing/2014/main" val="4132985551"/>
                    </a:ext>
                  </a:extLst>
                </a:gridCol>
              </a:tblGrid>
              <a:tr h="989492">
                <a:tc>
                  <a:txBody>
                    <a:bodyPr/>
                    <a:lstStyle/>
                    <a:p>
                      <a:r>
                        <a:rPr lang="es-AR" sz="3200" b="1" dirty="0" err="1" smtClean="0"/>
                        <a:t>What</a:t>
                      </a:r>
                      <a:endParaRPr lang="es-AR" sz="3200" b="1" dirty="0" smtClean="0"/>
                    </a:p>
                    <a:p>
                      <a:r>
                        <a:rPr lang="es-MX" sz="3200" b="1" dirty="0" err="1" smtClean="0"/>
                        <a:t>What</a:t>
                      </a:r>
                      <a:endParaRPr lang="es-A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b="1" dirty="0" smtClean="0"/>
                        <a:t>do</a:t>
                      </a:r>
                    </a:p>
                    <a:p>
                      <a:r>
                        <a:rPr lang="es-MX" sz="3200" b="1" dirty="0" err="1" smtClean="0"/>
                        <a:t>does</a:t>
                      </a:r>
                      <a:endParaRPr lang="es-A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b="1" dirty="0" err="1" smtClean="0"/>
                        <a:t>you</a:t>
                      </a:r>
                      <a:endParaRPr lang="es-AR" sz="3200" b="1" dirty="0" smtClean="0"/>
                    </a:p>
                    <a:p>
                      <a:r>
                        <a:rPr lang="es-MX" sz="3200" b="1" dirty="0" err="1" smtClean="0"/>
                        <a:t>she</a:t>
                      </a:r>
                      <a:endParaRPr lang="es-A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b="1" dirty="0"/>
                        <a:t>do</a:t>
                      </a:r>
                      <a:r>
                        <a:rPr lang="es-AR" sz="3200" b="1" dirty="0" smtClean="0"/>
                        <a:t>?</a:t>
                      </a:r>
                    </a:p>
                    <a:p>
                      <a:r>
                        <a:rPr lang="es-MX" sz="3200" b="1" dirty="0" smtClean="0"/>
                        <a:t>do?</a:t>
                      </a:r>
                      <a:endParaRPr lang="es-AR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884390"/>
                  </a:ext>
                </a:extLst>
              </a:tr>
              <a:tr h="1059994">
                <a:tc>
                  <a:txBody>
                    <a:bodyPr/>
                    <a:lstStyle/>
                    <a:p>
                      <a:r>
                        <a:rPr lang="es-AR" sz="3200" dirty="0" err="1"/>
                        <a:t>What</a:t>
                      </a:r>
                      <a:r>
                        <a:rPr lang="es-AR" sz="3200" dirty="0"/>
                        <a:t> </a:t>
                      </a:r>
                      <a:r>
                        <a:rPr lang="es-AR" sz="3200" dirty="0" err="1" smtClean="0"/>
                        <a:t>food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What</a:t>
                      </a:r>
                      <a:r>
                        <a:rPr lang="es-MX" sz="3200" dirty="0" smtClean="0"/>
                        <a:t> </a:t>
                      </a:r>
                      <a:r>
                        <a:rPr lang="es-MX" sz="3200" dirty="0" err="1" smtClean="0"/>
                        <a:t>kind</a:t>
                      </a:r>
                      <a:r>
                        <a:rPr lang="es-MX" sz="3200" dirty="0" smtClean="0"/>
                        <a:t> of </a:t>
                      </a:r>
                      <a:r>
                        <a:rPr lang="es-MX" sz="3200" dirty="0" err="1" smtClean="0"/>
                        <a:t>food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smtClean="0"/>
                        <a:t>do</a:t>
                      </a:r>
                    </a:p>
                    <a:p>
                      <a:r>
                        <a:rPr lang="es-MX" sz="3200" dirty="0" err="1" smtClean="0"/>
                        <a:t>does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 smtClean="0"/>
                        <a:t>you</a:t>
                      </a:r>
                      <a:endParaRPr lang="es-AR" sz="3200" dirty="0" smtClean="0"/>
                    </a:p>
                    <a:p>
                      <a:r>
                        <a:rPr lang="es-MX" sz="3200" dirty="0" smtClean="0"/>
                        <a:t>he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/>
                        <a:t>like</a:t>
                      </a:r>
                      <a:r>
                        <a:rPr lang="es-AR" sz="3200" dirty="0" smtClean="0"/>
                        <a:t>?</a:t>
                      </a:r>
                    </a:p>
                    <a:p>
                      <a:r>
                        <a:rPr lang="es-MX" sz="3200" dirty="0" err="1" smtClean="0"/>
                        <a:t>prefer</a:t>
                      </a:r>
                      <a:r>
                        <a:rPr lang="es-MX" sz="3200" dirty="0" smtClean="0"/>
                        <a:t>?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7582534"/>
                  </a:ext>
                </a:extLst>
              </a:tr>
              <a:tr h="767854">
                <a:tc>
                  <a:txBody>
                    <a:bodyPr/>
                    <a:lstStyle/>
                    <a:p>
                      <a:r>
                        <a:rPr lang="es-AR" sz="3200" dirty="0" err="1"/>
                        <a:t>What</a:t>
                      </a:r>
                      <a:r>
                        <a:rPr lang="es-AR" sz="3200" dirty="0"/>
                        <a:t> </a:t>
                      </a:r>
                      <a:r>
                        <a:rPr lang="es-AR" sz="3200" dirty="0" err="1"/>
                        <a:t>kind</a:t>
                      </a:r>
                      <a:r>
                        <a:rPr lang="es-AR" sz="3200" dirty="0"/>
                        <a:t> of </a:t>
                      </a:r>
                      <a:r>
                        <a:rPr lang="es-AR" sz="3200" dirty="0" err="1" smtClean="0"/>
                        <a:t>books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What</a:t>
                      </a:r>
                      <a:r>
                        <a:rPr lang="es-MX" sz="3200" dirty="0" smtClean="0"/>
                        <a:t> magazines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smtClean="0"/>
                        <a:t>do</a:t>
                      </a:r>
                    </a:p>
                    <a:p>
                      <a:r>
                        <a:rPr lang="es-MX" sz="3200" dirty="0" err="1" smtClean="0"/>
                        <a:t>does</a:t>
                      </a:r>
                      <a:r>
                        <a:rPr lang="es-MX" sz="3200" dirty="0" smtClean="0"/>
                        <a:t> 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 smtClean="0"/>
                        <a:t>you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your</a:t>
                      </a:r>
                      <a:r>
                        <a:rPr lang="es-MX" sz="3200" dirty="0" smtClean="0"/>
                        <a:t> </a:t>
                      </a:r>
                      <a:r>
                        <a:rPr lang="es-MX" sz="3200" dirty="0" err="1" smtClean="0"/>
                        <a:t>friend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/>
                        <a:t>read</a:t>
                      </a:r>
                      <a:r>
                        <a:rPr lang="es-AR" sz="3200" dirty="0" smtClean="0"/>
                        <a:t>?</a:t>
                      </a:r>
                      <a:endParaRPr lang="es-MX" sz="3200" dirty="0" smtClean="0"/>
                    </a:p>
                    <a:p>
                      <a:r>
                        <a:rPr lang="es-MX" sz="3200" dirty="0" err="1" smtClean="0"/>
                        <a:t>like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3588402"/>
                  </a:ext>
                </a:extLst>
              </a:tr>
              <a:tr h="989492">
                <a:tc>
                  <a:txBody>
                    <a:bodyPr/>
                    <a:lstStyle/>
                    <a:p>
                      <a:r>
                        <a:rPr lang="es-AR" sz="3200" dirty="0" err="1"/>
                        <a:t>What</a:t>
                      </a:r>
                      <a:r>
                        <a:rPr lang="es-AR" sz="3200" dirty="0"/>
                        <a:t> TV </a:t>
                      </a:r>
                      <a:r>
                        <a:rPr lang="es-AR" sz="3200" dirty="0" err="1" smtClean="0"/>
                        <a:t>programmes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What</a:t>
                      </a:r>
                      <a:r>
                        <a:rPr lang="es-MX" sz="3200" dirty="0" smtClean="0"/>
                        <a:t> series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smtClean="0"/>
                        <a:t>do</a:t>
                      </a:r>
                    </a:p>
                    <a:p>
                      <a:r>
                        <a:rPr lang="es-MX" sz="3200" dirty="0" err="1" smtClean="0"/>
                        <a:t>does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 smtClean="0"/>
                        <a:t>you</a:t>
                      </a:r>
                      <a:endParaRPr lang="es-AR" sz="3200" dirty="0" smtClean="0"/>
                    </a:p>
                    <a:p>
                      <a:r>
                        <a:rPr lang="es-MX" sz="3200" dirty="0" err="1" smtClean="0"/>
                        <a:t>your</a:t>
                      </a:r>
                      <a:r>
                        <a:rPr lang="es-MX" sz="3200" dirty="0" smtClean="0"/>
                        <a:t> </a:t>
                      </a:r>
                      <a:r>
                        <a:rPr lang="es-MX" sz="3200" dirty="0" err="1" smtClean="0"/>
                        <a:t>mother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200" dirty="0" err="1"/>
                        <a:t>watch</a:t>
                      </a:r>
                      <a:r>
                        <a:rPr lang="es-AR" sz="3200" dirty="0" smtClean="0"/>
                        <a:t>?</a:t>
                      </a:r>
                    </a:p>
                    <a:p>
                      <a:r>
                        <a:rPr lang="es-MX" sz="3200" dirty="0" err="1" smtClean="0"/>
                        <a:t>watch</a:t>
                      </a:r>
                      <a:r>
                        <a:rPr lang="es-MX" sz="3200" dirty="0" smtClean="0"/>
                        <a:t>?</a:t>
                      </a:r>
                      <a:endParaRPr lang="es-A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1372981"/>
                  </a:ext>
                </a:extLst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1792224" y="536448"/>
            <a:ext cx="870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routines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general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PRESENT SIMPLE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620000" y="5912681"/>
            <a:ext cx="3048000" cy="830997"/>
          </a:xfrm>
          <a:prstGeom prst="rect">
            <a:avLst/>
          </a:prstGeom>
          <a:solidFill>
            <a:srgbClr val="FFFF00"/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9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140798"/>
              </p:ext>
            </p:extLst>
          </p:nvPr>
        </p:nvGraphicFramePr>
        <p:xfrm>
          <a:off x="902287" y="2715641"/>
          <a:ext cx="10552668" cy="3806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35088"/>
                <a:gridCol w="1033154"/>
                <a:gridCol w="1223158"/>
                <a:gridCol w="3161268"/>
              </a:tblGrid>
              <a:tr h="989492"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What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b="1" dirty="0" smtClean="0"/>
                        <a:t>are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/>
                        <a:t>you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b="1" dirty="0" err="1" smtClean="0"/>
                        <a:t>doing</a:t>
                      </a:r>
                      <a:r>
                        <a:rPr lang="es-AR" sz="4400" b="1" dirty="0" smtClean="0"/>
                        <a:t>?</a:t>
                      </a:r>
                      <a:endParaRPr lang="es-AR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</a:tr>
              <a:tr h="1059994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err="1" smtClean="0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err="1" smtClean="0"/>
                        <a:t>she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 smtClean="0"/>
                        <a:t>cooking</a:t>
                      </a:r>
                      <a:r>
                        <a:rPr lang="es-AR" sz="4400" dirty="0" smtClean="0"/>
                        <a:t>?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</a:tr>
              <a:tr h="767854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 smtClean="0"/>
                        <a:t>book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smtClean="0"/>
                        <a:t>are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err="1" smtClean="0"/>
                        <a:t>they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 smtClean="0"/>
                        <a:t>reading</a:t>
                      </a:r>
                      <a:r>
                        <a:rPr lang="es-AR" sz="4400" dirty="0" smtClean="0"/>
                        <a:t>?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</a:tr>
              <a:tr h="989492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TV </a:t>
                      </a:r>
                      <a:r>
                        <a:rPr lang="es-AR" sz="4400" dirty="0" err="1" smtClean="0"/>
                        <a:t>programme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err="1" smtClean="0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4400" dirty="0" smtClean="0"/>
                        <a:t>he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 smtClean="0"/>
                        <a:t>watching</a:t>
                      </a:r>
                      <a:r>
                        <a:rPr lang="es-AR" sz="4400" dirty="0" smtClean="0"/>
                        <a:t>?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072640" y="356396"/>
            <a:ext cx="8705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MX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5328" y="2076134"/>
            <a:ext cx="117266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THE MOMENT / RIGHT NOW/ NOW/ THESE DAYS/ TODAY</a:t>
            </a:r>
            <a:endParaRPr lang="es-AR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162368" y="988289"/>
            <a:ext cx="686700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PRESENT CONTINUOUS</a:t>
            </a:r>
            <a:endParaRPr lang="es-A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1000042"/>
            <a:ext cx="3048000" cy="830997"/>
          </a:xfrm>
          <a:prstGeom prst="rect">
            <a:avLst/>
          </a:prstGeom>
          <a:solidFill>
            <a:srgbClr val="FFFF00"/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s-MX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00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3A7B3C9-81F6-49B5-B94F-989F55A28713}"/>
              </a:ext>
            </a:extLst>
          </p:cNvPr>
          <p:cNvSpPr txBox="1"/>
          <p:nvPr/>
        </p:nvSpPr>
        <p:spPr>
          <a:xfrm flipH="1">
            <a:off x="8040217" y="1772816"/>
            <a:ext cx="159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PAGE 133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BDD0D4E-BED6-4A43-8813-77EC6C1E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687" y="585214"/>
            <a:ext cx="6139542" cy="60556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588CEAE-E4E0-4B45-9547-4CF0DDFB42EC}"/>
              </a:ext>
            </a:extLst>
          </p:cNvPr>
          <p:cNvSpPr txBox="1"/>
          <p:nvPr/>
        </p:nvSpPr>
        <p:spPr>
          <a:xfrm>
            <a:off x="7741018" y="2577783"/>
            <a:ext cx="4034971" cy="2862322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036064" y="5992368"/>
            <a:ext cx="2157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r>
              <a:rPr lang="es-MX" sz="2000" b="1" dirty="0" smtClean="0">
                <a:solidFill>
                  <a:srgbClr val="FF0000"/>
                </a:solidFill>
              </a:rPr>
              <a:t>?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43984" y="6003447"/>
            <a:ext cx="187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They’re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singing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176272" y="5586162"/>
            <a:ext cx="187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What’s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43984" y="5603337"/>
            <a:ext cx="187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It’s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barking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176272" y="5203227"/>
            <a:ext cx="2017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</a:t>
            </a:r>
            <a:r>
              <a:rPr lang="es-MX" sz="2000" b="1" dirty="0" err="1">
                <a:solidFill>
                  <a:srgbClr val="FF0000"/>
                </a:solidFill>
              </a:rPr>
              <a:t>´</a:t>
            </a:r>
            <a:r>
              <a:rPr lang="es-MX" sz="2000" b="1" dirty="0" err="1" smtClean="0">
                <a:solidFill>
                  <a:srgbClr val="FF0000"/>
                </a:solidFill>
              </a:rPr>
              <a:t>s</a:t>
            </a:r>
            <a:r>
              <a:rPr lang="es-MX" sz="2000" b="1" dirty="0" smtClean="0">
                <a:solidFill>
                  <a:srgbClr val="FF0000"/>
                </a:solidFill>
              </a:rPr>
              <a:t> he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43984" y="5186052"/>
            <a:ext cx="2956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He’s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playing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basketball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911096" y="4823580"/>
            <a:ext cx="240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43984" y="4785942"/>
            <a:ext cx="285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They’re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watching</a:t>
            </a:r>
            <a:r>
              <a:rPr lang="es-MX" sz="2000" b="1" dirty="0" smtClean="0">
                <a:solidFill>
                  <a:srgbClr val="FF0000"/>
                </a:solidFill>
              </a:rPr>
              <a:t> TV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145792" y="4423470"/>
            <a:ext cx="2048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What’s</a:t>
            </a:r>
            <a:r>
              <a:rPr lang="es-MX" sz="2000" b="1" dirty="0" smtClean="0">
                <a:solidFill>
                  <a:srgbClr val="FF0000"/>
                </a:solidFill>
              </a:rPr>
              <a:t> he </a:t>
            </a:r>
            <a:r>
              <a:rPr lang="es-MX" sz="2000" b="1" dirty="0" err="1" smtClean="0">
                <a:solidFill>
                  <a:srgbClr val="FF0000"/>
                </a:solidFill>
              </a:rPr>
              <a:t>doing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443984" y="4423470"/>
            <a:ext cx="187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He’s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cooking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9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CCA2143-F298-4BFA-9B9C-8DA929A0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35" y="376192"/>
            <a:ext cx="9416529" cy="603246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03D1FF53-F322-4268-9347-282CD0B94975}"/>
              </a:ext>
            </a:extLst>
          </p:cNvPr>
          <p:cNvSpPr txBox="1"/>
          <p:nvPr/>
        </p:nvSpPr>
        <p:spPr>
          <a:xfrm>
            <a:off x="-263990" y="1997839"/>
            <a:ext cx="4034971" cy="286232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68135" y="641268"/>
            <a:ext cx="138536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 PAGE 33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4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A603EC7-4247-414F-8CE3-CF650529C4AF}"/>
              </a:ext>
            </a:extLst>
          </p:cNvPr>
          <p:cNvSpPr txBox="1"/>
          <p:nvPr/>
        </p:nvSpPr>
        <p:spPr>
          <a:xfrm>
            <a:off x="4520603" y="0"/>
            <a:ext cx="4034971" cy="286232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2" name="5B_3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048000" y="430616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1 A person is cooking.</a:t>
            </a:r>
          </a:p>
          <a:p>
            <a:r>
              <a:rPr lang="es-AR" dirty="0"/>
              <a:t>2 </a:t>
            </a:r>
            <a:r>
              <a:rPr lang="es-AR" dirty="0" err="1"/>
              <a:t>They’re</a:t>
            </a:r>
            <a:r>
              <a:rPr lang="es-AR" dirty="0"/>
              <a:t> </a:t>
            </a:r>
            <a:r>
              <a:rPr lang="es-AR" dirty="0" err="1"/>
              <a:t>playing</a:t>
            </a:r>
            <a:r>
              <a:rPr lang="es-AR" dirty="0"/>
              <a:t> </a:t>
            </a:r>
            <a:r>
              <a:rPr lang="es-AR" dirty="0" err="1"/>
              <a:t>football</a:t>
            </a:r>
            <a:r>
              <a:rPr lang="es-AR" dirty="0"/>
              <a:t>.</a:t>
            </a:r>
          </a:p>
          <a:p>
            <a:r>
              <a:rPr lang="en-US" dirty="0"/>
              <a:t>3 A man is having a shower and singing.</a:t>
            </a:r>
          </a:p>
          <a:p>
            <a:r>
              <a:rPr lang="es-AR" dirty="0"/>
              <a:t>4 </a:t>
            </a:r>
            <a:r>
              <a:rPr lang="es-AR" dirty="0" err="1"/>
              <a:t>It’s</a:t>
            </a:r>
            <a:r>
              <a:rPr lang="es-AR" dirty="0"/>
              <a:t> </a:t>
            </a:r>
            <a:r>
              <a:rPr lang="es-AR" dirty="0" err="1"/>
              <a:t>raining</a:t>
            </a:r>
            <a:r>
              <a:rPr lang="es-AR" dirty="0"/>
              <a:t>.</a:t>
            </a:r>
          </a:p>
          <a:p>
            <a:r>
              <a:rPr lang="en-US" dirty="0"/>
              <a:t>5 Someone is eating spaghetti.</a:t>
            </a:r>
          </a:p>
          <a:p>
            <a:r>
              <a:rPr lang="en-US" dirty="0"/>
              <a:t>6 Someone is making a coffee.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7467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27" y="958864"/>
            <a:ext cx="7006139" cy="460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777479" y="497199"/>
            <a:ext cx="3339377" cy="156966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NOISE</a:t>
            </a:r>
            <a:endParaRPr lang="es-E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929604"/>
            <a:ext cx="628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4" y="85388"/>
            <a:ext cx="3794975" cy="25319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4" y="2799397"/>
            <a:ext cx="2472743" cy="24128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25" y="3104634"/>
            <a:ext cx="4876800" cy="20002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r="1180"/>
          <a:stretch/>
        </p:blipFill>
        <p:spPr>
          <a:xfrm>
            <a:off x="7846251" y="267437"/>
            <a:ext cx="3680342" cy="244792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477513" y="5576352"/>
            <a:ext cx="889370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AR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</a:t>
            </a:r>
            <a:r>
              <a:rPr lang="es-A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LOVE YOUR NEIGHBOURS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64" y="3104634"/>
            <a:ext cx="2950604" cy="19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1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30" y="342901"/>
            <a:ext cx="6301780" cy="620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5" y="407009"/>
            <a:ext cx="5435405" cy="19932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EF4e_ElemSB_5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790" y="3139240"/>
            <a:ext cx="609600" cy="6096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222472" y="354803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754187" y="4069771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53881" y="1594913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754187" y="44200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3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753881" y="4590776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4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374872" y="370043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762208" y="583804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5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762208" y="2215633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6</a:t>
            </a:r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527272" y="3852839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766219" y="1034322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7</a:t>
            </a:r>
            <a:endParaRPr lang="es-AR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53881" y="3085826"/>
            <a:ext cx="3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8</a:t>
            </a:r>
            <a:endParaRPr lang="es-A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1" y="4960108"/>
            <a:ext cx="5619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16" y="230796"/>
            <a:ext cx="628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2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9" y="100263"/>
            <a:ext cx="4099376" cy="661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75" y="100262"/>
            <a:ext cx="3319314" cy="668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83" y="100263"/>
            <a:ext cx="5024688" cy="270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2" y="117082"/>
            <a:ext cx="7334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91" y="412357"/>
            <a:ext cx="8953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03" y="892092"/>
            <a:ext cx="1095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87" y="1944549"/>
            <a:ext cx="895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25" y="2192199"/>
            <a:ext cx="10001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517" y="1455042"/>
            <a:ext cx="8286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67823" y="5041257"/>
            <a:ext cx="609600" cy="609600"/>
          </a:xfrm>
          <a:prstGeom prst="rect">
            <a:avLst/>
          </a:prstGeom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86" y="2766497"/>
            <a:ext cx="4872214" cy="227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39" y="6077002"/>
            <a:ext cx="4313925" cy="5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93" y="3307635"/>
            <a:ext cx="1027899" cy="26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53" y="3593730"/>
            <a:ext cx="866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51" y="3879981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5.1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39927" y="5041257"/>
            <a:ext cx="609600" cy="609600"/>
          </a:xfrm>
          <a:prstGeom prst="rect">
            <a:avLst/>
          </a:prstGeom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62" y="100263"/>
            <a:ext cx="628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04" y="126381"/>
            <a:ext cx="5619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9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17" y="170697"/>
            <a:ext cx="7653595" cy="263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6158" y="501316"/>
            <a:ext cx="609600" cy="609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2893845"/>
            <a:ext cx="62865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4638425"/>
            <a:ext cx="63531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3138489"/>
            <a:ext cx="5838825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02" y="310816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33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79" y="215893"/>
            <a:ext cx="6542171" cy="627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620000" y="3497179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29664" y="4516960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she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She’s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crying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729664" y="4893606"/>
            <a:ext cx="681137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watching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TV.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729664" y="5249779"/>
            <a:ext cx="81213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he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He’s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playing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baketball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729664" y="5646134"/>
            <a:ext cx="577666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singing</a:t>
            </a:r>
            <a:r>
              <a:rPr lang="es-MX" sz="2300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729664" y="5928399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What’s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? 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eating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41" y="423813"/>
            <a:ext cx="60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521117" y="4097306"/>
            <a:ext cx="4572000" cy="4462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461864"/>
            <a:ext cx="7778667" cy="597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00" y="638126"/>
            <a:ext cx="60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372726" y="1467497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staying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092116" y="1816769"/>
            <a:ext cx="15666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are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200147" y="1816769"/>
            <a:ext cx="16578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372726" y="2178824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looking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job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497053" y="2509839"/>
            <a:ext cx="457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‘m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looking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724274" y="2798954"/>
            <a:ext cx="130492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Are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166684" y="2864931"/>
            <a:ext cx="20629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living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30190" y="3861387"/>
            <a:ext cx="20990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23684" y="3861387"/>
            <a:ext cx="2286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72726" y="4174207"/>
            <a:ext cx="8838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859127" y="4180026"/>
            <a:ext cx="14866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studying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09674" y="4511092"/>
            <a:ext cx="2760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‘s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working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814636" y="4805669"/>
            <a:ext cx="28088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isn’t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enjoying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814636" y="5136734"/>
            <a:ext cx="25562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‘s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looking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for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33410" y="1244359"/>
            <a:ext cx="1486653" cy="4462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29" y="701091"/>
            <a:ext cx="60483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4263" y="661737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423736" y="1777416"/>
            <a:ext cx="9139989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Somebody’s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sending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(and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receiving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) </a:t>
            </a:r>
            <a:r>
              <a:rPr lang="es-AR" sz="2500" i="1" dirty="0" err="1">
                <a:solidFill>
                  <a:schemeClr val="accent5">
                    <a:lumMod val="75000"/>
                  </a:schemeClr>
                </a:solidFill>
              </a:rPr>
              <a:t>What’s</a:t>
            </a:r>
            <a:r>
              <a:rPr lang="es-AR" sz="2500" i="1" dirty="0">
                <a:solidFill>
                  <a:schemeClr val="accent5">
                    <a:lumMod val="75000"/>
                  </a:schemeClr>
                </a:solidFill>
              </a:rPr>
              <a:t> app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messages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3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having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shower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singing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4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raining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5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eating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spaghetti (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or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pasta) (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slurping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es-AR" sz="2500" i="1" dirty="0" err="1">
                <a:solidFill>
                  <a:schemeClr val="accent5">
                    <a:lumMod val="75000"/>
                  </a:schemeClr>
                </a:solidFill>
              </a:rPr>
              <a:t>forkful</a:t>
            </a:r>
            <a:r>
              <a:rPr lang="es-AR" sz="2500" i="1" dirty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pasta)</a:t>
            </a: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6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making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coffee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7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crying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500"/>
              </a:lnSpc>
            </a:pP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Someone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doing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housework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. (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hoovering</a:t>
            </a:r>
            <a:r>
              <a:rPr lang="es-AR" sz="2500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s-AR" sz="2500" i="1" dirty="0" err="1" smtClean="0">
                <a:solidFill>
                  <a:schemeClr val="accent5">
                    <a:lumMod val="75000"/>
                  </a:schemeClr>
                </a:solidFill>
              </a:rPr>
              <a:t>dusting</a:t>
            </a:r>
            <a:r>
              <a:rPr lang="es-AR" sz="2500" i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ts val="3500"/>
              </a:lnSpc>
            </a:pP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73" y="500363"/>
            <a:ext cx="5619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423735" y="1361417"/>
            <a:ext cx="3696327" cy="4462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343525" y="1827747"/>
            <a:ext cx="9484648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423736" y="2274023"/>
            <a:ext cx="5735053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423736" y="2744417"/>
            <a:ext cx="7984961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423736" y="3192199"/>
            <a:ext cx="9019675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423736" y="3638475"/>
            <a:ext cx="7984961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423736" y="4084751"/>
            <a:ext cx="7984961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423736" y="4531027"/>
            <a:ext cx="7984961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0" y="300789"/>
            <a:ext cx="11906135" cy="6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669" y="131594"/>
            <a:ext cx="5524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2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359</Words>
  <Application>Microsoft Office PowerPoint</Application>
  <PresentationFormat>Personalizado</PresentationFormat>
  <Paragraphs>114</Paragraphs>
  <Slides>20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20</vt:i4>
      </vt:variant>
    </vt:vector>
  </HeadingPairs>
  <TitlesOfParts>
    <vt:vector size="23" baseType="lpstr"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 CONTINUOUS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B</dc:title>
  <dc:creator>Gladys</dc:creator>
  <cp:lastModifiedBy>gladysmaba@outlook.com</cp:lastModifiedBy>
  <cp:revision>47</cp:revision>
  <dcterms:created xsi:type="dcterms:W3CDTF">2020-11-09T14:58:16Z</dcterms:created>
  <dcterms:modified xsi:type="dcterms:W3CDTF">2025-05-13T01:51:27Z</dcterms:modified>
</cp:coreProperties>
</file>