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420" r:id="rId7"/>
    <p:sldId id="434" r:id="rId8"/>
    <p:sldId id="421" r:id="rId9"/>
    <p:sldId id="422" r:id="rId10"/>
    <p:sldId id="423" r:id="rId11"/>
    <p:sldId id="416" r:id="rId12"/>
    <p:sldId id="414" r:id="rId13"/>
    <p:sldId id="415" r:id="rId14"/>
    <p:sldId id="396" r:id="rId15"/>
    <p:sldId id="433" r:id="rId16"/>
    <p:sldId id="428" r:id="rId17"/>
    <p:sldId id="424" r:id="rId18"/>
    <p:sldId id="425" r:id="rId19"/>
    <p:sldId id="426" r:id="rId20"/>
    <p:sldId id="427" r:id="rId21"/>
    <p:sldId id="435" r:id="rId22"/>
    <p:sldId id="437" r:id="rId23"/>
    <p:sldId id="438" r:id="rId24"/>
    <p:sldId id="439" r:id="rId25"/>
    <p:sldId id="440" r:id="rId26"/>
    <p:sldId id="441" r:id="rId27"/>
    <p:sldId id="442" r:id="rId28"/>
    <p:sldId id="443" r:id="rId29"/>
    <p:sldId id="444" r:id="rId30"/>
    <p:sldId id="445" r:id="rId31"/>
    <p:sldId id="446" r:id="rId32"/>
    <p:sldId id="447" r:id="rId33"/>
    <p:sldId id="448" r:id="rId34"/>
    <p:sldId id="449" r:id="rId35"/>
    <p:sldId id="450" r:id="rId36"/>
    <p:sldId id="429" r:id="rId37"/>
    <p:sldId id="436" r:id="rId3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11.1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10195 9674,'25'0,"-1"0,1 0,0 0,25 0,-26 0,1 0,0 0,0 0,0 0,-1 0,1 0,25 0,-25 0,-1 0,1 0,25 0,-25 0,-1 0,1 0,0 0,0 0,0 0,-1 0,1 0,25 0,-25 0,24 0,-24 0,25 0,-26 0,1 0,0 0,0 0,0 0,0 0,24 0,-24 0,0 0,0 0,-1 0,1 0,0 0,25 0,-26 0,1 0,0 0,0 0,0 0,-1 0,1 0,0 0,0 0,24 0,-24 0,0 0,0 0,24 0,-24 0,0 0,0 0,0 0,-1 0,1 0,0 0,0 0,0 0,-1 0,1 0,0 0,0 0,0 0,0 0,-1 0,1 0,0 0,0 0,0 0,-1 0,1 0,0 0,-25-25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36.2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5606 11981,'25'0,"-1"0,1 0,0 0,0 0,0 0,-1 24,1-24,0 0,0 0,0 0,24 0,-24 0,25 0,-25 0,-1 0,1 0,0 0,0 0,0 0,-1 0,1 0,0 0,0 0,0 0,-1 0,1 0,0 0,0 0,0 0,-1 0,1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38.1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5581 12254,'0'24,"25"-24,0 0,-25 25,24-25,1 25,0-25,0 0,0 0,-1 0,1 0,0 25,0-25,25 0,-26 0,26 0,-25 0,24 0,-24 0,25 0,-25 0,-1 0,1 0,0 0,0 0,0 0,-1 0,1 0,0 0,0 0,0 0,-1 0,1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03.5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18207 3125 0,'24'0'141,"1"0"-79,0 0-46,0 0 15,0 0 16,-1 0-16,1 0 1,0 0-32,0 0 31,0 0 0,-1 0 0,1 0-15,0 0 15,0 0-15,0 0 15,0 0 0,-1 0-15,1 0 15,0 0 0,0 0-31,0 0 32,-1 0-17,1 0 17,0 0-17,0 0 16,0 0 1,-1 0-1,1 0-31,0 0 31,0 0 0,0 0 1,-1 0-17,1 0 17,0 0-1,0 0 0,0 0-31,-1 0 47,1 0 0,0 0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08.2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26963 3051 0,'24'0'94,"1"0"-63,0 0-15,0 0 0,25 0-1,-26 0 1,1 0-16,0 0 16,25 0-1,-26 0 1,1 0-1,25 0 1,-1 0 0,-24 0 15,25 0-15,-25 0-1,-1 0 1,1 0 15,0 0 0,0 0-15,0 0 15,-1 0-15,1 0 31,0 0-32,0 0 48,0 0-1,-1 0 1,1 0-48,0 0 48,0 0-1,0 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11.5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17959 4961 0,'24'0'109,"1"0"-62,0 0-32,0 0 1,0 0 0,-1 0-1,1 25 1,0-25 0,0 0-1,0 0 16,-1 0-31,26 0 16,-25 0 15,0 0-15,-1 0 0,26 0-1,-25 0 1,24 0-1,-24 0 1,0 0-16,25 0 31,-25 0-15,-25 25 0,49-25-1,-24 0 1,0 0-1,0 0 17,-1 0-17,1 0 1,0 0 0,0 0-1,0 0 1,-1 0-1,1 0 1,0 0 0,0 0 15,0 0-15,-1 0 15,1 0-16,0 0 1,0 0 0,0 0-1,-1 0 1,1 0 0,0 0-1,0 0 1,0 0-1,-1 0 1,1 0 0,0 0-1,0 0 17,0 0-17,-1 0 1,1 0 15,0 0 0,0 0 1,0 0-17,-1 0 16,1 0 32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14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24532 5013 0,'25'0'125,"24"-126"-110,-24 126 1,0 0-1,24 0 1,1 0 0,0 0-1,-26 0 1,26 0 0,-25 0-1,25 0 1,-26 0-1,1 0 17,0 0-17,0 0 1,0 0 0,-1 0-1,1 0 16,0 0-31,0 0 32,0 0-1,-1 0-15,1 0-1,0 0 1,0 0 15,0 0-15,-1 0-1,1 0 1,0 0 0,0 0-1,0 0 16,-1 0-15,1 0 15,0 0 1,0 0-17,0 0 48,-1 0-1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18.9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29369 4986 0,'25'0'125,"-1"0"-109,1 0-1,0 0 1,0 0 15,0 0-15,74 0 0,-50 25-1,1-25 1,-50 24 31,0 1 46,25-25 595,24 0-672,-24 0 15,25 0-16,-25 0 1,-1 0 0,1 0-1,0 0 1,0 0 0,24 0-1,-24 0 1,25 0-1,-25 0 1,-1 0 0,1 0-16,0 0 15,0 0 1,25 0 0,-26 0 15,1 0-16,0 0 17,0 0-17,0 0 48,-25 25-1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22.5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21530 5655 0,'25'0'93,"0"0"-77,0 0 15,0-24-15,24 24 0,1 0-1,-25 0 1,0 0-16,24 0 15,-24 0 1,49 0 0,-49 0-1,25 0 1,-25 0 0,-1 0-1,26 0 1,-25 0 15,0 0 0,-1 0-15,1 0 0,0 0-1,0 0 1,0 0 15,-1 0 0,1 0 16,0 0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24.7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25946 5606 0,'25'0'78,"-1"0"-47,1 0 1,0 0-17,25 0 1,-1 0-1,26 0 1,-51 0 0,51 0-1,-50 0 1,24 0 0,1 0-1,-25 0 1,-1 0-1,1 0 1,0 0 0,0 0-1,0 0 1,24 0 0,1 0-1,-25 0 1,24 0 15,1-25-15,-1 25-1,-24 0 17,0 0-32,0 0 15,0-25 1,-1 25-1,1 0 1,0 0 15,0 0 1,0 0 30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27.6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17884 6325 0,'25'0'94,"0"0"-79,0 0 1,-1 0-1,26 0 1,-25 0 0,24 0 15,1 0-15,0 0-1,-26 0 1,26 0-1,-25 0 1,24 0-16,26 0 31,-50 0-15,24 0 0,-24 0 15,0 0-31,0 0 15,24 0 1,-24 0 15,0 0-15,0 0 0,24 0-1,-24 0 1,25 0-1,-25 0 1,-1 0 0,1 0-1,0 0 1,0 0 0,0 0-1,-1 0 16,1 0-31,0 0 16,0 0 15,0 0 1,-1 0-17,1 0 16,0 0 16,0 0 16,0 0-32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13.2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10170 9277,'0'25,"25"-25,0 0,24 0,1 0,-1 0,1 0,0 0,-1 0,-24 0,49 0,-24 0,0 0,-1 0,1 0,-1 0,1 0,0 0,24 0,-49 0,24 0,-24 0,25 0,0 0,-26 0,1 0,0 0,0 0,0 0,-1 0,26 0,-25 0,0 0,-1 0,1 0,0 0,0 0,0 0,-1 0,1 0,0 0,0 0,24 0,-24 0,0 0,0 0,0 0,-1 0,26 0,-25 0,24 0,-24 0,25 0,-25 0,-1 0,1 25,0-25,0 0,25 0,-26 0,1 0,0 0,0 0,0 0,-1 0,1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31.5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25152 6276 0,'0'0'0,"25"0"94,0 0-47,-1 0-31,26 0-1,-25 0 1,0 0 0,-1 0-1,1 0-15,25 0 16,-1 0-1,1 0 17,-25 0-17,74 0 1,-49 0 0,-1 0-1,1 0 1,49 0-1,-49 0 1,-1 0 0,26 0-1,-26 0 1,-24 0 0,0 0 15,0 0 453,0 0-484,24 0 31,-24 0-15,0 0 0,0 0-16,-1 0 31,26 0-15,-25 0-1,0 0 1,24 0-1,-24 0 1,0 0-16,0 0 16,49 0-1,-24 0 1,-26 0 0,26 0-1,-25 0 1,0 0-1,24 0 17,1 0-17,-1 0 17,-24 0-17,0 0 1,0 0-1,0 0 1,0 0 0,-1 0-16,26 0 31,0 0-15,-26 0-1,1 0 1,25 0-1,-25 0 1,24 0 0,1 0 15,-25 0-15,-1 0-16,1 0 15,25 0 1,-1 0-1,-24 0 1,25 0 0,24 0-1,-49 0 1,25 0 0,-1 0-1,1 0 1,-1 0-1,-24 0 1,25 0 15,-25 0-15,24 0 0,-24 0-1,25 0 1,-25 0-1,-1 0 1,1 0-16,0 0 16,0 0-1,24 0 1,-24 0 0,25 0-1,-25 0 1,-1 0-1,1 0 1,0 0 15,0 0-15,0 0 0,-1 0 15,1 0-31,0 0 47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34.8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24954 7119 0,'24'0'156,"26"-25"-140,-25 25-1,49 0 1,-49-25 0,0 25-16,24 0 15,-24 0 1,50 0 0,-51 0-1,26 0 1,24 0-1,-49 0 1,25 0 15,24 0-15,-49 0 0,25 0-1,24 0 1,-49 0-1,0 0-15,-1 0 16,26 0 0,-25 0-1,25 0 1,-26 0 0,1 0-1,0 0 1,25 0-1,-26 0 1,1 0 15,0 0-15,0 0 0,0 0-1,-1 0 1,1 0-1,0 0 1,25 0 15,-26 0 1,1 0 30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37.3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17934 8111 0,'25'0'172,"-1"0"-172,1 0 31,0 0-15,0 0-1,0 0 1,-1 25 0,1-25-1,0 0 16,0 0-31,0 0 16,-1 0 15,1 0-31,0 0 16,0 0 0,0 0-1,24 0 1,-24 0-1,0 0 17,0 0-32,-1 0 31,1 0-15,0 0 15,0 0-16,0 0 17,0 0-1,-1 0 31,1 0-30,-25 25 46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46.2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22895 9649 0,'25'0'47,"-1"0"-31,1 0-1,0 0 1,0 0 0,0 0-1,24 0 1,-24 0-1,0 0 1,0 0 0,-1 0-1,26 0 1,-25 0 0,0 0-1,24 0 1,1 0-1,-25 0 1,-1 0 0,26 0-1,-25 0 1,0 0 0,-1 0 15,1 0-31,0 0 15,0 0 1,24 0 0,-24 0 15,0 0-15,0 0-1,0 0 1,-1 0-1,1 0 1,0 0 0,0 0 31,0 0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49.6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18604 10790 0,'24'0'110,"-24"-25"-95,50 25 1,-25 0 0,0 0-1,49 0 1,25 0 0,-24 0-1,-26 0 1,26 0-1,-26 0 1,1 0 0,-1 0-1,1 0 1,-25 0 0,49 0-1,1 0 1,-51 0-1,26 0 1,0 0 15,-1 0-15,-24 0 0,50 0-1,-26 25 1,-24-25-1,25 0 1,-1 0 0,1 0-1,-25 0 1,49 0 0,-24 0-1,-26 0 1,51 0-1,-26 0 17,1 0-1,-25 0-15,0 0-1,24 0 1,-24 0-1,0 0 1,0 0 0,-1 0-1,1 0 1,0 0 0,0 0 15,0 0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52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21828 10844 0,'25'0'62,"0"0"-30,0 0-1,-1 0-16,51 0 1,-50 0 0,-1 0-16,1 0 15,50 0-15,-51 0 16,51 0 0,-26 0-1,1 0 1,0 0-1,-26 0 1,51 0 0,-26 0 15,1 0-15,-25 0-1,24 0 1,-24 0-1,25 0 1,-25 0 0,24 0-1,-24 0 1,0 0 0,25 0-1,-26 0 1,26 0-1,-25 0 1,0 0 0,-1 0 15,1 0-15,0 0-1,0 0 1,0 0-1,-1 0 1,1 0 0,0 0-1,0 0 1,0 0 0,-1 0-1,1 0 16,0 0 1,0 0-32,0 0 47,-1 0-1,1 0 17,-25 126 31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55.1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20439 11509 0,'25'0'125,"0"0"-110,-1 0 1,1 0 0,0 0-1,0 0 1,0 0-16,24 0 15,1 0 1,0 0 0,-26 0 15,51 0-15,-26 0-1,-24 0 1,0 0-16,25 0 15,-26 0 1,1 0 0,0 0-16,0 0 15,24 0 1,-24 0 0,25 0-1,-25 0 1,-1 0-1,1 0 1,0 0 0,25 0 15,-26 0-15,1 0-1,25 0 1,-25 0-1,-1 0-15,1 0 16,0 0 0,0 0-1,0 0 1,24 0 0,-24 0 15,0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7:58.1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25648 11509 0,'25'0'62,"0"0"-31,-1 0-31,1 0 32,0 0-17,25 0 1,-26 0 15,1 0-31,25 0 16,0 0 15,-26 0-15,1 0-1,0 0 1,25 0-1,24 0 1,-49 0 0,24 0-1,-24 0 1,25 0 0,-1 0-1,26 0 1,-50 0-1,-1 0-15,1 0 16,25 0 0,-1 0 15,-24 0-15,50 0-1,-26 0 1,-24 0-1,0 0-15,0 0 16,24 0 0,-24 0 15,25 0-15,-26-24-1,1 24 1,0 0 15,0 0-31,0 0 31,0 0 1,-1 0 14,1 0 17,0 0-32,-25-25 141,0 0-109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8:00.9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22051 12129 0,'0'25'78,"25"-25"-63,0 0 17,0 25-32,0-25 15,-1 0 1,1 0-1,25 0-15,-25 0 16,49 0 0,25 0-1,-74 0 1,49 0 0,1 0-1,-26 0 1,26 0-1,-1 0 1,-49 0 0,25 0 15,-1 0-15,1 0-1,0 0 1,24 0-1,-49 0 1,74 0 0,-49 0-1,24 0 1,-49 0 0,24 0-1,1 0 1,0 0 15,-26 0-15,1 0 15,0 0 0,0 0-15,0 0 46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8:04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18058 13444 0,'25'0'109,"-1"0"-78,1 0-15,0 0 0,0 0-1,0 0 1,-1 0 0,26 0-1,-25 0 1,0 0-1,24 0 1,-24 0 0,0 0-1,0 0 17,24 0-17,-24 0 1,0 0-1,0 0 1,0 0 15,-1 0-31,1 0 16,0 0 15,0 0-15,0 0-1,-1 0 17,1 0-1,0 0 0,-25 25-15,25-25-1,0 0 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17.0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22796 9823,'24'0,"1"0,0 0,0 0,0 0,-1 0,1 0,25 0,-1 0,-24 0,25 0,-25 0,24 0,-24 0,0 0,0 0,-1 0,1 0,0 0,25 0,-26 0,1 0,0 0,0 0,0 0,-1 0,1 0,0 0,25 0,-26 0,1 0,0 0,0 0,0 0,24 0,-24 0,0 0,0 0,0 0,-1 0,1 0,0 0,0 0,24 0,-24 0,25 0,-25 0,-1 0,1 0,25 0,-25 0,-1 0,1 0,0 0,0 0,0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8:09.0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17959 14684 0,'0'-24'32,"24"24"46,1 0-47,0 0-15,0 0-1,0 0 1,-1 0-1,26 0 1,-25 0 0,24 0-1,1 0 1,-25 0 0,24 0-1,26 0 1,-50 0-1,24 0 1,26 0 0,-50 0-1,24 0 17,1 0-17,-1 0 1,-24 0-1,50 0 1,-26 0 0,26 0-1,-51 0 1,51 0 0,-50 0-1,24 0 1,26 0-1,-51 0 1,26 0 0,-25 0-1,24 0 17,-24 0-17,0 0 1,25 0-1,-26 0 1,1 0 0,25 0-1,-25 0 1,0 0 15,-1 0-15,1 0 15,0 0 32,0 0-1,0 0-31,-1 0 16,1 0 16,0 0-32,0 0-15,0 0 15,-1 0 16,1 0 15,0 0-31,0 0 32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8:11.6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18008 15850 0,'25'0'15,"-25"-25"16,25 25-15,0 0 0,-1 0 15,1 0 0,0 0-15,0 0-1,0 0 1,-1 0 0,1 0-1,0-24 1,0 24 0,0 0-1,-1 0 1,26 0-1,-25 0 1,24 0 0,-24 0-1,25 0 1,-25 0 0,24 0-1,-24 0 1,0 0-1,0 0 1,0 0 0,-1 0-1,1 0 1,0 0 15,0 0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24.7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4638 3597 0,'25'0'62,"0"0"-15,0 0 31,0 0 1,-1 0-33,1 0-14,0 0-1,0 0 0,0 0 0,0 0-15,-1 0 15,1 0 1,0 0-1,0 0-16,0 0 1,-1 0 15,1 0 1,0 0-17,0 0 16,0 0 1,-1 0-1,1 0-15,0 0 15,0 0 0,0 0 16,-1 0-16,1 0 32,0 0-1,0 0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27.6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8483 3597 0,'25'0'125,"0"0"-62,0 0-48,-1 0 1,1 0 15,0 0 0,0 0 1,0 0-17,-1 0 1,1 0-1,0 0 1,0 0 0,0 0-1,-1 0 1,1 0 0,0 0-1,0 0 1,0 0-1,24 0 17,-24 0-1,0 0 0,0 0 0,0 0-31,-1 0 32,1 0-1,0 0 0,0 0-15,0 0 31,-1 0 15,1 0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32.7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4390 5631 0,'25'0'266,"0"0"-219,0 0-16,0 0-15,-1 0 15,1 0 0,0 0 1,0 0-17,0 0 1,-1 0-1,1 0 17,0 0-17,0 0 17,0 0-17,-1 0 16,1 0-15,0 0 0,0 0 15,0 0 0,0 0-15,-1 0 15,1 0 0,0 0 1,0 0-17,0 0 1,-1 0 15,1 0 0,0 0 1,0 0-17,0 0 16,-1 0 1,1 0-1,0 0-15,0 0-1,0 0 32,-1 0 16,1 0-48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35.9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10120 5606 0,'25'0'188,"0"0"-157,0 0 16,0 0-16,-1 0 0,1 0-15,0 0 15,0 0 0,0 0-15,-1 0 0,1 0-1,0 0 17,0 0-17,0 0 16,-1 0 1,1 0-1,0 0-15,0 0-1,0 0 1,-1 0-1,1 0 1,0 0 0,0 0 15,0 0-15,-1 0 15,1 0-31,0 0 31,0 0 0,0 0 1,-1 0-1,1 0-16,0 0 32,-25 25 0,25-25-31,0 0 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40.7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4440 7020 0,'0'-25'94,"25"25"0,0 0-63,-1 0 0,1 0-15,0 0 0,0 0-1,0 0 1,-1 0 15,1 0 0,0 0-15,0 0 0,0 0-1,-1 0 16,1 0-31,0 0 32,0 0-1,0 0 0,0 0 0,-1 0-15,1 0 15,0 0 1,0 0-1,0 0-31,-1 0 31,1 0 0,0 0 1,0 0-17,0 0 16,-1 0 1,1 0-1,0 0-15,0 0-1,0 0 16,-1 0 1,1 0-1,0 0 0,0 0 32,0 0-1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45.3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5035 8186 0,'25'0'78,"0"0"1,-25-25-79,25 25 31,0 0 16,-1 0-16,1 0 0,0 0-15,0 0 15,0 0 0,-1 0 1,1 0-17,0 0 1,0 0 15,0 0 0,-1 0-15,1 0 0,0 0 15,0 0 0,0 0-15,-1 0 15,1 0 0,0 0 0,0 0 1,0 0-17,-1 0 17,1 0-17,0 0 16,0 0 1,0 0-1,-1 0-15,1 0 15,0 0-16,0 0 17,0 0-1,0 0 0,-1 0-15,1 0 15,0 0 0,0 0 1,0 0-1,-1 0 16,1 0 15,0 0 1,0 0-32,0 0 31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50.8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9203 8905 0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52.7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9128 8905 0,'25'0'62,"0"0"1,0 0-32,-1 0 16,1 0 15,0 0-15,0 0-16,0 0-31,-1 0 32,1 0-1,0 0-15,0 0 15,0 0-16,-1 0 17,1 0-1,0 0-15,0 0-1,0 0 16,-1 0 1,1 0-17,0 0 17,0 0-1,0 0 0,-1 0-15,1 0-1,0 0 17,0 0 14,0 0-30,-1 0 31,1 0 15,0 0 1,-25-25 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18.6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22696 9451,'25'0,"25"0,24 0,1 0,49 0,0 0,-25 0,0 0,-25 0,26 0,-51 0,26 0,-51 0,1 0,0 0,0 0,0 0,-1 0,1 0,0 0,0 0,0 0,0 0,-1 0,1 0,0 0,0 0,0 0,-1 0,1-25,0 25,0 0,24 0,-24-25,0 25,25 0,-26 0,1 0,25 0,-25 0,-1 0,1 0,0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56.4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16718 8954 0,'0'0'0,"25"0"110,0 0-79,0 0 0,0 0 0,-1 0 1,1 0-17,0 0 1,0 0 15,0 0 0,-1 0-15,1 0 15,0 0 0,0 0 1,0 0-32,-1 0 31,1 0 0,0 0 0,0 0-15,0 0 15,-1 0 1,1 0-17,0 0 1,0 0 15,0 0 0,-1 0-15,1 0 0,0 0 15,0 0 0,0 0 0,-1 0-31,-24-24 32,25 24-17,0 0 48,0 0-16,0 0 15,-25-25 63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4:59.9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8260 9649 0,'25'0'156,"0"0"-125,-1 0-15,1 0 15,0 0-31,0 0 16,0 0 0,-1 0-1,1 0 1,25 0-1,-25 0 1,-1 0 0,1 0-1,0 0 1,0 0 0,0 0-1,-1 0 1,1 0-1,0 0 1,0 0 0,0 0 15,-1 0-15,1 0-1,0 0 1,0 0-16,0 0 15,-1 0 1,1 0 0,0 0-1,0 0 1,0 0 0,0 0 15,24 0-16,-24 0 17,0 0-1,0 0 16,-1 0-32,1 0 48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03.7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16892 9674 0,'25'0'110,"-25"-25"-95,25 25 32,-1 0-16,1-25-31,0 25 16,0 0 15,0 0-15,-1 0-1,1 0 1,-25-25 0,25 25-16,0 0 15,0 0-15,-1 0 47,1 0-31,0 0-1,0 0 1,0 0 15,-1 0 1,1 0-1,0 0-31,0 0 31,0 0 0,-1 0 1,1 0-17,0 0 32,0 0 16,0 0-1,0 0-46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06.8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4068 10344 0,'25'0'16,"0"0"15,-1 0 16,1 0 15,0 0-46,0 0 0,0 0-1,-1 0 1,1 0-1,0 0 1,0 0 0,0 0 15,-1 0-15,1 0-1,0 0 1,0 0-1,0 0 1,-1 0 0,1 0-1,0 0 17,0 0-17,0 0-15,-1 0 31,1 0-15,0 0 0,0 0-1,0 0 1,-1 0 0,1 0 30,0 0-30,0 0 47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10.3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10021 10443 0,'25'0'110,"0"0"-64,0 0-14,-1 0-1,1 0-15,0 0-1,0 0 16,0 0-15,24-25 0,1 25 15,-25 0-15,-1 0-1,1 0 1,0 0-16,0 0 15,0 0 1,24 0 0,-24 0 15,25 0-15,-26 0-1,1 0 16,0 0-31,0 0 16,0 0 0,-1 0-1,1 0 17,0 0-17,0 0 1,0 0-1,-1 0 17,1 0-32,0 0 31,0 0-15,0 0 15,-1 0-16,1 0 1,0 0 0,0 0-16,0 0 47,-1 0-32,1 0 1,0 0-1,0 0 1,0 0 0,0 0-1,-1 0 1,1 0 0,0 0-1,0 0 16,0 0 1,-1 0-17,1 0 32,0 0 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14.8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16321 10443 0,'25'0'16,"0"0"15,0 0 16,0 0 15,0 0-31,-1 0-15,1 0 0,0 0-1,0 0 1,0 0 15,-1 0-15,1 0-1,0 0 1,0 0 0,0 0-1,-1 0 1,26 0 15,-25 0-15,0 0-1,-1 0 17,1 0-32,0 0 31,0 0-15,0 0-1,-1 0 1,1 0-1,0 0 17,0 0-17,0 0 17,-1 0-17,1 0 16,0 0-15,0 0-16,0 0 31,-1 0 1,1 0-17,0 0 1,0 0 15,0 0-15,-1 0-1,1 0 1,0 0 0,0 0 15,0 0 0,-1 0-31,1 0 31,0 0-15,0 0 0,0 0-1,0 0 1,-1 0-1,1 0 1,0 0 0,0 0 15,0 0-15,-1 0-1,1 0 16,0 0 1,0 0-1,0 0-15,-1 0-1,1 0 16,0 0-15,0 0 15,0 0-15,-25-25 0,24 25-16,1-25 31,25 25-16,-25 0 1,-1 0 15,1 0-15,0 0 15,0 0-15,0 0-1,-1 0 17,1 0-1,0 0-15,0 0-1,0 0 1,-1 0 15,1 0-31,0 0 16,0-25-1,0 25 17,-1 0-17,1 0 1,0 0-1,0 0 1,0 0 15,0 0 1,-1 0-17,1 0 1,0 0 15,0 0 0,0 0 1,-1 0-1,1 0-16,0 0 17,0 0-1,0 0 0,-1 0-31,1 0 31,0 0 1,0 0 15,0 0-16,-1 0 31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18.9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4638 11757 0,'0'-24'0,"0"-1"47,25 25 31,0 0-47,0 0 16,0 0 16,-1 0-1,1 0-31,0 0 32,0 0-16,0 0-16,0 0-15,-1 0 15,1 0 0,0 0 0,0 0-31,0 0 32,-1 0-1,1 0 0,0 0-15,0 0 15,0 0-15,-1 0 15,1 0-15,0 0-1,0 0 16,0 0 1,-1 0-17,1 0 17,0 0 30,0 0 1,0 0-32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21.9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11633 11633 0,'25'0'78,"0"0"-63,0 0 32,0 0-16,-1 0-15,1 0 15,0 0-15,0 0 0,0 0 15,-1 0-31,1 0 15,0 0 1,25 0 0,-26 0 15,1 0-15,0 0-1,0 0 1,0 0-1,-1 0 1,1 0 0,0 0-1,0 0 17,0 0-17,0 0 1,-1 0-1,-24 25 1,25-25 0,0 0-1,0 0 17,0 0-1,-1 0-16,1 0 48,0 0-32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25.5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8880 12948 0,'25'0'63,"0"0"-32,-1 0 16,1 0-16,0 0-15,0 0-1,0 0 1,0 0-1,-1 0 17,1 0-32,0 0 15,0 0 1,0 0 0,24 0-1,1 0 1,-25 0-1,-1 0 1,1 0 0,0 0-1,25 0 17,-26 0-17,1 0 1,0 0-1,0 0 1,0 0 0,-1 0-1,1 0 1,0 0 0,0 0-1,0 0 1,-1 0-1,1 0 1,0 0 15,0 0 1,0 0-1,-1 0-16,1 0 17,0 0 30,0 0-15,0 0-16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28.7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12675 12898 0,'25'0'31,"0"0"32,0 0-32,-1 0 16,1 0-16,0 0-15,0 0-1,0 0 1,-1 0 0,1 0 15,0 0-31,0 0 31,0 0-31,24 0 31,-24 0-15,25 0 0,-26 0-1,1 0 1,0 0 0,0 0-1,0 0 1,0 0-1,-1 0 1,1 0 0,25 0-1,-25 0 1,-1 0 15,26 0-15,-25 0-1,0 0 1,24 0 0,-24 0-1,25 0 1,-26 0 0,1 0-1,0 0 1,0 0-1,0 0 1,-1 0 0,1 0-1,0 0 17,0 0-17,24 0 1,-24 0-1,0 0 1,25 0 0,-26 0-1,1 0 17,0 0-17,0 0 1,0 0-1,-25 25 1,24-25 0,1 0 15,0 0-15,0 0 15,0 0 0,-1 0 16,1 0-16,0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23.4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6052 10740,'25'0,"0"0,0 0,0 0,24 0,-24 0,0 0,24 0,1 0,24 0,1 0,-1 0,-24 0,-1 0,1 0,0 0,-1 0,-24 0,25 0,-1 0,-24 0,0 0,25 0,-26 0,26 0,-25 0,0 0,-1 0,1 0,0 0,0 0,24 0,-24 0,-25 25,50-25,-25 0,-1 0,1 0,0 0,0 0,24 0,-24 0,25 0,-25 0,24 0,-24 0,25 0,-26 0,1 0,0 0,0 0,0 0,-1 0,1 0,0 0,0 0,0 0,0 0,-1 0,1 0,0 0,0 0,0 0,-1 0,26 0,-25 0,0 0,-1 0,1 0,0 0,0 0,0 0,-1 0,1 0,-25-25,25 25,0 0,0 0,-1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33.7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4068 13667 0,'25'0'188,"0"0"-172,-1 0 15,1 0 0,0 0-15,-25 25-1,25-25 1,0 0 0,-1 0-1,1 0 1,0 0-1,0 0 1,0 0 15,-1 0-15,1 0 0,0 0-1,-25 25 1,50-25-1,-26 0 1,1 0 0,25 0-1,-25 0 1,-1 0 0,26 0-1,-25 0 1,0 0-1,-1 0 1,1 0 0,0 0 15,-25 25-31,25-25 16,0 0-1,24 0 16,1 0-15,-25 0 0,0 25-1,-1-25 1,1 0 0,0 0-1,0 0 1,0 0-1,-1 0 1,1 0 0,0 0-1,0 0 1,0 0 15,-1 0-15,1 0 15,0 0-31,0 0 16,0 0 15,-1 0-15,1 0-1,0 0 1,0 0-1,0 0 1,-1 0 0,1 0-1,0 0 17,0 0-17,0 0 1,-1 0-1,1 0 1,0 0 0,0 0-1,0 0 1,-1 0 0,1-25-1,0 25 1,0 0-1,0 0 17,0 0-17,-1 0 1,1 0 15,0 0 0,0 0 1,0 0-17,-1 0 17,1 0-17,0 0 16,0 0-31,0 0 32,-1 0-17,26-25 1,-25 25 0,0 0-1,-1 0 1,1 0-1,25 0 1,-25 0 0,-1 0-1,1 0 1,0 0 0,0 0 15,0 0 0,-1 0 0,1 0-31,0 0 32,0 0-1,0 0 0,-1 0-15,1 0 15,-25-25-15,25 25-1,0 0 16,0 0 1,-1 0-32,1 0 31,0 0 16,0 0-16,0 0-15,0 0 15,-1-25 31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37.4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11435 13643 0,'25'0'47,"0"0"0,-1 0-31,1 0-1,0-25 1,25 25 0,-26 0-1,26 0 1,0 0 0,-26 0 15,51 0-16,-50 0 1,-1 0 0,26 0-1,0 0 1,-1 0 0,-24 0-1,0 0 1,0 0-1,-1 0 1,1 0 0,25 0-1,-25 0 17,0 0-17,-1 0 1,1 0-1,0 0 1,0 0 0,0 0 15,-1 0-15,1 0-16,0 0 46,0 0 408,24 0-439,-24 0 16,0 0-31,0 0 16,24-25 0,1 25-1,0 0 17,-26 0-17,26 0 1,-25 0-1,49 0 1,1 0 0,-51 0-1,1 0-15,25 0 16,-1 0 0,1 0-1,-25 0 1,25 0-1,24 0 1,-49 0 15,24 0-15,-24 0 15,25 0-15,-25 0-1,-1 0 1,1 0 0,0 0-1,0 0 1,0 0 0,-1 0-1,1 0 1,0 0-1,0 0 1,24 0 15,-24 0 1,0 0-1,0 0 0,0 0-15,-1 0 46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40.7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4068 14312 0,'25'0'78,"0"0"-16,-1 0-15,1 0-31,0 0-1,0 0 1,0 0 0,24 0 15,-24 0-15,0 0-1,0 0 1,24 0-1,1 0 1,-25 0 0,-1 0-1,51 0 1,-50 0 0,-1 0-1,51 0 1,-50 0-1,-1 25-15,1-25 16,25 0 0,0 0-1,-26 0 1,1 0 15,25 0-15,-25 0-1,24 25 1,1-25 0,-25 0-1,-1 0 1,26 0 0,-25 0-1,-25 25 1,25-25-1,-1 0 1,1 0 0,25 0-1,-25 0 1,-1 0 15,1 0-15,0 0 15,0 0-15,0 0-1,-1 0 48,1 0-16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44.0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10468 14287 0,'0'25'47,"0"0"0,24-25-16,1 0-16,-25 25 1,25-25 0,0 0-1,0 0 1,-1 0 0,1 0-1,0 0 1,25 0-1,-1 0 1,-24 0 15,0 0-15,0 0 0,-1 0-1,1 0 1,0 0-1,0 0 17,0 0-17,-1 0 1,1 0 0,0 0-1,0 0 1,0 0-1,-1 0 17,1 0-1,0 0-15,0 0 15,0 0 31,0 0 1,-1 0 77,1 0-108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47.7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16917 14362 0,'25'0'109,"-1"0"-62,1 0-16,0 0-15,0 0 15,0 0-15,-1 0-1,1 0 1,0 0-1,0 0 1,0 0 0,-1 0-1,1 0 1,0 0 0,0 0-1,0 0 1,-1 0-1,1 0 1,0 0 0,0 0-1,0 0 1,-1 0 15,1 0-15,0 0-1,0 0 17,0 0-1,0 0-15,-1 0-1,1 0 16,0 0 1,0 0-17,0 0 17,-1 0-1,1 0 0,0 0 0,0 0 32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51.8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7987 15106 0,'0'-25'31,"25"25"16,0 0-15,0 0 14,-1 0-30,26 0 0,-25 0 15,0 0-31,-1 0 16,1 0-1,0 0 1,0 0-1,0 0 1,-1 0 0,26 0-1,-25 0 1,0 0 0,24 0 15,-24 0-16,0 0 1,0 0 0,-1 0-1,1 0 1,0 0 0,0 0-1,0 0 1,-1 0-1,1 0 1,25 0 0,-25 0 15,-1 0-31,1 0 16,0 0 15,0 0-16,0 0 1,-1 0 0,1 0-1,0 0 1,0 0 0,0 0-1,0 0 1,-1 0-1,1 0 1,0 0 15,0 0 16,0 0 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5:55.0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15875 15131 0,'25'0'94,"-25"25"-79,25-25 32,-1 0-15,1 0-1,0 0 0,0 0 0,0 0-15,-1 0 15,1 0 0,0 0-15,0 0 0,0 0 15,-1 0 0,1 0 0,0 0-15,0 0 0,0 0 15,-1 0 0,1 0 0,0 0-15,0 0 31,0 0 15,0 0-15,-1 0-15,-24-25 233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6:00.2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4539 17090 0,'0'25'63,"25"-25"62,0 0-109,0 0 15,-1 0-16,1 0 1,0 0-16,0 0 31,0 0-15,-1 0 0,1 0-1,0 0 1,0 0-1,0 0 17,0 0-32,-1 0 31,1 0-15,0 0-1,0 0 1,0 0-1,-1 0 17,1 0-1,0 0-15,0 0 15,0 0 0,-1 0 32,1 0-48,0 0 48,0 0-16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6:03.3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13370 17115 0,'25'-25'187,"-1"25"-171,26 0-1,-25 0 17,0 0-32,-1 0 15,1 0 1,0 0-1,25 0 1,-26 0 0,1 0 15,0 0-15,0 0-1,0 0 16,-1 0 1,1 0-1,0 0-15,0 0-1,0 0 16,-1 0 1,1 0-17,0 0 17,0 0-1,0 0 0,-1 0 0,1 0-15,0 0 15,0 0 0,0 0 32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6:07.6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10096 17983 0,'24'0'109,"1"0"-46,0 0-32,0 0 0,0 0-15,-1 0-1,1 0 1,0 0 15,0 0-31,0 0 16,-1 0 15,1 0-15,0 0-1,0 0 1,0 0 0,-1 0-1,1 0 1,0 0 0,0-24-1,0 24 16,-1 0-15,1-25 0,0 25-1,0 0 1,0 0 0,-1 0-1,1 0 16,0 0 1,0 0-17,0 0 1,-1 0 31,1 0 15,0 0-30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25.9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6251 11013,'25'25,"24"-25,-24 25,25-25,-26 25,1-25,50 0,-51 0,26 24,-25-24,24 0,26 25,-50-25,24 0,-24 0,25 25,-1-25,-24 0,0 0,25 0,-1 0,-24 0,25 0,-26 0,1 0,25 0,-25 0,-1 0,1 0,0 0,0 0,0 0,-1 0,1 0,0 0,0 0,0 0,24 0,1 0,-25 0,-1-25,1 25,0 0,0 0,0-25,-1 25,1 0,0 0,-25-24,25 24,0-25,-1 25,1 0,25 0,-25-25,0 25,-1 0,1 0,0-25,0 25,0 0,-25-25,24 25,1 0,0 0,0 0,0 0,-1 0,-24-24,25 24,25 0,-25 0,-1 0,1 0,0 0,0 0,0 0,-1 0,1 0,0 0,0 0,0 0,-1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1-24T01:06:10.3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15180 17859 0,'25'0'16,"0"0"46,0 0-46,0 0 15,-1 0-15,26 0-1,-25 0 17,0 0-32,0 0 15,-1 0 1,1 0-1,25 0 1,-25 0 0,24 0-1,-24 0 1,25 0 0,-26 0 15,1 0-16,25 0 1,-50 25 0,25-25-1,-1 0 1,1 0 0,0 25-16,0-25 15,0 0 1,-1 0-1,1 0 1,0 0 0,0 0 15,0 0-15,-1 0 46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29.2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18827 10864,'0'-24,"25"24,-1 0,1 0,25 0,-1 0,1 0,0 0,-1 0,26 0,-26 0,26 0,-1-25,0 25,-24 0,0 0,-1 0,-24 0,25 0,-25 0,24 0,-24 0,0 0,0 0,-1 0,1 0,0 0,0 0,0 0,24 0,-24 0,0 0,0 0,-1 0,1 0,0 0,0 0,0 0,-1 0,1 0,0 0,0 0,0 0,-1 0,1 0,0 0,0 0,0 0,-1 0,1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31.1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18926 11112,'25'0,"0"0,24 0,1 0,-25 25,49-25,-24 0,-1 0,1 0,-1 0,-24 0,25 0,-25 0,24 0,-24 0,25 0,-25 0,24 0,1 0,-25 0,-1 0,26 0,-25 0,24 0,-24 0,0 0,0 0,0 0,-1 0,26 0,-25 0,0 0,-1 0,26 0,-25 0,0 0,24 0,-24 0,0 0,0 0,-1 0,1 0,0 0,0 0,0 0,-1 0,1 0,0 0,0 0,0 0,-1 0,1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1-10-27T23:31:34.5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5581 12254,'25'0,"0"0,-1 0,1 0,0 0,0 0,0 0,-1 0,1 0,0 0,0 0,0 0,24 0,-24 0,0 0,0 0,0 0,-1 0,1 0,0 0,0 0,0 0,-1 0,1 0,0 0,0 0,0 0,-1 0,1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BA1D95-BAA7-4869-8771-9EB806A18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4BE3F4C-2153-40B8-847A-EDF33FE6C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2DA3950-A38B-498A-A593-8D98332A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502CA4E-6B7C-4858-8338-99F73A0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3132921-1403-41C2-88FC-8DC6B7D4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1551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45CAC66-403E-473F-80C5-E734CBC0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7F0765F-49F2-499E-8A2C-71B244B5F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248D8D-B1A6-4C97-B4F6-A5CDF9EB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C6CEBF8-4AAA-4945-B5EF-28223D45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4378BE7-8B52-4370-B911-D4C6D9DB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994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53792813-5EAF-4CDC-85F3-191A7C429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47543ED-570C-4400-820D-4E90409CE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97DE523-6349-4F60-B194-D6171873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EC5E868-6ADD-4781-BCCC-65D29CA9F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052625-BCFC-4EE3-845E-587DAEA7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7294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886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1536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191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80746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571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416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1559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95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738539E-37FB-48AD-A425-55C9C78E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78E5E6C-9FD0-4449-BC88-4AD404ABD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2F9D87B-4EC1-4188-9681-A07D07DE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9A2A582-4263-4DBA-84CB-4D7E5C87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F62692-B013-430B-B668-6498880C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6227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5360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7307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4719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045145-B474-431C-87DA-581A66455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018F4C1-35EF-432D-A066-937BC5372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281E90A-9A1C-4715-A5E7-C563ACD8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EED363-A468-43D8-BF7D-006F38CD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00EDD8E-E3F7-4656-A67F-53E165EA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39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2FFECE-2C26-44D0-A873-1202BDAD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F1E59E-889D-4FBD-A574-4BDC231FD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13A3C0D-7E97-47DC-B226-71BA35A2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69EC222-0A2A-4B88-AA65-54403251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334CBE3-F467-451F-A26D-82560E9C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67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C13E6F-FB3F-446C-AC21-4C2A3F99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1903154-FC68-4DEF-9299-BEE15233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E6DC4F-FB16-4424-84F0-9CBB6F2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EC458E-CE5D-402C-83E4-5F6439C3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4AF5A8-66CF-413C-9D1F-EC06A811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87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C7651F-D27B-411E-8A76-2608CE0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E53A5E2-8A23-49E3-BB6E-9012220D5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55B9D5B-E80E-471F-81CA-15E401DBA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72569B4-FB1A-4C52-AA09-DD5FC975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657A090-16F6-4C4E-BF90-4ADB6A45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475C2E-7A09-4F7E-8446-416B3F9F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74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E6C395-A2AF-48DF-833C-CE8941FB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0666FB9-8D55-4371-A630-35D021965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29F0388-0E6A-42FC-AF61-83F28B71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27E2054-D0D3-4919-A9A5-51C776A61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7A5E21B-D437-488F-8E2D-A788066F8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DA231DC-4876-4A43-94FC-4E1E7328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ACC56575-AC9D-49F6-A18A-7B7C4188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E493D8C-A332-490E-A7A2-CE0E1DE4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32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E35165-346C-4AD2-B30A-83D7EFE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3E3C8CC-368D-47D1-BBBC-8DF9D708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04F153F-CEEE-4F9E-9867-DCF77957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79300F7-40D7-49E3-8757-E563711D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31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9C32F87-EDF1-4B29-A56F-FC46D4E6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F7BD8EF-7363-4240-BD86-9F02958E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BABF473D-B4C8-4A2D-A74D-60C677F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3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28EA674-74CD-4D43-BD13-B06DAD8A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A3FDD25-664A-4EB0-AC5C-FAD01B36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3F694C9-6CB7-4A20-A400-D555CE0E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72B0921-559A-4E94-AEBD-8E0947BB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5CB2641-C254-464F-9EB4-5198C649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1754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7A5BE2-25CD-439F-BFAC-AF9581DD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30280E-E2A0-4F89-B6EB-AF5E0E04D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DB4E27-2823-4419-9129-64FEF0105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02EEC68-A926-44D9-A9DE-B83A754A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157385C-9415-4CA8-BA84-45E1D186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E64CAFE-5DFF-423E-BDA7-23B2D76A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06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52BB97-72A3-48F5-9550-D2487EDB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F221F3A-2021-4505-9CB5-0DC21D3AF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5F6F99A-E29E-429D-9418-09FF9A3CE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39AFBF1-915D-40C3-970D-5A3F3F394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2D1CFD5-5E09-4E36-BC65-33A8DA3D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E931E2C-F817-415D-B064-10C98D33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55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C027A4-4850-457E-BFC9-9BD9BB2C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534D418-6BBC-4FE0-AD4C-7D8F1D1CD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9599BC3-5E4C-4FA8-AA41-C3F5107F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F4482D1-7B8C-4FAD-A4B7-F3BF6915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39E11B4-03EF-4D36-91AD-C5ED29B6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39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574558F-BCE0-4713-A16E-D3C11C9D6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65CBE33-E7FA-45A9-A992-C035CC6B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A404A6-4354-4E8F-AB29-40FB4457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DB84D19-8059-4E43-9277-5098021F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41DB1E4-AD94-45FC-B4C6-5C829C0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87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045145-B474-431C-87DA-581A66455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018F4C1-35EF-432D-A066-937BC5372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281E90A-9A1C-4715-A5E7-C563ACD8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EED363-A468-43D8-BF7D-006F38CD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00EDD8E-E3F7-4656-A67F-53E165EA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03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2FFECE-2C26-44D0-A873-1202BDAD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F1E59E-889D-4FBD-A574-4BDC231FD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13A3C0D-7E97-47DC-B226-71BA35A2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69EC222-0A2A-4B88-AA65-54403251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334CBE3-F467-451F-A26D-82560E9C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67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C13E6F-FB3F-446C-AC21-4C2A3F99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1903154-FC68-4DEF-9299-BEE15233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E6DC4F-FB16-4424-84F0-9CBB6F2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EC458E-CE5D-402C-83E4-5F6439C3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4AF5A8-66CF-413C-9D1F-EC06A811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45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C7651F-D27B-411E-8A76-2608CE0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E53A5E2-8A23-49E3-BB6E-9012220D5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55B9D5B-E80E-471F-81CA-15E401DBA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72569B4-FB1A-4C52-AA09-DD5FC975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657A090-16F6-4C4E-BF90-4ADB6A45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475C2E-7A09-4F7E-8446-416B3F9F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45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E6C395-A2AF-48DF-833C-CE8941FB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0666FB9-8D55-4371-A630-35D021965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29F0388-0E6A-42FC-AF61-83F28B71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27E2054-D0D3-4919-A9A5-51C776A61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7A5E21B-D437-488F-8E2D-A788066F8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DA231DC-4876-4A43-94FC-4E1E7328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ACC56575-AC9D-49F6-A18A-7B7C4188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E493D8C-A332-490E-A7A2-CE0E1DE4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13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E35165-346C-4AD2-B30A-83D7EFE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3E3C8CC-368D-47D1-BBBC-8DF9D708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04F153F-CEEE-4F9E-9867-DCF77957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79300F7-40D7-49E3-8757-E563711D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4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632C673-85EF-4D6F-8357-D5D74416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7F687A5-8494-4B84-9519-3A0B8CB2E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8A0416E-5A88-410A-ACCD-4CC46ED07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72FC3BE-6F0D-46D8-B2F0-D59E2CBB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604B06F-012D-4656-928B-E6E4AE93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D551C9A-17AE-48CB-867F-D573BEE3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9992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9C32F87-EDF1-4B29-A56F-FC46D4E6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F7BD8EF-7363-4240-BD86-9F02958E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BABF473D-B4C8-4A2D-A74D-60C677F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75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7A5BE2-25CD-439F-BFAC-AF9581DD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30280E-E2A0-4F89-B6EB-AF5E0E04D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DB4E27-2823-4419-9129-64FEF0105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02EEC68-A926-44D9-A9DE-B83A754A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157385C-9415-4CA8-BA84-45E1D186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E64CAFE-5DFF-423E-BDA7-23B2D76A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47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52BB97-72A3-48F5-9550-D2487EDB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F221F3A-2021-4505-9CB5-0DC21D3AF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5F6F99A-E29E-429D-9418-09FF9A3CE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39AFBF1-915D-40C3-970D-5A3F3F394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2D1CFD5-5E09-4E36-BC65-33A8DA3D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E931E2C-F817-415D-B064-10C98D33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88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C027A4-4850-457E-BFC9-9BD9BB2C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534D418-6BBC-4FE0-AD4C-7D8F1D1CD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9599BC3-5E4C-4FA8-AA41-C3F5107F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F4482D1-7B8C-4FAD-A4B7-F3BF6915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39E11B4-03EF-4D36-91AD-C5ED29B6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21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574558F-BCE0-4713-A16E-D3C11C9D6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65CBE33-E7FA-45A9-A992-C035CC6B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A404A6-4354-4E8F-AB29-40FB4457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DB84D19-8059-4E43-9277-5098021F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41DB1E4-AD94-45FC-B4C6-5C829C0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8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045145-B474-431C-87DA-581A66455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018F4C1-35EF-432D-A066-937BC5372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281E90A-9A1C-4715-A5E7-C563ACD8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EED363-A468-43D8-BF7D-006F38CD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00EDD8E-E3F7-4656-A67F-53E165EA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5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2FFECE-2C26-44D0-A873-1202BDAD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F1E59E-889D-4FBD-A574-4BDC231FD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13A3C0D-7E97-47DC-B226-71BA35A2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69EC222-0A2A-4B88-AA65-54403251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334CBE3-F467-451F-A26D-82560E9C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68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C13E6F-FB3F-446C-AC21-4C2A3F99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1903154-FC68-4DEF-9299-BEE15233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E6DC4F-FB16-4424-84F0-9CBB6F2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EC458E-CE5D-402C-83E4-5F6439C3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4AF5A8-66CF-413C-9D1F-EC06A811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5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C7651F-D27B-411E-8A76-2608CE0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E53A5E2-8A23-49E3-BB6E-9012220D5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55B9D5B-E80E-471F-81CA-15E401DBA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72569B4-FB1A-4C52-AA09-DD5FC975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657A090-16F6-4C4E-BF90-4ADB6A45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475C2E-7A09-4F7E-8446-416B3F9F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56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E6C395-A2AF-48DF-833C-CE8941FB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0666FB9-8D55-4371-A630-35D021965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29F0388-0E6A-42FC-AF61-83F28B71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27E2054-D0D3-4919-A9A5-51C776A61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7A5E21B-D437-488F-8E2D-A788066F8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DA231DC-4876-4A43-94FC-4E1E7328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ACC56575-AC9D-49F6-A18A-7B7C4188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E493D8C-A332-490E-A7A2-CE0E1DE4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3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B67B05F-5C56-42ED-88FE-44B8C49C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55F0C44-5AB2-4770-AB7D-443DB59E8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DD41299-2F69-4BD2-AA2E-7E35508B3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2285AFEA-0B68-4F99-99D1-0CAEC3A48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2A3F18F4-077E-450F-909E-EB27A040DC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BDFA6745-76C5-4718-964A-10D7B19D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D53FD57D-020B-47DD-BE25-403DE4D5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EB5B2AEF-CFF5-4FE0-9469-4266B44E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3449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E35165-346C-4AD2-B30A-83D7EFE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3E3C8CC-368D-47D1-BBBC-8DF9D708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04F153F-CEEE-4F9E-9867-DCF77957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79300F7-40D7-49E3-8757-E563711D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1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9C32F87-EDF1-4B29-A56F-FC46D4E6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F7BD8EF-7363-4240-BD86-9F02958E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BABF473D-B4C8-4A2D-A74D-60C677F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88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7A5BE2-25CD-439F-BFAC-AF9581DD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30280E-E2A0-4F89-B6EB-AF5E0E04D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DB4E27-2823-4419-9129-64FEF0105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02EEC68-A926-44D9-A9DE-B83A754A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157385C-9415-4CA8-BA84-45E1D186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E64CAFE-5DFF-423E-BDA7-23B2D76A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10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52BB97-72A3-48F5-9550-D2487EDB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F221F3A-2021-4505-9CB5-0DC21D3AF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5F6F99A-E29E-429D-9418-09FF9A3CE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39AFBF1-915D-40C3-970D-5A3F3F394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2D1CFD5-5E09-4E36-BC65-33A8DA3D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E931E2C-F817-415D-B064-10C98D33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800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C027A4-4850-457E-BFC9-9BD9BB2C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534D418-6BBC-4FE0-AD4C-7D8F1D1CD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9599BC3-5E4C-4FA8-AA41-C3F5107F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F4482D1-7B8C-4FAD-A4B7-F3BF6915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39E11B4-03EF-4D36-91AD-C5ED29B6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08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574558F-BCE0-4713-A16E-D3C11C9D6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65CBE33-E7FA-45A9-A992-C035CC6B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A404A6-4354-4E8F-AB29-40FB4457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DB84D19-8059-4E43-9277-5098021F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41DB1E4-AD94-45FC-B4C6-5C829C0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5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51C600-CB97-4CD6-9391-23B7B94BA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4B4A1A5-C109-4F38-AAD8-BAF5433A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8F00610-0917-4ADF-8D18-19C9E674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B25A991A-E676-47B5-9BCD-24FA69D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412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E629825-2042-4146-B471-7BACE490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96B11AF-ABD5-4736-952C-E0F500EF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EA918BC1-7BA5-4AD3-A273-1D094CFB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216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772B084-2A76-48CE-B7CE-9074958B7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881C750-C19A-4425-899A-8622408E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318526D6-7CA3-40CD-973C-DB4859F96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89557FC-C0C5-4D96-8CAB-FCE5FDB8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D91E82C-41AB-48A1-ADB2-82891C1F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B2C740B-87C6-4246-BD1F-F70896F2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413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88F7FB6-980C-4781-897F-81B1539A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A2051DB0-4295-4333-BEC1-75C846CE7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7DF519D-46F3-4575-96A2-BE25E82B0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928D547-844B-4F03-A19F-E3379CB5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1F2EEAF-6E72-48F9-8ACF-63F5F5B3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8E45284-550F-4827-8D17-F01D4511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524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4660D31-6CF0-44AC-B555-872063F0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42896BAA-9633-49F9-9D9D-111B0A535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2A36593-ECCB-469F-B5DC-CD9F836C3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05862-9EB3-4F39-BF81-9FBE5559934F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28C7EED-5533-4A4E-BD82-7DFFE2D1B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9D3A6EE-2494-4734-9BC7-644DABD5C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226F-E3E5-4AD1-8F25-73203ACA33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302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29/5/2024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381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CE74890-4CD5-493E-9CB6-2BC9AC88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451EC6D-63DD-4E0C-808F-6E5A4F773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95462DE-08CB-4997-B57A-91A6839CE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9A2A444-C9FE-4326-AF1F-CA1A7BD0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40B5CD0-E166-47C9-8B9A-C72F94BA2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0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CE74890-4CD5-493E-9CB6-2BC9AC88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451EC6D-63DD-4E0C-808F-6E5A4F773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95462DE-08CB-4997-B57A-91A6839CE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9A2A444-C9FE-4326-AF1F-CA1A7BD0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40B5CD0-E166-47C9-8B9A-C72F94BA2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1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CE74890-4CD5-493E-9CB6-2BC9AC88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451EC6D-63DD-4E0C-808F-6E5A4F773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95462DE-08CB-4997-B57A-91A6839CE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29/5/2024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9A2A444-C9FE-4326-AF1F-CA1A7BD0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40B5CD0-E166-47C9-8B9A-C72F94BA2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9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customXml" Target="../ink/ink5.xml"/><Relationship Id="rId18" Type="http://schemas.openxmlformats.org/officeDocument/2006/relationships/image" Target="../media/image12.emf"/><Relationship Id="rId26" Type="http://schemas.openxmlformats.org/officeDocument/2006/relationships/image" Target="../media/image16.emf"/><Relationship Id="rId3" Type="http://schemas.openxmlformats.org/officeDocument/2006/relationships/slideLayout" Target="../slideLayouts/slideLayout13.xml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9.emf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audio" Target="../media/media1.mp3"/><Relationship Id="rId16" Type="http://schemas.openxmlformats.org/officeDocument/2006/relationships/image" Target="../media/image11.emf"/><Relationship Id="rId20" Type="http://schemas.openxmlformats.org/officeDocument/2006/relationships/image" Target="../media/image13.emf"/><Relationship Id="rId1" Type="http://schemas.microsoft.com/office/2007/relationships/media" Target="../media/media1.mp3"/><Relationship Id="rId6" Type="http://schemas.openxmlformats.org/officeDocument/2006/relationships/image" Target="../media/image6.emf"/><Relationship Id="rId11" Type="http://schemas.openxmlformats.org/officeDocument/2006/relationships/customXml" Target="../ink/ink4.xml"/><Relationship Id="rId24" Type="http://schemas.openxmlformats.org/officeDocument/2006/relationships/image" Target="../media/image15.emf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8.emf"/><Relationship Id="rId19" Type="http://schemas.openxmlformats.org/officeDocument/2006/relationships/customXml" Target="../ink/ink8.xml"/><Relationship Id="rId4" Type="http://schemas.openxmlformats.org/officeDocument/2006/relationships/image" Target="../media/image4.png"/><Relationship Id="rId9" Type="http://schemas.openxmlformats.org/officeDocument/2006/relationships/customXml" Target="../ink/ink3.xml"/><Relationship Id="rId14" Type="http://schemas.openxmlformats.org/officeDocument/2006/relationships/image" Target="../media/image10.emf"/><Relationship Id="rId22" Type="http://schemas.openxmlformats.org/officeDocument/2006/relationships/image" Target="../media/image14.emf"/><Relationship Id="rId27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lt.oup.com/student/englishfile/elementary3/grammar/file07/grammar07_a02?cc=ar&amp;selLanguage=en" TargetMode="External"/><Relationship Id="rId7" Type="http://schemas.openxmlformats.org/officeDocument/2006/relationships/hyperlink" Target="https://elt.oup.com/student/englishfile/elementary3/grammar/file07/grammar07_c02?cc=ar&amp;selLanguage=en" TargetMode="External"/><Relationship Id="rId2" Type="http://schemas.openxmlformats.org/officeDocument/2006/relationships/hyperlink" Target="https://elt.oup.com/student/englishfile/elementary3/grammar/file07/grammar07_a01?cc=ar&amp;selLanguage=en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elt.oup.com/student/englishfile/elementary3/grammar/file07/grammar07_c01?cc=ar&amp;selLanguage=en" TargetMode="External"/><Relationship Id="rId5" Type="http://schemas.openxmlformats.org/officeDocument/2006/relationships/hyperlink" Target="https://elt.oup.com/student/englishfile/elementary3/grammar/file07/grammar07_b02?cc=ar&amp;selLanguage=en" TargetMode="External"/><Relationship Id="rId4" Type="http://schemas.openxmlformats.org/officeDocument/2006/relationships/hyperlink" Target="https://elt.oup.com/student/englishfile/elementary3/grammar/file07/grammar07_b01?cc=ar&amp;selLanguage=en" TargetMode="Externa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emf"/><Relationship Id="rId18" Type="http://schemas.openxmlformats.org/officeDocument/2006/relationships/customXml" Target="../ink/ink17.xml"/><Relationship Id="rId26" Type="http://schemas.openxmlformats.org/officeDocument/2006/relationships/customXml" Target="../ink/ink21.xml"/><Relationship Id="rId39" Type="http://schemas.openxmlformats.org/officeDocument/2006/relationships/image" Target="../media/image35.emf"/><Relationship Id="rId21" Type="http://schemas.openxmlformats.org/officeDocument/2006/relationships/image" Target="../media/image26.emf"/><Relationship Id="rId34" Type="http://schemas.openxmlformats.org/officeDocument/2006/relationships/customXml" Target="../ink/ink25.xml"/><Relationship Id="rId42" Type="http://schemas.openxmlformats.org/officeDocument/2006/relationships/customXml" Target="../ink/ink29.xml"/><Relationship Id="rId47" Type="http://schemas.openxmlformats.org/officeDocument/2006/relationships/image" Target="../media/image39.emf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customXml" Target="../ink/ink16.xml"/><Relationship Id="rId29" Type="http://schemas.openxmlformats.org/officeDocument/2006/relationships/image" Target="../media/image30.emf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21.emf"/><Relationship Id="rId24" Type="http://schemas.openxmlformats.org/officeDocument/2006/relationships/customXml" Target="../ink/ink20.xml"/><Relationship Id="rId32" Type="http://schemas.openxmlformats.org/officeDocument/2006/relationships/customXml" Target="../ink/ink24.xml"/><Relationship Id="rId37" Type="http://schemas.openxmlformats.org/officeDocument/2006/relationships/image" Target="../media/image34.emf"/><Relationship Id="rId40" Type="http://schemas.openxmlformats.org/officeDocument/2006/relationships/customXml" Target="../ink/ink28.xml"/><Relationship Id="rId45" Type="http://schemas.openxmlformats.org/officeDocument/2006/relationships/image" Target="../media/image38.emf"/><Relationship Id="rId5" Type="http://schemas.openxmlformats.org/officeDocument/2006/relationships/image" Target="../media/image6.png"/><Relationship Id="rId15" Type="http://schemas.openxmlformats.org/officeDocument/2006/relationships/image" Target="../media/image23.emf"/><Relationship Id="rId23" Type="http://schemas.openxmlformats.org/officeDocument/2006/relationships/image" Target="../media/image27.emf"/><Relationship Id="rId28" Type="http://schemas.openxmlformats.org/officeDocument/2006/relationships/customXml" Target="../ink/ink22.xml"/><Relationship Id="rId36" Type="http://schemas.openxmlformats.org/officeDocument/2006/relationships/customXml" Target="../ink/ink26.xml"/><Relationship Id="rId10" Type="http://schemas.openxmlformats.org/officeDocument/2006/relationships/customXml" Target="../ink/ink13.xml"/><Relationship Id="rId19" Type="http://schemas.openxmlformats.org/officeDocument/2006/relationships/image" Target="../media/image25.emf"/><Relationship Id="rId31" Type="http://schemas.openxmlformats.org/officeDocument/2006/relationships/image" Target="../media/image31.emf"/><Relationship Id="rId44" Type="http://schemas.openxmlformats.org/officeDocument/2006/relationships/customXml" Target="../ink/ink30.xml"/><Relationship Id="rId4" Type="http://schemas.openxmlformats.org/officeDocument/2006/relationships/image" Target="../media/image5.png"/><Relationship Id="rId9" Type="http://schemas.openxmlformats.org/officeDocument/2006/relationships/image" Target="../media/image20.emf"/><Relationship Id="rId14" Type="http://schemas.openxmlformats.org/officeDocument/2006/relationships/customXml" Target="../ink/ink15.xml"/><Relationship Id="rId22" Type="http://schemas.openxmlformats.org/officeDocument/2006/relationships/customXml" Target="../ink/ink19.xml"/><Relationship Id="rId27" Type="http://schemas.openxmlformats.org/officeDocument/2006/relationships/image" Target="../media/image29.emf"/><Relationship Id="rId30" Type="http://schemas.openxmlformats.org/officeDocument/2006/relationships/customXml" Target="../ink/ink23.xml"/><Relationship Id="rId35" Type="http://schemas.openxmlformats.org/officeDocument/2006/relationships/image" Target="../media/image33.emf"/><Relationship Id="rId43" Type="http://schemas.openxmlformats.org/officeDocument/2006/relationships/image" Target="../media/image37.emf"/><Relationship Id="rId8" Type="http://schemas.openxmlformats.org/officeDocument/2006/relationships/customXml" Target="../ink/ink12.xml"/><Relationship Id="rId3" Type="http://schemas.openxmlformats.org/officeDocument/2006/relationships/slideLayout" Target="../slideLayouts/slideLayout13.xml"/><Relationship Id="rId12" Type="http://schemas.openxmlformats.org/officeDocument/2006/relationships/customXml" Target="../ink/ink14.xml"/><Relationship Id="rId17" Type="http://schemas.openxmlformats.org/officeDocument/2006/relationships/image" Target="../media/image24.emf"/><Relationship Id="rId25" Type="http://schemas.openxmlformats.org/officeDocument/2006/relationships/image" Target="../media/image28.emf"/><Relationship Id="rId33" Type="http://schemas.openxmlformats.org/officeDocument/2006/relationships/image" Target="../media/image32.emf"/><Relationship Id="rId38" Type="http://schemas.openxmlformats.org/officeDocument/2006/relationships/customXml" Target="../ink/ink27.xml"/><Relationship Id="rId46" Type="http://schemas.openxmlformats.org/officeDocument/2006/relationships/customXml" Target="../ink/ink31.xml"/><Relationship Id="rId20" Type="http://schemas.openxmlformats.org/officeDocument/2006/relationships/customXml" Target="../ink/ink18.xml"/><Relationship Id="rId41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.xml"/><Relationship Id="rId18" Type="http://schemas.openxmlformats.org/officeDocument/2006/relationships/image" Target="../media/image360.emf"/><Relationship Id="rId26" Type="http://schemas.openxmlformats.org/officeDocument/2006/relationships/image" Target="../media/image40.emf"/><Relationship Id="rId39" Type="http://schemas.openxmlformats.org/officeDocument/2006/relationships/customXml" Target="../ink/ink48.xml"/><Relationship Id="rId21" Type="http://schemas.openxmlformats.org/officeDocument/2006/relationships/customXml" Target="../ink/ink39.xml"/><Relationship Id="rId34" Type="http://schemas.openxmlformats.org/officeDocument/2006/relationships/image" Target="../media/image44.emf"/><Relationship Id="rId42" Type="http://schemas.openxmlformats.org/officeDocument/2006/relationships/image" Target="../media/image48.emf"/><Relationship Id="rId47" Type="http://schemas.openxmlformats.org/officeDocument/2006/relationships/customXml" Target="../ink/ink52.xml"/><Relationship Id="rId50" Type="http://schemas.openxmlformats.org/officeDocument/2006/relationships/image" Target="../media/image52.emf"/><Relationship Id="rId55" Type="http://schemas.openxmlformats.org/officeDocument/2006/relationships/customXml" Target="../ink/ink56.xml"/><Relationship Id="rId63" Type="http://schemas.openxmlformats.org/officeDocument/2006/relationships/customXml" Target="../ink/ink60.xml"/><Relationship Id="rId7" Type="http://schemas.openxmlformats.org/officeDocument/2006/relationships/customXml" Target="../ink/ink32.xml"/><Relationship Id="rId2" Type="http://schemas.openxmlformats.org/officeDocument/2006/relationships/audio" Target="../media/media1.mp3"/><Relationship Id="rId16" Type="http://schemas.openxmlformats.org/officeDocument/2006/relationships/image" Target="../media/image350.emf"/><Relationship Id="rId29" Type="http://schemas.openxmlformats.org/officeDocument/2006/relationships/customXml" Target="../ink/ink43.xml"/><Relationship Id="rId11" Type="http://schemas.openxmlformats.org/officeDocument/2006/relationships/customXml" Target="../ink/ink34.xml"/><Relationship Id="rId24" Type="http://schemas.openxmlformats.org/officeDocument/2006/relationships/image" Target="../media/image390.emf"/><Relationship Id="rId32" Type="http://schemas.openxmlformats.org/officeDocument/2006/relationships/image" Target="../media/image43.emf"/><Relationship Id="rId37" Type="http://schemas.openxmlformats.org/officeDocument/2006/relationships/customXml" Target="../ink/ink47.xml"/><Relationship Id="rId40" Type="http://schemas.openxmlformats.org/officeDocument/2006/relationships/image" Target="../media/image47.emf"/><Relationship Id="rId45" Type="http://schemas.openxmlformats.org/officeDocument/2006/relationships/customXml" Target="../ink/ink51.xml"/><Relationship Id="rId53" Type="http://schemas.openxmlformats.org/officeDocument/2006/relationships/customXml" Target="../ink/ink55.xml"/><Relationship Id="rId58" Type="http://schemas.openxmlformats.org/officeDocument/2006/relationships/image" Target="../media/image56.emf"/><Relationship Id="rId5" Type="http://schemas.openxmlformats.org/officeDocument/2006/relationships/image" Target="../media/image5.png"/><Relationship Id="rId61" Type="http://schemas.openxmlformats.org/officeDocument/2006/relationships/customXml" Target="../ink/ink59.xml"/><Relationship Id="rId19" Type="http://schemas.openxmlformats.org/officeDocument/2006/relationships/customXml" Target="../ink/ink38.xml"/><Relationship Id="rId14" Type="http://schemas.openxmlformats.org/officeDocument/2006/relationships/image" Target="../media/image340.emf"/><Relationship Id="rId22" Type="http://schemas.openxmlformats.org/officeDocument/2006/relationships/image" Target="../media/image380.emf"/><Relationship Id="rId27" Type="http://schemas.openxmlformats.org/officeDocument/2006/relationships/customXml" Target="../ink/ink42.xml"/><Relationship Id="rId30" Type="http://schemas.openxmlformats.org/officeDocument/2006/relationships/image" Target="../media/image42.emf"/><Relationship Id="rId35" Type="http://schemas.openxmlformats.org/officeDocument/2006/relationships/customXml" Target="../ink/ink46.xml"/><Relationship Id="rId43" Type="http://schemas.openxmlformats.org/officeDocument/2006/relationships/customXml" Target="../ink/ink50.xml"/><Relationship Id="rId48" Type="http://schemas.openxmlformats.org/officeDocument/2006/relationships/image" Target="../media/image51.emf"/><Relationship Id="rId56" Type="http://schemas.openxmlformats.org/officeDocument/2006/relationships/image" Target="../media/image55.emf"/><Relationship Id="rId64" Type="http://schemas.openxmlformats.org/officeDocument/2006/relationships/image" Target="../media/image59.emf"/><Relationship Id="rId8" Type="http://schemas.openxmlformats.org/officeDocument/2006/relationships/image" Target="../media/image310.emf"/><Relationship Id="rId51" Type="http://schemas.openxmlformats.org/officeDocument/2006/relationships/customXml" Target="../ink/ink54.xml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30.emf"/><Relationship Id="rId17" Type="http://schemas.openxmlformats.org/officeDocument/2006/relationships/customXml" Target="../ink/ink37.xml"/><Relationship Id="rId25" Type="http://schemas.openxmlformats.org/officeDocument/2006/relationships/customXml" Target="../ink/ink41.xml"/><Relationship Id="rId33" Type="http://schemas.openxmlformats.org/officeDocument/2006/relationships/customXml" Target="../ink/ink45.xml"/><Relationship Id="rId38" Type="http://schemas.openxmlformats.org/officeDocument/2006/relationships/image" Target="../media/image46.emf"/><Relationship Id="rId46" Type="http://schemas.openxmlformats.org/officeDocument/2006/relationships/image" Target="../media/image50.emf"/><Relationship Id="rId59" Type="http://schemas.openxmlformats.org/officeDocument/2006/relationships/customXml" Target="../ink/ink58.xml"/><Relationship Id="rId20" Type="http://schemas.openxmlformats.org/officeDocument/2006/relationships/image" Target="../media/image370.emf"/><Relationship Id="rId41" Type="http://schemas.openxmlformats.org/officeDocument/2006/relationships/customXml" Target="../ink/ink49.xml"/><Relationship Id="rId54" Type="http://schemas.openxmlformats.org/officeDocument/2006/relationships/image" Target="../media/image54.emf"/><Relationship Id="rId62" Type="http://schemas.openxmlformats.org/officeDocument/2006/relationships/image" Target="../media/image58.emf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5" Type="http://schemas.openxmlformats.org/officeDocument/2006/relationships/customXml" Target="../ink/ink36.xml"/><Relationship Id="rId23" Type="http://schemas.openxmlformats.org/officeDocument/2006/relationships/customXml" Target="../ink/ink40.xml"/><Relationship Id="rId28" Type="http://schemas.openxmlformats.org/officeDocument/2006/relationships/image" Target="../media/image41.emf"/><Relationship Id="rId36" Type="http://schemas.openxmlformats.org/officeDocument/2006/relationships/image" Target="../media/image45.emf"/><Relationship Id="rId49" Type="http://schemas.openxmlformats.org/officeDocument/2006/relationships/customXml" Target="../ink/ink53.xml"/><Relationship Id="rId57" Type="http://schemas.openxmlformats.org/officeDocument/2006/relationships/customXml" Target="../ink/ink57.xml"/><Relationship Id="rId10" Type="http://schemas.openxmlformats.org/officeDocument/2006/relationships/image" Target="../media/image320.emf"/><Relationship Id="rId31" Type="http://schemas.openxmlformats.org/officeDocument/2006/relationships/customXml" Target="../ink/ink44.xml"/><Relationship Id="rId44" Type="http://schemas.openxmlformats.org/officeDocument/2006/relationships/image" Target="../media/image49.emf"/><Relationship Id="rId52" Type="http://schemas.openxmlformats.org/officeDocument/2006/relationships/image" Target="../media/image53.emf"/><Relationship Id="rId60" Type="http://schemas.openxmlformats.org/officeDocument/2006/relationships/image" Target="../media/image57.emf"/><Relationship Id="rId4" Type="http://schemas.openxmlformats.org/officeDocument/2006/relationships/image" Target="../media/image9.png"/><Relationship Id="rId9" Type="http://schemas.openxmlformats.org/officeDocument/2006/relationships/customXml" Target="../ink/ink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8283B1-9E79-4A5B-AE92-9D730A4B0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7C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CE5F7F6-8179-4FA7-B0E9-4D7B8BDEEA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000" dirty="0"/>
              <a:t>A NIGHT TO REMEMBER</a:t>
            </a:r>
          </a:p>
        </p:txBody>
      </p:sp>
    </p:spTree>
    <p:extLst>
      <p:ext uri="{BB962C8B-B14F-4D97-AF65-F5344CB8AC3E}">
        <p14:creationId xmlns:p14="http://schemas.microsoft.com/office/powerpoint/2010/main" val="32570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6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0376" y="550677"/>
            <a:ext cx="609600" cy="609600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5" y="399115"/>
            <a:ext cx="6814143" cy="61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F3A4D6F-8628-46F4-935E-3D62716BB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793" y="1995548"/>
            <a:ext cx="4327403" cy="286690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081211" y="1102895"/>
            <a:ext cx="37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4369469" y="379061"/>
            <a:ext cx="3729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3535149" y="605226"/>
            <a:ext cx="37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6939304" y="4134853"/>
            <a:ext cx="186489" cy="2169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217069" y="6388589"/>
            <a:ext cx="15240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3920318" y="3621024"/>
            <a:ext cx="46872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He </a:t>
            </a:r>
            <a:r>
              <a:rPr lang="es-MX" sz="1600" dirty="0" err="1" smtClean="0"/>
              <a:t>wasn’t</a:t>
            </a:r>
            <a:r>
              <a:rPr lang="es-MX" sz="1600" dirty="0" smtClean="0"/>
              <a:t> in BA. He </a:t>
            </a:r>
            <a:r>
              <a:rPr lang="es-MX" sz="1600" dirty="0" err="1" smtClean="0"/>
              <a:t>was</a:t>
            </a:r>
            <a:r>
              <a:rPr lang="es-MX" sz="1600" dirty="0" smtClean="0"/>
              <a:t> in Acapulco, </a:t>
            </a:r>
            <a:r>
              <a:rPr lang="es-MX" sz="1600" dirty="0" err="1" smtClean="0"/>
              <a:t>Mexico</a:t>
            </a:r>
            <a:r>
              <a:rPr lang="es-MX" sz="1600" dirty="0" smtClean="0"/>
              <a:t> </a:t>
            </a:r>
            <a:endParaRPr lang="es-AR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413838" y="3950187"/>
            <a:ext cx="65099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He </a:t>
            </a:r>
            <a:r>
              <a:rPr lang="es-MX" sz="1400" dirty="0" err="1" smtClean="0"/>
              <a:t>didn’t</a:t>
            </a:r>
            <a:r>
              <a:rPr lang="es-MX" sz="1400" dirty="0" smtClean="0"/>
              <a:t> </a:t>
            </a:r>
            <a:r>
              <a:rPr lang="es-MX" sz="1400" dirty="0" err="1" smtClean="0"/>
              <a:t>watch</a:t>
            </a:r>
            <a:r>
              <a:rPr lang="es-MX" sz="1400" dirty="0" smtClean="0"/>
              <a:t> </a:t>
            </a:r>
            <a:r>
              <a:rPr lang="es-MX" sz="1400" dirty="0" err="1" smtClean="0"/>
              <a:t>the</a:t>
            </a:r>
            <a:r>
              <a:rPr lang="es-MX" sz="1400" dirty="0" smtClean="0"/>
              <a:t> match in a restaurant. He </a:t>
            </a:r>
            <a:r>
              <a:rPr lang="es-MX" sz="1400" dirty="0" err="1" smtClean="0"/>
              <a:t>watched</a:t>
            </a:r>
            <a:r>
              <a:rPr lang="es-MX" sz="1400" dirty="0" smtClean="0"/>
              <a:t> </a:t>
            </a:r>
            <a:r>
              <a:rPr lang="es-MX" sz="1400" dirty="0" err="1" smtClean="0"/>
              <a:t>the</a:t>
            </a:r>
            <a:r>
              <a:rPr lang="es-MX" sz="1400" dirty="0" smtClean="0"/>
              <a:t> match in </a:t>
            </a:r>
            <a:r>
              <a:rPr lang="es-MX" sz="1400" dirty="0" err="1" smtClean="0"/>
              <a:t>the</a:t>
            </a:r>
            <a:r>
              <a:rPr lang="es-MX" sz="1400" dirty="0" smtClean="0"/>
              <a:t> hotel bar. </a:t>
            </a:r>
            <a:endParaRPr lang="es-AR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032548" y="4360837"/>
            <a:ext cx="50009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He </a:t>
            </a:r>
            <a:r>
              <a:rPr lang="es-MX" sz="1400" dirty="0" err="1" smtClean="0"/>
              <a:t>didn’t</a:t>
            </a:r>
            <a:r>
              <a:rPr lang="es-MX" sz="1400" dirty="0" smtClean="0"/>
              <a:t> </a:t>
            </a:r>
            <a:r>
              <a:rPr lang="es-MX" sz="1400" dirty="0" err="1" smtClean="0"/>
              <a:t>wear</a:t>
            </a:r>
            <a:r>
              <a:rPr lang="es-MX" sz="1400" dirty="0" smtClean="0"/>
              <a:t> a </a:t>
            </a:r>
            <a:r>
              <a:rPr lang="es-MX" sz="1400" dirty="0" err="1" smtClean="0"/>
              <a:t>yellow</a:t>
            </a:r>
            <a:r>
              <a:rPr lang="es-MX" sz="1400" dirty="0" smtClean="0"/>
              <a:t> </a:t>
            </a:r>
            <a:r>
              <a:rPr lang="es-MX" sz="1400" dirty="0" err="1" smtClean="0"/>
              <a:t>scarf</a:t>
            </a:r>
            <a:r>
              <a:rPr lang="es-MX" sz="1400" dirty="0" smtClean="0"/>
              <a:t>. He </a:t>
            </a:r>
            <a:r>
              <a:rPr lang="es-MX" sz="1400" dirty="0" err="1" smtClean="0"/>
              <a:t>wore</a:t>
            </a:r>
            <a:r>
              <a:rPr lang="es-MX" sz="1400" dirty="0" smtClean="0"/>
              <a:t> a red and </a:t>
            </a:r>
            <a:r>
              <a:rPr lang="es-MX" sz="1400" dirty="0" err="1" smtClean="0"/>
              <a:t>yellow</a:t>
            </a:r>
            <a:r>
              <a:rPr lang="es-MX" sz="1400" dirty="0" smtClean="0"/>
              <a:t> </a:t>
            </a:r>
            <a:r>
              <a:rPr lang="es-MX" sz="1400" dirty="0" err="1" smtClean="0"/>
              <a:t>scarf</a:t>
            </a:r>
            <a:r>
              <a:rPr lang="es-MX" sz="1400" dirty="0" smtClean="0"/>
              <a:t>.   </a:t>
            </a:r>
            <a:endParaRPr lang="es-AR" sz="14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826242" y="4708563"/>
            <a:ext cx="44632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err="1" smtClean="0"/>
              <a:t>The</a:t>
            </a:r>
            <a:r>
              <a:rPr lang="es-MX" sz="1400" dirty="0" smtClean="0"/>
              <a:t> match </a:t>
            </a:r>
            <a:r>
              <a:rPr lang="es-MX" sz="1400" dirty="0" err="1" smtClean="0"/>
              <a:t>wasn’t</a:t>
            </a:r>
            <a:r>
              <a:rPr lang="es-MX" sz="1400" dirty="0" smtClean="0"/>
              <a:t> in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evening</a:t>
            </a:r>
            <a:r>
              <a:rPr lang="es-MX" sz="1400" dirty="0" smtClean="0"/>
              <a:t>. </a:t>
            </a:r>
            <a:r>
              <a:rPr lang="es-MX" sz="1400" dirty="0" err="1" smtClean="0"/>
              <a:t>It</a:t>
            </a:r>
            <a:r>
              <a:rPr lang="es-MX" sz="1400" dirty="0" smtClean="0"/>
              <a:t> </a:t>
            </a:r>
            <a:r>
              <a:rPr lang="es-MX" sz="1400" dirty="0" err="1" smtClean="0"/>
              <a:t>was</a:t>
            </a:r>
            <a:r>
              <a:rPr lang="es-MX" sz="1400" dirty="0" smtClean="0"/>
              <a:t> in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afternoon</a:t>
            </a:r>
            <a:r>
              <a:rPr lang="es-MX" sz="1400" dirty="0" smtClean="0"/>
              <a:t>.  </a:t>
            </a:r>
            <a:endParaRPr lang="es-AR" sz="1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754624" y="5034607"/>
            <a:ext cx="6437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err="1" smtClean="0"/>
              <a:t>There</a:t>
            </a:r>
            <a:r>
              <a:rPr lang="es-MX" sz="1400" dirty="0" smtClean="0"/>
              <a:t> </a:t>
            </a:r>
            <a:r>
              <a:rPr lang="es-MX" sz="1400" dirty="0" err="1" smtClean="0"/>
              <a:t>were</a:t>
            </a:r>
            <a:r>
              <a:rPr lang="es-MX" sz="1400" dirty="0" smtClean="0"/>
              <a:t> a </a:t>
            </a:r>
            <a:r>
              <a:rPr lang="es-MX" sz="1400" dirty="0" err="1" smtClean="0"/>
              <a:t>lot</a:t>
            </a:r>
            <a:r>
              <a:rPr lang="es-MX" sz="1400" dirty="0" smtClean="0"/>
              <a:t> of </a:t>
            </a:r>
            <a:r>
              <a:rPr lang="es-MX" sz="1400" dirty="0" err="1" smtClean="0"/>
              <a:t>Spanish</a:t>
            </a:r>
            <a:r>
              <a:rPr lang="es-MX" sz="1400" dirty="0" smtClean="0"/>
              <a:t> </a:t>
            </a:r>
            <a:r>
              <a:rPr lang="es-MX" sz="1400" dirty="0" err="1" smtClean="0"/>
              <a:t>tourists</a:t>
            </a:r>
            <a:r>
              <a:rPr lang="es-MX" sz="1400" dirty="0" smtClean="0"/>
              <a:t>.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tourists</a:t>
            </a:r>
            <a:r>
              <a:rPr lang="es-MX" sz="1400" dirty="0" smtClean="0"/>
              <a:t> </a:t>
            </a:r>
            <a:r>
              <a:rPr lang="es-MX" sz="1400" dirty="0" err="1" smtClean="0"/>
              <a:t>weren’t</a:t>
            </a:r>
            <a:r>
              <a:rPr lang="es-MX" sz="1400" dirty="0" smtClean="0"/>
              <a:t> English, </a:t>
            </a:r>
            <a:r>
              <a:rPr lang="es-MX" sz="1400" dirty="0" err="1" smtClean="0"/>
              <a:t>they</a:t>
            </a:r>
            <a:r>
              <a:rPr lang="es-MX" sz="1400" dirty="0" smtClean="0"/>
              <a:t> </a:t>
            </a:r>
            <a:r>
              <a:rPr lang="es-MX" sz="1400" dirty="0" err="1" smtClean="0"/>
              <a:t>were</a:t>
            </a:r>
            <a:r>
              <a:rPr lang="es-MX" sz="1400" dirty="0" smtClean="0"/>
              <a:t> </a:t>
            </a:r>
            <a:r>
              <a:rPr lang="es-MX" sz="1400" dirty="0" err="1" smtClean="0"/>
              <a:t>Spanish</a:t>
            </a:r>
            <a:r>
              <a:rPr lang="es-MX" sz="1400" dirty="0" smtClean="0"/>
              <a:t>. </a:t>
            </a:r>
            <a:endParaRPr lang="es-AR" sz="14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7057868" y="5342384"/>
            <a:ext cx="5094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err="1" smtClean="0"/>
              <a:t>They</a:t>
            </a:r>
            <a:r>
              <a:rPr lang="es-MX" sz="1400" dirty="0" smtClean="0"/>
              <a:t> </a:t>
            </a:r>
            <a:r>
              <a:rPr lang="es-MX" sz="1400" dirty="0" err="1" smtClean="0"/>
              <a:t>went</a:t>
            </a:r>
            <a:r>
              <a:rPr lang="es-MX" sz="1400" dirty="0" smtClean="0"/>
              <a:t> to a bar </a:t>
            </a:r>
            <a:r>
              <a:rPr lang="es-MX" sz="1400" dirty="0" err="1" smtClean="0"/>
              <a:t>near</a:t>
            </a:r>
            <a:r>
              <a:rPr lang="es-MX" sz="1400" dirty="0" smtClean="0"/>
              <a:t>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beach</a:t>
            </a:r>
            <a:r>
              <a:rPr lang="es-MX" sz="1400" dirty="0" smtClean="0"/>
              <a:t>. </a:t>
            </a:r>
            <a:r>
              <a:rPr lang="es-MX" sz="1400" dirty="0" err="1" smtClean="0"/>
              <a:t>They</a:t>
            </a:r>
            <a:r>
              <a:rPr lang="es-MX" sz="1400" dirty="0" smtClean="0"/>
              <a:t> </a:t>
            </a:r>
            <a:r>
              <a:rPr lang="es-MX" sz="1400" dirty="0" err="1" smtClean="0"/>
              <a:t>didn’t</a:t>
            </a:r>
            <a:r>
              <a:rPr lang="es-MX" sz="1400" dirty="0" smtClean="0"/>
              <a:t> </a:t>
            </a:r>
            <a:r>
              <a:rPr lang="es-MX" sz="1400" dirty="0" err="1" smtClean="0"/>
              <a:t>go</a:t>
            </a:r>
            <a:r>
              <a:rPr lang="es-MX" sz="1400" dirty="0" smtClean="0"/>
              <a:t> to a bar in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city</a:t>
            </a:r>
            <a:r>
              <a:rPr lang="es-MX" sz="1400" dirty="0" smtClean="0"/>
              <a:t> centre.</a:t>
            </a:r>
            <a:endParaRPr lang="es-AR" sz="1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369469" y="5766277"/>
            <a:ext cx="22751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err="1" smtClean="0"/>
              <a:t>It</a:t>
            </a:r>
            <a:r>
              <a:rPr lang="es-MX" sz="1400" dirty="0" smtClean="0"/>
              <a:t> </a:t>
            </a:r>
            <a:r>
              <a:rPr lang="es-MX" sz="1400" dirty="0" err="1" smtClean="0"/>
              <a:t>was</a:t>
            </a:r>
            <a:r>
              <a:rPr lang="es-MX" sz="1400" dirty="0" smtClean="0"/>
              <a:t> </a:t>
            </a:r>
            <a:r>
              <a:rPr lang="es-MX" sz="1400" dirty="0" err="1" smtClean="0"/>
              <a:t>not</a:t>
            </a:r>
            <a:r>
              <a:rPr lang="es-MX" sz="1400" dirty="0" smtClean="0"/>
              <a:t> </a:t>
            </a:r>
            <a:r>
              <a:rPr lang="es-MX" sz="1400" dirty="0" err="1" smtClean="0"/>
              <a:t>cold</a:t>
            </a:r>
            <a:r>
              <a:rPr lang="es-MX" sz="1400" dirty="0" smtClean="0"/>
              <a:t>, </a:t>
            </a:r>
            <a:r>
              <a:rPr lang="es-MX" sz="1400" dirty="0" err="1" smtClean="0"/>
              <a:t>it</a:t>
            </a:r>
            <a:r>
              <a:rPr lang="es-MX" sz="1400" dirty="0" smtClean="0"/>
              <a:t> </a:t>
            </a:r>
            <a:r>
              <a:rPr lang="es-MX" sz="1400" dirty="0" err="1" smtClean="0"/>
              <a:t>was</a:t>
            </a:r>
            <a:r>
              <a:rPr lang="es-MX" sz="1400" dirty="0" smtClean="0"/>
              <a:t> </a:t>
            </a:r>
            <a:r>
              <a:rPr lang="es-MX" sz="1400" dirty="0" err="1" smtClean="0"/>
              <a:t>warm</a:t>
            </a:r>
            <a:r>
              <a:rPr lang="es-MX" sz="1400" dirty="0" smtClean="0"/>
              <a:t>. </a:t>
            </a:r>
            <a:endParaRPr lang="es-AR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034525" y="6234700"/>
            <a:ext cx="54186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He </a:t>
            </a:r>
            <a:r>
              <a:rPr lang="es-MX" sz="1400" dirty="0" err="1" smtClean="0"/>
              <a:t>didn’t</a:t>
            </a:r>
            <a:r>
              <a:rPr lang="es-MX" sz="1400" dirty="0" smtClean="0"/>
              <a:t> </a:t>
            </a:r>
            <a:r>
              <a:rPr lang="es-MX" sz="1400" dirty="0" err="1" smtClean="0"/>
              <a:t>go</a:t>
            </a:r>
            <a:r>
              <a:rPr lang="es-MX" sz="1400" dirty="0" smtClean="0"/>
              <a:t> to </a:t>
            </a:r>
            <a:r>
              <a:rPr lang="es-MX" sz="1400" dirty="0" err="1" smtClean="0"/>
              <a:t>the</a:t>
            </a:r>
            <a:r>
              <a:rPr lang="es-MX" sz="1400" dirty="0" smtClean="0"/>
              <a:t> hotel at 4 in </a:t>
            </a:r>
            <a:r>
              <a:rPr lang="es-MX" sz="1400" dirty="0" err="1" smtClean="0"/>
              <a:t>the</a:t>
            </a:r>
            <a:r>
              <a:rPr lang="es-MX" sz="1400" dirty="0" smtClean="0"/>
              <a:t> </a:t>
            </a:r>
            <a:r>
              <a:rPr lang="es-MX" sz="1400" dirty="0" err="1" smtClean="0"/>
              <a:t>morning</a:t>
            </a:r>
            <a:r>
              <a:rPr lang="es-MX" sz="1400" dirty="0" smtClean="0"/>
              <a:t>, he </a:t>
            </a:r>
            <a:r>
              <a:rPr lang="es-MX" sz="1400" dirty="0" err="1" smtClean="0"/>
              <a:t>went</a:t>
            </a:r>
            <a:r>
              <a:rPr lang="es-MX" sz="1400" dirty="0" smtClean="0"/>
              <a:t> to </a:t>
            </a:r>
            <a:r>
              <a:rPr lang="es-MX" sz="1400" dirty="0" err="1" smtClean="0"/>
              <a:t>the</a:t>
            </a:r>
            <a:r>
              <a:rPr lang="es-MX" sz="1400" dirty="0" smtClean="0"/>
              <a:t> hotel at 3.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197358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F8D2A429-A22A-441F-9A28-E2696C019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070" y="563366"/>
            <a:ext cx="8650968" cy="57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62">
            <a:hlinkClick r:id="" action="ppaction://media"/>
            <a:extLst>
              <a:ext uri="{FF2B5EF4-FFF2-40B4-BE49-F238E27FC236}">
                <a16:creationId xmlns="" xmlns:a16="http://schemas.microsoft.com/office/drawing/2014/main" id="{FB11BE87-7275-4A07-8D90-25061815646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697" y="272054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07" y="210065"/>
            <a:ext cx="5086402" cy="644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991865" y="1788073"/>
            <a:ext cx="4104503" cy="231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endParaRPr lang="es-MX" sz="2800" b="1" dirty="0" smtClean="0"/>
          </a:p>
          <a:p>
            <a:pPr>
              <a:lnSpc>
                <a:spcPts val="3800"/>
              </a:lnSpc>
            </a:pPr>
            <a:endParaRPr lang="es-MX" sz="2800" b="1" dirty="0" smtClean="0"/>
          </a:p>
          <a:p>
            <a:pPr>
              <a:lnSpc>
                <a:spcPts val="3800"/>
              </a:lnSpc>
            </a:pPr>
            <a:endParaRPr lang="es-MX" sz="2800" b="1" dirty="0" smtClean="0"/>
          </a:p>
          <a:p>
            <a:pPr>
              <a:lnSpc>
                <a:spcPts val="3800"/>
              </a:lnSpc>
            </a:pPr>
            <a:endParaRPr lang="es-MX" sz="2800" b="1" dirty="0" smtClean="0"/>
          </a:p>
          <a:p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7090720" y="3612844"/>
            <a:ext cx="334868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MX" sz="2800" b="1" dirty="0" err="1">
                <a:solidFill>
                  <a:srgbClr val="FF0000"/>
                </a:solidFill>
              </a:rPr>
              <a:t>Where</a:t>
            </a:r>
            <a:r>
              <a:rPr lang="es-MX" sz="2800" b="1" dirty="0">
                <a:solidFill>
                  <a:srgbClr val="FF0000"/>
                </a:solidFill>
              </a:rPr>
              <a:t> </a:t>
            </a:r>
            <a:r>
              <a:rPr lang="es-MX" sz="2800" b="1" dirty="0" err="1">
                <a:solidFill>
                  <a:srgbClr val="FF0000"/>
                </a:solidFill>
              </a:rPr>
              <a:t>did</a:t>
            </a:r>
            <a:r>
              <a:rPr lang="es-MX" sz="2800" b="1" dirty="0">
                <a:solidFill>
                  <a:srgbClr val="FF0000"/>
                </a:solidFill>
              </a:rPr>
              <a:t> </a:t>
            </a:r>
            <a:r>
              <a:rPr lang="es-MX" sz="2800" b="1" dirty="0" err="1">
                <a:solidFill>
                  <a:srgbClr val="FF0000"/>
                </a:solidFill>
              </a:rPr>
              <a:t>you</a:t>
            </a:r>
            <a:r>
              <a:rPr lang="es-MX" sz="2800" b="1" dirty="0">
                <a:solidFill>
                  <a:srgbClr val="FF0000"/>
                </a:solidFill>
              </a:rPr>
              <a:t> </a:t>
            </a:r>
            <a:r>
              <a:rPr lang="es-MX" sz="2800" b="1" dirty="0" err="1">
                <a:solidFill>
                  <a:srgbClr val="FF0000"/>
                </a:solidFill>
              </a:rPr>
              <a:t>go</a:t>
            </a:r>
            <a:r>
              <a:rPr lang="es-MX" sz="2800" b="1" dirty="0" smtClean="0">
                <a:solidFill>
                  <a:srgbClr val="FF0000"/>
                </a:solidFill>
              </a:rPr>
              <a:t>?</a:t>
            </a:r>
            <a:endParaRPr lang="es-MX" sz="28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090720" y="4192490"/>
            <a:ext cx="354639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MX" sz="2800" b="1" dirty="0" err="1"/>
              <a:t>What</a:t>
            </a:r>
            <a:r>
              <a:rPr lang="es-MX" sz="2800" b="1" dirty="0"/>
              <a:t> </a:t>
            </a:r>
            <a:r>
              <a:rPr lang="es-MX" sz="2800" b="1" dirty="0" err="1"/>
              <a:t>did</a:t>
            </a:r>
            <a:r>
              <a:rPr lang="es-MX" sz="2800" b="1" dirty="0"/>
              <a:t> </a:t>
            </a:r>
            <a:r>
              <a:rPr lang="es-MX" sz="2800" b="1" dirty="0" err="1"/>
              <a:t>you</a:t>
            </a:r>
            <a:r>
              <a:rPr lang="es-MX" sz="2800" b="1" dirty="0"/>
              <a:t> do</a:t>
            </a:r>
            <a:r>
              <a:rPr lang="es-MX" sz="2800" b="1" dirty="0" smtClean="0"/>
              <a:t>?</a:t>
            </a:r>
            <a:endParaRPr lang="es-MX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090719" y="4772136"/>
            <a:ext cx="437635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MX" sz="2800" b="1" dirty="0" err="1">
                <a:solidFill>
                  <a:srgbClr val="00B050"/>
                </a:solidFill>
              </a:rPr>
              <a:t>What</a:t>
            </a:r>
            <a:r>
              <a:rPr lang="es-MX" sz="2800" b="1" dirty="0">
                <a:solidFill>
                  <a:srgbClr val="00B050"/>
                </a:solidFill>
              </a:rPr>
              <a:t> </a:t>
            </a:r>
            <a:r>
              <a:rPr lang="es-MX" sz="2800" b="1" dirty="0" err="1">
                <a:solidFill>
                  <a:srgbClr val="00B050"/>
                </a:solidFill>
              </a:rPr>
              <a:t>was</a:t>
            </a:r>
            <a:r>
              <a:rPr lang="es-MX" sz="2800" b="1" dirty="0">
                <a:solidFill>
                  <a:srgbClr val="00B050"/>
                </a:solidFill>
              </a:rPr>
              <a:t> </a:t>
            </a:r>
            <a:r>
              <a:rPr lang="es-MX" sz="2800" b="1" dirty="0" err="1">
                <a:solidFill>
                  <a:srgbClr val="00B050"/>
                </a:solidFill>
              </a:rPr>
              <a:t>the</a:t>
            </a:r>
            <a:r>
              <a:rPr lang="es-MX" sz="2800" b="1" dirty="0">
                <a:solidFill>
                  <a:srgbClr val="00B050"/>
                </a:solidFill>
              </a:rPr>
              <a:t> </a:t>
            </a:r>
            <a:r>
              <a:rPr lang="es-MX" sz="2800" b="1" dirty="0" err="1">
                <a:solidFill>
                  <a:srgbClr val="00B050"/>
                </a:solidFill>
              </a:rPr>
              <a:t>weather</a:t>
            </a:r>
            <a:r>
              <a:rPr lang="es-MX" sz="2800" b="1" dirty="0">
                <a:solidFill>
                  <a:srgbClr val="00B050"/>
                </a:solidFill>
              </a:rPr>
              <a:t> </a:t>
            </a:r>
            <a:r>
              <a:rPr lang="es-MX" sz="2800" b="1" dirty="0" err="1">
                <a:solidFill>
                  <a:srgbClr val="00B050"/>
                </a:solidFill>
              </a:rPr>
              <a:t>like</a:t>
            </a:r>
            <a:r>
              <a:rPr lang="es-MX" sz="2800" b="1" dirty="0" smtClean="0">
                <a:solidFill>
                  <a:srgbClr val="00B050"/>
                </a:solidFill>
              </a:rPr>
              <a:t>?</a:t>
            </a:r>
            <a:endParaRPr lang="es-MX" sz="2800" b="1" dirty="0">
              <a:solidFill>
                <a:srgbClr val="00B05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035113" y="5351782"/>
            <a:ext cx="472851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MX" sz="2800" b="1" dirty="0" err="1">
                <a:solidFill>
                  <a:schemeClr val="accent6">
                    <a:lumMod val="75000"/>
                  </a:schemeClr>
                </a:solidFill>
              </a:rPr>
              <a:t>What</a:t>
            </a:r>
            <a:r>
              <a:rPr lang="es-MX" sz="2800" b="1" dirty="0">
                <a:solidFill>
                  <a:schemeClr val="accent6">
                    <a:lumMod val="75000"/>
                  </a:schemeClr>
                </a:solidFill>
              </a:rPr>
              <a:t> time </a:t>
            </a:r>
            <a:r>
              <a:rPr lang="es-MX" sz="2800" b="1" dirty="0" err="1">
                <a:solidFill>
                  <a:schemeClr val="accent6">
                    <a:lumMod val="75000"/>
                  </a:schemeClr>
                </a:solidFill>
              </a:rPr>
              <a:t>did</a:t>
            </a:r>
            <a:r>
              <a:rPr lang="es-MX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800" b="1" dirty="0" err="1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es-MX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800" b="1" dirty="0" err="1">
                <a:solidFill>
                  <a:schemeClr val="accent6">
                    <a:lumMod val="75000"/>
                  </a:schemeClr>
                </a:solidFill>
              </a:rPr>
              <a:t>get</a:t>
            </a:r>
            <a:r>
              <a:rPr lang="es-MX" sz="2800" b="1" dirty="0">
                <a:solidFill>
                  <a:schemeClr val="accent6">
                    <a:lumMod val="75000"/>
                  </a:schemeClr>
                </a:solidFill>
              </a:rPr>
              <a:t> home</a:t>
            </a:r>
            <a:r>
              <a:rPr lang="es-MX" sz="28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s-MX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991865" y="5974404"/>
            <a:ext cx="488297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MX" sz="2800" b="1" dirty="0" err="1">
                <a:solidFill>
                  <a:srgbClr val="0070C0"/>
                </a:solidFill>
              </a:rPr>
              <a:t>Why</a:t>
            </a:r>
            <a:r>
              <a:rPr lang="es-MX" sz="2800" b="1" dirty="0">
                <a:solidFill>
                  <a:srgbClr val="0070C0"/>
                </a:solidFill>
              </a:rPr>
              <a:t> </a:t>
            </a:r>
            <a:r>
              <a:rPr lang="es-MX" sz="2800" b="1" dirty="0" err="1">
                <a:solidFill>
                  <a:srgbClr val="0070C0"/>
                </a:solidFill>
              </a:rPr>
              <a:t>was</a:t>
            </a:r>
            <a:r>
              <a:rPr lang="es-MX" sz="2800" b="1" dirty="0">
                <a:solidFill>
                  <a:srgbClr val="0070C0"/>
                </a:solidFill>
              </a:rPr>
              <a:t> </a:t>
            </a:r>
            <a:r>
              <a:rPr lang="es-MX" sz="2800" b="1" dirty="0" err="1">
                <a:solidFill>
                  <a:srgbClr val="0070C0"/>
                </a:solidFill>
              </a:rPr>
              <a:t>it</a:t>
            </a:r>
            <a:r>
              <a:rPr lang="es-MX" sz="2800" b="1" dirty="0">
                <a:solidFill>
                  <a:srgbClr val="0070C0"/>
                </a:solidFill>
              </a:rPr>
              <a:t> a memorable </a:t>
            </a:r>
            <a:r>
              <a:rPr lang="es-MX" sz="2800" b="1" dirty="0" err="1">
                <a:solidFill>
                  <a:srgbClr val="0070C0"/>
                </a:solidFill>
              </a:rPr>
              <a:t>night</a:t>
            </a:r>
            <a:r>
              <a:rPr lang="es-MX" sz="2800" b="1" dirty="0">
                <a:solidFill>
                  <a:srgbClr val="0070C0"/>
                </a:solidFill>
              </a:rPr>
              <a:t>?</a:t>
            </a:r>
          </a:p>
          <a:p>
            <a:pPr>
              <a:lnSpc>
                <a:spcPts val="3800"/>
              </a:lnSpc>
            </a:pPr>
            <a:endParaRPr lang="es-MX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7189574" y="2426252"/>
            <a:ext cx="334868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MX" sz="2800" b="1" dirty="0" err="1">
                <a:solidFill>
                  <a:schemeClr val="accent6">
                    <a:lumMod val="50000"/>
                  </a:schemeClr>
                </a:solidFill>
              </a:rPr>
              <a:t>Who</a:t>
            </a:r>
            <a:r>
              <a:rPr lang="es-MX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800" b="1" dirty="0" err="1">
                <a:solidFill>
                  <a:schemeClr val="accent6">
                    <a:lumMod val="50000"/>
                  </a:schemeClr>
                </a:solidFill>
              </a:rPr>
              <a:t>were</a:t>
            </a:r>
            <a:r>
              <a:rPr lang="es-MX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800" b="1" dirty="0" err="1">
                <a:solidFill>
                  <a:schemeClr val="accent6">
                    <a:lumMod val="50000"/>
                  </a:schemeClr>
                </a:solidFill>
              </a:rPr>
              <a:t>you</a:t>
            </a:r>
            <a:r>
              <a:rPr lang="es-MX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800" b="1" dirty="0" err="1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s-MX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189572" y="1845316"/>
            <a:ext cx="334868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MX" sz="2800" b="1" dirty="0" err="1">
                <a:solidFill>
                  <a:srgbClr val="00B0F0"/>
                </a:solidFill>
              </a:rPr>
              <a:t>Where</a:t>
            </a:r>
            <a:r>
              <a:rPr lang="es-MX" sz="2800" b="1" dirty="0">
                <a:solidFill>
                  <a:srgbClr val="00B0F0"/>
                </a:solidFill>
              </a:rPr>
              <a:t> </a:t>
            </a:r>
            <a:r>
              <a:rPr lang="es-MX" sz="2800" b="1" dirty="0" err="1">
                <a:solidFill>
                  <a:srgbClr val="00B0F0"/>
                </a:solidFill>
              </a:rPr>
              <a:t>were</a:t>
            </a:r>
            <a:r>
              <a:rPr lang="es-MX" sz="2800" b="1" dirty="0">
                <a:solidFill>
                  <a:srgbClr val="00B0F0"/>
                </a:solidFill>
              </a:rPr>
              <a:t> </a:t>
            </a:r>
            <a:r>
              <a:rPr lang="es-MX" sz="2800" b="1" dirty="0" err="1" smtClean="0">
                <a:solidFill>
                  <a:srgbClr val="00B0F0"/>
                </a:solidFill>
              </a:rPr>
              <a:t>you</a:t>
            </a:r>
            <a:r>
              <a:rPr lang="es-MX" sz="2800" b="1" dirty="0" smtClean="0">
                <a:solidFill>
                  <a:srgbClr val="00B0F0"/>
                </a:solidFill>
              </a:rPr>
              <a:t>?</a:t>
            </a:r>
            <a:endParaRPr lang="es-MX" sz="2800" b="1" dirty="0">
              <a:solidFill>
                <a:srgbClr val="00B0F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090720" y="1208427"/>
            <a:ext cx="334868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MX" sz="2800" b="1" dirty="0" err="1" smtClean="0"/>
              <a:t>When</a:t>
            </a:r>
            <a:r>
              <a:rPr lang="es-MX" sz="2800" b="1" dirty="0" smtClean="0"/>
              <a:t> </a:t>
            </a:r>
            <a:r>
              <a:rPr lang="es-MX" sz="2800" b="1" dirty="0" err="1" smtClean="0"/>
              <a:t>was</a:t>
            </a:r>
            <a:r>
              <a:rPr lang="es-MX" sz="2800" b="1" dirty="0" smtClean="0"/>
              <a:t> </a:t>
            </a:r>
            <a:r>
              <a:rPr lang="es-MX" sz="2800" b="1" dirty="0" err="1" smtClean="0"/>
              <a:t>it</a:t>
            </a:r>
            <a:r>
              <a:rPr lang="es-MX" sz="2800" b="1" dirty="0" smtClean="0"/>
              <a:t>?</a:t>
            </a:r>
            <a:endParaRPr lang="es-MX" sz="28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090719" y="3073786"/>
            <a:ext cx="334868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MX" sz="2800" b="1" dirty="0" err="1" smtClean="0">
                <a:solidFill>
                  <a:srgbClr val="FF0066"/>
                </a:solidFill>
              </a:rPr>
              <a:t>What</a:t>
            </a:r>
            <a:r>
              <a:rPr lang="es-MX" sz="2800" b="1" dirty="0" smtClean="0">
                <a:solidFill>
                  <a:srgbClr val="FF0066"/>
                </a:solidFill>
              </a:rPr>
              <a:t> </a:t>
            </a:r>
            <a:r>
              <a:rPr lang="es-MX" sz="2800" b="1" dirty="0" err="1" smtClean="0">
                <a:solidFill>
                  <a:srgbClr val="FF0066"/>
                </a:solidFill>
              </a:rPr>
              <a:t>did</a:t>
            </a:r>
            <a:r>
              <a:rPr lang="es-MX" sz="2800" b="1" dirty="0" smtClean="0">
                <a:solidFill>
                  <a:srgbClr val="FF0066"/>
                </a:solidFill>
              </a:rPr>
              <a:t> </a:t>
            </a:r>
            <a:r>
              <a:rPr lang="es-MX" sz="2800" b="1" dirty="0" err="1" smtClean="0">
                <a:solidFill>
                  <a:srgbClr val="FF0066"/>
                </a:solidFill>
              </a:rPr>
              <a:t>you</a:t>
            </a:r>
            <a:r>
              <a:rPr lang="es-MX" sz="2800" b="1" dirty="0" smtClean="0">
                <a:solidFill>
                  <a:srgbClr val="FF0066"/>
                </a:solidFill>
              </a:rPr>
              <a:t> </a:t>
            </a:r>
            <a:r>
              <a:rPr lang="es-MX" sz="2800" b="1" dirty="0" err="1" smtClean="0">
                <a:solidFill>
                  <a:srgbClr val="FF0066"/>
                </a:solidFill>
              </a:rPr>
              <a:t>wear</a:t>
            </a:r>
            <a:r>
              <a:rPr lang="es-MX" sz="2800" b="1" dirty="0" smtClean="0">
                <a:solidFill>
                  <a:srgbClr val="FF0066"/>
                </a:solidFill>
              </a:rPr>
              <a:t> ?</a:t>
            </a:r>
            <a:endParaRPr lang="es-MX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C7F7BB2-8993-41A3-A396-48F92229F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68" y="559844"/>
            <a:ext cx="10876864" cy="5982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52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61">
            <a:hlinkClick r:id="" action="ppaction://media"/>
            <a:extLst>
              <a:ext uri="{FF2B5EF4-FFF2-40B4-BE49-F238E27FC236}">
                <a16:creationId xmlns="" xmlns:a16="http://schemas.microsoft.com/office/drawing/2014/main" id="{0F64E8D3-E1F7-4742-8549-F0DA245F99E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2780" y="253124"/>
            <a:ext cx="609600" cy="609600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68" y="228740"/>
            <a:ext cx="7933038" cy="640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83" y="1804737"/>
            <a:ext cx="3061016" cy="468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86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61">
            <a:hlinkClick r:id="" action="ppaction://media"/>
            <a:extLst>
              <a:ext uri="{FF2B5EF4-FFF2-40B4-BE49-F238E27FC236}">
                <a16:creationId xmlns="" xmlns:a16="http://schemas.microsoft.com/office/drawing/2014/main" id="{D29FF25C-15DC-437B-B54E-2EEF3593427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9883" y="727816"/>
            <a:ext cx="609600" cy="609600"/>
          </a:xfr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76" y="689372"/>
            <a:ext cx="8818161" cy="527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937" y="2598821"/>
            <a:ext cx="3091182" cy="345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78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08" y="386345"/>
            <a:ext cx="8812592" cy="510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" y="1943405"/>
            <a:ext cx="3379408" cy="438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593306" y="5301732"/>
            <a:ext cx="553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8045117" y="5257069"/>
            <a:ext cx="5534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7" name="7C_3.61">
            <a:hlinkClick r:id="" action="ppaction://media"/>
            <a:extLst>
              <a:ext uri="{FF2B5EF4-FFF2-40B4-BE49-F238E27FC236}">
                <a16:creationId xmlns="" xmlns:a16="http://schemas.microsoft.com/office/drawing/2014/main" id="{D29FF25C-15DC-437B-B54E-2EEF3593427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3147" y="50836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5721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472B61F4-7B88-4A87-86EC-2A743BF2F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672" y="364571"/>
            <a:ext cx="10458836" cy="63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94" y="1144378"/>
            <a:ext cx="10495910" cy="405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256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2651" y="1412488"/>
            <a:ext cx="2174391" cy="4363844"/>
          </a:xfrm>
        </p:spPr>
        <p:txBody>
          <a:bodyPr anchor="t">
            <a:normAutofit/>
          </a:bodyPr>
          <a:lstStyle/>
          <a:p>
            <a:r>
              <a:rPr lang="es-AR" sz="3200" dirty="0">
                <a:solidFill>
                  <a:srgbClr val="FFFFFF"/>
                </a:solidFill>
              </a:rPr>
              <a:t>IRREGULAR VERBS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90E3065-B94D-4A88-A433-8A10E70011DE}"/>
              </a:ext>
            </a:extLst>
          </p:cNvPr>
          <p:cNvSpPr txBox="1"/>
          <p:nvPr/>
        </p:nvSpPr>
        <p:spPr>
          <a:xfrm>
            <a:off x="6240016" y="6021289"/>
            <a:ext cx="410444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 err="1">
                <a:solidFill>
                  <a:srgbClr val="FF0000"/>
                </a:solidFill>
              </a:rPr>
              <a:t>Study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meanings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of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these</a:t>
            </a:r>
            <a:r>
              <a:rPr lang="es-AR" sz="1400" dirty="0">
                <a:solidFill>
                  <a:srgbClr val="FF0000"/>
                </a:solidFill>
              </a:rPr>
              <a:t> irregular </a:t>
            </a:r>
            <a:r>
              <a:rPr lang="es-AR" sz="1400" dirty="0" err="1">
                <a:solidFill>
                  <a:srgbClr val="FF0000"/>
                </a:solidFill>
              </a:rPr>
              <a:t>verbs</a:t>
            </a:r>
            <a:endParaRPr lang="es-AR" sz="1400" dirty="0">
              <a:solidFill>
                <a:srgbClr val="FF0000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393509"/>
              </p:ext>
            </p:extLst>
          </p:nvPr>
        </p:nvGraphicFramePr>
        <p:xfrm>
          <a:off x="1797363" y="743586"/>
          <a:ext cx="8128000" cy="527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4895214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Is</a:t>
                      </a:r>
                      <a:r>
                        <a:rPr lang="es-AR" sz="2000" b="1" dirty="0" smtClean="0"/>
                        <a:t>/am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smtClean="0"/>
                        <a:t>Are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smtClean="0"/>
                        <a:t>Come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Say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Speak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Sit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Go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Sleep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Hear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See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Think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Read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Get</a:t>
                      </a:r>
                      <a:r>
                        <a:rPr lang="es-AR" sz="2000" b="1" dirty="0" smtClean="0"/>
                        <a:t> up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Have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Take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find</a:t>
                      </a:r>
                      <a:endParaRPr lang="es-AR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Was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Were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Came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smtClean="0"/>
                        <a:t>Said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spoke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Sat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Went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Slept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smtClean="0"/>
                        <a:t>Heard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Saw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thought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Read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Got</a:t>
                      </a:r>
                      <a:r>
                        <a:rPr lang="es-AR" sz="2000" b="1" dirty="0" smtClean="0"/>
                        <a:t> up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Had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Took</a:t>
                      </a:r>
                      <a:endParaRPr lang="es-AR" sz="2000" b="1" dirty="0" smtClean="0"/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s-AR" sz="2000" b="1" dirty="0" err="1" smtClean="0"/>
                        <a:t>found</a:t>
                      </a:r>
                      <a:endParaRPr lang="es-AR" sz="2000" b="1" dirty="0" smtClean="0"/>
                    </a:p>
                    <a:p>
                      <a:pPr marL="0" indent="0">
                        <a:buFont typeface="+mj-lt"/>
                        <a:buNone/>
                      </a:pPr>
                      <a:endParaRPr lang="es-AR" sz="20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67802"/>
            <a:ext cx="70294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12" y="1124744"/>
            <a:ext cx="45815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555123"/>
            <a:ext cx="3505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641774" y="1124744"/>
            <a:ext cx="377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Why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was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A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night</a:t>
            </a:r>
            <a:r>
              <a:rPr lang="es-A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memorable?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36" y="4543805"/>
            <a:ext cx="6691658" cy="217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40A09668-7FD8-4193-A6D4-4114F48CA412}"/>
              </a:ext>
            </a:extLst>
          </p:cNvPr>
          <p:cNvSpPr txBox="1"/>
          <p:nvPr/>
        </p:nvSpPr>
        <p:spPr>
          <a:xfrm>
            <a:off x="1835269" y="1555123"/>
            <a:ext cx="457200" cy="3972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pic>
        <p:nvPicPr>
          <p:cNvPr id="9" name="7C Reading.mp3">
            <a:hlinkClick r:id="" action="ppaction://media"/>
            <a:extLst>
              <a:ext uri="{FF2B5EF4-FFF2-40B4-BE49-F238E27FC236}">
                <a16:creationId xmlns="" xmlns:a16="http://schemas.microsoft.com/office/drawing/2014/main" id="{1624A7BF-988A-435C-A093-6C0BD9C75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512" y="482127"/>
            <a:ext cx="609600" cy="6096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9DF74D6A-8315-4286-A5C5-AFCA2BA008EF}"/>
              </a:ext>
            </a:extLst>
          </p:cNvPr>
          <p:cNvSpPr txBox="1"/>
          <p:nvPr/>
        </p:nvSpPr>
        <p:spPr>
          <a:xfrm>
            <a:off x="1588424" y="3815557"/>
            <a:ext cx="457200" cy="3972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036A82C8-0856-4416-8C20-3504EE048C7F}"/>
              </a:ext>
            </a:extLst>
          </p:cNvPr>
          <p:cNvSpPr txBox="1"/>
          <p:nvPr/>
        </p:nvSpPr>
        <p:spPr>
          <a:xfrm>
            <a:off x="6184720" y="2417900"/>
            <a:ext cx="457200" cy="3972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323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466386"/>
              </p:ext>
            </p:extLst>
          </p:nvPr>
        </p:nvGraphicFramePr>
        <p:xfrm>
          <a:off x="2044700" y="1333500"/>
          <a:ext cx="8686800" cy="45847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95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46175">
                <a:tc>
                  <a:txBody>
                    <a:bodyPr/>
                    <a:lstStyle/>
                    <a:p>
                      <a:r>
                        <a:rPr lang="es-AR" sz="3200" dirty="0"/>
                        <a:t>/d/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3200" dirty="0"/>
                        <a:t>/t/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3200" dirty="0"/>
                        <a:t>/id/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6175">
                <a:tc>
                  <a:txBody>
                    <a:bodyPr/>
                    <a:lstStyle/>
                    <a:p>
                      <a:r>
                        <a:rPr lang="es-AR" sz="2000" b="1" dirty="0" err="1"/>
                        <a:t>Arrived</a:t>
                      </a:r>
                      <a:endParaRPr lang="es-AR" sz="2000" b="1" dirty="0"/>
                    </a:p>
                    <a:p>
                      <a:r>
                        <a:rPr lang="es-AR" sz="2000" b="1" dirty="0" err="1"/>
                        <a:t>died</a:t>
                      </a:r>
                      <a:endParaRPr lang="es-A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000" b="1" dirty="0" err="1" smtClean="0"/>
                        <a:t>looked</a:t>
                      </a:r>
                      <a:endParaRPr lang="es-AR" sz="2000" b="1" dirty="0" smtClean="0"/>
                    </a:p>
                    <a:p>
                      <a:r>
                        <a:rPr lang="es-MX" sz="2000" b="1" dirty="0" err="1" smtClean="0"/>
                        <a:t>asked</a:t>
                      </a:r>
                      <a:endParaRPr lang="es-A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000" b="1" dirty="0" err="1" smtClean="0"/>
                        <a:t>hated</a:t>
                      </a:r>
                      <a:endParaRPr lang="es-AR" sz="2000" b="1" dirty="0" smtClean="0"/>
                    </a:p>
                    <a:p>
                      <a:r>
                        <a:rPr lang="es-MX" sz="2000" b="1" dirty="0" err="1" smtClean="0"/>
                        <a:t>visited</a:t>
                      </a:r>
                      <a:endParaRPr lang="es-MX" sz="2000" b="1" dirty="0" smtClean="0"/>
                    </a:p>
                    <a:p>
                      <a:endParaRPr lang="es-AR" sz="2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46175">
                <a:tc>
                  <a:txBody>
                    <a:bodyPr/>
                    <a:lstStyle/>
                    <a:p>
                      <a:r>
                        <a:rPr lang="es-AR" sz="2000" b="1" dirty="0" err="1"/>
                        <a:t>Killed</a:t>
                      </a:r>
                      <a:endParaRPr lang="es-AR" sz="2000" b="1" dirty="0"/>
                    </a:p>
                    <a:p>
                      <a:r>
                        <a:rPr lang="es-AR" sz="2000" b="1" dirty="0" err="1"/>
                        <a:t>followed</a:t>
                      </a:r>
                      <a:endParaRPr lang="es-A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000" b="1" dirty="0" err="1" smtClean="0"/>
                        <a:t>finished</a:t>
                      </a:r>
                      <a:endParaRPr lang="es-AR" sz="2000" b="1" dirty="0" smtClean="0"/>
                    </a:p>
                    <a:p>
                      <a:r>
                        <a:rPr lang="es-MX" sz="2000" b="1" dirty="0" err="1" smtClean="0"/>
                        <a:t>pushed</a:t>
                      </a:r>
                      <a:endParaRPr lang="es-A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 err="1" smtClean="0"/>
                        <a:t>started</a:t>
                      </a:r>
                      <a:endParaRPr lang="es-MX" b="1" dirty="0" smtClean="0"/>
                    </a:p>
                    <a:p>
                      <a:r>
                        <a:rPr lang="es-MX" b="1" dirty="0" err="1" smtClean="0"/>
                        <a:t>texted</a:t>
                      </a:r>
                      <a:endParaRPr lang="es-AR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46175">
                <a:tc>
                  <a:txBody>
                    <a:bodyPr/>
                    <a:lstStyle/>
                    <a:p>
                      <a:r>
                        <a:rPr lang="es-AR" sz="2000" b="1" dirty="0" err="1"/>
                        <a:t>Opened</a:t>
                      </a:r>
                      <a:endParaRPr lang="es-AR" sz="2000" b="1" dirty="0"/>
                    </a:p>
                    <a:p>
                      <a:r>
                        <a:rPr lang="es-AR" sz="2000" b="1" dirty="0" err="1"/>
                        <a:t>closed</a:t>
                      </a:r>
                      <a:endParaRPr lang="es-A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 err="1" smtClean="0"/>
                        <a:t>worked</a:t>
                      </a:r>
                      <a:endParaRPr lang="es-MX" b="1" dirty="0" smtClean="0"/>
                    </a:p>
                    <a:p>
                      <a:r>
                        <a:rPr lang="es-MX" b="1" dirty="0" err="1" smtClean="0"/>
                        <a:t>typed</a:t>
                      </a:r>
                      <a:endParaRPr lang="es-MX" b="1" dirty="0" smtClean="0"/>
                    </a:p>
                    <a:p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 err="1" smtClean="0"/>
                        <a:t>decided</a:t>
                      </a:r>
                      <a:endParaRPr lang="es-MX" b="1" dirty="0" smtClean="0"/>
                    </a:p>
                    <a:p>
                      <a:r>
                        <a:rPr lang="es-MX" b="1" dirty="0" err="1" smtClean="0"/>
                        <a:t>painted</a:t>
                      </a:r>
                      <a:endParaRPr lang="es-MX" b="1" dirty="0" smtClean="0"/>
                    </a:p>
                    <a:p>
                      <a:endParaRPr lang="es-AR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C878C18-FF63-4C29-8F2E-720E82064E70}"/>
              </a:ext>
            </a:extLst>
          </p:cNvPr>
          <p:cNvSpPr txBox="1"/>
          <p:nvPr/>
        </p:nvSpPr>
        <p:spPr>
          <a:xfrm>
            <a:off x="4511824" y="692696"/>
            <a:ext cx="25922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prstClr val="black"/>
                </a:solidFill>
              </a:rPr>
              <a:t>PRONUNCIATION OF -ED</a:t>
            </a:r>
          </a:p>
        </p:txBody>
      </p:sp>
    </p:spTree>
    <p:extLst>
      <p:ext uri="{BB962C8B-B14F-4D97-AF65-F5344CB8AC3E}">
        <p14:creationId xmlns:p14="http://schemas.microsoft.com/office/powerpoint/2010/main" val="29639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69"/>
    </mc:Choice>
    <mc:Fallback xmlns="">
      <p:transition spd="slow" advTm="16826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56240" y="386814"/>
            <a:ext cx="136815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Page 139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DD75256-EAF8-460A-98B1-220FEF2B1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67" y="940812"/>
            <a:ext cx="9463733" cy="547156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387600" y="18346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67350" y="3445761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eren’t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302000" y="3781500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went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426200" y="4184133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go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816350" y="41841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838700" y="5035033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hear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387600" y="50350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022600" y="5809734"/>
            <a:ext cx="181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d</a:t>
            </a:r>
            <a:r>
              <a:rPr lang="es-MX" sz="2400" b="1" dirty="0" err="1" smtClean="0">
                <a:solidFill>
                  <a:srgbClr val="FF0000"/>
                </a:solidFill>
              </a:rPr>
              <a:t>idn’t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hear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87700" y="259382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268940" y="301979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had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857500" y="3019795"/>
            <a:ext cx="158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watched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622550" y="2205963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835650" y="260109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do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4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695904" y="362494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139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say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4514"/>
            <a:ext cx="6229350" cy="617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429000" y="1720334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woke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54100" y="2181999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>
                <a:solidFill>
                  <a:srgbClr val="FF0000"/>
                </a:solidFill>
              </a:rPr>
              <a:t>d</a:t>
            </a:r>
            <a:r>
              <a:rPr lang="es-MX" sz="2400" dirty="0" err="1" smtClean="0">
                <a:solidFill>
                  <a:srgbClr val="FF0000"/>
                </a:solidFill>
              </a:rPr>
              <a:t>idn’t</a:t>
            </a:r>
            <a:r>
              <a:rPr lang="es-MX" sz="2400" dirty="0" smtClean="0">
                <a:solidFill>
                  <a:srgbClr val="FF0000"/>
                </a:solidFill>
              </a:rPr>
              <a:t> </a:t>
            </a:r>
            <a:r>
              <a:rPr lang="es-MX" sz="2400" dirty="0" err="1" smtClean="0">
                <a:solidFill>
                  <a:srgbClr val="FF0000"/>
                </a:solidFill>
              </a:rPr>
              <a:t>want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41600" y="2556105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felt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84400" y="3007471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heard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371600" y="3422471"/>
            <a:ext cx="11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decided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184400" y="3859768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>
                <a:solidFill>
                  <a:srgbClr val="FF0000"/>
                </a:solidFill>
              </a:rPr>
              <a:t>t</a:t>
            </a:r>
            <a:r>
              <a:rPr lang="es-MX" sz="2400" dirty="0" err="1" smtClean="0">
                <a:solidFill>
                  <a:srgbClr val="FF0000"/>
                </a:solidFill>
              </a:rPr>
              <a:t>urned</a:t>
            </a:r>
            <a:r>
              <a:rPr lang="es-MX" sz="2400" dirty="0" smtClean="0">
                <a:solidFill>
                  <a:srgbClr val="FF0000"/>
                </a:solidFill>
              </a:rPr>
              <a:t> </a:t>
            </a:r>
            <a:r>
              <a:rPr lang="es-MX" sz="2400" dirty="0" err="1" smtClean="0">
                <a:solidFill>
                  <a:srgbClr val="FF0000"/>
                </a:solidFill>
              </a:rPr>
              <a:t>on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403600" y="4298434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flew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524000" y="5117068"/>
            <a:ext cx="113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closed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905000" y="558113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>
                <a:solidFill>
                  <a:srgbClr val="FF0000"/>
                </a:solidFill>
              </a:rPr>
              <a:t>c</a:t>
            </a:r>
            <a:r>
              <a:rPr lang="es-MX" sz="2400" dirty="0" err="1" smtClean="0">
                <a:solidFill>
                  <a:srgbClr val="FF0000"/>
                </a:solidFill>
              </a:rPr>
              <a:t>ouldn’t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184400" y="5916831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went</a:t>
            </a:r>
            <a:endParaRPr lang="es-A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4"/>
    </mc:Choice>
    <mc:Fallback xmlns="">
      <p:transition spd="slow" advTm="3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0FA7677-C974-43CC-8420-973302D4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1800" dirty="0"/>
              <a:t>Key </a:t>
            </a:r>
            <a:r>
              <a:rPr lang="es-AR" sz="1800" dirty="0" err="1"/>
              <a:t>to</a:t>
            </a:r>
            <a:r>
              <a:rPr lang="es-AR" sz="1800" dirty="0"/>
              <a:t> </a:t>
            </a:r>
            <a:r>
              <a:rPr lang="es-AR" sz="1800" dirty="0" err="1"/>
              <a:t>exercises</a:t>
            </a:r>
            <a:r>
              <a:rPr lang="es-AR" sz="1800" dirty="0"/>
              <a:t> page 139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214C6EC-B5A5-4C44-8ADB-51EE1BEF5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3" y="1916833"/>
            <a:ext cx="7621757" cy="371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09BBEECF-17CE-487D-838F-23E18028493F}"/>
              </a:ext>
            </a:extLst>
          </p:cNvPr>
          <p:cNvSpPr txBox="1"/>
          <p:nvPr/>
        </p:nvSpPr>
        <p:spPr>
          <a:xfrm>
            <a:off x="10826700" y="295606"/>
            <a:ext cx="971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WB   50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95606"/>
            <a:ext cx="31813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26146"/>
            <a:ext cx="4273550" cy="660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382000" y="63267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229600" y="455689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parked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397500" y="1170154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was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994400" y="148998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308600" y="1800526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looked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553200" y="215667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saw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372100" y="2826274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c</a:t>
            </a:r>
            <a:r>
              <a:rPr lang="es-MX" sz="2000" b="1" dirty="0" err="1" smtClean="0">
                <a:solidFill>
                  <a:srgbClr val="FF0000"/>
                </a:solidFill>
              </a:rPr>
              <a:t>ouldn’t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067550" y="3226384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opened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286500" y="387117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idn’t</a:t>
            </a:r>
            <a:r>
              <a:rPr lang="es-MX" sz="2000" b="1" dirty="0" smtClean="0">
                <a:solidFill>
                  <a:srgbClr val="FF0000"/>
                </a:solidFill>
              </a:rPr>
              <a:t> run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64200" y="4868879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845300" y="5636472"/>
            <a:ext cx="168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want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985000" y="523636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found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305800" y="594127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took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4" y="508000"/>
            <a:ext cx="3383603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8" y="3327400"/>
            <a:ext cx="571176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13" y="520700"/>
            <a:ext cx="5809925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451600" y="300669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leave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086600" y="436239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get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937500" y="36830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385050" y="21082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do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543800" y="11430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451100" y="52959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9982200" y="11430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finish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511550" y="5191155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629400" y="492155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like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937500" y="49911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593850" y="4549745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see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10D4A41-0AFF-48A6-98B5-AD74BB01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947" y="1638814"/>
            <a:ext cx="4915159" cy="35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048" y="714354"/>
            <a:ext cx="8150252" cy="605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A3D145E3-0DDB-41A3-85D9-C3AF5718451D}"/>
              </a:ext>
            </a:extLst>
          </p:cNvPr>
          <p:cNvSpPr txBox="1"/>
          <p:nvPr/>
        </p:nvSpPr>
        <p:spPr>
          <a:xfrm>
            <a:off x="8400256" y="260648"/>
            <a:ext cx="14309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PAGE 51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759200" y="23495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thought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051300" y="43180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broke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368800" y="46863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took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413500" y="54356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could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13350" y="61722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made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59200" y="3052701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met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03600" y="3509901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bought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67250" y="39497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lost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016500" y="2732732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found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3AF0585-D7E9-4138-94B8-29124F1E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400" y="643467"/>
            <a:ext cx="8408193" cy="7448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AR" sz="2200">
                <a:solidFill>
                  <a:schemeClr val="bg1"/>
                </a:solidFill>
              </a:rPr>
              <a:t>Key to exercises a) and b) page 51 (workbook)</a:t>
            </a:r>
            <a:br>
              <a:rPr lang="es-AR" sz="2200">
                <a:solidFill>
                  <a:schemeClr val="bg1"/>
                </a:solidFill>
              </a:rPr>
            </a:br>
            <a:endParaRPr lang="es-AR" sz="220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2B4DE1C-4A19-4BFA-A449-AF473A8F6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1" y="1953454"/>
            <a:ext cx="8178799" cy="38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623888"/>
            <a:ext cx="6783388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4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527D421-DD85-4CDF-A195-1CC12150EC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93" y="1411669"/>
            <a:ext cx="11345935" cy="36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1 Entrada de lápiz"/>
              <p14:cNvContentPartPr/>
              <p14:nvPr/>
            </p14:nvContentPartPr>
            <p14:xfrm>
              <a:off x="3670200" y="3473640"/>
              <a:ext cx="812880" cy="936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4360" y="3410280"/>
                <a:ext cx="8445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2 Entrada de lápiz"/>
              <p14:cNvContentPartPr/>
              <p14:nvPr/>
            </p14:nvContentPartPr>
            <p14:xfrm>
              <a:off x="3661200" y="3339720"/>
              <a:ext cx="821880" cy="1836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45360" y="3276360"/>
                <a:ext cx="8535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4 Entrada de lápiz"/>
              <p14:cNvContentPartPr/>
              <p14:nvPr/>
            </p14:nvContentPartPr>
            <p14:xfrm>
              <a:off x="8206560" y="3536280"/>
              <a:ext cx="589680" cy="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90360" y="3472560"/>
                <a:ext cx="6217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5 Entrada de lápiz"/>
              <p14:cNvContentPartPr/>
              <p14:nvPr/>
            </p14:nvContentPartPr>
            <p14:xfrm>
              <a:off x="8170560" y="3384360"/>
              <a:ext cx="652320" cy="18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54720" y="3321000"/>
                <a:ext cx="684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2178720" y="3866400"/>
              <a:ext cx="911160" cy="936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62880" y="3803040"/>
                <a:ext cx="9432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2250360" y="3947040"/>
              <a:ext cx="884160" cy="7164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34520" y="3883320"/>
                <a:ext cx="91620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8 Entrada de lápiz"/>
              <p14:cNvContentPartPr/>
              <p14:nvPr/>
            </p14:nvContentPartPr>
            <p14:xfrm>
              <a:off x="6777720" y="3893400"/>
              <a:ext cx="625320" cy="1800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61880" y="3829680"/>
                <a:ext cx="6570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9 Entrada de lápiz"/>
              <p14:cNvContentPartPr/>
              <p14:nvPr/>
            </p14:nvContentPartPr>
            <p14:xfrm>
              <a:off x="6813360" y="4000320"/>
              <a:ext cx="625320" cy="9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97520" y="3936960"/>
                <a:ext cx="657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10 Entrada de lápiz"/>
              <p14:cNvContentPartPr/>
              <p14:nvPr/>
            </p14:nvContentPartPr>
            <p14:xfrm>
              <a:off x="2009160" y="4411440"/>
              <a:ext cx="268200" cy="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993320" y="4347720"/>
                <a:ext cx="299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11 Entrada de lápiz"/>
              <p14:cNvContentPartPr/>
              <p14:nvPr/>
            </p14:nvContentPartPr>
            <p14:xfrm>
              <a:off x="2018160" y="4313160"/>
              <a:ext cx="312840" cy="900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002320" y="4249440"/>
                <a:ext cx="344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12 Entrada de lápiz"/>
              <p14:cNvContentPartPr/>
              <p14:nvPr/>
            </p14:nvContentPartPr>
            <p14:xfrm>
              <a:off x="2009160" y="4411440"/>
              <a:ext cx="321840" cy="3600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993320" y="4347720"/>
                <a:ext cx="353520" cy="163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13 CuadroTexto"/>
          <p:cNvSpPr txBox="1"/>
          <p:nvPr/>
        </p:nvSpPr>
        <p:spPr>
          <a:xfrm>
            <a:off x="528773" y="5349278"/>
            <a:ext cx="191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/>
              <a:t>go</a:t>
            </a:r>
            <a:r>
              <a:rPr lang="es-MX" sz="3200" b="1" dirty="0" smtClean="0"/>
              <a:t>- </a:t>
            </a:r>
            <a:r>
              <a:rPr lang="es-MX" sz="3200" b="1" dirty="0" err="1" smtClean="0"/>
              <a:t>went</a:t>
            </a:r>
            <a:endParaRPr lang="es-AR" sz="32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692440" y="5356536"/>
            <a:ext cx="196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FF0000"/>
                </a:solidFill>
              </a:rPr>
              <a:t>meet</a:t>
            </a:r>
            <a:r>
              <a:rPr lang="es-MX" sz="3200" b="1" dirty="0" smtClean="0">
                <a:solidFill>
                  <a:srgbClr val="FF0000"/>
                </a:solidFill>
              </a:rPr>
              <a:t>- </a:t>
            </a:r>
            <a:r>
              <a:rPr lang="es-MX" sz="3200" b="1" dirty="0" err="1" smtClean="0">
                <a:solidFill>
                  <a:srgbClr val="FF0000"/>
                </a:solidFill>
              </a:rPr>
              <a:t>met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11787" y="5364939"/>
            <a:ext cx="2303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7030A0"/>
                </a:solidFill>
              </a:rPr>
              <a:t>hear</a:t>
            </a:r>
            <a:r>
              <a:rPr lang="es-MX" sz="3200" b="1" dirty="0" smtClean="0">
                <a:solidFill>
                  <a:srgbClr val="7030A0"/>
                </a:solidFill>
              </a:rPr>
              <a:t>- </a:t>
            </a:r>
            <a:r>
              <a:rPr lang="es-MX" sz="3200" b="1" dirty="0" err="1" smtClean="0">
                <a:solidFill>
                  <a:srgbClr val="7030A0"/>
                </a:solidFill>
              </a:rPr>
              <a:t>heard</a:t>
            </a:r>
            <a:endParaRPr lang="es-AR" sz="3200" b="1" dirty="0">
              <a:solidFill>
                <a:srgbClr val="7030A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439798" y="5364939"/>
            <a:ext cx="1913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FFC000"/>
                </a:solidFill>
              </a:rPr>
              <a:t>see</a:t>
            </a:r>
            <a:r>
              <a:rPr lang="es-MX" sz="3200" b="1" dirty="0" smtClean="0">
                <a:solidFill>
                  <a:srgbClr val="FFC000"/>
                </a:solidFill>
              </a:rPr>
              <a:t>- </a:t>
            </a:r>
            <a:r>
              <a:rPr lang="es-MX" sz="3200" b="1" dirty="0" err="1" smtClean="0">
                <a:solidFill>
                  <a:srgbClr val="FFC000"/>
                </a:solidFill>
              </a:rPr>
              <a:t>saw</a:t>
            </a:r>
            <a:endParaRPr lang="es-AR" sz="3200" b="1" dirty="0">
              <a:solidFill>
                <a:srgbClr val="FFC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500937" y="5408292"/>
            <a:ext cx="2097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err="1" smtClean="0">
                <a:solidFill>
                  <a:srgbClr val="00B050"/>
                </a:solidFill>
              </a:rPr>
              <a:t>ask</a:t>
            </a:r>
            <a:r>
              <a:rPr lang="es-MX" sz="3200" b="1" dirty="0" smtClean="0">
                <a:solidFill>
                  <a:srgbClr val="00B050"/>
                </a:solidFill>
              </a:rPr>
              <a:t>- </a:t>
            </a:r>
            <a:r>
              <a:rPr lang="es-MX" sz="3200" b="1" dirty="0" err="1" smtClean="0">
                <a:solidFill>
                  <a:srgbClr val="00B050"/>
                </a:solidFill>
              </a:rPr>
              <a:t>asked</a:t>
            </a:r>
            <a:endParaRPr lang="es-AR" sz="3200" b="1" dirty="0">
              <a:solidFill>
                <a:srgbClr val="00B050"/>
              </a:solidFill>
            </a:endParaRPr>
          </a:p>
        </p:txBody>
      </p:sp>
      <p:pic>
        <p:nvPicPr>
          <p:cNvPr id="19" name="7C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450569" y="41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46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Simple </a:t>
            </a:r>
            <a:r>
              <a:rPr lang="es-AR" dirty="0" err="1"/>
              <a:t>past</a:t>
            </a:r>
            <a:r>
              <a:rPr lang="es-AR" dirty="0"/>
              <a:t> – Regular and Irregular </a:t>
            </a:r>
            <a:r>
              <a:rPr lang="es-AR" dirty="0" err="1"/>
              <a:t>verbs</a:t>
            </a:r>
            <a:endParaRPr lang="es-AR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981200" y="1491604"/>
          <a:ext cx="82296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7164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661261"/>
              </p:ext>
            </p:extLst>
          </p:nvPr>
        </p:nvGraphicFramePr>
        <p:xfrm>
          <a:off x="2024035" y="1428737"/>
          <a:ext cx="8143932" cy="4631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46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46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1873">
                <a:tc>
                  <a:txBody>
                    <a:bodyPr/>
                    <a:lstStyle/>
                    <a:p>
                      <a:r>
                        <a:rPr lang="es-AR" dirty="0"/>
                        <a:t>Base </a:t>
                      </a:r>
                      <a:r>
                        <a:rPr lang="es-AR" dirty="0" err="1"/>
                        <a:t>form</a:t>
                      </a:r>
                      <a:r>
                        <a:rPr lang="es-AR" dirty="0"/>
                        <a:t> (</a:t>
                      </a:r>
                      <a:r>
                        <a:rPr lang="es-AR" dirty="0" err="1"/>
                        <a:t>affirmative</a:t>
                      </a:r>
                      <a:r>
                        <a:rPr lang="es-A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Simple </a:t>
                      </a:r>
                      <a:r>
                        <a:rPr lang="es-AR" dirty="0" err="1"/>
                        <a:t>past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Simple </a:t>
                      </a:r>
                      <a:r>
                        <a:rPr lang="es-AR" dirty="0" err="1"/>
                        <a:t>past</a:t>
                      </a:r>
                      <a:r>
                        <a:rPr lang="es-AR" dirty="0"/>
                        <a:t> (</a:t>
                      </a:r>
                      <a:r>
                        <a:rPr lang="es-AR" dirty="0" err="1"/>
                        <a:t>negative</a:t>
                      </a:r>
                      <a:r>
                        <a:rPr lang="es-AR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873">
                <a:tc>
                  <a:txBody>
                    <a:bodyPr/>
                    <a:lstStyle/>
                    <a:p>
                      <a:r>
                        <a:rPr lang="es-AR" dirty="0"/>
                        <a:t>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</a:t>
                      </a:r>
                      <a:r>
                        <a:rPr lang="es-AR" dirty="0" err="1" smtClean="0"/>
                        <a:t>ame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1873">
                <a:tc>
                  <a:txBody>
                    <a:bodyPr/>
                    <a:lstStyle/>
                    <a:p>
                      <a:r>
                        <a:rPr lang="es-AR" dirty="0" err="1"/>
                        <a:t>Kill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Killed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kill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1873">
                <a:tc>
                  <a:txBody>
                    <a:bodyPr/>
                    <a:lstStyle/>
                    <a:p>
                      <a:r>
                        <a:rPr lang="es-AR" dirty="0" err="1"/>
                        <a:t>Close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Closed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close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1873">
                <a:tc>
                  <a:txBody>
                    <a:bodyPr/>
                    <a:lstStyle/>
                    <a:p>
                      <a:r>
                        <a:rPr lang="es-AR" dirty="0" err="1"/>
                        <a:t>Speak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Spoke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speak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1873">
                <a:tc>
                  <a:txBody>
                    <a:bodyPr/>
                    <a:lstStyle/>
                    <a:p>
                      <a:r>
                        <a:rPr lang="es-AR" dirty="0" err="1"/>
                        <a:t>Sleep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Slept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sleep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1873">
                <a:tc>
                  <a:txBody>
                    <a:bodyPr/>
                    <a:lstStyle/>
                    <a:p>
                      <a:r>
                        <a:rPr lang="es-AR" dirty="0" err="1"/>
                        <a:t>Sit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sit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28924">
                <a:tc>
                  <a:txBody>
                    <a:bodyPr/>
                    <a:lstStyle/>
                    <a:p>
                      <a:r>
                        <a:rPr lang="es-AR" dirty="0" err="1"/>
                        <a:t>Hate</a:t>
                      </a:r>
                      <a:endParaRPr lang="es-AR" dirty="0"/>
                    </a:p>
                    <a:p>
                      <a:endParaRPr lang="es-AR" dirty="0"/>
                    </a:p>
                    <a:p>
                      <a:r>
                        <a:rPr lang="es-AR" dirty="0" err="1"/>
                        <a:t>Walk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dirty="0" err="1"/>
                        <a:t>hated</a:t>
                      </a:r>
                      <a:endParaRPr lang="es-AR" dirty="0"/>
                    </a:p>
                    <a:p>
                      <a:endParaRPr lang="es-AR" dirty="0"/>
                    </a:p>
                    <a:p>
                      <a:r>
                        <a:rPr lang="es-AR" dirty="0" err="1"/>
                        <a:t>Walked</a:t>
                      </a:r>
                      <a:endParaRPr lang="es-AR" dirty="0"/>
                    </a:p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hate</a:t>
                      </a:r>
                      <a:endParaRPr lang="es-AR" dirty="0"/>
                    </a:p>
                    <a:p>
                      <a:endParaRPr lang="es-AR" dirty="0"/>
                    </a:p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walk</a:t>
                      </a:r>
                      <a:endParaRPr lang="es-AR" dirty="0"/>
                    </a:p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4690698-6591-46BB-B1C2-4AB8C89AE7C6}"/>
              </a:ext>
            </a:extLst>
          </p:cNvPr>
          <p:cNvSpPr txBox="1"/>
          <p:nvPr/>
        </p:nvSpPr>
        <p:spPr>
          <a:xfrm>
            <a:off x="1847528" y="6123436"/>
            <a:ext cx="83632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Memorize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chart. </a:t>
            </a:r>
            <a:r>
              <a:rPr lang="es-AR" dirty="0" err="1">
                <a:solidFill>
                  <a:srgbClr val="FF0000"/>
                </a:solidFill>
              </a:rPr>
              <a:t>Cover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second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third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columns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say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past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form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past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negative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of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these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verbs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4"/>
    </mc:Choice>
    <mc:Fallback xmlns="">
      <p:transition spd="slow" advTm="4600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265656"/>
            <a:ext cx="7991475" cy="639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7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BDCD0F8-E797-419D-90B0-529D160DE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18" y="1050325"/>
            <a:ext cx="10481364" cy="43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45920" y="984427"/>
            <a:ext cx="9339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/>
              <a:t>https://elt.oup.com/student/englishfile/elementary3/grammar/file07/?cc=ar&amp;selLanguage=en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536192" y="3579382"/>
            <a:ext cx="8814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/>
              <a:t>Choose a file and an exercise above, or choose an exercise below.</a:t>
            </a:r>
          </a:p>
          <a:p>
            <a:pPr fontAlgn="base"/>
            <a:r>
              <a:rPr lang="en-US" b="1" dirty="0">
                <a:hlinkClick r:id="rId2"/>
              </a:rPr>
              <a:t>Lesson A past simple of be: was / were (1)</a:t>
            </a:r>
            <a:endParaRPr lang="en-US" dirty="0"/>
          </a:p>
          <a:p>
            <a:pPr fontAlgn="base"/>
            <a:r>
              <a:rPr lang="en-US" b="1" dirty="0">
                <a:hlinkClick r:id="rId3"/>
              </a:rPr>
              <a:t>Lesson A past simple of be: was / were (2)</a:t>
            </a:r>
            <a:endParaRPr lang="en-US" dirty="0"/>
          </a:p>
          <a:p>
            <a:pPr fontAlgn="base"/>
            <a:r>
              <a:rPr lang="en-US" b="1" dirty="0">
                <a:hlinkClick r:id="rId4"/>
              </a:rPr>
              <a:t>Lesson B past simple regular verbs (1)</a:t>
            </a:r>
            <a:endParaRPr lang="en-US" dirty="0"/>
          </a:p>
          <a:p>
            <a:pPr fontAlgn="base"/>
            <a:r>
              <a:rPr lang="en-US" b="1" dirty="0">
                <a:hlinkClick r:id="rId5"/>
              </a:rPr>
              <a:t>Lesson B past simple regular verbs (2)</a:t>
            </a:r>
            <a:endParaRPr lang="en-US" dirty="0"/>
          </a:p>
          <a:p>
            <a:pPr fontAlgn="base"/>
            <a:r>
              <a:rPr lang="en-US" b="1" dirty="0">
                <a:hlinkClick r:id="rId6"/>
              </a:rPr>
              <a:t>Lesson C past simple irregular verbs (1)</a:t>
            </a:r>
            <a:endParaRPr lang="en-US" dirty="0"/>
          </a:p>
          <a:p>
            <a:pPr fontAlgn="base"/>
            <a:r>
              <a:rPr lang="en-US" b="1" dirty="0">
                <a:hlinkClick r:id="rId7"/>
              </a:rPr>
              <a:t>Lesson C past simple irregular verbs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7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 Readi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6123" y="476672"/>
            <a:ext cx="609600" cy="609600"/>
          </a:xfr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44" y="332621"/>
            <a:ext cx="5034775" cy="629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8" y="3880080"/>
            <a:ext cx="4828315" cy="23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74AE577-3760-4CF5-8C8F-1BE13B2B9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151" y="1134815"/>
            <a:ext cx="4601670" cy="241425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B274224-C858-4CA8-9B80-8406DCC6E3C7}"/>
              </a:ext>
            </a:extLst>
          </p:cNvPr>
          <p:cNvSpPr txBox="1"/>
          <p:nvPr/>
        </p:nvSpPr>
        <p:spPr>
          <a:xfrm>
            <a:off x="371767" y="3913565"/>
            <a:ext cx="414355" cy="37070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Entrada de lápiz 4">
                <a:extLst>
                  <a:ext uri="{FF2B5EF4-FFF2-40B4-BE49-F238E27FC236}">
                    <a16:creationId xmlns="" xmlns:a16="http://schemas.microsoft.com/office/drawing/2014/main" id="{4EACEB21-DDE7-4D7F-A204-855E396442A8}"/>
                  </a:ext>
                </a:extLst>
              </p14:cNvPr>
              <p14:cNvContentPartPr/>
              <p14:nvPr/>
            </p14:nvContentPartPr>
            <p14:xfrm>
              <a:off x="6116760" y="1137532"/>
              <a:ext cx="348480" cy="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4EACEB21-DDE7-4D7F-A204-855E396442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00920" y="1074172"/>
                <a:ext cx="380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Entrada de lápiz 5">
                <a:extLst>
                  <a:ext uri="{FF2B5EF4-FFF2-40B4-BE49-F238E27FC236}">
                    <a16:creationId xmlns="" xmlns:a16="http://schemas.microsoft.com/office/drawing/2014/main" id="{CD898F92-7C48-4D9E-A9E9-5BBBCCEA86D5}"/>
                  </a:ext>
                </a:extLst>
              </p14:cNvPr>
              <p14:cNvContentPartPr/>
              <p14:nvPr/>
            </p14:nvContentPartPr>
            <p14:xfrm>
              <a:off x="9239704" y="1098720"/>
              <a:ext cx="32184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CD898F92-7C48-4D9E-A9E9-5BBBCCEA86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23864" y="1035360"/>
                <a:ext cx="353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Entrada de lápiz 6">
                <a:extLst>
                  <a:ext uri="{FF2B5EF4-FFF2-40B4-BE49-F238E27FC236}">
                    <a16:creationId xmlns="" xmlns:a16="http://schemas.microsoft.com/office/drawing/2014/main" id="{C8E7BF8C-BEEA-4D97-BEA7-E6F7827C7AC9}"/>
                  </a:ext>
                </a:extLst>
              </p14:cNvPr>
              <p14:cNvContentPartPr/>
              <p14:nvPr/>
            </p14:nvContentPartPr>
            <p14:xfrm>
              <a:off x="5938200" y="1795374"/>
              <a:ext cx="562680" cy="18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C8E7BF8C-BEEA-4D97-BEA7-E6F7827C7A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22360" y="1732014"/>
                <a:ext cx="5943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Entrada de lápiz 7">
                <a:extLst>
                  <a:ext uri="{FF2B5EF4-FFF2-40B4-BE49-F238E27FC236}">
                    <a16:creationId xmlns="" xmlns:a16="http://schemas.microsoft.com/office/drawing/2014/main" id="{DFABA97C-B75B-4823-9281-971BFE2EBA1F}"/>
                  </a:ext>
                </a:extLst>
              </p14:cNvPr>
              <p14:cNvContentPartPr/>
              <p14:nvPr/>
            </p14:nvContentPartPr>
            <p14:xfrm>
              <a:off x="8274065" y="1736459"/>
              <a:ext cx="384120" cy="45719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FABA97C-B75B-4823-9281-971BFE2EBA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58225" y="1673100"/>
                <a:ext cx="415800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Entrada de lápiz 8">
                <a:extLst>
                  <a:ext uri="{FF2B5EF4-FFF2-40B4-BE49-F238E27FC236}">
                    <a16:creationId xmlns="" xmlns:a16="http://schemas.microsoft.com/office/drawing/2014/main" id="{1515ACD0-FAB8-4A53-8B09-00C56CFE10DB}"/>
                  </a:ext>
                </a:extLst>
              </p14:cNvPr>
              <p14:cNvContentPartPr/>
              <p14:nvPr/>
            </p14:nvContentPartPr>
            <p14:xfrm>
              <a:off x="10028520" y="1794960"/>
              <a:ext cx="375480" cy="36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1515ACD0-FAB8-4A53-8B09-00C56CFE10D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12680" y="1731600"/>
                <a:ext cx="40716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Entrada de lápiz 9">
                <a:extLst>
                  <a:ext uri="{FF2B5EF4-FFF2-40B4-BE49-F238E27FC236}">
                    <a16:creationId xmlns="" xmlns:a16="http://schemas.microsoft.com/office/drawing/2014/main" id="{0A79E786-7BE8-44DB-89D4-5A9A8D8FB45A}"/>
                  </a:ext>
                </a:extLst>
              </p14:cNvPr>
              <p14:cNvContentPartPr/>
              <p14:nvPr/>
            </p14:nvContentPartPr>
            <p14:xfrm>
              <a:off x="7273440" y="2003098"/>
              <a:ext cx="295200" cy="90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0A79E786-7BE8-44DB-89D4-5A9A8D8FB4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57600" y="1939738"/>
                <a:ext cx="3268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Entrada de lápiz 10">
                <a:extLst>
                  <a:ext uri="{FF2B5EF4-FFF2-40B4-BE49-F238E27FC236}">
                    <a16:creationId xmlns="" xmlns:a16="http://schemas.microsoft.com/office/drawing/2014/main" id="{BE1A442D-8287-40D7-AFBE-E228BD64B190}"/>
                  </a:ext>
                </a:extLst>
              </p14:cNvPr>
              <p14:cNvContentPartPr/>
              <p14:nvPr/>
            </p14:nvContentPartPr>
            <p14:xfrm>
              <a:off x="8822160" y="2000160"/>
              <a:ext cx="411120" cy="18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BE1A442D-8287-40D7-AFBE-E228BD64B19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06320" y="1936800"/>
                <a:ext cx="442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Entrada de lápiz 11">
                <a:extLst>
                  <a:ext uri="{FF2B5EF4-FFF2-40B4-BE49-F238E27FC236}">
                    <a16:creationId xmlns="" xmlns:a16="http://schemas.microsoft.com/office/drawing/2014/main" id="{8B4DA8B3-30C0-4B1B-A236-0D4793E19062}"/>
                  </a:ext>
                </a:extLst>
              </p14:cNvPr>
              <p14:cNvContentPartPr/>
              <p14:nvPr/>
            </p14:nvContentPartPr>
            <p14:xfrm>
              <a:off x="5982276" y="2268000"/>
              <a:ext cx="48276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B4DA8B3-30C0-4B1B-A236-0D4793E1906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66436" y="2204640"/>
                <a:ext cx="514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Entrada de lápiz 12">
                <a:extLst>
                  <a:ext uri="{FF2B5EF4-FFF2-40B4-BE49-F238E27FC236}">
                    <a16:creationId xmlns="" xmlns:a16="http://schemas.microsoft.com/office/drawing/2014/main" id="{A50ABD51-4A47-455E-9CD6-135C738EB3C6}"/>
                  </a:ext>
                </a:extLst>
              </p14:cNvPr>
              <p14:cNvContentPartPr/>
              <p14:nvPr/>
            </p14:nvContentPartPr>
            <p14:xfrm>
              <a:off x="8519400" y="2259000"/>
              <a:ext cx="1277280" cy="36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A50ABD51-4A47-455E-9CD6-135C738EB3C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03560" y="2195640"/>
                <a:ext cx="1308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Entrada de lápiz 13">
                <a:extLst>
                  <a:ext uri="{FF2B5EF4-FFF2-40B4-BE49-F238E27FC236}">
                    <a16:creationId xmlns="" xmlns:a16="http://schemas.microsoft.com/office/drawing/2014/main" id="{B9BC9E25-ECCA-477D-9B01-24385628FE08}"/>
                  </a:ext>
                </a:extLst>
              </p14:cNvPr>
              <p14:cNvContentPartPr/>
              <p14:nvPr/>
            </p14:nvContentPartPr>
            <p14:xfrm>
              <a:off x="8511363" y="2522651"/>
              <a:ext cx="518040" cy="18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B9BC9E25-ECCA-477D-9B01-24385628FE0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495523" y="2459291"/>
                <a:ext cx="5497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Entrada de lápiz 14">
                <a:extLst>
                  <a:ext uri="{FF2B5EF4-FFF2-40B4-BE49-F238E27FC236}">
                    <a16:creationId xmlns="" xmlns:a16="http://schemas.microsoft.com/office/drawing/2014/main" id="{46D2EB3D-7DC0-47E7-A313-B2000A972EC9}"/>
                  </a:ext>
                </a:extLst>
              </p14:cNvPr>
              <p14:cNvContentPartPr/>
              <p14:nvPr/>
            </p14:nvContentPartPr>
            <p14:xfrm>
              <a:off x="5952585" y="2931755"/>
              <a:ext cx="259200" cy="18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46D2EB3D-7DC0-47E7-A313-B2000A972EC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36745" y="2868395"/>
                <a:ext cx="2908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Entrada de lápiz 15">
                <a:extLst>
                  <a:ext uri="{FF2B5EF4-FFF2-40B4-BE49-F238E27FC236}">
                    <a16:creationId xmlns="" xmlns:a16="http://schemas.microsoft.com/office/drawing/2014/main" id="{23B8EE44-8196-4ACB-B006-0E4E77A1B891}"/>
                  </a:ext>
                </a:extLst>
              </p14:cNvPr>
              <p14:cNvContentPartPr/>
              <p14:nvPr/>
            </p14:nvContentPartPr>
            <p14:xfrm>
              <a:off x="7786440" y="3473640"/>
              <a:ext cx="36648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23B8EE44-8196-4ACB-B006-0E4E77A1B89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770600" y="3410280"/>
                <a:ext cx="398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Entrada de lápiz 16">
                <a:extLst>
                  <a:ext uri="{FF2B5EF4-FFF2-40B4-BE49-F238E27FC236}">
                    <a16:creationId xmlns="" xmlns:a16="http://schemas.microsoft.com/office/drawing/2014/main" id="{90C67A34-73A5-4E73-B124-079D9C46F378}"/>
                  </a:ext>
                </a:extLst>
              </p14:cNvPr>
              <p14:cNvContentPartPr/>
              <p14:nvPr/>
            </p14:nvContentPartPr>
            <p14:xfrm>
              <a:off x="6121080" y="3875400"/>
              <a:ext cx="723600" cy="9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90C67A34-73A5-4E73-B124-079D9C46F37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105240" y="3812040"/>
                <a:ext cx="755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Entrada de lápiz 17">
                <a:extLst>
                  <a:ext uri="{FF2B5EF4-FFF2-40B4-BE49-F238E27FC236}">
                    <a16:creationId xmlns="" xmlns:a16="http://schemas.microsoft.com/office/drawing/2014/main" id="{C61B89A4-FF93-48F2-8BA3-39A0E0994141}"/>
                  </a:ext>
                </a:extLst>
              </p14:cNvPr>
              <p14:cNvContentPartPr/>
              <p14:nvPr/>
            </p14:nvContentPartPr>
            <p14:xfrm flipV="1">
              <a:off x="7342502" y="3867846"/>
              <a:ext cx="589680" cy="45719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C61B89A4-FF93-48F2-8BA3-39A0E099414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 flipV="1">
                <a:off x="7326662" y="3804487"/>
                <a:ext cx="621360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Entrada de lápiz 18">
                <a:extLst>
                  <a:ext uri="{FF2B5EF4-FFF2-40B4-BE49-F238E27FC236}">
                    <a16:creationId xmlns="" xmlns:a16="http://schemas.microsoft.com/office/drawing/2014/main" id="{29B1326C-C486-43DA-A38A-37872D7E9E69}"/>
                  </a:ext>
                </a:extLst>
              </p14:cNvPr>
              <p14:cNvContentPartPr/>
              <p14:nvPr/>
            </p14:nvContentPartPr>
            <p14:xfrm>
              <a:off x="6867769" y="4146543"/>
              <a:ext cx="473760" cy="36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29B1326C-C486-43DA-A38A-37872D7E9E6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851929" y="4083183"/>
                <a:ext cx="505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Entrada de lápiz 19">
                <a:extLst>
                  <a:ext uri="{FF2B5EF4-FFF2-40B4-BE49-F238E27FC236}">
                    <a16:creationId xmlns="" xmlns:a16="http://schemas.microsoft.com/office/drawing/2014/main" id="{20305C37-E0BD-47EA-A5A1-E0E801993FDA}"/>
                  </a:ext>
                </a:extLst>
              </p14:cNvPr>
              <p14:cNvContentPartPr/>
              <p14:nvPr/>
            </p14:nvContentPartPr>
            <p14:xfrm>
              <a:off x="8679240" y="4129739"/>
              <a:ext cx="554040" cy="2700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20305C37-E0BD-47EA-A5A1-E0E801993FD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663400" y="4066379"/>
                <a:ext cx="5857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Entrada de lápiz 20">
                <a:extLst>
                  <a:ext uri="{FF2B5EF4-FFF2-40B4-BE49-F238E27FC236}">
                    <a16:creationId xmlns="" xmlns:a16="http://schemas.microsoft.com/office/drawing/2014/main" id="{4AA7DC48-6536-40BF-AE05-355391D545D0}"/>
                  </a:ext>
                </a:extLst>
              </p14:cNvPr>
              <p14:cNvContentPartPr/>
              <p14:nvPr/>
            </p14:nvContentPartPr>
            <p14:xfrm>
              <a:off x="7357320" y="4448045"/>
              <a:ext cx="581040" cy="1836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4AA7DC48-6536-40BF-AE05-355391D545D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41480" y="4384685"/>
                <a:ext cx="6127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Entrada de lápiz 21">
                <a:extLst>
                  <a:ext uri="{FF2B5EF4-FFF2-40B4-BE49-F238E27FC236}">
                    <a16:creationId xmlns="" xmlns:a16="http://schemas.microsoft.com/office/drawing/2014/main" id="{4B0DDEE3-15F0-4262-A56C-C4E268510B97}"/>
                  </a:ext>
                </a:extLst>
              </p14:cNvPr>
              <p14:cNvContentPartPr/>
              <p14:nvPr/>
            </p14:nvContentPartPr>
            <p14:xfrm>
              <a:off x="5973660" y="4830480"/>
              <a:ext cx="286200" cy="936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4B0DDEE3-15F0-4262-A56C-C4E268510B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57820" y="4767120"/>
                <a:ext cx="317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Entrada de lápiz 22">
                <a:extLst>
                  <a:ext uri="{FF2B5EF4-FFF2-40B4-BE49-F238E27FC236}">
                    <a16:creationId xmlns="" xmlns:a16="http://schemas.microsoft.com/office/drawing/2014/main" id="{4A464D6D-DA90-489E-A68F-9435A53F1E4E}"/>
                  </a:ext>
                </a:extLst>
              </p14:cNvPr>
              <p14:cNvContentPartPr/>
              <p14:nvPr/>
            </p14:nvContentPartPr>
            <p14:xfrm>
              <a:off x="5857740" y="5277600"/>
              <a:ext cx="723600" cy="900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4A464D6D-DA90-489E-A68F-9435A53F1E4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841900" y="5214240"/>
                <a:ext cx="7552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Entrada de lápiz 23">
                <a:extLst>
                  <a:ext uri="{FF2B5EF4-FFF2-40B4-BE49-F238E27FC236}">
                    <a16:creationId xmlns="" xmlns:a16="http://schemas.microsoft.com/office/drawing/2014/main" id="{D758F88B-295E-4811-8509-C5E0FC4B5989}"/>
                  </a:ext>
                </a:extLst>
              </p14:cNvPr>
              <p14:cNvContentPartPr/>
              <p14:nvPr/>
            </p14:nvContentPartPr>
            <p14:xfrm>
              <a:off x="5928456" y="5688360"/>
              <a:ext cx="295200" cy="1800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758F88B-295E-4811-8509-C5E0FC4B598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912616" y="5625000"/>
                <a:ext cx="326880" cy="14472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24 CuadroTexto"/>
          <p:cNvSpPr txBox="1"/>
          <p:nvPr/>
        </p:nvSpPr>
        <p:spPr>
          <a:xfrm>
            <a:off x="1636295" y="192505"/>
            <a:ext cx="721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00.18</a:t>
            </a:r>
            <a:endParaRPr lang="es-AR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0659979" y="377171"/>
            <a:ext cx="109487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56</a:t>
            </a:r>
            <a:endParaRPr lang="es-AR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0548631" y="1507794"/>
            <a:ext cx="136376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Know-knew</a:t>
            </a:r>
            <a:endParaRPr lang="es-AR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10255803" y="3972073"/>
            <a:ext cx="16915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speak-spoke</a:t>
            </a:r>
            <a:endParaRPr lang="es-AR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0577426" y="2341943"/>
            <a:ext cx="1334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come-</a:t>
            </a:r>
            <a:r>
              <a:rPr lang="es-MX" b="1" dirty="0" err="1" smtClean="0"/>
              <a:t>came</a:t>
            </a:r>
            <a:endParaRPr lang="es-AR" b="1" dirty="0"/>
          </a:p>
        </p:txBody>
      </p:sp>
      <p:sp>
        <p:nvSpPr>
          <p:cNvPr id="33" name="32 CuadroTexto"/>
          <p:cNvSpPr txBox="1"/>
          <p:nvPr/>
        </p:nvSpPr>
        <p:spPr>
          <a:xfrm>
            <a:off x="10548632" y="2768897"/>
            <a:ext cx="11058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feel-felt</a:t>
            </a:r>
            <a:endParaRPr lang="es-AR" b="1" dirty="0"/>
          </a:p>
        </p:txBody>
      </p:sp>
      <p:sp>
        <p:nvSpPr>
          <p:cNvPr id="34" name="33 CuadroTexto"/>
          <p:cNvSpPr txBox="1"/>
          <p:nvPr/>
        </p:nvSpPr>
        <p:spPr>
          <a:xfrm>
            <a:off x="9842402" y="3635408"/>
            <a:ext cx="11867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go-went</a:t>
            </a:r>
            <a:endParaRPr lang="es-AR" b="1" dirty="0"/>
          </a:p>
        </p:txBody>
      </p:sp>
      <p:sp>
        <p:nvSpPr>
          <p:cNvPr id="35" name="34 CuadroTexto"/>
          <p:cNvSpPr txBox="1"/>
          <p:nvPr/>
        </p:nvSpPr>
        <p:spPr>
          <a:xfrm>
            <a:off x="10460028" y="4366440"/>
            <a:ext cx="14523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teach-taught</a:t>
            </a:r>
            <a:endParaRPr lang="es-AR" b="1" dirty="0"/>
          </a:p>
        </p:txBody>
      </p:sp>
      <p:sp>
        <p:nvSpPr>
          <p:cNvPr id="36" name="35 CuadroTexto"/>
          <p:cNvSpPr txBox="1"/>
          <p:nvPr/>
        </p:nvSpPr>
        <p:spPr>
          <a:xfrm>
            <a:off x="10435791" y="5092934"/>
            <a:ext cx="9990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get-got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35326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4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59" y="403450"/>
            <a:ext cx="6365725" cy="641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C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9430" y="5157192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832304" y="6453336"/>
            <a:ext cx="87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1.22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AD4F4E1-BFE0-4C87-B9C1-67F26A9D3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779" y="2082560"/>
            <a:ext cx="4145188" cy="437077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9" name="7C Reading.mp3">
            <a:hlinkClick r:id="" action="ppaction://media"/>
            <a:extLst>
              <a:ext uri="{FF2B5EF4-FFF2-40B4-BE49-F238E27FC236}">
                <a16:creationId xmlns="" xmlns:a16="http://schemas.microsoft.com/office/drawing/2014/main" id="{E9780B1E-12A5-4252-A432-0FEF6618AD1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0030" y="618202"/>
            <a:ext cx="609600" cy="609600"/>
          </a:xfr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E841EF6-6990-4188-9002-1C6A8B494687}"/>
              </a:ext>
            </a:extLst>
          </p:cNvPr>
          <p:cNvSpPr txBox="1"/>
          <p:nvPr/>
        </p:nvSpPr>
        <p:spPr>
          <a:xfrm>
            <a:off x="3933748" y="403450"/>
            <a:ext cx="3781168" cy="1346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="" xmlns:a16="http://schemas.microsoft.com/office/drawing/2014/main" id="{FE5C7BB4-DB33-4990-B24A-DF67AF44EECD}"/>
                  </a:ext>
                </a:extLst>
              </p14:cNvPr>
              <p14:cNvContentPartPr/>
              <p14:nvPr/>
            </p14:nvContentPartPr>
            <p14:xfrm>
              <a:off x="1669680" y="1294920"/>
              <a:ext cx="25956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FE5C7BB4-DB33-4990-B24A-DF67AF44EE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3840" y="1231560"/>
                <a:ext cx="290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Entrada de lápiz 6">
                <a:extLst>
                  <a:ext uri="{FF2B5EF4-FFF2-40B4-BE49-F238E27FC236}">
                    <a16:creationId xmlns="" xmlns:a16="http://schemas.microsoft.com/office/drawing/2014/main" id="{AF09D80F-4C9E-421D-B3BB-99E1F795F5C0}"/>
                  </a:ext>
                </a:extLst>
              </p14:cNvPr>
              <p14:cNvContentPartPr/>
              <p14:nvPr/>
            </p14:nvContentPartPr>
            <p14:xfrm>
              <a:off x="3053880" y="1294920"/>
              <a:ext cx="27720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F09D80F-4C9E-421D-B3BB-99E1F795F5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38040" y="1231560"/>
                <a:ext cx="308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Entrada de lápiz 7">
                <a:extLst>
                  <a:ext uri="{FF2B5EF4-FFF2-40B4-BE49-F238E27FC236}">
                    <a16:creationId xmlns="" xmlns:a16="http://schemas.microsoft.com/office/drawing/2014/main" id="{AAED4ABA-EB2D-4C95-B5F4-676ED1008E25}"/>
                  </a:ext>
                </a:extLst>
              </p14:cNvPr>
              <p14:cNvContentPartPr/>
              <p14:nvPr/>
            </p14:nvContentPartPr>
            <p14:xfrm>
              <a:off x="1580400" y="2027160"/>
              <a:ext cx="330840" cy="3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AAED4ABA-EB2D-4C95-B5F4-676ED1008E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64560" y="1963800"/>
                <a:ext cx="362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Entrada de lápiz 9">
                <a:extLst>
                  <a:ext uri="{FF2B5EF4-FFF2-40B4-BE49-F238E27FC236}">
                    <a16:creationId xmlns="" xmlns:a16="http://schemas.microsoft.com/office/drawing/2014/main" id="{AAC3EF17-2AFD-449C-A258-38BE413E0CA4}"/>
                  </a:ext>
                </a:extLst>
              </p14:cNvPr>
              <p14:cNvContentPartPr/>
              <p14:nvPr/>
            </p14:nvContentPartPr>
            <p14:xfrm>
              <a:off x="3643200" y="2018160"/>
              <a:ext cx="304200" cy="9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AAC3EF17-2AFD-449C-A258-38BE413E0CA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27360" y="1954800"/>
                <a:ext cx="335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Entrada de lápiz 10">
                <a:extLst>
                  <a:ext uri="{FF2B5EF4-FFF2-40B4-BE49-F238E27FC236}">
                    <a16:creationId xmlns="" xmlns:a16="http://schemas.microsoft.com/office/drawing/2014/main" id="{78805794-944D-46F9-8700-8A0BC27BB962}"/>
                  </a:ext>
                </a:extLst>
              </p14:cNvPr>
              <p14:cNvContentPartPr/>
              <p14:nvPr/>
            </p14:nvContentPartPr>
            <p14:xfrm>
              <a:off x="1598400" y="2518200"/>
              <a:ext cx="339840" cy="9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78805794-944D-46F9-8700-8A0BC27BB9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82560" y="2454840"/>
                <a:ext cx="371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Entrada de lápiz 11">
                <a:extLst>
                  <a:ext uri="{FF2B5EF4-FFF2-40B4-BE49-F238E27FC236}">
                    <a16:creationId xmlns="" xmlns:a16="http://schemas.microsoft.com/office/drawing/2014/main" id="{0F1D8E7A-2A38-4831-8B37-892CF2F19FDA}"/>
                  </a:ext>
                </a:extLst>
              </p14:cNvPr>
              <p14:cNvContentPartPr/>
              <p14:nvPr/>
            </p14:nvContentPartPr>
            <p14:xfrm>
              <a:off x="1812600" y="2937960"/>
              <a:ext cx="402480" cy="9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0F1D8E7A-2A38-4831-8B37-892CF2F19FD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6760" y="2874600"/>
                <a:ext cx="433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Entrada de lápiz 12">
                <a:extLst>
                  <a:ext uri="{FF2B5EF4-FFF2-40B4-BE49-F238E27FC236}">
                    <a16:creationId xmlns="" xmlns:a16="http://schemas.microsoft.com/office/drawing/2014/main" id="{F1955827-0DE0-44C8-8CBA-9259B6B890C0}"/>
                  </a:ext>
                </a:extLst>
              </p14:cNvPr>
              <p14:cNvContentPartPr/>
              <p14:nvPr/>
            </p14:nvContentPartPr>
            <p14:xfrm>
              <a:off x="3313080" y="3205800"/>
              <a:ext cx="360" cy="36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F1955827-0DE0-44C8-8CBA-9259B6B890C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97240" y="314244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Entrada de lápiz 13">
                <a:extLst>
                  <a:ext uri="{FF2B5EF4-FFF2-40B4-BE49-F238E27FC236}">
                    <a16:creationId xmlns="" xmlns:a16="http://schemas.microsoft.com/office/drawing/2014/main" id="{34F21F89-E589-4EAE-9A63-378F7294197F}"/>
                  </a:ext>
                </a:extLst>
              </p14:cNvPr>
              <p14:cNvContentPartPr/>
              <p14:nvPr/>
            </p14:nvContentPartPr>
            <p14:xfrm>
              <a:off x="3286080" y="3196800"/>
              <a:ext cx="277200" cy="9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34F21F89-E589-4EAE-9A63-378F7294197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70240" y="3133440"/>
                <a:ext cx="308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Entrada de lápiz 14">
                <a:extLst>
                  <a:ext uri="{FF2B5EF4-FFF2-40B4-BE49-F238E27FC236}">
                    <a16:creationId xmlns="" xmlns:a16="http://schemas.microsoft.com/office/drawing/2014/main" id="{19AB192B-7ADC-4E11-A988-372CFA20D4D2}"/>
                  </a:ext>
                </a:extLst>
              </p14:cNvPr>
              <p14:cNvContentPartPr/>
              <p14:nvPr/>
            </p14:nvContentPartPr>
            <p14:xfrm>
              <a:off x="6018480" y="3205800"/>
              <a:ext cx="304200" cy="1800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19AB192B-7ADC-4E11-A988-372CFA20D4D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02640" y="3142440"/>
                <a:ext cx="3355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Entrada de lápiz 15">
                <a:extLst>
                  <a:ext uri="{FF2B5EF4-FFF2-40B4-BE49-F238E27FC236}">
                    <a16:creationId xmlns="" xmlns:a16="http://schemas.microsoft.com/office/drawing/2014/main" id="{4F3A339E-FFAB-4748-AE63-30F0CC1C3775}"/>
                  </a:ext>
                </a:extLst>
              </p14:cNvPr>
              <p14:cNvContentPartPr/>
              <p14:nvPr/>
            </p14:nvContentPartPr>
            <p14:xfrm>
              <a:off x="2973600" y="3473640"/>
              <a:ext cx="357480" cy="3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4F3A339E-FFAB-4748-AE63-30F0CC1C377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57760" y="3410280"/>
                <a:ext cx="388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Entrada de lápiz 16">
                <a:extLst>
                  <a:ext uri="{FF2B5EF4-FFF2-40B4-BE49-F238E27FC236}">
                    <a16:creationId xmlns="" xmlns:a16="http://schemas.microsoft.com/office/drawing/2014/main" id="{790E2AE3-11F4-4FB1-A865-C14E94C328F0}"/>
                  </a:ext>
                </a:extLst>
              </p14:cNvPr>
              <p14:cNvContentPartPr/>
              <p14:nvPr/>
            </p14:nvContentPartPr>
            <p14:xfrm>
              <a:off x="6081120" y="3455640"/>
              <a:ext cx="250560" cy="27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790E2AE3-11F4-4FB1-A865-C14E94C328F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65280" y="3392280"/>
                <a:ext cx="2818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Entrada de lápiz 17">
                <a:extLst>
                  <a:ext uri="{FF2B5EF4-FFF2-40B4-BE49-F238E27FC236}">
                    <a16:creationId xmlns="" xmlns:a16="http://schemas.microsoft.com/office/drawing/2014/main" id="{714A93FC-E8DC-44BD-8A59-B1582096DCED}"/>
                  </a:ext>
                </a:extLst>
              </p14:cNvPr>
              <p14:cNvContentPartPr/>
              <p14:nvPr/>
            </p14:nvContentPartPr>
            <p14:xfrm>
              <a:off x="1464480" y="3723840"/>
              <a:ext cx="277200" cy="36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714A93FC-E8DC-44BD-8A59-B1582096DCE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448640" y="3660480"/>
                <a:ext cx="308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Entrada de lápiz 18">
                <a:extLst>
                  <a:ext uri="{FF2B5EF4-FFF2-40B4-BE49-F238E27FC236}">
                    <a16:creationId xmlns="" xmlns:a16="http://schemas.microsoft.com/office/drawing/2014/main" id="{B14BADBE-657B-4C59-A405-60798E0E21FD}"/>
                  </a:ext>
                </a:extLst>
              </p14:cNvPr>
              <p14:cNvContentPartPr/>
              <p14:nvPr/>
            </p14:nvContentPartPr>
            <p14:xfrm>
              <a:off x="3607560" y="3750480"/>
              <a:ext cx="509400" cy="936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B14BADBE-657B-4C59-A405-60798E0E21F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91720" y="3687120"/>
                <a:ext cx="5407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Entrada de lápiz 19">
                <a:extLst>
                  <a:ext uri="{FF2B5EF4-FFF2-40B4-BE49-F238E27FC236}">
                    <a16:creationId xmlns="" xmlns:a16="http://schemas.microsoft.com/office/drawing/2014/main" id="{DA50CEB9-68CA-4836-9626-D693BBC0AB9B}"/>
                  </a:ext>
                </a:extLst>
              </p14:cNvPr>
              <p14:cNvContentPartPr/>
              <p14:nvPr/>
            </p14:nvContentPartPr>
            <p14:xfrm>
              <a:off x="5875560" y="3732480"/>
              <a:ext cx="964800" cy="27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DA50CEB9-68CA-4836-9626-D693BBC0AB9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59720" y="3669120"/>
                <a:ext cx="9961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Entrada de lápiz 20">
                <a:extLst>
                  <a:ext uri="{FF2B5EF4-FFF2-40B4-BE49-F238E27FC236}">
                    <a16:creationId xmlns="" xmlns:a16="http://schemas.microsoft.com/office/drawing/2014/main" id="{F5507CA2-68FE-4CA1-8535-8722804D8CE2}"/>
                  </a:ext>
                </a:extLst>
              </p14:cNvPr>
              <p14:cNvContentPartPr/>
              <p14:nvPr/>
            </p14:nvContentPartPr>
            <p14:xfrm>
              <a:off x="1669680" y="4214880"/>
              <a:ext cx="268560" cy="1800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F5507CA2-68FE-4CA1-8535-8722804D8CE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53840" y="4151520"/>
                <a:ext cx="2998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Entrada de lápiz 21">
                <a:extLst>
                  <a:ext uri="{FF2B5EF4-FFF2-40B4-BE49-F238E27FC236}">
                    <a16:creationId xmlns="" xmlns:a16="http://schemas.microsoft.com/office/drawing/2014/main" id="{7454F8A9-561C-46EB-B46F-69BF404C65A6}"/>
                  </a:ext>
                </a:extLst>
              </p14:cNvPr>
              <p14:cNvContentPartPr/>
              <p14:nvPr/>
            </p14:nvContentPartPr>
            <p14:xfrm>
              <a:off x="4187880" y="4187880"/>
              <a:ext cx="295200" cy="9360"/>
            </p14:xfrm>
          </p:contentPart>
        </mc:Choice>
        <mc:Fallback xmlns=""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7454F8A9-561C-46EB-B46F-69BF404C65A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172040" y="4124520"/>
                <a:ext cx="326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Entrada de lápiz 22">
                <a:extLst>
                  <a:ext uri="{FF2B5EF4-FFF2-40B4-BE49-F238E27FC236}">
                    <a16:creationId xmlns="" xmlns:a16="http://schemas.microsoft.com/office/drawing/2014/main" id="{43573A9B-0F93-460F-A246-ED2C48554FEC}"/>
                  </a:ext>
                </a:extLst>
              </p14:cNvPr>
              <p14:cNvContentPartPr/>
              <p14:nvPr/>
            </p14:nvContentPartPr>
            <p14:xfrm>
              <a:off x="3196800" y="4661280"/>
              <a:ext cx="384480" cy="360"/>
            </p14:xfrm>
          </p:contentPart>
        </mc:Choice>
        <mc:Fallback xmlns=""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43573A9B-0F93-460F-A246-ED2C48554FE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180960" y="4597920"/>
                <a:ext cx="415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Entrada de lápiz 23">
                <a:extLst>
                  <a:ext uri="{FF2B5EF4-FFF2-40B4-BE49-F238E27FC236}">
                    <a16:creationId xmlns="" xmlns:a16="http://schemas.microsoft.com/office/drawing/2014/main" id="{860A5D48-3C64-49AC-9656-9B27C7A7A7CC}"/>
                  </a:ext>
                </a:extLst>
              </p14:cNvPr>
              <p14:cNvContentPartPr/>
              <p14:nvPr/>
            </p14:nvContentPartPr>
            <p14:xfrm>
              <a:off x="4563000" y="4643280"/>
              <a:ext cx="598680" cy="936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860A5D48-3C64-49AC-9656-9B27C7A7A7C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547160" y="4579920"/>
                <a:ext cx="6300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Entrada de lápiz 24">
                <a:extLst>
                  <a:ext uri="{FF2B5EF4-FFF2-40B4-BE49-F238E27FC236}">
                    <a16:creationId xmlns="" xmlns:a16="http://schemas.microsoft.com/office/drawing/2014/main" id="{17E88D51-5FC8-4263-80CE-33351497EDF7}"/>
                  </a:ext>
                </a:extLst>
              </p14:cNvPr>
              <p14:cNvContentPartPr/>
              <p14:nvPr/>
            </p14:nvContentPartPr>
            <p14:xfrm>
              <a:off x="1464480" y="4920120"/>
              <a:ext cx="1036080" cy="3636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17E88D51-5FC8-4263-80CE-33351497EDF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448640" y="4856760"/>
                <a:ext cx="10674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Entrada de lápiz 25">
                <a:extLst>
                  <a:ext uri="{FF2B5EF4-FFF2-40B4-BE49-F238E27FC236}">
                    <a16:creationId xmlns="" xmlns:a16="http://schemas.microsoft.com/office/drawing/2014/main" id="{11235C10-E95E-4E97-9D41-353851D0D135}"/>
                  </a:ext>
                </a:extLst>
              </p14:cNvPr>
              <p14:cNvContentPartPr/>
              <p14:nvPr/>
            </p14:nvContentPartPr>
            <p14:xfrm>
              <a:off x="4116600" y="4893480"/>
              <a:ext cx="893160" cy="1836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11235C10-E95E-4E97-9D41-353851D0D13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100760" y="4830120"/>
                <a:ext cx="9244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Entrada de lápiz 26">
                <a:extLst>
                  <a:ext uri="{FF2B5EF4-FFF2-40B4-BE49-F238E27FC236}">
                    <a16:creationId xmlns="" xmlns:a16="http://schemas.microsoft.com/office/drawing/2014/main" id="{F1FBCCD8-25ED-46F8-9CA4-F0AED5CDD5B4}"/>
                  </a:ext>
                </a:extLst>
              </p14:cNvPr>
              <p14:cNvContentPartPr/>
              <p14:nvPr/>
            </p14:nvContentPartPr>
            <p14:xfrm>
              <a:off x="1464480" y="5152320"/>
              <a:ext cx="536040" cy="2736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F1FBCCD8-25ED-46F8-9CA4-F0AED5CDD5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448640" y="5088960"/>
                <a:ext cx="567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Entrada de lápiz 27">
                <a:extLst>
                  <a:ext uri="{FF2B5EF4-FFF2-40B4-BE49-F238E27FC236}">
                    <a16:creationId xmlns="" xmlns:a16="http://schemas.microsoft.com/office/drawing/2014/main" id="{E284040B-0C29-4AF9-AA5B-DB708592DE52}"/>
                  </a:ext>
                </a:extLst>
              </p14:cNvPr>
              <p14:cNvContentPartPr/>
              <p14:nvPr/>
            </p14:nvContentPartPr>
            <p14:xfrm>
              <a:off x="3768480" y="5143320"/>
              <a:ext cx="294840" cy="2736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E284040B-0C29-4AF9-AA5B-DB708592DE5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752640" y="5079960"/>
                <a:ext cx="3261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Entrada de lápiz 28">
                <a:extLst>
                  <a:ext uri="{FF2B5EF4-FFF2-40B4-BE49-F238E27FC236}">
                    <a16:creationId xmlns="" xmlns:a16="http://schemas.microsoft.com/office/drawing/2014/main" id="{D326D77A-7F3E-4D98-A8E0-BA8B93D2E3D4}"/>
                  </a:ext>
                </a:extLst>
              </p14:cNvPr>
              <p14:cNvContentPartPr/>
              <p14:nvPr/>
            </p14:nvContentPartPr>
            <p14:xfrm>
              <a:off x="6090120" y="5170320"/>
              <a:ext cx="321840" cy="360"/>
            </p14:xfrm>
          </p:contentPart>
        </mc:Choice>
        <mc:Fallback xmlns="">
          <p:pic>
            <p:nvPicPr>
              <p:cNvPr id="29" name="Entrada de lápiz 28">
                <a:extLst>
                  <a:ext uri="{FF2B5EF4-FFF2-40B4-BE49-F238E27FC236}">
                    <a16:creationId xmlns:a16="http://schemas.microsoft.com/office/drawing/2014/main" id="{D326D77A-7F3E-4D98-A8E0-BA8B93D2E3D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74280" y="5106960"/>
                <a:ext cx="353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Entrada de lápiz 29">
                <a:extLst>
                  <a:ext uri="{FF2B5EF4-FFF2-40B4-BE49-F238E27FC236}">
                    <a16:creationId xmlns="" xmlns:a16="http://schemas.microsoft.com/office/drawing/2014/main" id="{08255040-7B20-4BDA-9245-294F673FEA34}"/>
                  </a:ext>
                </a:extLst>
              </p14:cNvPr>
              <p14:cNvContentPartPr/>
              <p14:nvPr/>
            </p14:nvContentPartPr>
            <p14:xfrm>
              <a:off x="2875320" y="5429160"/>
              <a:ext cx="438120" cy="9360"/>
            </p14:xfrm>
          </p:contentPart>
        </mc:Choice>
        <mc:Fallback xmlns="">
          <p:pic>
            <p:nvPicPr>
              <p:cNvPr id="30" name="Entrada de lápiz 29">
                <a:extLst>
                  <a:ext uri="{FF2B5EF4-FFF2-40B4-BE49-F238E27FC236}">
                    <a16:creationId xmlns:a16="http://schemas.microsoft.com/office/drawing/2014/main" id="{08255040-7B20-4BDA-9245-294F673FEA3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859480" y="5365800"/>
                <a:ext cx="469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Entrada de lápiz 30">
                <a:extLst>
                  <a:ext uri="{FF2B5EF4-FFF2-40B4-BE49-F238E27FC236}">
                    <a16:creationId xmlns="" xmlns:a16="http://schemas.microsoft.com/office/drawing/2014/main" id="{516BE09A-D5ED-4D41-A64D-5F13E89E23B9}"/>
                  </a:ext>
                </a:extLst>
              </p14:cNvPr>
              <p14:cNvContentPartPr/>
              <p14:nvPr/>
            </p14:nvContentPartPr>
            <p14:xfrm>
              <a:off x="5715000" y="5447160"/>
              <a:ext cx="214560" cy="936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516BE09A-D5ED-4D41-A64D-5F13E89E23B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699160" y="5383800"/>
                <a:ext cx="245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360" name="Entrada de lápiz 15359">
                <a:extLst>
                  <a:ext uri="{FF2B5EF4-FFF2-40B4-BE49-F238E27FC236}">
                    <a16:creationId xmlns="" xmlns:a16="http://schemas.microsoft.com/office/drawing/2014/main" id="{16A5007B-06A5-4C0E-B743-CE52732078F5}"/>
                  </a:ext>
                </a:extLst>
              </p14:cNvPr>
              <p14:cNvContentPartPr/>
              <p14:nvPr/>
            </p14:nvContentPartPr>
            <p14:xfrm>
              <a:off x="1634040" y="6152400"/>
              <a:ext cx="250560" cy="9360"/>
            </p14:xfrm>
          </p:contentPart>
        </mc:Choice>
        <mc:Fallback xmlns="">
          <p:pic>
            <p:nvPicPr>
              <p:cNvPr id="15360" name="Entrada de lápiz 15359">
                <a:extLst>
                  <a:ext uri="{FF2B5EF4-FFF2-40B4-BE49-F238E27FC236}">
                    <a16:creationId xmlns:a16="http://schemas.microsoft.com/office/drawing/2014/main" id="{16A5007B-06A5-4C0E-B743-CE52732078F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18200" y="6089040"/>
                <a:ext cx="281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5361" name="Entrada de lápiz 15360">
                <a:extLst>
                  <a:ext uri="{FF2B5EF4-FFF2-40B4-BE49-F238E27FC236}">
                    <a16:creationId xmlns="" xmlns:a16="http://schemas.microsoft.com/office/drawing/2014/main" id="{5E06DF8B-A956-4148-9394-B10AF59EF6A8}"/>
                  </a:ext>
                </a:extLst>
              </p14:cNvPr>
              <p14:cNvContentPartPr/>
              <p14:nvPr/>
            </p14:nvContentPartPr>
            <p14:xfrm>
              <a:off x="4813200" y="6152400"/>
              <a:ext cx="277200" cy="9360"/>
            </p14:xfrm>
          </p:contentPart>
        </mc:Choice>
        <mc:Fallback xmlns="">
          <p:pic>
            <p:nvPicPr>
              <p:cNvPr id="15361" name="Entrada de lápiz 15360">
                <a:extLst>
                  <a:ext uri="{FF2B5EF4-FFF2-40B4-BE49-F238E27FC236}">
                    <a16:creationId xmlns:a16="http://schemas.microsoft.com/office/drawing/2014/main" id="{5E06DF8B-A956-4148-9394-B10AF59EF6A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797360" y="6089040"/>
                <a:ext cx="308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5366" name="Entrada de lápiz 15365">
                <a:extLst>
                  <a:ext uri="{FF2B5EF4-FFF2-40B4-BE49-F238E27FC236}">
                    <a16:creationId xmlns="" xmlns:a16="http://schemas.microsoft.com/office/drawing/2014/main" id="{1E4EB274-A7D3-4739-A972-082768D165D3}"/>
                  </a:ext>
                </a:extLst>
              </p14:cNvPr>
              <p14:cNvContentPartPr/>
              <p14:nvPr/>
            </p14:nvContentPartPr>
            <p14:xfrm>
              <a:off x="3634560" y="6456240"/>
              <a:ext cx="294840" cy="18000"/>
            </p14:xfrm>
          </p:contentPart>
        </mc:Choice>
        <mc:Fallback xmlns="">
          <p:pic>
            <p:nvPicPr>
              <p:cNvPr id="15366" name="Entrada de lápiz 15365">
                <a:extLst>
                  <a:ext uri="{FF2B5EF4-FFF2-40B4-BE49-F238E27FC236}">
                    <a16:creationId xmlns:a16="http://schemas.microsoft.com/office/drawing/2014/main" id="{1E4EB274-A7D3-4739-A972-082768D165D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618720" y="6392880"/>
                <a:ext cx="32616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5367" name="Entrada de lápiz 15366">
                <a:extLst>
                  <a:ext uri="{FF2B5EF4-FFF2-40B4-BE49-F238E27FC236}">
                    <a16:creationId xmlns="" xmlns:a16="http://schemas.microsoft.com/office/drawing/2014/main" id="{9637605F-DBFF-452F-B0EB-81D562D181E1}"/>
                  </a:ext>
                </a:extLst>
              </p14:cNvPr>
              <p14:cNvContentPartPr/>
              <p14:nvPr/>
            </p14:nvContentPartPr>
            <p14:xfrm>
              <a:off x="5464800" y="6429240"/>
              <a:ext cx="321840" cy="18360"/>
            </p14:xfrm>
          </p:contentPart>
        </mc:Choice>
        <mc:Fallback xmlns="">
          <p:pic>
            <p:nvPicPr>
              <p:cNvPr id="15367" name="Entrada de lápiz 15366">
                <a:extLst>
                  <a:ext uri="{FF2B5EF4-FFF2-40B4-BE49-F238E27FC236}">
                    <a16:creationId xmlns:a16="http://schemas.microsoft.com/office/drawing/2014/main" id="{9637605F-DBFF-452F-B0EB-81D562D181E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448960" y="6365880"/>
                <a:ext cx="353160" cy="14508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36 CuadroTexto"/>
          <p:cNvSpPr txBox="1"/>
          <p:nvPr/>
        </p:nvSpPr>
        <p:spPr>
          <a:xfrm>
            <a:off x="5061278" y="2206368"/>
            <a:ext cx="17582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wear-wore</a:t>
            </a:r>
            <a:endParaRPr lang="es-AR" b="1" dirty="0"/>
          </a:p>
        </p:txBody>
      </p:sp>
      <p:sp>
        <p:nvSpPr>
          <p:cNvPr id="38" name="37 CuadroTexto"/>
          <p:cNvSpPr txBox="1"/>
          <p:nvPr/>
        </p:nvSpPr>
        <p:spPr>
          <a:xfrm>
            <a:off x="7080127" y="3483000"/>
            <a:ext cx="17582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have-had</a:t>
            </a:r>
            <a:endParaRPr lang="es-AR" b="1" dirty="0"/>
          </a:p>
        </p:txBody>
      </p:sp>
      <p:sp>
        <p:nvSpPr>
          <p:cNvPr id="39" name="38 CuadroTexto"/>
          <p:cNvSpPr txBox="1"/>
          <p:nvPr/>
        </p:nvSpPr>
        <p:spPr>
          <a:xfrm>
            <a:off x="7415339" y="4851395"/>
            <a:ext cx="17582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leave-left</a:t>
            </a:r>
            <a:endParaRPr lang="es-AR" b="1" dirty="0"/>
          </a:p>
        </p:txBody>
      </p:sp>
      <p:sp>
        <p:nvSpPr>
          <p:cNvPr id="40" name="39 CuadroTexto"/>
          <p:cNvSpPr txBox="1"/>
          <p:nvPr/>
        </p:nvSpPr>
        <p:spPr>
          <a:xfrm>
            <a:off x="7277984" y="6115305"/>
            <a:ext cx="17582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lose-</a:t>
            </a:r>
            <a:r>
              <a:rPr lang="es-MX" b="1" dirty="0" err="1" smtClean="0"/>
              <a:t>lost</a:t>
            </a:r>
            <a:endParaRPr lang="es-AR" b="1" dirty="0"/>
          </a:p>
        </p:txBody>
      </p:sp>
      <p:sp>
        <p:nvSpPr>
          <p:cNvPr id="41" name="40 CuadroTexto"/>
          <p:cNvSpPr txBox="1"/>
          <p:nvPr/>
        </p:nvSpPr>
        <p:spPr>
          <a:xfrm>
            <a:off x="7265952" y="2605651"/>
            <a:ext cx="17582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go-went</a:t>
            </a:r>
            <a:endParaRPr lang="es-AR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9710030" y="204537"/>
            <a:ext cx="96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1.23</a:t>
            </a:r>
          </a:p>
        </p:txBody>
      </p:sp>
    </p:spTree>
    <p:extLst>
      <p:ext uri="{BB962C8B-B14F-4D97-AF65-F5344CB8AC3E}">
        <p14:creationId xmlns:p14="http://schemas.microsoft.com/office/powerpoint/2010/main" val="14771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4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C_3.58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6360" y="449387"/>
            <a:ext cx="609600" cy="609600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20223"/>
            <a:ext cx="6070186" cy="626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429000" y="1789637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came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14965" y="3741580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knew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29000" y="4141690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left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429000" y="4499339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lost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06943" y="4772998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met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06943" y="5092897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saw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18974" y="5414911"/>
            <a:ext cx="102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spoke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370848" y="5768313"/>
            <a:ext cx="878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taught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441032" y="6036314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wore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63092" y="2465290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got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463092" y="2189747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felt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29000" y="2835913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465096" y="3143661"/>
            <a:ext cx="782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414964" y="3450513"/>
            <a:ext cx="960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heard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9601200" y="1789637"/>
            <a:ext cx="132347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57</a:t>
            </a:r>
            <a:endParaRPr lang="es-AR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9360568" y="3035968"/>
            <a:ext cx="457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485956" y="730555"/>
            <a:ext cx="2286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989093" y="730555"/>
            <a:ext cx="172453" cy="213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2" name="21 CuadroTexto"/>
          <p:cNvSpPr txBox="1"/>
          <p:nvPr/>
        </p:nvSpPr>
        <p:spPr>
          <a:xfrm>
            <a:off x="2370220" y="701238"/>
            <a:ext cx="108284" cy="12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8197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9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04" y="310579"/>
            <a:ext cx="464820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76200"/>
            <a:ext cx="8626475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9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25" y="307577"/>
            <a:ext cx="8067294" cy="624284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72" y="494815"/>
            <a:ext cx="628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26632" y="1583975"/>
            <a:ext cx="866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met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26632" y="1984085"/>
            <a:ext cx="866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left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31430" y="3228944"/>
            <a:ext cx="866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felt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64567" y="4497451"/>
            <a:ext cx="164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wear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16968" y="4846550"/>
            <a:ext cx="166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meet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697704" y="5208623"/>
            <a:ext cx="206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d</a:t>
            </a:r>
            <a:r>
              <a:rPr lang="es-MX" b="1" dirty="0" err="1" smtClean="0">
                <a:solidFill>
                  <a:srgbClr val="FF0000"/>
                </a:solidFill>
              </a:rPr>
              <a:t>id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you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get</a:t>
            </a:r>
            <a:r>
              <a:rPr lang="es-MX" b="1" dirty="0" smtClean="0">
                <a:solidFill>
                  <a:srgbClr val="FF0000"/>
                </a:solidFill>
              </a:rPr>
              <a:t>  home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64567" y="5585195"/>
            <a:ext cx="1536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26632" y="5906379"/>
            <a:ext cx="1628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have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077326" y="2930387"/>
            <a:ext cx="866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got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763123" y="2615862"/>
            <a:ext cx="866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saw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329988" y="2299974"/>
            <a:ext cx="866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had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892714" y="1984085"/>
            <a:ext cx="98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bought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9212179" y="1487449"/>
            <a:ext cx="2286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388014" y="494815"/>
            <a:ext cx="2286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8983579" y="803412"/>
            <a:ext cx="2286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906751" y="814227"/>
            <a:ext cx="2286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0" name="19 CuadroTexto"/>
          <p:cNvSpPr txBox="1"/>
          <p:nvPr/>
        </p:nvSpPr>
        <p:spPr>
          <a:xfrm>
            <a:off x="7551820" y="368547"/>
            <a:ext cx="2286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0860505" y="2044152"/>
            <a:ext cx="2286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629396" y="3629053"/>
            <a:ext cx="114300" cy="92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3" name="22 CuadroTexto"/>
          <p:cNvSpPr txBox="1"/>
          <p:nvPr/>
        </p:nvSpPr>
        <p:spPr>
          <a:xfrm flipV="1">
            <a:off x="4445668" y="2683006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247147" y="2659698"/>
            <a:ext cx="266700" cy="92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25" name="24 CuadroTexto"/>
          <p:cNvSpPr txBox="1"/>
          <p:nvPr/>
        </p:nvSpPr>
        <p:spPr>
          <a:xfrm>
            <a:off x="7998993" y="1691696"/>
            <a:ext cx="228600" cy="92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7430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72" y="494815"/>
            <a:ext cx="628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58" y="212724"/>
            <a:ext cx="7412038" cy="643096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177717" y="2702623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didn’t</a:t>
            </a:r>
            <a:r>
              <a:rPr lang="es-MX" sz="2000" b="1" u="sng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wear</a:t>
            </a:r>
            <a:r>
              <a:rPr lang="es-MX" sz="2000" b="1" u="sng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</a:rPr>
              <a:t>a red </a:t>
            </a:r>
            <a:r>
              <a:rPr lang="es-MX" sz="2000" b="1" dirty="0" err="1" smtClean="0">
                <a:solidFill>
                  <a:srgbClr val="FF0000"/>
                </a:solidFill>
              </a:rPr>
              <a:t>dress</a:t>
            </a:r>
            <a:r>
              <a:rPr lang="es-MX" sz="2000" b="1" dirty="0" smtClean="0">
                <a:solidFill>
                  <a:srgbClr val="FF0000"/>
                </a:solidFill>
              </a:rPr>
              <a:t>. </a:t>
            </a:r>
            <a:r>
              <a:rPr lang="es-MX" sz="2000" b="1" dirty="0" err="1" smtClean="0">
                <a:solidFill>
                  <a:srgbClr val="FF0000"/>
                </a:solidFill>
              </a:rPr>
              <a:t>She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wore</a:t>
            </a:r>
            <a:r>
              <a:rPr lang="es-MX" sz="2000" b="1" dirty="0" smtClean="0">
                <a:solidFill>
                  <a:srgbClr val="FF0000"/>
                </a:solidFill>
              </a:rPr>
              <a:t> a </a:t>
            </a:r>
            <a:r>
              <a:rPr lang="es-MX" sz="2000" b="1" dirty="0" err="1" smtClean="0">
                <a:solidFill>
                  <a:srgbClr val="FF0000"/>
                </a:solidFill>
              </a:rPr>
              <a:t>blue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dress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213811" y="3617495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I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didn’t</a:t>
            </a:r>
            <a:r>
              <a:rPr lang="es-MX" sz="2000" b="1" u="sng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leave</a:t>
            </a:r>
            <a:r>
              <a:rPr lang="es-MX" sz="2000" b="1" u="sng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work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early</a:t>
            </a:r>
            <a:r>
              <a:rPr lang="es-MX" sz="2000" b="1" dirty="0" smtClean="0">
                <a:solidFill>
                  <a:srgbClr val="FF0000"/>
                </a:solidFill>
              </a:rPr>
              <a:t>. I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left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work</a:t>
            </a:r>
            <a:r>
              <a:rPr lang="es-MX" sz="2000" b="1" dirty="0" smtClean="0">
                <a:solidFill>
                  <a:srgbClr val="FF0000"/>
                </a:solidFill>
              </a:rPr>
              <a:t> late.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177717" y="4431631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didn’t</a:t>
            </a:r>
            <a:r>
              <a:rPr lang="es-MX" sz="2000" b="1" u="sng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go</a:t>
            </a:r>
            <a:r>
              <a:rPr lang="es-MX" sz="2000" b="1" u="sng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train</a:t>
            </a:r>
            <a:r>
              <a:rPr lang="es-MX" sz="2000" b="1" dirty="0" smtClean="0">
                <a:solidFill>
                  <a:srgbClr val="FF0000"/>
                </a:solidFill>
              </a:rPr>
              <a:t>. </a:t>
            </a:r>
            <a:r>
              <a:rPr lang="es-MX" sz="2000" b="1" dirty="0" err="1" smtClean="0">
                <a:solidFill>
                  <a:srgbClr val="FF0000"/>
                </a:solidFill>
              </a:rPr>
              <a:t>We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went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by</a:t>
            </a:r>
            <a:r>
              <a:rPr lang="es-MX" sz="2000" b="1" dirty="0" smtClean="0">
                <a:solidFill>
                  <a:srgbClr val="FF0000"/>
                </a:solidFill>
              </a:rPr>
              <a:t> bus.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13811" y="5221705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He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didn’t</a:t>
            </a:r>
            <a:r>
              <a:rPr lang="es-MX" sz="2000" b="1" u="sng" dirty="0" smtClean="0">
                <a:solidFill>
                  <a:srgbClr val="FF0000"/>
                </a:solidFill>
              </a:rPr>
              <a:t> lose </a:t>
            </a:r>
            <a:r>
              <a:rPr lang="es-MX" sz="2000" b="1" dirty="0" err="1" smtClean="0">
                <a:solidFill>
                  <a:srgbClr val="FF0000"/>
                </a:solidFill>
              </a:rPr>
              <a:t>his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mobile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phone</a:t>
            </a:r>
            <a:r>
              <a:rPr lang="es-MX" sz="2000" b="1" dirty="0" smtClean="0">
                <a:solidFill>
                  <a:srgbClr val="FF0000"/>
                </a:solidFill>
              </a:rPr>
              <a:t>. He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lost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wallet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213811" y="6095999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didn’t</a:t>
            </a:r>
            <a:r>
              <a:rPr lang="es-MX" sz="2000" b="1" u="sng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have</a:t>
            </a:r>
            <a:r>
              <a:rPr lang="es-MX" sz="2000" b="1" u="sng" dirty="0" smtClean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sandwich</a:t>
            </a:r>
            <a:r>
              <a:rPr lang="es-MX" sz="2000" b="1" dirty="0" smtClean="0">
                <a:solidFill>
                  <a:srgbClr val="FF0000"/>
                </a:solidFill>
              </a:rPr>
              <a:t>.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u="sng" dirty="0" err="1" smtClean="0">
                <a:solidFill>
                  <a:srgbClr val="FF0000"/>
                </a:solidFill>
              </a:rPr>
              <a:t>had</a:t>
            </a:r>
            <a:r>
              <a:rPr lang="es-MX" sz="2000" b="1" dirty="0" smtClean="0">
                <a:solidFill>
                  <a:srgbClr val="FF0000"/>
                </a:solidFill>
              </a:rPr>
              <a:t> a salad.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639</Words>
  <Application>Microsoft Office PowerPoint</Application>
  <PresentationFormat>Personalizado</PresentationFormat>
  <Paragraphs>233</Paragraphs>
  <Slides>33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Tema de Office</vt:lpstr>
      <vt:lpstr>1_Tema de Office</vt:lpstr>
      <vt:lpstr>2_Tema de Office</vt:lpstr>
      <vt:lpstr>3_Tema de Office</vt:lpstr>
      <vt:lpstr>4_Tema de Office</vt:lpstr>
      <vt:lpstr>7C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IRREGULAR VERBS</vt:lpstr>
      <vt:lpstr>Presentación de PowerPoint</vt:lpstr>
      <vt:lpstr>Presentación de PowerPoint</vt:lpstr>
      <vt:lpstr>Presentación de PowerPoint</vt:lpstr>
      <vt:lpstr>Key to exercises page 139</vt:lpstr>
      <vt:lpstr>Presentación de PowerPoint</vt:lpstr>
      <vt:lpstr>Presentación de PowerPoint</vt:lpstr>
      <vt:lpstr>Presentación de PowerPoint</vt:lpstr>
      <vt:lpstr>Presentación de PowerPoint</vt:lpstr>
      <vt:lpstr>Key to exercises a) and b) page 51 (workbook) </vt:lpstr>
      <vt:lpstr>Presentación de PowerPoint</vt:lpstr>
      <vt:lpstr>Simple past – Regular and Irregular verbs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7C</dc:title>
  <dc:creator>Gladys</dc:creator>
  <cp:lastModifiedBy>gladysmaba@outlook.com</cp:lastModifiedBy>
  <cp:revision>40</cp:revision>
  <dcterms:created xsi:type="dcterms:W3CDTF">2020-11-24T01:15:18Z</dcterms:created>
  <dcterms:modified xsi:type="dcterms:W3CDTF">2024-05-30T00:48:55Z</dcterms:modified>
</cp:coreProperties>
</file>