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0" r:id="rId3"/>
    <p:sldId id="311" r:id="rId4"/>
    <p:sldId id="312" r:id="rId5"/>
    <p:sldId id="313" r:id="rId6"/>
    <p:sldId id="314" r:id="rId7"/>
    <p:sldId id="315" r:id="rId8"/>
    <p:sldId id="316" r:id="rId9"/>
    <p:sldId id="317" r:id="rId10"/>
    <p:sldId id="318" r:id="rId11"/>
    <p:sldId id="319" r:id="rId12"/>
    <p:sldId id="320" r:id="rId13"/>
    <p:sldId id="322" r:id="rId14"/>
    <p:sldId id="323" r:id="rId15"/>
    <p:sldId id="324" r:id="rId16"/>
    <p:sldId id="325" r:id="rId17"/>
    <p:sldId id="321" r:id="rId18"/>
    <p:sldId id="326" r:id="rId19"/>
    <p:sldId id="299" r:id="rId20"/>
    <p:sldId id="300" r:id="rId21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98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48" autoAdjust="0"/>
    <p:restoredTop sz="94660"/>
  </p:normalViewPr>
  <p:slideViewPr>
    <p:cSldViewPr snapToGrid="0">
      <p:cViewPr>
        <p:scale>
          <a:sx n="70" d="100"/>
          <a:sy n="70" d="100"/>
        </p:scale>
        <p:origin x="-810" y="-2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7AEB6E6-5498-450E-A48E-4033FBECF7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747EDBB1-A594-4D7E-981B-58727D3D3F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B8F779F-BFCA-448C-A873-29138D661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0ECAF-DD54-4B96-81E7-851B3A8E350C}" type="datetimeFigureOut">
              <a:rPr lang="es-AR" smtClean="0"/>
              <a:t>17/3/2026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62C2A0D4-C426-4857-81BA-A85BCAC4F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472FA069-E5BB-405D-BA19-9682B5158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BFC3-E15F-40A9-A19B-741F0E92F24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93908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C9AC64D-E3D1-4415-A5D3-FF75BED0D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4448F76C-37D6-47B2-93D1-FCF51BBEED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DA62A6F-82F7-4683-A8B1-3BE0067C0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0ECAF-DD54-4B96-81E7-851B3A8E350C}" type="datetimeFigureOut">
              <a:rPr lang="es-AR" smtClean="0"/>
              <a:t>17/3/2026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A16A89AF-C4F8-4CB6-8699-ECCC55557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2AFAB56F-2672-47B0-9A1D-B9E1E3F1F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BFC3-E15F-40A9-A19B-741F0E92F24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32517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9D4DDD94-771D-48A1-ABF6-E1A4CBCBF8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58054378-9828-49A3-9975-CD067567BA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7DD6B38-E609-4E29-B40C-FE11348A1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0ECAF-DD54-4B96-81E7-851B3A8E350C}" type="datetimeFigureOut">
              <a:rPr lang="es-AR" smtClean="0"/>
              <a:t>17/3/2026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9C78A4C6-448E-4688-B3BF-B8C40DCE2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B7CF2C7F-B11C-4B05-81E8-1976CB76D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BFC3-E15F-40A9-A19B-741F0E92F24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75709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86C14F1-47AF-4EBF-A83C-416FD6A17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3F2E059B-4E36-49EC-BC34-64B3D9ED4A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726EE575-9B0E-4A2F-B2F4-ADB65526A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0ECAF-DD54-4B96-81E7-851B3A8E350C}" type="datetimeFigureOut">
              <a:rPr lang="es-AR" smtClean="0"/>
              <a:t>17/3/2026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837D6CC6-4CAB-4B51-B034-3320077ED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F44D6FB9-2565-4964-9ACC-190115CB6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BFC3-E15F-40A9-A19B-741F0E92F24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24842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F85FCA6-EB5D-4F1A-8B17-5D4F77726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5C58E947-B305-44F4-83A9-C62E12BAAB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8B6F0208-ACAE-4D25-9C81-2E11B97A0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0ECAF-DD54-4B96-81E7-851B3A8E350C}" type="datetimeFigureOut">
              <a:rPr lang="es-AR" smtClean="0"/>
              <a:t>17/3/2026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2D9E1CEE-2699-40C8-9CA4-CB43C8EE7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18473FC-61D2-48B4-B076-E5A30CB41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BFC3-E15F-40A9-A19B-741F0E92F24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5402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AC8303C-DB58-47D8-946F-4BB7D5DBC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4A18EE21-8D41-451C-ADCD-006E15CADE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091CBA3F-2503-4AA2-8F3A-C00906F2FB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F7E79221-78BE-41BB-8B20-D5CCD7B17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0ECAF-DD54-4B96-81E7-851B3A8E350C}" type="datetimeFigureOut">
              <a:rPr lang="es-AR" smtClean="0"/>
              <a:t>17/3/2026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90C27B08-7690-4157-BB55-9DED47A74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CF9A546F-F18E-4EAC-98A1-F89D66837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BFC3-E15F-40A9-A19B-741F0E92F24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56331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00D298D-1491-448F-98E1-2BA812433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266A195C-B1BA-4FE3-8274-1ECC6DD61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F760A470-5DC5-494E-AEC1-F72E2F059D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BBE37B4A-6072-467F-8EE1-BC7F65AF35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C3E233A2-08AC-496E-9A93-728529296A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A5D5CC4C-67D5-4688-A6D1-E4ACFDD5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0ECAF-DD54-4B96-81E7-851B3A8E350C}" type="datetimeFigureOut">
              <a:rPr lang="es-AR" smtClean="0"/>
              <a:t>17/3/2026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500D4320-3D8C-4C9D-8139-C97A7B721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88496B9F-E8EF-41AA-9407-3F8991EF6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BFC3-E15F-40A9-A19B-741F0E92F24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13494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FDB6469-5FCF-4251-BE01-58EE8D442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BE9ACA07-7344-4340-9354-3E523845C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0ECAF-DD54-4B96-81E7-851B3A8E350C}" type="datetimeFigureOut">
              <a:rPr lang="es-AR" smtClean="0"/>
              <a:t>17/3/2026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F92FBB39-55B7-47EA-99BB-AD49E446C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01FF60E9-AA6F-4933-8A1F-4910D2B41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BFC3-E15F-40A9-A19B-741F0E92F24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03147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0C2D3296-1C9B-4BDD-AF9A-66B5D9D86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0ECAF-DD54-4B96-81E7-851B3A8E350C}" type="datetimeFigureOut">
              <a:rPr lang="es-AR" smtClean="0"/>
              <a:t>17/3/2026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7667B90A-6395-4195-9B1C-946FDE533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0810948F-3D73-419C-86CC-BEA43888E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BFC3-E15F-40A9-A19B-741F0E92F24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20886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E67DA35-7D74-4641-B930-800460A23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734F030-8CFA-4A38-B352-97D17EAF6B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0025C219-BE10-463F-88A3-0FA3E4D04F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08994508-9A4A-4621-8550-0E74F7BC0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0ECAF-DD54-4B96-81E7-851B3A8E350C}" type="datetimeFigureOut">
              <a:rPr lang="es-AR" smtClean="0"/>
              <a:t>17/3/2026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6DCC8EDC-D69E-4E3B-A766-48B217DD3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5E320044-9E7C-446F-A34E-E5AF753F5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BFC3-E15F-40A9-A19B-741F0E92F24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58176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95742B1-1486-42D6-9F4C-ABE643C47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FA287BC4-1444-45D2-8422-9024E2EA7B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B40BEC95-7FAF-4BD0-80E9-08001C087D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1BFCDA72-AD8A-4747-B0FC-16744DE0A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0ECAF-DD54-4B96-81E7-851B3A8E350C}" type="datetimeFigureOut">
              <a:rPr lang="es-AR" smtClean="0"/>
              <a:t>17/3/2026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84EACC32-E283-4692-B6C7-20D719F99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260A3074-2772-4D0A-8947-091A5D7EE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BFC3-E15F-40A9-A19B-741F0E92F24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45919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2440668E-26AC-4EF6-B0BD-7D6166F35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F53D58F2-69CE-4BBF-BCB2-B179C4E19B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322B82A3-849B-46C6-A2A1-FF5167FB8E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0ECAF-DD54-4B96-81E7-851B3A8E350C}" type="datetimeFigureOut">
              <a:rPr lang="es-AR" smtClean="0"/>
              <a:t>17/3/2026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57C0ADF1-AC99-4AC8-902F-5700EC447D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66AAA39-6A3C-48FD-87B5-87E20F1BEC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3BFC3-E15F-40A9-A19B-741F0E92F24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32644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3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4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3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471" y="660995"/>
            <a:ext cx="9857941" cy="164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3238501"/>
            <a:ext cx="269240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4756" y="1813139"/>
            <a:ext cx="2857500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0571543" y="491960"/>
            <a:ext cx="833437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Page 14</a:t>
            </a:r>
            <a:endParaRPr lang="es-AR" sz="2000" b="1" dirty="0"/>
          </a:p>
        </p:txBody>
      </p:sp>
    </p:spTree>
    <p:extLst>
      <p:ext uri="{BB962C8B-B14F-4D97-AF65-F5344CB8AC3E}">
        <p14:creationId xmlns:p14="http://schemas.microsoft.com/office/powerpoint/2010/main" val="419273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43" y="1514903"/>
            <a:ext cx="10578974" cy="4782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ElemSB_2.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41122" y="367353"/>
            <a:ext cx="609600" cy="60960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376666" y="269067"/>
            <a:ext cx="833437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Page 126</a:t>
            </a:r>
            <a:endParaRPr lang="es-AR" sz="2000" b="1" dirty="0"/>
          </a:p>
        </p:txBody>
      </p:sp>
    </p:spTree>
    <p:extLst>
      <p:ext uri="{BB962C8B-B14F-4D97-AF65-F5344CB8AC3E}">
        <p14:creationId xmlns:p14="http://schemas.microsoft.com/office/powerpoint/2010/main" val="390180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16" y="341194"/>
            <a:ext cx="7789369" cy="3043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112" y="3680472"/>
            <a:ext cx="5904007" cy="2742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0339532" y="378249"/>
            <a:ext cx="833437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Page 126</a:t>
            </a:r>
            <a:endParaRPr lang="es-AR" sz="2000" b="1" dirty="0"/>
          </a:p>
        </p:txBody>
      </p:sp>
    </p:spTree>
    <p:extLst>
      <p:ext uri="{BB962C8B-B14F-4D97-AF65-F5344CB8AC3E}">
        <p14:creationId xmlns:p14="http://schemas.microsoft.com/office/powerpoint/2010/main" val="251591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050" y="343222"/>
            <a:ext cx="7278309" cy="596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561833" y="848436"/>
            <a:ext cx="7506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200" b="1" i="1" dirty="0">
              <a:solidFill>
                <a:srgbClr val="0070C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082116" y="4980448"/>
            <a:ext cx="7506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i="1" dirty="0" err="1" smtClean="0">
                <a:solidFill>
                  <a:srgbClr val="0070C0"/>
                </a:solidFill>
              </a:rPr>
              <a:t>an</a:t>
            </a:r>
            <a:endParaRPr lang="es-AR" sz="2200" b="1" i="1" dirty="0">
              <a:solidFill>
                <a:srgbClr val="0070C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997957" y="2207370"/>
            <a:ext cx="7506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i="1" dirty="0" smtClean="0">
                <a:solidFill>
                  <a:srgbClr val="0070C0"/>
                </a:solidFill>
              </a:rPr>
              <a:t>a</a:t>
            </a:r>
            <a:endParaRPr lang="es-AR" sz="2200" b="1" i="1" dirty="0">
              <a:solidFill>
                <a:srgbClr val="0070C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2997957" y="2634690"/>
            <a:ext cx="7506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i="1" dirty="0" smtClean="0">
                <a:solidFill>
                  <a:srgbClr val="0070C0"/>
                </a:solidFill>
              </a:rPr>
              <a:t>a</a:t>
            </a:r>
            <a:endParaRPr lang="es-AR" sz="2200" b="1" i="1" dirty="0">
              <a:solidFill>
                <a:srgbClr val="0070C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2997958" y="3065577"/>
            <a:ext cx="8734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i="1" dirty="0" err="1" smtClean="0">
                <a:solidFill>
                  <a:srgbClr val="0070C0"/>
                </a:solidFill>
              </a:rPr>
              <a:t>an</a:t>
            </a:r>
            <a:endParaRPr lang="es-AR" sz="2200" b="1" i="1" dirty="0">
              <a:solidFill>
                <a:srgbClr val="0070C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3059373" y="3496463"/>
            <a:ext cx="7506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i="1" dirty="0" smtClean="0">
                <a:solidFill>
                  <a:srgbClr val="0070C0"/>
                </a:solidFill>
              </a:rPr>
              <a:t>a</a:t>
            </a:r>
            <a:endParaRPr lang="es-AR" sz="2200" b="1" i="1" dirty="0">
              <a:solidFill>
                <a:srgbClr val="0070C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3059373" y="3818168"/>
            <a:ext cx="7506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i="1" dirty="0" smtClean="0">
                <a:solidFill>
                  <a:srgbClr val="0070C0"/>
                </a:solidFill>
              </a:rPr>
              <a:t>a</a:t>
            </a:r>
            <a:endParaRPr lang="es-AR" sz="2200" b="1" i="1" dirty="0">
              <a:solidFill>
                <a:srgbClr val="0070C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3068471" y="4562901"/>
            <a:ext cx="7506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i="1" dirty="0" smtClean="0">
                <a:solidFill>
                  <a:srgbClr val="0070C0"/>
                </a:solidFill>
              </a:rPr>
              <a:t>a</a:t>
            </a:r>
            <a:endParaRPr lang="es-AR" sz="2200" b="1" i="1" dirty="0">
              <a:solidFill>
                <a:srgbClr val="0070C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3086667" y="5381766"/>
            <a:ext cx="7506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i="1" dirty="0" smtClean="0">
                <a:solidFill>
                  <a:srgbClr val="0070C0"/>
                </a:solidFill>
              </a:rPr>
              <a:t>a</a:t>
            </a:r>
            <a:endParaRPr lang="es-AR" sz="2200" b="1" i="1" dirty="0">
              <a:solidFill>
                <a:srgbClr val="0070C0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082117" y="5812653"/>
            <a:ext cx="7506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i="1" dirty="0" smtClean="0">
                <a:solidFill>
                  <a:srgbClr val="0070C0"/>
                </a:solidFill>
              </a:rPr>
              <a:t>a</a:t>
            </a:r>
            <a:endParaRPr lang="es-AR" sz="2200" b="1" i="1" dirty="0">
              <a:solidFill>
                <a:srgbClr val="0070C0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3068470" y="4155742"/>
            <a:ext cx="7506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i="1" dirty="0" err="1" smtClean="0">
                <a:solidFill>
                  <a:srgbClr val="0070C0"/>
                </a:solidFill>
              </a:rPr>
              <a:t>an</a:t>
            </a:r>
            <a:endParaRPr lang="es-AR" sz="2200" b="1" i="1" dirty="0">
              <a:solidFill>
                <a:srgbClr val="0070C0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6425820" y="2230114"/>
            <a:ext cx="14375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i="1" dirty="0" err="1" smtClean="0">
                <a:solidFill>
                  <a:srgbClr val="0070C0"/>
                </a:solidFill>
              </a:rPr>
              <a:t>windows</a:t>
            </a:r>
            <a:endParaRPr lang="es-AR" sz="2200" b="1" i="1" dirty="0">
              <a:solidFill>
                <a:srgbClr val="0070C0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6425820" y="2638257"/>
            <a:ext cx="14375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i="1" dirty="0" err="1" smtClean="0">
                <a:solidFill>
                  <a:srgbClr val="0070C0"/>
                </a:solidFill>
              </a:rPr>
              <a:t>keys</a:t>
            </a:r>
            <a:endParaRPr lang="es-AR" sz="2200" b="1" i="1" dirty="0">
              <a:solidFill>
                <a:srgbClr val="0070C0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6425820" y="3059732"/>
            <a:ext cx="26772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i="1" dirty="0" err="1">
                <a:solidFill>
                  <a:srgbClr val="0070C0"/>
                </a:solidFill>
              </a:rPr>
              <a:t>i</a:t>
            </a:r>
            <a:r>
              <a:rPr lang="es-MX" sz="2200" b="1" i="1" dirty="0" err="1" smtClean="0">
                <a:solidFill>
                  <a:srgbClr val="0070C0"/>
                </a:solidFill>
              </a:rPr>
              <a:t>dentity</a:t>
            </a:r>
            <a:r>
              <a:rPr lang="es-MX" sz="2200" b="1" i="1" dirty="0" smtClean="0">
                <a:solidFill>
                  <a:srgbClr val="0070C0"/>
                </a:solidFill>
              </a:rPr>
              <a:t> </a:t>
            </a:r>
            <a:r>
              <a:rPr lang="es-MX" sz="2200" b="1" i="1" dirty="0" err="1" smtClean="0">
                <a:solidFill>
                  <a:srgbClr val="0070C0"/>
                </a:solidFill>
              </a:rPr>
              <a:t>cards</a:t>
            </a:r>
            <a:endParaRPr lang="es-AR" sz="2200" b="1" i="1" dirty="0">
              <a:solidFill>
                <a:srgbClr val="0070C0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6425820" y="3387281"/>
            <a:ext cx="14375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i="1" dirty="0" err="1" smtClean="0">
                <a:solidFill>
                  <a:srgbClr val="0070C0"/>
                </a:solidFill>
              </a:rPr>
              <a:t>countries</a:t>
            </a:r>
            <a:endParaRPr lang="es-AR" sz="2200" b="1" i="1" dirty="0">
              <a:solidFill>
                <a:srgbClr val="0070C0"/>
              </a:solidFill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6425820" y="3759954"/>
            <a:ext cx="14375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i="1" dirty="0" err="1" smtClean="0">
                <a:solidFill>
                  <a:srgbClr val="0070C0"/>
                </a:solidFill>
              </a:rPr>
              <a:t>watches</a:t>
            </a:r>
            <a:endParaRPr lang="es-AR" sz="2200" b="1" i="1" dirty="0">
              <a:solidFill>
                <a:srgbClr val="0070C0"/>
              </a:solidFill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6455390" y="4249055"/>
            <a:ext cx="14375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i="1" dirty="0" err="1" smtClean="0">
                <a:solidFill>
                  <a:srgbClr val="0070C0"/>
                </a:solidFill>
              </a:rPr>
              <a:t>exercises</a:t>
            </a:r>
            <a:endParaRPr lang="es-AR" sz="2200" b="1" i="1" dirty="0">
              <a:solidFill>
                <a:srgbClr val="0070C0"/>
              </a:solidFill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6459938" y="4586629"/>
            <a:ext cx="14375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i="1" dirty="0" err="1" smtClean="0">
                <a:solidFill>
                  <a:srgbClr val="0070C0"/>
                </a:solidFill>
              </a:rPr>
              <a:t>people</a:t>
            </a:r>
            <a:endParaRPr lang="es-AR" sz="2200" b="1" i="1" dirty="0">
              <a:solidFill>
                <a:srgbClr val="0070C0"/>
              </a:solidFill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6455389" y="4980447"/>
            <a:ext cx="14375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i="1" dirty="0" smtClean="0">
                <a:solidFill>
                  <a:srgbClr val="0070C0"/>
                </a:solidFill>
              </a:rPr>
              <a:t>emails</a:t>
            </a:r>
            <a:endParaRPr lang="es-AR" sz="2200" b="1" i="1" dirty="0">
              <a:solidFill>
                <a:srgbClr val="0070C0"/>
              </a:solidFill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6498607" y="5411335"/>
            <a:ext cx="14375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i="1" dirty="0" smtClean="0">
                <a:solidFill>
                  <a:srgbClr val="0070C0"/>
                </a:solidFill>
              </a:rPr>
              <a:t>boxes</a:t>
            </a:r>
            <a:endParaRPr lang="es-AR" sz="2200" b="1" i="1" dirty="0">
              <a:solidFill>
                <a:srgbClr val="0070C0"/>
              </a:solidFill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6498607" y="5812652"/>
            <a:ext cx="14375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i="1" dirty="0" err="1" smtClean="0">
                <a:solidFill>
                  <a:srgbClr val="0070C0"/>
                </a:solidFill>
              </a:rPr>
              <a:t>women</a:t>
            </a:r>
            <a:endParaRPr lang="es-AR" sz="2200" b="1" i="1" dirty="0">
              <a:solidFill>
                <a:srgbClr val="0070C0"/>
              </a:solidFill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10339532" y="391897"/>
            <a:ext cx="833437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Page 127</a:t>
            </a:r>
            <a:endParaRPr lang="es-AR" sz="2000" b="1" dirty="0"/>
          </a:p>
        </p:txBody>
      </p:sp>
    </p:spTree>
    <p:extLst>
      <p:ext uri="{BB962C8B-B14F-4D97-AF65-F5344CB8AC3E}">
        <p14:creationId xmlns:p14="http://schemas.microsoft.com/office/powerpoint/2010/main" val="3913418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8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434" y="609432"/>
            <a:ext cx="9873049" cy="5628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7290179" y="1408078"/>
            <a:ext cx="3630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400" b="1" i="1" dirty="0">
              <a:solidFill>
                <a:srgbClr val="0070C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105113" y="5545624"/>
            <a:ext cx="3630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i="1" dirty="0" err="1" smtClean="0">
                <a:solidFill>
                  <a:srgbClr val="0070C0"/>
                </a:solidFill>
              </a:rPr>
              <a:t>It’s</a:t>
            </a:r>
            <a:r>
              <a:rPr lang="es-MX" sz="2400" b="1" i="1" dirty="0" smtClean="0">
                <a:solidFill>
                  <a:srgbClr val="0070C0"/>
                </a:solidFill>
              </a:rPr>
              <a:t>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an</a:t>
            </a:r>
            <a:r>
              <a:rPr lang="es-MX" sz="2400" b="1" i="1" dirty="0" smtClean="0">
                <a:solidFill>
                  <a:srgbClr val="0070C0"/>
                </a:solidFill>
              </a:rPr>
              <a:t>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egg</a:t>
            </a:r>
            <a:r>
              <a:rPr lang="es-MX" sz="2400" b="1" i="1" dirty="0" smtClean="0">
                <a:solidFill>
                  <a:srgbClr val="0070C0"/>
                </a:solidFill>
              </a:rPr>
              <a:t>.</a:t>
            </a:r>
            <a:endParaRPr lang="es-AR" sz="2400" b="1" i="1" dirty="0">
              <a:solidFill>
                <a:srgbClr val="0070C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4105115" y="5083959"/>
            <a:ext cx="3630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i="1" dirty="0" err="1" smtClean="0">
                <a:solidFill>
                  <a:srgbClr val="0070C0"/>
                </a:solidFill>
              </a:rPr>
              <a:t>It’s</a:t>
            </a:r>
            <a:r>
              <a:rPr lang="es-MX" sz="2400" b="1" i="1" dirty="0" smtClean="0">
                <a:solidFill>
                  <a:srgbClr val="0070C0"/>
                </a:solidFill>
              </a:rPr>
              <a:t> a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coin</a:t>
            </a:r>
            <a:r>
              <a:rPr lang="es-MX" sz="2400" b="1" i="1" dirty="0" smtClean="0">
                <a:solidFill>
                  <a:srgbClr val="0070C0"/>
                </a:solidFill>
              </a:rPr>
              <a:t>.</a:t>
            </a:r>
            <a:endParaRPr lang="es-AR" sz="2400" b="1" i="1" dirty="0">
              <a:solidFill>
                <a:srgbClr val="0070C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105114" y="4740405"/>
            <a:ext cx="3630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i="1" dirty="0" err="1" smtClean="0">
                <a:solidFill>
                  <a:srgbClr val="0070C0"/>
                </a:solidFill>
              </a:rPr>
              <a:t>They’re</a:t>
            </a:r>
            <a:r>
              <a:rPr lang="es-MX" sz="2400" b="1" i="1" dirty="0" smtClean="0">
                <a:solidFill>
                  <a:srgbClr val="0070C0"/>
                </a:solidFill>
              </a:rPr>
              <a:t>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diaries</a:t>
            </a:r>
            <a:endParaRPr lang="es-AR" sz="2400" b="1" i="1" dirty="0">
              <a:solidFill>
                <a:srgbClr val="0070C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4168805" y="1869742"/>
            <a:ext cx="3630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i="1" dirty="0" err="1" smtClean="0">
                <a:solidFill>
                  <a:srgbClr val="0070C0"/>
                </a:solidFill>
              </a:rPr>
              <a:t>They’re</a:t>
            </a:r>
            <a:r>
              <a:rPr lang="es-MX" sz="2400" b="1" i="1" dirty="0" smtClean="0">
                <a:solidFill>
                  <a:srgbClr val="0070C0"/>
                </a:solidFill>
              </a:rPr>
              <a:t>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children</a:t>
            </a:r>
            <a:r>
              <a:rPr lang="es-MX" sz="2400" b="1" i="1" dirty="0" smtClean="0">
                <a:solidFill>
                  <a:srgbClr val="0070C0"/>
                </a:solidFill>
              </a:rPr>
              <a:t>.</a:t>
            </a:r>
            <a:endParaRPr lang="es-AR" sz="2400" b="1" i="1" dirty="0">
              <a:solidFill>
                <a:srgbClr val="0070C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4168805" y="2222223"/>
            <a:ext cx="3630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i="1" dirty="0" err="1" smtClean="0">
                <a:solidFill>
                  <a:srgbClr val="0070C0"/>
                </a:solidFill>
              </a:rPr>
              <a:t>It’s</a:t>
            </a:r>
            <a:r>
              <a:rPr lang="es-MX" sz="2400" b="1" i="1" dirty="0" smtClean="0">
                <a:solidFill>
                  <a:srgbClr val="0070C0"/>
                </a:solidFill>
              </a:rPr>
              <a:t> a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purse</a:t>
            </a:r>
            <a:r>
              <a:rPr lang="es-MX" sz="2400" b="1" i="1" dirty="0" smtClean="0">
                <a:solidFill>
                  <a:srgbClr val="0070C0"/>
                </a:solidFill>
              </a:rPr>
              <a:t>.</a:t>
            </a:r>
            <a:endParaRPr lang="es-AR" sz="2400" b="1" i="1" dirty="0">
              <a:solidFill>
                <a:srgbClr val="0070C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442579" y="1560478"/>
            <a:ext cx="3630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400" b="1" i="1" dirty="0">
              <a:solidFill>
                <a:srgbClr val="0070C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4168805" y="2700990"/>
            <a:ext cx="3630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i="1" dirty="0" err="1" smtClean="0">
                <a:solidFill>
                  <a:srgbClr val="0070C0"/>
                </a:solidFill>
              </a:rPr>
              <a:t>They’re</a:t>
            </a:r>
            <a:r>
              <a:rPr lang="es-MX" sz="2400" b="1" i="1" dirty="0" smtClean="0">
                <a:solidFill>
                  <a:srgbClr val="0070C0"/>
                </a:solidFill>
              </a:rPr>
              <a:t>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men</a:t>
            </a:r>
            <a:r>
              <a:rPr lang="es-MX" sz="2400" b="1" i="1" dirty="0" smtClean="0">
                <a:solidFill>
                  <a:srgbClr val="0070C0"/>
                </a:solidFill>
              </a:rPr>
              <a:t>.</a:t>
            </a:r>
            <a:endParaRPr lang="es-AR" sz="2400" b="1" i="1" dirty="0">
              <a:solidFill>
                <a:srgbClr val="0070C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4168805" y="3162655"/>
            <a:ext cx="3630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i="1" dirty="0" err="1" smtClean="0">
                <a:solidFill>
                  <a:srgbClr val="0070C0"/>
                </a:solidFill>
              </a:rPr>
              <a:t>It’s</a:t>
            </a:r>
            <a:r>
              <a:rPr lang="es-MX" sz="2400" b="1" i="1" dirty="0" smtClean="0">
                <a:solidFill>
                  <a:srgbClr val="0070C0"/>
                </a:solidFill>
              </a:rPr>
              <a:t>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an</a:t>
            </a:r>
            <a:r>
              <a:rPr lang="es-MX" sz="2400" b="1" i="1" dirty="0" smtClean="0">
                <a:solidFill>
                  <a:srgbClr val="0070C0"/>
                </a:solidFill>
              </a:rPr>
              <a:t>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umbrella</a:t>
            </a:r>
            <a:r>
              <a:rPr lang="es-MX" sz="2400" b="1" i="1" dirty="0" smtClean="0">
                <a:solidFill>
                  <a:srgbClr val="0070C0"/>
                </a:solidFill>
              </a:rPr>
              <a:t>.</a:t>
            </a:r>
            <a:endParaRPr lang="es-AR" sz="2400" b="1" i="1" dirty="0">
              <a:solidFill>
                <a:srgbClr val="0070C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4168805" y="3528785"/>
            <a:ext cx="3630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i="1" dirty="0" err="1" smtClean="0">
                <a:solidFill>
                  <a:srgbClr val="0070C0"/>
                </a:solidFill>
              </a:rPr>
              <a:t>They’re</a:t>
            </a:r>
            <a:r>
              <a:rPr lang="es-MX" sz="2400" b="1" i="1" dirty="0" smtClean="0">
                <a:solidFill>
                  <a:srgbClr val="0070C0"/>
                </a:solidFill>
              </a:rPr>
              <a:t>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sunglasses</a:t>
            </a:r>
            <a:r>
              <a:rPr lang="es-MX" sz="2400" b="1" i="1" dirty="0" smtClean="0">
                <a:solidFill>
                  <a:srgbClr val="0070C0"/>
                </a:solidFill>
              </a:rPr>
              <a:t>.</a:t>
            </a:r>
            <a:endParaRPr lang="es-AR" sz="2400" b="1" i="1" dirty="0">
              <a:solidFill>
                <a:srgbClr val="0070C0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4105115" y="3990450"/>
            <a:ext cx="3630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i="1" dirty="0" err="1" smtClean="0">
                <a:solidFill>
                  <a:srgbClr val="0070C0"/>
                </a:solidFill>
              </a:rPr>
              <a:t>They’re</a:t>
            </a:r>
            <a:r>
              <a:rPr lang="es-MX" sz="2400" b="1" i="1" dirty="0" smtClean="0">
                <a:solidFill>
                  <a:srgbClr val="0070C0"/>
                </a:solidFill>
              </a:rPr>
              <a:t>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scissors</a:t>
            </a:r>
            <a:r>
              <a:rPr lang="es-MX" sz="2400" b="1" i="1" dirty="0" smtClean="0">
                <a:solidFill>
                  <a:srgbClr val="0070C0"/>
                </a:solidFill>
              </a:rPr>
              <a:t>.</a:t>
            </a:r>
            <a:endParaRPr lang="es-AR" sz="2400" b="1" i="1" dirty="0">
              <a:solidFill>
                <a:srgbClr val="0070C0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4105115" y="4336277"/>
            <a:ext cx="3630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i="1" dirty="0" err="1" smtClean="0">
                <a:solidFill>
                  <a:srgbClr val="0070C0"/>
                </a:solidFill>
              </a:rPr>
              <a:t>It’s</a:t>
            </a:r>
            <a:r>
              <a:rPr lang="es-MX" sz="2400" b="1" i="1" dirty="0" smtClean="0">
                <a:solidFill>
                  <a:srgbClr val="0070C0"/>
                </a:solidFill>
              </a:rPr>
              <a:t> a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charger</a:t>
            </a:r>
            <a:r>
              <a:rPr lang="es-MX" sz="2400" b="1" i="1" dirty="0" smtClean="0">
                <a:solidFill>
                  <a:srgbClr val="0070C0"/>
                </a:solidFill>
              </a:rPr>
              <a:t>.</a:t>
            </a:r>
            <a:endParaRPr lang="es-AR" sz="2400" b="1" i="1" dirty="0">
              <a:solidFill>
                <a:srgbClr val="0070C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4004" y="1370622"/>
            <a:ext cx="89693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943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3" grpId="0"/>
      <p:bldP spid="14" grpId="0"/>
      <p:bldP spid="15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7290179" y="1408078"/>
            <a:ext cx="3630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400" b="1" i="1" dirty="0">
              <a:solidFill>
                <a:srgbClr val="0070C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11" y="203536"/>
            <a:ext cx="6149738" cy="651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EF4e_ElemSB_2.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12573" y="558420"/>
            <a:ext cx="609600" cy="609600"/>
          </a:xfrm>
          <a:prstGeom prst="rect">
            <a:avLst/>
          </a:prstGeom>
        </p:spPr>
      </p:pic>
      <p:pic>
        <p:nvPicPr>
          <p:cNvPr id="6" name="EF4e_ElemSB_2.4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21755" y="4734636"/>
            <a:ext cx="609600" cy="609600"/>
          </a:xfrm>
          <a:prstGeom prst="rect">
            <a:avLst/>
          </a:prstGeom>
        </p:spPr>
      </p:pic>
      <p:sp>
        <p:nvSpPr>
          <p:cNvPr id="7" name="6 Elipse"/>
          <p:cNvSpPr/>
          <p:nvPr/>
        </p:nvSpPr>
        <p:spPr>
          <a:xfrm>
            <a:off x="1637731" y="5704764"/>
            <a:ext cx="982639" cy="504967"/>
          </a:xfrm>
          <a:prstGeom prst="ellipse">
            <a:avLst/>
          </a:prstGeom>
          <a:noFill/>
          <a:ln w="28575">
            <a:solidFill>
              <a:srgbClr val="E098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8 Elipse"/>
          <p:cNvSpPr/>
          <p:nvPr/>
        </p:nvSpPr>
        <p:spPr>
          <a:xfrm>
            <a:off x="3712190" y="6061881"/>
            <a:ext cx="982639" cy="504967"/>
          </a:xfrm>
          <a:prstGeom prst="ellipse">
            <a:avLst/>
          </a:prstGeom>
          <a:noFill/>
          <a:ln w="28575">
            <a:solidFill>
              <a:srgbClr val="E098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9 Elipse"/>
          <p:cNvSpPr/>
          <p:nvPr/>
        </p:nvSpPr>
        <p:spPr>
          <a:xfrm>
            <a:off x="3712191" y="5704764"/>
            <a:ext cx="982639" cy="504967"/>
          </a:xfrm>
          <a:prstGeom prst="ellipse">
            <a:avLst/>
          </a:prstGeom>
          <a:noFill/>
          <a:ln w="28575">
            <a:solidFill>
              <a:srgbClr val="E098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10 Elipse"/>
          <p:cNvSpPr/>
          <p:nvPr/>
        </p:nvSpPr>
        <p:spPr>
          <a:xfrm>
            <a:off x="5745707" y="5704764"/>
            <a:ext cx="982639" cy="504967"/>
          </a:xfrm>
          <a:prstGeom prst="ellipse">
            <a:avLst/>
          </a:prstGeom>
          <a:noFill/>
          <a:ln w="28575">
            <a:solidFill>
              <a:srgbClr val="E098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11 CuadroTexto"/>
          <p:cNvSpPr txBox="1"/>
          <p:nvPr/>
        </p:nvSpPr>
        <p:spPr>
          <a:xfrm>
            <a:off x="7877033" y="358365"/>
            <a:ext cx="1228298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Page  15</a:t>
            </a:r>
            <a:endParaRPr lang="es-AR" sz="2000" b="1" dirty="0"/>
          </a:p>
        </p:txBody>
      </p:sp>
    </p:spTree>
    <p:extLst>
      <p:ext uri="{BB962C8B-B14F-4D97-AF65-F5344CB8AC3E}">
        <p14:creationId xmlns:p14="http://schemas.microsoft.com/office/powerpoint/2010/main" val="107495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54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86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314" y="518614"/>
            <a:ext cx="5998049" cy="5901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348" y="47530"/>
            <a:ext cx="4048125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69" y="2300312"/>
            <a:ext cx="6280445" cy="1168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2919720" y="2172268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err="1" smtClean="0">
                <a:solidFill>
                  <a:srgbClr val="FF0000"/>
                </a:solidFill>
              </a:rPr>
              <a:t>on</a:t>
            </a:r>
            <a:endParaRPr lang="es-AR" sz="2800" b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3711291" y="2623179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smtClean="0">
                <a:solidFill>
                  <a:srgbClr val="FF0000"/>
                </a:solidFill>
              </a:rPr>
              <a:t>in</a:t>
            </a:r>
            <a:endParaRPr lang="es-AR" sz="2800" b="1" dirty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2172955" y="2946047"/>
            <a:ext cx="1493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err="1" smtClean="0">
                <a:solidFill>
                  <a:srgbClr val="FF0000"/>
                </a:solidFill>
              </a:rPr>
              <a:t>under</a:t>
            </a:r>
            <a:endParaRPr lang="es-AR" sz="2800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02526" y="314170"/>
            <a:ext cx="1228298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Page  15</a:t>
            </a:r>
            <a:endParaRPr lang="es-AR" sz="2000" b="1" dirty="0"/>
          </a:p>
        </p:txBody>
      </p:sp>
    </p:spTree>
    <p:extLst>
      <p:ext uri="{BB962C8B-B14F-4D97-AF65-F5344CB8AC3E}">
        <p14:creationId xmlns:p14="http://schemas.microsoft.com/office/powerpoint/2010/main" val="163896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66" y="164327"/>
            <a:ext cx="4926842" cy="635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6329810" y="351146"/>
            <a:ext cx="53463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  -   </a:t>
            </a:r>
            <a:r>
              <a:rPr lang="es-E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on</a:t>
            </a:r>
            <a:r>
              <a:rPr lang="es-E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-   </a:t>
            </a:r>
            <a:r>
              <a:rPr lang="es-E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under</a:t>
            </a:r>
            <a:endParaRPr lang="es-E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461" y="3562065"/>
            <a:ext cx="8186539" cy="595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933655" y="427532"/>
            <a:ext cx="1228298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Page  108</a:t>
            </a:r>
            <a:endParaRPr lang="es-AR" sz="2000" b="1" dirty="0"/>
          </a:p>
        </p:txBody>
      </p:sp>
    </p:spTree>
    <p:extLst>
      <p:ext uri="{BB962C8B-B14F-4D97-AF65-F5344CB8AC3E}">
        <p14:creationId xmlns:p14="http://schemas.microsoft.com/office/powerpoint/2010/main" val="368160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54" y="1729569"/>
            <a:ext cx="5784934" cy="97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406680" y="364794"/>
            <a:ext cx="53463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  -   </a:t>
            </a:r>
            <a:r>
              <a:rPr lang="es-E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on</a:t>
            </a:r>
            <a:r>
              <a:rPr lang="es-E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-   </a:t>
            </a:r>
            <a:r>
              <a:rPr lang="es-E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under</a:t>
            </a:r>
            <a:endParaRPr lang="es-E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869" y="249195"/>
            <a:ext cx="4885898" cy="6247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10249469" y="266366"/>
            <a:ext cx="1228298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Page  103</a:t>
            </a:r>
            <a:endParaRPr lang="es-AR" sz="2000" b="1" dirty="0"/>
          </a:p>
        </p:txBody>
      </p:sp>
    </p:spTree>
    <p:extLst>
      <p:ext uri="{BB962C8B-B14F-4D97-AF65-F5344CB8AC3E}">
        <p14:creationId xmlns:p14="http://schemas.microsoft.com/office/powerpoint/2010/main" val="252207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518" y="682389"/>
            <a:ext cx="8531327" cy="4839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ElemSB_2.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92687" y="536813"/>
            <a:ext cx="609600" cy="60960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1924334" y="2579427"/>
            <a:ext cx="327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/>
              <a:t>3</a:t>
            </a:r>
            <a:endParaRPr lang="es-AR" sz="2000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1924334" y="4560627"/>
            <a:ext cx="327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/>
              <a:t>2</a:t>
            </a:r>
            <a:endParaRPr lang="es-AR" sz="2000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1912960" y="3550693"/>
            <a:ext cx="327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1</a:t>
            </a:r>
            <a:endParaRPr lang="es-AR" sz="2000" b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8641308" y="1778758"/>
            <a:ext cx="3302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4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5709314" y="3518624"/>
            <a:ext cx="58639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MX" sz="2400" b="1" i="1" dirty="0" err="1" smtClean="0">
                <a:solidFill>
                  <a:schemeClr val="bg1">
                    <a:lumMod val="50000"/>
                  </a:schemeClr>
                </a:solidFill>
              </a:rPr>
              <a:t>some</a:t>
            </a:r>
            <a:r>
              <a:rPr lang="es-MX" sz="2400" b="1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MX" sz="2400" b="1" i="1" dirty="0" err="1" smtClean="0">
                <a:solidFill>
                  <a:schemeClr val="bg1">
                    <a:lumMod val="50000"/>
                  </a:schemeClr>
                </a:solidFill>
              </a:rPr>
              <a:t>pens</a:t>
            </a:r>
            <a:r>
              <a:rPr lang="es-MX" sz="2400" b="1" i="1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s-MX" sz="2400" b="1" i="1" dirty="0" err="1" smtClean="0">
                <a:solidFill>
                  <a:schemeClr val="bg1">
                    <a:lumMod val="50000"/>
                  </a:schemeClr>
                </a:solidFill>
              </a:rPr>
              <a:t>pieces</a:t>
            </a:r>
            <a:r>
              <a:rPr lang="es-MX" sz="2400" b="1" i="1" dirty="0" smtClean="0">
                <a:solidFill>
                  <a:schemeClr val="bg1">
                    <a:lumMod val="50000"/>
                  </a:schemeClr>
                </a:solidFill>
              </a:rPr>
              <a:t> of </a:t>
            </a:r>
            <a:r>
              <a:rPr lang="es-MX" sz="2400" b="1" i="1" dirty="0" err="1" smtClean="0">
                <a:solidFill>
                  <a:schemeClr val="bg1">
                    <a:lumMod val="50000"/>
                  </a:schemeClr>
                </a:solidFill>
              </a:rPr>
              <a:t>paper</a:t>
            </a:r>
            <a:r>
              <a:rPr lang="es-MX" sz="2400" b="1" i="1" dirty="0" smtClean="0">
                <a:solidFill>
                  <a:schemeClr val="bg1">
                    <a:lumMod val="50000"/>
                  </a:schemeClr>
                </a:solidFill>
              </a:rPr>
              <a:t>, a </a:t>
            </a:r>
            <a:r>
              <a:rPr lang="es-MX" sz="2400" b="1" i="1" dirty="0" err="1" smtClean="0">
                <a:solidFill>
                  <a:schemeClr val="bg1">
                    <a:lumMod val="50000"/>
                  </a:schemeClr>
                </a:solidFill>
              </a:rPr>
              <a:t>lamp</a:t>
            </a:r>
            <a:r>
              <a:rPr lang="es-MX" sz="2400" b="1" i="1" dirty="0" smtClean="0">
                <a:solidFill>
                  <a:schemeClr val="bg1">
                    <a:lumMod val="50000"/>
                  </a:schemeClr>
                </a:solidFill>
              </a:rPr>
              <a:t> and a </a:t>
            </a:r>
            <a:r>
              <a:rPr lang="es-MX" sz="2400" b="1" i="1" dirty="0" err="1" smtClean="0">
                <a:solidFill>
                  <a:schemeClr val="bg1">
                    <a:lumMod val="50000"/>
                  </a:schemeClr>
                </a:solidFill>
              </a:rPr>
              <a:t>photo</a:t>
            </a:r>
            <a:r>
              <a:rPr lang="es-MX" sz="2400" b="1" i="1" dirty="0" smtClean="0">
                <a:solidFill>
                  <a:schemeClr val="bg1">
                    <a:lumMod val="50000"/>
                  </a:schemeClr>
                </a:solidFill>
              </a:rPr>
              <a:t> of </a:t>
            </a:r>
            <a:r>
              <a:rPr lang="es-MX" sz="2400" b="1" i="1" dirty="0" err="1" smtClean="0">
                <a:solidFill>
                  <a:schemeClr val="bg1">
                    <a:lumMod val="50000"/>
                  </a:schemeClr>
                </a:solidFill>
              </a:rPr>
              <a:t>his</a:t>
            </a:r>
            <a:r>
              <a:rPr lang="es-MX" sz="2400" b="1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MX" sz="2400" b="1" i="1" dirty="0" err="1" smtClean="0">
                <a:solidFill>
                  <a:schemeClr val="bg1">
                    <a:lumMod val="50000"/>
                  </a:schemeClr>
                </a:solidFill>
              </a:rPr>
              <a:t>family</a:t>
            </a:r>
            <a:r>
              <a:rPr lang="es-MX" sz="2400" b="1" i="1" dirty="0" smtClean="0">
                <a:solidFill>
                  <a:schemeClr val="bg1">
                    <a:lumMod val="50000"/>
                  </a:schemeClr>
                </a:solidFill>
              </a:rPr>
              <a:t>, and a </a:t>
            </a:r>
            <a:r>
              <a:rPr lang="es-MX" sz="2400" b="1" i="1" dirty="0" err="1" smtClean="0">
                <a:solidFill>
                  <a:schemeClr val="bg1">
                    <a:lumMod val="50000"/>
                  </a:schemeClr>
                </a:solidFill>
              </a:rPr>
              <a:t>phone</a:t>
            </a:r>
            <a:r>
              <a:rPr lang="es-MX" sz="2400" b="1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s-AR" sz="24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4167117" y="2548649"/>
            <a:ext cx="3302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4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4167117" y="4620862"/>
            <a:ext cx="7406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i="1" dirty="0">
                <a:solidFill>
                  <a:schemeClr val="bg1">
                    <a:lumMod val="50000"/>
                  </a:schemeClr>
                </a:solidFill>
              </a:rPr>
              <a:t>a</a:t>
            </a:r>
            <a:r>
              <a:rPr lang="es-MX" sz="2400" b="1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MX" sz="2400" b="1" i="1" dirty="0" err="1" smtClean="0">
                <a:solidFill>
                  <a:schemeClr val="bg1">
                    <a:lumMod val="50000"/>
                  </a:schemeClr>
                </a:solidFill>
              </a:rPr>
              <a:t>desk</a:t>
            </a:r>
            <a:r>
              <a:rPr lang="es-MX" sz="2400" b="1" i="1" dirty="0" smtClean="0">
                <a:solidFill>
                  <a:schemeClr val="bg1">
                    <a:lumMod val="50000"/>
                  </a:schemeClr>
                </a:solidFill>
              </a:rPr>
              <a:t>, a </a:t>
            </a:r>
            <a:r>
              <a:rPr lang="es-MX" sz="2400" b="1" i="1" dirty="0" err="1" smtClean="0">
                <a:solidFill>
                  <a:schemeClr val="bg1">
                    <a:lumMod val="50000"/>
                  </a:schemeClr>
                </a:solidFill>
              </a:rPr>
              <a:t>table</a:t>
            </a:r>
            <a:r>
              <a:rPr lang="es-MX" sz="2400" b="1" i="1" dirty="0" smtClean="0">
                <a:solidFill>
                  <a:schemeClr val="bg1">
                    <a:lumMod val="50000"/>
                  </a:schemeClr>
                </a:solidFill>
              </a:rPr>
              <a:t>, 2 </a:t>
            </a:r>
            <a:r>
              <a:rPr lang="es-MX" sz="2400" b="1" i="1" dirty="0" err="1" smtClean="0">
                <a:solidFill>
                  <a:schemeClr val="bg1">
                    <a:lumMod val="50000"/>
                  </a:schemeClr>
                </a:solidFill>
              </a:rPr>
              <a:t>chairs</a:t>
            </a:r>
            <a:r>
              <a:rPr lang="es-MX" sz="2400" b="1" i="1" dirty="0" smtClean="0">
                <a:solidFill>
                  <a:schemeClr val="bg1">
                    <a:lumMod val="50000"/>
                  </a:schemeClr>
                </a:solidFill>
              </a:rPr>
              <a:t>, a </a:t>
            </a:r>
            <a:r>
              <a:rPr lang="es-MX" sz="2400" b="1" i="1" dirty="0" err="1" smtClean="0">
                <a:solidFill>
                  <a:schemeClr val="bg1">
                    <a:lumMod val="50000"/>
                  </a:schemeClr>
                </a:solidFill>
              </a:rPr>
              <a:t>lot</a:t>
            </a:r>
            <a:r>
              <a:rPr lang="es-MX" sz="2400" b="1" i="1" dirty="0" smtClean="0">
                <a:solidFill>
                  <a:schemeClr val="bg1">
                    <a:lumMod val="50000"/>
                  </a:schemeClr>
                </a:solidFill>
              </a:rPr>
              <a:t> of </a:t>
            </a:r>
            <a:r>
              <a:rPr lang="es-MX" sz="2400" b="1" i="1" dirty="0" err="1" smtClean="0">
                <a:solidFill>
                  <a:schemeClr val="bg1">
                    <a:lumMod val="50000"/>
                  </a:schemeClr>
                </a:solidFill>
              </a:rPr>
              <a:t>books</a:t>
            </a:r>
            <a:r>
              <a:rPr lang="es-MX" sz="2400" b="1" i="1" dirty="0" smtClean="0">
                <a:solidFill>
                  <a:schemeClr val="bg1">
                    <a:lumMod val="50000"/>
                  </a:schemeClr>
                </a:solidFill>
              </a:rPr>
              <a:t>, a </a:t>
            </a:r>
            <a:r>
              <a:rPr lang="es-MX" sz="2400" b="1" i="1" dirty="0" err="1" smtClean="0">
                <a:solidFill>
                  <a:schemeClr val="bg1">
                    <a:lumMod val="50000"/>
                  </a:schemeClr>
                </a:solidFill>
              </a:rPr>
              <a:t>big</a:t>
            </a:r>
            <a:r>
              <a:rPr lang="es-MX" sz="2400" b="1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MX" sz="2400" b="1" i="1" dirty="0" err="1" smtClean="0">
                <a:solidFill>
                  <a:schemeClr val="bg1">
                    <a:lumMod val="50000"/>
                  </a:schemeClr>
                </a:solidFill>
              </a:rPr>
              <a:t>dictionary</a:t>
            </a:r>
            <a:r>
              <a:rPr lang="es-MX" sz="2400" b="1" i="1" dirty="0" smtClean="0">
                <a:solidFill>
                  <a:schemeClr val="bg1">
                    <a:lumMod val="50000"/>
                  </a:schemeClr>
                </a:solidFill>
              </a:rPr>
              <a:t>, a </a:t>
            </a:r>
            <a:r>
              <a:rPr lang="es-MX" sz="2400" b="1" i="1" dirty="0" err="1" smtClean="0">
                <a:solidFill>
                  <a:schemeClr val="bg1">
                    <a:lumMod val="50000"/>
                  </a:schemeClr>
                </a:solidFill>
              </a:rPr>
              <a:t>map</a:t>
            </a:r>
            <a:r>
              <a:rPr lang="es-MX" sz="2400" b="1" i="1" dirty="0" smtClean="0">
                <a:solidFill>
                  <a:schemeClr val="bg1">
                    <a:lumMod val="50000"/>
                  </a:schemeClr>
                </a:solidFill>
              </a:rPr>
              <a:t> of </a:t>
            </a:r>
            <a:r>
              <a:rPr lang="es-MX" sz="2400" b="1" i="1" dirty="0" err="1" smtClean="0">
                <a:solidFill>
                  <a:schemeClr val="bg1">
                    <a:lumMod val="50000"/>
                  </a:schemeClr>
                </a:solidFill>
              </a:rPr>
              <a:t>Europe</a:t>
            </a:r>
            <a:r>
              <a:rPr lang="es-MX" sz="2400" b="1" i="1" dirty="0" smtClean="0">
                <a:solidFill>
                  <a:schemeClr val="bg1">
                    <a:lumMod val="50000"/>
                  </a:schemeClr>
                </a:solidFill>
              </a:rPr>
              <a:t> (</a:t>
            </a:r>
            <a:r>
              <a:rPr lang="es-MX" sz="2400" b="1" i="1" dirty="0" err="1" smtClean="0">
                <a:solidFill>
                  <a:schemeClr val="bg1">
                    <a:lumMod val="50000"/>
                  </a:schemeClr>
                </a:solidFill>
              </a:rPr>
              <a:t>on</a:t>
            </a:r>
            <a:r>
              <a:rPr lang="es-MX" sz="2400" b="1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MX" sz="2400" b="1" i="1" dirty="0" err="1" smtClean="0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es-MX" sz="2400" b="1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MX" sz="2400" b="1" i="1" dirty="0" err="1" smtClean="0">
                <a:solidFill>
                  <a:schemeClr val="bg1">
                    <a:lumMod val="50000"/>
                  </a:schemeClr>
                </a:solidFill>
              </a:rPr>
              <a:t>wall</a:t>
            </a:r>
            <a:r>
              <a:rPr lang="es-MX" sz="2400" b="1" i="1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es-AR" sz="24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4128448" y="2640323"/>
            <a:ext cx="72401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i="1" dirty="0" err="1" smtClean="0">
                <a:solidFill>
                  <a:schemeClr val="bg1">
                    <a:lumMod val="50000"/>
                  </a:schemeClr>
                </a:solidFill>
              </a:rPr>
              <a:t>her</a:t>
            </a:r>
            <a:r>
              <a:rPr lang="es-MX" sz="2400" b="1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MX" sz="2400" b="1" i="1" dirty="0" err="1" smtClean="0">
                <a:solidFill>
                  <a:schemeClr val="bg1">
                    <a:lumMod val="50000"/>
                  </a:schemeClr>
                </a:solidFill>
              </a:rPr>
              <a:t>phone</a:t>
            </a:r>
            <a:r>
              <a:rPr lang="es-MX" sz="2400" b="1" i="1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s-MX" sz="2400" b="1" i="1" dirty="0" err="1" smtClean="0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es-MX" sz="2400" b="1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MX" sz="2400" b="1" i="1" dirty="0" err="1" smtClean="0">
                <a:solidFill>
                  <a:schemeClr val="bg1">
                    <a:lumMod val="50000"/>
                  </a:schemeClr>
                </a:solidFill>
              </a:rPr>
              <a:t>charger</a:t>
            </a:r>
            <a:r>
              <a:rPr lang="es-MX" sz="2400" b="1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MX" sz="2400" b="1" i="1" dirty="0" err="1" smtClean="0">
                <a:solidFill>
                  <a:schemeClr val="bg1">
                    <a:lumMod val="50000"/>
                  </a:schemeClr>
                </a:solidFill>
              </a:rPr>
              <a:t>for</a:t>
            </a:r>
            <a:r>
              <a:rPr lang="es-MX" sz="2400" b="1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MX" sz="2400" b="1" i="1" dirty="0" err="1" smtClean="0">
                <a:solidFill>
                  <a:schemeClr val="bg1">
                    <a:lumMod val="50000"/>
                  </a:schemeClr>
                </a:solidFill>
              </a:rPr>
              <a:t>her</a:t>
            </a:r>
            <a:r>
              <a:rPr lang="es-MX" sz="2400" b="1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MX" sz="2400" b="1" i="1" dirty="0" err="1" smtClean="0">
                <a:solidFill>
                  <a:schemeClr val="bg1">
                    <a:lumMod val="50000"/>
                  </a:schemeClr>
                </a:solidFill>
              </a:rPr>
              <a:t>phone</a:t>
            </a:r>
            <a:r>
              <a:rPr lang="es-MX" sz="2400" b="1" i="1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s-MX" sz="2400" b="1" i="1" dirty="0" err="1" smtClean="0">
                <a:solidFill>
                  <a:schemeClr val="bg1">
                    <a:lumMod val="50000"/>
                  </a:schemeClr>
                </a:solidFill>
              </a:rPr>
              <a:t>sunglasses</a:t>
            </a:r>
            <a:r>
              <a:rPr lang="es-MX" sz="2400" b="1" i="1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s-MX" sz="2400" b="1" i="1" dirty="0" err="1" smtClean="0">
                <a:solidFill>
                  <a:schemeClr val="bg1">
                    <a:lumMod val="50000"/>
                  </a:schemeClr>
                </a:solidFill>
              </a:rPr>
              <a:t>tissues</a:t>
            </a:r>
            <a:r>
              <a:rPr lang="es-MX" sz="2400" b="1" i="1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s-MX" sz="2400" b="1" i="1" dirty="0" err="1" smtClean="0">
                <a:solidFill>
                  <a:schemeClr val="bg1">
                    <a:lumMod val="50000"/>
                  </a:schemeClr>
                </a:solidFill>
              </a:rPr>
              <a:t>her</a:t>
            </a:r>
            <a:r>
              <a:rPr lang="es-MX" sz="2400" b="1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MX" sz="2400" b="1" i="1" dirty="0" err="1" smtClean="0">
                <a:solidFill>
                  <a:schemeClr val="bg1">
                    <a:lumMod val="50000"/>
                  </a:schemeClr>
                </a:solidFill>
              </a:rPr>
              <a:t>house</a:t>
            </a:r>
            <a:r>
              <a:rPr lang="es-MX" sz="2400" b="1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MX" sz="2400" b="1" i="1" dirty="0" err="1" smtClean="0">
                <a:solidFill>
                  <a:schemeClr val="bg1">
                    <a:lumMod val="50000"/>
                  </a:schemeClr>
                </a:solidFill>
              </a:rPr>
              <a:t>keys</a:t>
            </a:r>
            <a:r>
              <a:rPr lang="es-MX" sz="2400" b="1" i="1" dirty="0" smtClean="0">
                <a:solidFill>
                  <a:schemeClr val="bg1">
                    <a:lumMod val="50000"/>
                  </a:schemeClr>
                </a:solidFill>
              </a:rPr>
              <a:t>, and </a:t>
            </a:r>
            <a:r>
              <a:rPr lang="es-MX" sz="2400" b="1" i="1" dirty="0" err="1" smtClean="0">
                <a:solidFill>
                  <a:schemeClr val="bg1">
                    <a:lumMod val="50000"/>
                  </a:schemeClr>
                </a:solidFill>
              </a:rPr>
              <a:t>her</a:t>
            </a:r>
            <a:r>
              <a:rPr lang="es-MX" sz="2400" b="1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MX" sz="2400" b="1" i="1" dirty="0" err="1" smtClean="0">
                <a:solidFill>
                  <a:schemeClr val="bg1">
                    <a:lumMod val="50000"/>
                  </a:schemeClr>
                </a:solidFill>
              </a:rPr>
              <a:t>purse</a:t>
            </a:r>
            <a:endParaRPr lang="es-AR" sz="24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7877033" y="358365"/>
            <a:ext cx="1228298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Page  15</a:t>
            </a:r>
            <a:endParaRPr lang="es-AR" sz="2000" b="1" dirty="0"/>
          </a:p>
        </p:txBody>
      </p:sp>
    </p:spTree>
    <p:extLst>
      <p:ext uri="{BB962C8B-B14F-4D97-AF65-F5344CB8AC3E}">
        <p14:creationId xmlns:p14="http://schemas.microsoft.com/office/powerpoint/2010/main" val="391081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34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46" y="205505"/>
            <a:ext cx="9835310" cy="566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2A_1.51">
            <a:hlinkClick r:id="" action="ppaction://media"/>
            <a:extLst>
              <a:ext uri="{FF2B5EF4-FFF2-40B4-BE49-F238E27FC236}">
                <a16:creationId xmlns:a16="http://schemas.microsoft.com/office/drawing/2014/main" xmlns="" id="{C65295B6-9D2E-4953-9A67-D386A7EA9E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746" y="1944035"/>
            <a:ext cx="609600" cy="609600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9352548" y="5633430"/>
            <a:ext cx="2719136" cy="923330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THINGS</a:t>
            </a:r>
            <a:endParaRPr lang="es-AR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0263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9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13" y="236444"/>
            <a:ext cx="10360448" cy="6503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2356513" y="545910"/>
            <a:ext cx="1351128" cy="43088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2200" b="1" dirty="0" smtClean="0">
                <a:solidFill>
                  <a:schemeClr val="bg1"/>
                </a:solidFill>
              </a:rPr>
              <a:t>A </a:t>
            </a:r>
            <a:r>
              <a:rPr lang="es-MX" sz="2200" b="1" dirty="0" err="1" smtClean="0">
                <a:solidFill>
                  <a:schemeClr val="bg1"/>
                </a:solidFill>
              </a:rPr>
              <a:t>door</a:t>
            </a:r>
            <a:endParaRPr lang="es-AR" sz="2200" b="1" dirty="0">
              <a:solidFill>
                <a:schemeClr val="bg1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6826155" y="4724400"/>
            <a:ext cx="1351128" cy="43088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2200" b="1" dirty="0" smtClean="0">
                <a:solidFill>
                  <a:schemeClr val="bg1"/>
                </a:solidFill>
              </a:rPr>
              <a:t>A </a:t>
            </a:r>
            <a:r>
              <a:rPr lang="es-MX" sz="2200" b="1" dirty="0" err="1" smtClean="0">
                <a:solidFill>
                  <a:schemeClr val="bg1"/>
                </a:solidFill>
              </a:rPr>
              <a:t>chair</a:t>
            </a:r>
            <a:endParaRPr lang="es-AR" sz="2200" b="1" dirty="0">
              <a:solidFill>
                <a:schemeClr val="bg1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032077" y="1694597"/>
            <a:ext cx="1351128" cy="43088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2200" b="1" dirty="0" smtClean="0">
                <a:solidFill>
                  <a:schemeClr val="bg1"/>
                </a:solidFill>
              </a:rPr>
              <a:t>A </a:t>
            </a:r>
            <a:r>
              <a:rPr lang="es-MX" sz="2200" b="1" dirty="0" err="1" smtClean="0">
                <a:solidFill>
                  <a:schemeClr val="bg1"/>
                </a:solidFill>
              </a:rPr>
              <a:t>lamp</a:t>
            </a:r>
            <a:endParaRPr lang="es-AR" sz="2200" b="1" dirty="0">
              <a:solidFill>
                <a:schemeClr val="bg1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496101" y="3782704"/>
            <a:ext cx="1351128" cy="43088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2200" b="1" dirty="0" smtClean="0">
                <a:solidFill>
                  <a:schemeClr val="bg1"/>
                </a:solidFill>
              </a:rPr>
              <a:t>A folder</a:t>
            </a:r>
            <a:endParaRPr lang="es-AR" sz="2200" b="1" dirty="0">
              <a:solidFill>
                <a:schemeClr val="bg1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5911755" y="2499815"/>
            <a:ext cx="1351128" cy="43088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2200" b="1" dirty="0" err="1" smtClean="0">
                <a:solidFill>
                  <a:schemeClr val="bg1"/>
                </a:solidFill>
              </a:rPr>
              <a:t>glasses</a:t>
            </a:r>
            <a:endParaRPr lang="es-AR" sz="2200" b="1" dirty="0">
              <a:solidFill>
                <a:schemeClr val="bg1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0571543" y="491960"/>
            <a:ext cx="833437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Page 14</a:t>
            </a:r>
            <a:endParaRPr lang="es-AR" sz="2000" b="1" dirty="0"/>
          </a:p>
        </p:txBody>
      </p:sp>
    </p:spTree>
    <p:extLst>
      <p:ext uri="{BB962C8B-B14F-4D97-AF65-F5344CB8AC3E}">
        <p14:creationId xmlns:p14="http://schemas.microsoft.com/office/powerpoint/2010/main" val="654811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612" y="709864"/>
            <a:ext cx="9550388" cy="55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8446169" y="4812342"/>
            <a:ext cx="2719136" cy="923330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THINGS</a:t>
            </a:r>
            <a:endParaRPr lang="es-AR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72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58" y="136220"/>
            <a:ext cx="10754436" cy="6606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5936776" y="561832"/>
            <a:ext cx="1351128" cy="43088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s-MX" sz="2200" b="1" dirty="0" smtClean="0">
                <a:solidFill>
                  <a:schemeClr val="bg1"/>
                </a:solidFill>
              </a:rPr>
              <a:t>A </a:t>
            </a:r>
            <a:r>
              <a:rPr lang="es-MX" sz="2200" b="1" dirty="0" err="1" smtClean="0">
                <a:solidFill>
                  <a:schemeClr val="bg1"/>
                </a:solidFill>
              </a:rPr>
              <a:t>window</a:t>
            </a:r>
            <a:endParaRPr lang="es-AR" sz="2200" b="1" dirty="0">
              <a:solidFill>
                <a:schemeClr val="bg1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9439702" y="1380698"/>
            <a:ext cx="1351128" cy="43088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s-MX" sz="2200" b="1" dirty="0" smtClean="0">
                <a:solidFill>
                  <a:schemeClr val="bg1"/>
                </a:solidFill>
              </a:rPr>
              <a:t>A </a:t>
            </a:r>
            <a:r>
              <a:rPr lang="es-MX" sz="2200" b="1" dirty="0" err="1" smtClean="0">
                <a:solidFill>
                  <a:schemeClr val="bg1"/>
                </a:solidFill>
              </a:rPr>
              <a:t>photo</a:t>
            </a:r>
            <a:endParaRPr lang="es-AR" sz="2200" b="1" dirty="0">
              <a:solidFill>
                <a:schemeClr val="bg1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032078" y="4765342"/>
            <a:ext cx="1990298" cy="43088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s-MX" sz="2200" b="1" dirty="0" smtClean="0">
                <a:solidFill>
                  <a:schemeClr val="bg1"/>
                </a:solidFill>
              </a:rPr>
              <a:t>A </a:t>
            </a:r>
            <a:r>
              <a:rPr lang="es-MX" sz="2200" b="1" dirty="0" err="1" smtClean="0">
                <a:solidFill>
                  <a:schemeClr val="bg1"/>
                </a:solidFill>
              </a:rPr>
              <a:t>newspaper</a:t>
            </a:r>
            <a:endParaRPr lang="es-AR" sz="2200" b="1" dirty="0">
              <a:solidFill>
                <a:schemeClr val="bg1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104030" y="1596141"/>
            <a:ext cx="1351128" cy="43088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s-MX" sz="2200" b="1" dirty="0" smtClean="0">
                <a:solidFill>
                  <a:schemeClr val="bg1"/>
                </a:solidFill>
              </a:rPr>
              <a:t>A laptop</a:t>
            </a:r>
            <a:endParaRPr lang="es-AR" sz="2200" b="1" dirty="0">
              <a:solidFill>
                <a:schemeClr val="bg1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752902" y="2639212"/>
            <a:ext cx="1351128" cy="43088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s-MX" sz="2200" b="1" dirty="0" smtClean="0">
                <a:solidFill>
                  <a:schemeClr val="bg1"/>
                </a:solidFill>
              </a:rPr>
              <a:t>A </a:t>
            </a:r>
            <a:r>
              <a:rPr lang="es-MX" sz="2200" b="1" dirty="0" err="1" smtClean="0">
                <a:solidFill>
                  <a:schemeClr val="bg1"/>
                </a:solidFill>
              </a:rPr>
              <a:t>table</a:t>
            </a:r>
            <a:endParaRPr lang="es-AR" sz="2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92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97" y="300891"/>
            <a:ext cx="9512489" cy="604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3461" y="4037392"/>
            <a:ext cx="164782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92" y="5888085"/>
            <a:ext cx="166687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853" y="6183360"/>
            <a:ext cx="19621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41" y="1874933"/>
            <a:ext cx="14859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38966"/>
            <a:ext cx="1524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3970717"/>
            <a:ext cx="17716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7599" y="6011910"/>
            <a:ext cx="21240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09" y="3856417"/>
            <a:ext cx="193357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5436" y="594957"/>
            <a:ext cx="21717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17 Rectángulo"/>
          <p:cNvSpPr/>
          <p:nvPr/>
        </p:nvSpPr>
        <p:spPr>
          <a:xfrm>
            <a:off x="6874436" y="6011909"/>
            <a:ext cx="2406042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things</a:t>
            </a:r>
            <a:endParaRPr lang="es-ES" sz="5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212892" y="300891"/>
            <a:ext cx="833437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151</a:t>
            </a:r>
            <a:endParaRPr lang="es-AR" sz="2000" b="1" dirty="0"/>
          </a:p>
        </p:txBody>
      </p:sp>
    </p:spTree>
    <p:extLst>
      <p:ext uri="{BB962C8B-B14F-4D97-AF65-F5344CB8AC3E}">
        <p14:creationId xmlns:p14="http://schemas.microsoft.com/office/powerpoint/2010/main" val="241661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41" y="464720"/>
            <a:ext cx="9403307" cy="5952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4873" y="6007432"/>
            <a:ext cx="162877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2104172"/>
            <a:ext cx="24479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163" y="1942247"/>
            <a:ext cx="12096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119" y="6229770"/>
            <a:ext cx="26193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520" y="701296"/>
            <a:ext cx="25050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41" y="6075870"/>
            <a:ext cx="17811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0" y="3941218"/>
            <a:ext cx="34575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4260" y="2652287"/>
            <a:ext cx="16287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178" y="3403688"/>
            <a:ext cx="28956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3 Rectángulo"/>
          <p:cNvSpPr/>
          <p:nvPr/>
        </p:nvSpPr>
        <p:spPr>
          <a:xfrm>
            <a:off x="9731196" y="4221268"/>
            <a:ext cx="23743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things</a:t>
            </a:r>
            <a:endParaRPr lang="es-E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212892" y="300891"/>
            <a:ext cx="833437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151</a:t>
            </a:r>
            <a:endParaRPr lang="es-AR" sz="2000" b="1" dirty="0"/>
          </a:p>
        </p:txBody>
      </p:sp>
    </p:spTree>
    <p:extLst>
      <p:ext uri="{BB962C8B-B14F-4D97-AF65-F5344CB8AC3E}">
        <p14:creationId xmlns:p14="http://schemas.microsoft.com/office/powerpoint/2010/main" val="332601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646" y="900754"/>
            <a:ext cx="10578223" cy="4541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25" y="2671976"/>
            <a:ext cx="18192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1574" y="3419973"/>
            <a:ext cx="15811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048" y="607358"/>
            <a:ext cx="33623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944" y="5442118"/>
            <a:ext cx="23336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25" y="5442118"/>
            <a:ext cx="26765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Rectángulo"/>
          <p:cNvSpPr/>
          <p:nvPr/>
        </p:nvSpPr>
        <p:spPr>
          <a:xfrm>
            <a:off x="9106501" y="5604043"/>
            <a:ext cx="23743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things</a:t>
            </a:r>
            <a:endParaRPr lang="es-E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496" y="5123030"/>
            <a:ext cx="379095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021" y="597663"/>
            <a:ext cx="4266588" cy="303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212892" y="300891"/>
            <a:ext cx="833437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151</a:t>
            </a:r>
            <a:endParaRPr lang="es-AR" sz="2000" b="1" dirty="0"/>
          </a:p>
        </p:txBody>
      </p:sp>
    </p:spTree>
    <p:extLst>
      <p:ext uri="{BB962C8B-B14F-4D97-AF65-F5344CB8AC3E}">
        <p14:creationId xmlns:p14="http://schemas.microsoft.com/office/powerpoint/2010/main" val="2436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59" y="832514"/>
            <a:ext cx="10673460" cy="4531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63" y="1392570"/>
            <a:ext cx="18478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23" y="4897200"/>
            <a:ext cx="253365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493" y="2371086"/>
            <a:ext cx="14097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968" y="4481157"/>
            <a:ext cx="180022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400" y="3429000"/>
            <a:ext cx="25527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7750" y="904165"/>
            <a:ext cx="173355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Rectángulo"/>
          <p:cNvSpPr/>
          <p:nvPr/>
        </p:nvSpPr>
        <p:spPr>
          <a:xfrm>
            <a:off x="5016305" y="5567304"/>
            <a:ext cx="23743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things</a:t>
            </a:r>
            <a:endParaRPr lang="es-E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212892" y="300891"/>
            <a:ext cx="833437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151</a:t>
            </a:r>
            <a:endParaRPr lang="es-AR" sz="2000" b="1" dirty="0"/>
          </a:p>
        </p:txBody>
      </p:sp>
    </p:spTree>
    <p:extLst>
      <p:ext uri="{BB962C8B-B14F-4D97-AF65-F5344CB8AC3E}">
        <p14:creationId xmlns:p14="http://schemas.microsoft.com/office/powerpoint/2010/main" val="214827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13" y="566382"/>
            <a:ext cx="4552950" cy="543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263" y="566382"/>
            <a:ext cx="4670591" cy="5327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EF4e_ElemSB_2.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40788" y="566382"/>
            <a:ext cx="609600" cy="609600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9553432" y="5487717"/>
            <a:ext cx="23743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things</a:t>
            </a:r>
            <a:endParaRPr lang="es-E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0933669" y="2129691"/>
            <a:ext cx="833437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151</a:t>
            </a:r>
            <a:endParaRPr lang="es-AR" sz="2000" b="1" dirty="0"/>
          </a:p>
        </p:txBody>
      </p:sp>
    </p:spTree>
    <p:extLst>
      <p:ext uri="{BB962C8B-B14F-4D97-AF65-F5344CB8AC3E}">
        <p14:creationId xmlns:p14="http://schemas.microsoft.com/office/powerpoint/2010/main" val="153393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5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912" y="350903"/>
            <a:ext cx="7642747" cy="595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6346209" y="3227326"/>
            <a:ext cx="1937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i="1" dirty="0" err="1" smtClean="0"/>
              <a:t>umbrellas</a:t>
            </a:r>
            <a:endParaRPr lang="es-AR" i="1" dirty="0"/>
          </a:p>
        </p:txBody>
      </p:sp>
      <p:sp>
        <p:nvSpPr>
          <p:cNvPr id="5" name="4 CuadroTexto"/>
          <p:cNvSpPr txBox="1"/>
          <p:nvPr/>
        </p:nvSpPr>
        <p:spPr>
          <a:xfrm>
            <a:off x="3875964" y="4148919"/>
            <a:ext cx="1842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i="1" dirty="0"/>
              <a:t>a</a:t>
            </a:r>
            <a:r>
              <a:rPr lang="es-MX" sz="2000" i="1" dirty="0" smtClean="0"/>
              <a:t>      </a:t>
            </a:r>
            <a:r>
              <a:rPr lang="es-MX" sz="2000" i="1" dirty="0" err="1" smtClean="0"/>
              <a:t>watch</a:t>
            </a:r>
            <a:endParaRPr lang="es-AR" sz="2000" i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3725837" y="5051946"/>
            <a:ext cx="1842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i="1" dirty="0"/>
              <a:t> </a:t>
            </a:r>
            <a:r>
              <a:rPr lang="es-MX" sz="2000" i="1" dirty="0" smtClean="0"/>
              <a:t>   a       </a:t>
            </a:r>
            <a:r>
              <a:rPr lang="es-MX" sz="2000" i="1" dirty="0" err="1" smtClean="0"/>
              <a:t>diary</a:t>
            </a:r>
            <a:endParaRPr lang="es-AR" sz="2000" i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10571543" y="491960"/>
            <a:ext cx="833437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Page 15</a:t>
            </a:r>
            <a:endParaRPr lang="es-AR" sz="2000" b="1" dirty="0"/>
          </a:p>
        </p:txBody>
      </p:sp>
    </p:spTree>
    <p:extLst>
      <p:ext uri="{BB962C8B-B14F-4D97-AF65-F5344CB8AC3E}">
        <p14:creationId xmlns:p14="http://schemas.microsoft.com/office/powerpoint/2010/main" val="404282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3043</TotalTime>
  <Words>197</Words>
  <Application>Microsoft Office PowerPoint</Application>
  <PresentationFormat>Personalizado</PresentationFormat>
  <Paragraphs>77</Paragraphs>
  <Slides>20</Slides>
  <Notes>0</Notes>
  <HiddenSlides>0</HiddenSlides>
  <MMClips>6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1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 A</dc:title>
  <dc:creator>Gladys</dc:creator>
  <cp:lastModifiedBy>gladysmaba@outlook.com</cp:lastModifiedBy>
  <cp:revision>97</cp:revision>
  <dcterms:created xsi:type="dcterms:W3CDTF">2020-03-21T14:26:24Z</dcterms:created>
  <dcterms:modified xsi:type="dcterms:W3CDTF">2026-03-19T00:46:01Z</dcterms:modified>
</cp:coreProperties>
</file>