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717" r:id="rId3"/>
    <p:sldId id="718" r:id="rId4"/>
    <p:sldId id="719" r:id="rId5"/>
    <p:sldId id="720" r:id="rId6"/>
    <p:sldId id="721" r:id="rId7"/>
    <p:sldId id="722" r:id="rId8"/>
    <p:sldId id="723" r:id="rId9"/>
    <p:sldId id="724" r:id="rId10"/>
    <p:sldId id="725" r:id="rId11"/>
    <p:sldId id="736" r:id="rId12"/>
    <p:sldId id="726" r:id="rId13"/>
    <p:sldId id="727" r:id="rId14"/>
    <p:sldId id="728" r:id="rId15"/>
    <p:sldId id="729" r:id="rId16"/>
    <p:sldId id="730" r:id="rId17"/>
    <p:sldId id="731" r:id="rId18"/>
    <p:sldId id="732" r:id="rId19"/>
    <p:sldId id="734" r:id="rId20"/>
    <p:sldId id="735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6EA7CD-BFAB-4D1D-AAE8-D7CA2FD9A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8B3345E-E969-431E-AE64-014BA9B73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2F519AE-2357-4285-B33A-A50FD442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1A81531-DABB-4FF7-BDA6-23533D24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4D4E2DF-0B61-486E-8477-33271384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316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5CE5AB-C4ED-4F14-AD94-D47EC75C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AEC0177-2C4C-4B91-8814-093B65C97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41D293D-79F1-4623-94A1-AA8DD638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24E566F-F4F5-45B6-9505-269C2831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3E56BD-88B4-4ECC-95DB-C9393CD7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96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1C2E1CE-B69D-4113-9141-310EF3FD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9BE9841-371C-432E-A107-35B407602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E3D0D78-DE6A-4930-B672-47315E44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4C4D4D-F76B-4AFA-B621-9AA287B8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86E82A2-5921-4017-998E-8B78C51B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2457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5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46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15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5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03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19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09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F87A40-BDE8-4315-8BC2-42B17280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8715FFB-87BA-4E3E-835E-7CB2EFB6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7D8F0D9-63EE-477A-A8D7-0EAD2171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B141ADC-678E-482B-B8D0-BB479A36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F32494E-A35C-44C9-8A54-C2FB84D4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0882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9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61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0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89BE5D9-EA0F-460E-9BD0-0D48511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2339EED-106B-4283-9EB1-B60ED47D1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3943F9F-3744-45CD-89CB-DBE8E9CC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8F0BEB1-3D97-47A3-B62F-B658AE82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B8CFA7-1C6D-4EC3-85C9-6C168AA3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276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2525F2-9EA5-4809-8BF9-8F07C0DC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1F19A7D-44E4-48FE-AC49-867A0307C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DB41DB-4681-4FE1-9C9C-4B0C7549C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8B11021-B6CD-4E39-B7F2-E719D856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7D981B8-C8F9-4CA6-BE51-0DC70436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CA2EEDD-9159-49A5-BB23-7A92DA27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835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E4DFA88-7D61-4B04-AC5B-149238F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EAC91D3-9F4C-4122-851F-B068E5E29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600F3A6-A77B-4F0C-9C45-50751D8C5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D90B664-9E59-4A8C-BF4D-DA47E02CB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DE833550-A2BE-4C1B-87FB-D86739B8A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61D47751-977E-4ABA-85C4-A680EE26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CA922137-F7F3-4A81-BDC9-3B1EA491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16B4A516-08E5-4E40-ABE7-483723CD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258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672BA8-C4AF-4F89-BCC5-115C4A42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62FAF6C-6E1C-4830-B1D3-6B768526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0639D46-C038-4091-9794-A716789A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DBB8542-B82E-443F-B191-832E2F4E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81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610610D-55E7-4056-85FE-4C7E5907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848330D-49C4-44CE-A377-15563D8A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7D578E54-5B55-4A5B-B743-FAB5DE6D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4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E6828C6-F180-430C-B513-B9EEA9CA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254F4E8-AFAD-4E43-9951-AD27EE88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A6FEC73-37BB-4DFA-B9ED-4F0F0F11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B3D7563-7BD0-44B7-A62F-34798489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758BFEF-55A3-4B69-AB4C-3D40582D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A86F8EF-709E-40F6-A296-83B89C7A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498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534A49-CDA6-4569-AC4F-27B51ABE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656E11D-01D2-415D-B7D1-D730D0513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A9A84DD-3B56-40E3-AF9A-66F94E887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527D257-0445-4104-9C0B-9073B287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6AB6A1D-F4C6-49B7-BEA8-4997C7BB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3E7A46A-FEB6-45BF-B001-6A3162F2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752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4FF5EFD-7FDE-425F-BDAE-A7CC63BC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CA9042E-2195-43B6-8922-FF5992EB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A069077-2840-4ED9-8864-AF0E78CF6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7A22-558F-456C-BBCC-AF301DEA31C8}" type="datetimeFigureOut">
              <a:rPr lang="es-AR" smtClean="0"/>
              <a:t>16/5/2025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E64BECF-7CB5-4F42-90FC-9EA1D9E2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24B2959-A8DB-4229-87B1-066E5E907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85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0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7.mp3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0.png"/><Relationship Id="rId4" Type="http://schemas.openxmlformats.org/officeDocument/2006/relationships/audio" Target="../media/media7.mp3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2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568993"/>
            <a:ext cx="96583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05" y="3380874"/>
            <a:ext cx="513788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25" y="264193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5372" y="0"/>
            <a:ext cx="9115428" cy="1071546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QUANTIFIERS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7091" y="1019567"/>
            <a:ext cx="7215238" cy="113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B2C1FD6-2A98-469D-89AB-48849CE27613}"/>
              </a:ext>
            </a:extLst>
          </p:cNvPr>
          <p:cNvSpPr txBox="1"/>
          <p:nvPr/>
        </p:nvSpPr>
        <p:spPr>
          <a:xfrm>
            <a:off x="8456140" y="332882"/>
            <a:ext cx="3509319" cy="60016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</a:rPr>
              <a:t>Look at </a:t>
            </a:r>
            <a:r>
              <a:rPr lang="es-AR" sz="1600" dirty="0" err="1">
                <a:solidFill>
                  <a:srgbClr val="FF0000"/>
                </a:solidFill>
              </a:rPr>
              <a:t>these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</a:t>
            </a:r>
            <a:r>
              <a:rPr lang="es-A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spoons</a:t>
            </a:r>
            <a:r>
              <a:rPr lang="es-A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and </a:t>
            </a:r>
            <a:r>
              <a:rPr lang="es-AR" sz="1600" dirty="0" err="1">
                <a:solidFill>
                  <a:srgbClr val="FF0000"/>
                </a:solidFill>
              </a:rPr>
              <a:t>answer</a:t>
            </a:r>
            <a:r>
              <a:rPr lang="es-AR" sz="1600" dirty="0">
                <a:solidFill>
                  <a:srgbClr val="FF0000"/>
                </a:solidFill>
              </a:rPr>
              <a:t>: </a:t>
            </a: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b="1" dirty="0" err="1">
                <a:solidFill>
                  <a:srgbClr val="FF0000"/>
                </a:solidFill>
              </a:rPr>
              <a:t>How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much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sugar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is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there</a:t>
            </a:r>
            <a:r>
              <a:rPr lang="es-AR" sz="1600" b="1" dirty="0">
                <a:solidFill>
                  <a:srgbClr val="FF0000"/>
                </a:solidFill>
              </a:rPr>
              <a:t> in </a:t>
            </a:r>
            <a:r>
              <a:rPr lang="es-AR" sz="1600" b="1" dirty="0" err="1">
                <a:solidFill>
                  <a:srgbClr val="FF0000"/>
                </a:solidFill>
              </a:rPr>
              <a:t>the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spoon</a:t>
            </a:r>
            <a:r>
              <a:rPr lang="es-AR" sz="1600" b="1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 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first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spoon</a:t>
            </a:r>
            <a:r>
              <a:rPr lang="es-AR" sz="1600" dirty="0">
                <a:solidFill>
                  <a:srgbClr val="FF0000"/>
                </a:solidFill>
              </a:rPr>
              <a:t>. (mucho)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quite a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second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spoon</a:t>
            </a:r>
            <a:r>
              <a:rPr lang="es-AR" sz="1600" dirty="0">
                <a:solidFill>
                  <a:srgbClr val="FF0000"/>
                </a:solidFill>
              </a:rPr>
              <a:t> (bastante)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third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spoon</a:t>
            </a:r>
            <a:r>
              <a:rPr lang="es-AR" sz="1600" dirty="0">
                <a:solidFill>
                  <a:srgbClr val="FF0000"/>
                </a:solidFill>
              </a:rPr>
              <a:t> (un poco. Noten que aquí no se usa </a:t>
            </a:r>
            <a:r>
              <a:rPr lang="es-AR" sz="1600" dirty="0" err="1">
                <a:solidFill>
                  <a:srgbClr val="FF0000"/>
                </a:solidFill>
              </a:rPr>
              <a:t>of</a:t>
            </a:r>
            <a:r>
              <a:rPr lang="es-AR" sz="1600" dirty="0">
                <a:solidFill>
                  <a:srgbClr val="FF0000"/>
                </a:solidFill>
              </a:rPr>
              <a:t>)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</a:t>
            </a:r>
            <a:r>
              <a:rPr lang="es-AR" sz="1600" dirty="0">
                <a:solidFill>
                  <a:srgbClr val="FF0000"/>
                </a:solidFill>
              </a:rPr>
              <a:t> 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fourth</a:t>
            </a:r>
            <a:r>
              <a:rPr lang="es-AR" sz="1600" dirty="0">
                <a:solidFill>
                  <a:srgbClr val="FF0000"/>
                </a:solidFill>
              </a:rPr>
              <a:t>.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fourth</a:t>
            </a:r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isn´t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fourth</a:t>
            </a:r>
            <a:endParaRPr lang="es-AR" sz="1600" dirty="0">
              <a:solidFill>
                <a:srgbClr val="FF0000"/>
              </a:solidFill>
            </a:endParaRP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 err="1">
                <a:solidFill>
                  <a:srgbClr val="FF0000"/>
                </a:solidFill>
              </a:rPr>
              <a:t>When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we</a:t>
            </a:r>
            <a:r>
              <a:rPr lang="es-AR" sz="1600" dirty="0">
                <a:solidFill>
                  <a:srgbClr val="FF0000"/>
                </a:solidFill>
              </a:rPr>
              <a:t> use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we</a:t>
            </a:r>
            <a:r>
              <a:rPr lang="es-AR" sz="1600" dirty="0">
                <a:solidFill>
                  <a:srgbClr val="FF0000"/>
                </a:solidFill>
              </a:rPr>
              <a:t> do </a:t>
            </a:r>
            <a:r>
              <a:rPr lang="es-AR" sz="1600" dirty="0" err="1">
                <a:solidFill>
                  <a:srgbClr val="FF0000"/>
                </a:solidFill>
              </a:rPr>
              <a:t>not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include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noun</a:t>
            </a:r>
            <a:r>
              <a:rPr lang="es-AR" sz="1600" dirty="0">
                <a:solidFill>
                  <a:srgbClr val="FF0000"/>
                </a:solidFill>
              </a:rPr>
              <a:t>.</a:t>
            </a: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b="1" dirty="0" err="1">
                <a:solidFill>
                  <a:srgbClr val="FF0000"/>
                </a:solidFill>
              </a:rPr>
              <a:t>Study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quantifiers</a:t>
            </a:r>
            <a:r>
              <a:rPr lang="es-AR" sz="1600" b="1" dirty="0">
                <a:solidFill>
                  <a:srgbClr val="FF0000"/>
                </a:solidFill>
              </a:rPr>
              <a:t> at page 140</a:t>
            </a:r>
          </a:p>
          <a:p>
            <a:endParaRPr lang="es-AR" sz="1600" b="1" dirty="0">
              <a:solidFill>
                <a:srgbClr val="FF0000"/>
              </a:solidFill>
            </a:endParaRPr>
          </a:p>
          <a:p>
            <a:endParaRPr lang="es-AR" sz="1600" b="1" dirty="0">
              <a:solidFill>
                <a:srgbClr val="FF0000"/>
              </a:solidFill>
            </a:endParaRPr>
          </a:p>
          <a:p>
            <a:r>
              <a:rPr lang="es-AR" sz="1600" b="1" dirty="0">
                <a:solidFill>
                  <a:srgbClr val="FF0000"/>
                </a:solidFill>
              </a:rPr>
              <a:t>Listen and </a:t>
            </a:r>
            <a:r>
              <a:rPr lang="es-AR" sz="1600" b="1" dirty="0" err="1">
                <a:solidFill>
                  <a:srgbClr val="FF0000"/>
                </a:solidFill>
              </a:rPr>
              <a:t>repeat</a:t>
            </a:r>
            <a:r>
              <a:rPr lang="es-AR" sz="1600" b="1" dirty="0">
                <a:solidFill>
                  <a:srgbClr val="FF0000"/>
                </a:solidFill>
              </a:rPr>
              <a:t>. </a:t>
            </a:r>
            <a:r>
              <a:rPr lang="es-AR" sz="1600" b="1" dirty="0" err="1">
                <a:solidFill>
                  <a:srgbClr val="FF0000"/>
                </a:solidFill>
              </a:rPr>
              <a:t>Memorize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the</a:t>
            </a:r>
            <a:r>
              <a:rPr lang="es-AR" sz="1600" b="1" dirty="0">
                <a:solidFill>
                  <a:srgbClr val="FF0000"/>
                </a:solidFill>
              </a:rPr>
              <a:t> short  and </a:t>
            </a:r>
            <a:r>
              <a:rPr lang="es-AR" sz="1600" b="1" dirty="0" err="1">
                <a:solidFill>
                  <a:srgbClr val="FF0000"/>
                </a:solidFill>
              </a:rPr>
              <a:t>the</a:t>
            </a:r>
            <a:r>
              <a:rPr lang="es-AR" sz="1600" b="1" dirty="0">
                <a:solidFill>
                  <a:srgbClr val="FF0000"/>
                </a:solidFill>
              </a:rPr>
              <a:t> full </a:t>
            </a:r>
            <a:r>
              <a:rPr lang="es-AR" sz="1600" b="1" dirty="0" err="1">
                <a:solidFill>
                  <a:srgbClr val="FF0000"/>
                </a:solidFill>
              </a:rPr>
              <a:t>answers</a:t>
            </a:r>
            <a:r>
              <a:rPr lang="es-AR" sz="1600" b="1" dirty="0">
                <a:solidFill>
                  <a:srgbClr val="FF0000"/>
                </a:solidFill>
              </a:rPr>
              <a:t>.</a:t>
            </a:r>
          </a:p>
          <a:p>
            <a:endParaRPr lang="es-AR" sz="1600" b="1" dirty="0">
              <a:solidFill>
                <a:srgbClr val="FF0000"/>
              </a:solidFill>
            </a:endParaRPr>
          </a:p>
        </p:txBody>
      </p:sp>
      <p:sp>
        <p:nvSpPr>
          <p:cNvPr id="4" name="Flecha: hacia la izquierda 3">
            <a:extLst>
              <a:ext uri="{FF2B5EF4-FFF2-40B4-BE49-F238E27FC236}">
                <a16:creationId xmlns="" xmlns:a16="http://schemas.microsoft.com/office/drawing/2014/main" id="{6BFD2D0C-54FE-4045-A51F-22779B675429}"/>
              </a:ext>
            </a:extLst>
          </p:cNvPr>
          <p:cNvSpPr/>
          <p:nvPr/>
        </p:nvSpPr>
        <p:spPr>
          <a:xfrm>
            <a:off x="8254314" y="1458097"/>
            <a:ext cx="201826" cy="14828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5624DF57-82FC-44C6-A39A-9D128E7A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3687" y="2419143"/>
            <a:ext cx="5840507" cy="416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echa: hacia la izquierda 4">
            <a:extLst>
              <a:ext uri="{FF2B5EF4-FFF2-40B4-BE49-F238E27FC236}">
                <a16:creationId xmlns="" xmlns:a16="http://schemas.microsoft.com/office/drawing/2014/main" id="{FDDE3398-9FFE-474D-AF0A-E91CE198478B}"/>
              </a:ext>
            </a:extLst>
          </p:cNvPr>
          <p:cNvSpPr/>
          <p:nvPr/>
        </p:nvSpPr>
        <p:spPr>
          <a:xfrm>
            <a:off x="6993924" y="3756454"/>
            <a:ext cx="1462216" cy="2842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6" name="9B_4.37">
            <a:hlinkClick r:id="" action="ppaction://media"/>
            <a:extLst>
              <a:ext uri="{FF2B5EF4-FFF2-40B4-BE49-F238E27FC236}">
                <a16:creationId xmlns="" xmlns:a16="http://schemas.microsoft.com/office/drawing/2014/main" id="{95E935AF-B28C-450C-B687-B2DE3B2C7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0232" y="5175242"/>
            <a:ext cx="609600" cy="609600"/>
          </a:xfrm>
          <a:prstGeom prst="rect">
            <a:avLst/>
          </a:prstGeom>
        </p:spPr>
      </p:pic>
      <p:sp>
        <p:nvSpPr>
          <p:cNvPr id="7" name="Flecha: hacia la izquierda 6">
            <a:extLst>
              <a:ext uri="{FF2B5EF4-FFF2-40B4-BE49-F238E27FC236}">
                <a16:creationId xmlns="" xmlns:a16="http://schemas.microsoft.com/office/drawing/2014/main" id="{5A6C05B3-C520-4C40-93FF-AA33E0A11F53}"/>
              </a:ext>
            </a:extLst>
          </p:cNvPr>
          <p:cNvSpPr/>
          <p:nvPr/>
        </p:nvSpPr>
        <p:spPr>
          <a:xfrm>
            <a:off x="8029832" y="5399903"/>
            <a:ext cx="426308" cy="24525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15900" y="180482"/>
            <a:ext cx="381000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How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much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sugar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is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r>
              <a:rPr lang="es-AR" sz="2400" b="1" dirty="0">
                <a:solidFill>
                  <a:srgbClr val="FF0000"/>
                </a:solidFill>
              </a:rPr>
              <a:t> in </a:t>
            </a:r>
            <a:r>
              <a:rPr lang="es-AR" sz="2400" b="1" dirty="0" err="1">
                <a:solidFill>
                  <a:srgbClr val="FF0000"/>
                </a:solidFill>
              </a:rPr>
              <a:t>the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 smtClean="0">
                <a:solidFill>
                  <a:srgbClr val="FF0000"/>
                </a:solidFill>
              </a:rPr>
              <a:t>spoon</a:t>
            </a:r>
            <a:r>
              <a:rPr lang="es-AR" sz="2400" b="1" dirty="0" smtClean="0">
                <a:solidFill>
                  <a:srgbClr val="FF0000"/>
                </a:solidFill>
              </a:rPr>
              <a:t>?</a:t>
            </a:r>
            <a:endParaRPr lang="es-A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9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71" y="697832"/>
            <a:ext cx="9012808" cy="537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5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4147" y="697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8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45" y="968001"/>
            <a:ext cx="9881160" cy="48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5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758" y="489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9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31" y="343017"/>
            <a:ext cx="7908509" cy="617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4592052" y="2069419"/>
            <a:ext cx="1519990" cy="46523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5494420" y="2534653"/>
            <a:ext cx="1532021" cy="46523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5053263" y="2984254"/>
            <a:ext cx="2177716" cy="46523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5558587" y="3449488"/>
            <a:ext cx="1371601" cy="46523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7551819" y="3826042"/>
            <a:ext cx="2025317" cy="55391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4174957" y="4271198"/>
            <a:ext cx="1620128" cy="46523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4303294" y="5149504"/>
            <a:ext cx="2626894" cy="46523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4636168" y="5614738"/>
            <a:ext cx="3015916" cy="46523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679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218" y="457806"/>
            <a:ext cx="9878929" cy="56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9633284" y="1240704"/>
            <a:ext cx="16362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827295" y="1728193"/>
            <a:ext cx="16362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enough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743073" y="2174469"/>
            <a:ext cx="16362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too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601453" y="2524072"/>
            <a:ext cx="16362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oo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many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348790" y="2967893"/>
            <a:ext cx="16362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oo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much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02241" y="3715198"/>
            <a:ext cx="16362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enough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222957" y="4141421"/>
            <a:ext cx="16362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too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902240" y="4485220"/>
            <a:ext cx="16362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oo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many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783305" y="5660251"/>
            <a:ext cx="16362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enough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9785683" y="5883389"/>
            <a:ext cx="1636295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9918" y="428605"/>
            <a:ext cx="50673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8678" y="1515760"/>
            <a:ext cx="2786082" cy="39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3862" y="2034303"/>
            <a:ext cx="8354529" cy="218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9B_4.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31664" y="4634071"/>
            <a:ext cx="609600" cy="609600"/>
          </a:xfrm>
          <a:prstGeom prst="rect">
            <a:avLst/>
          </a:prstGeom>
        </p:spPr>
      </p:pic>
      <p:pic>
        <p:nvPicPr>
          <p:cNvPr id="3" name="9B_4.3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1048" y="1639729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4147259"/>
            <a:ext cx="5400599" cy="240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8FA27A1-FB79-47A7-86A8-F224023E9452}"/>
              </a:ext>
            </a:extLst>
          </p:cNvPr>
          <p:cNvSpPr txBox="1"/>
          <p:nvPr/>
        </p:nvSpPr>
        <p:spPr>
          <a:xfrm>
            <a:off x="10231501" y="236969"/>
            <a:ext cx="158155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Please</a:t>
            </a:r>
            <a:r>
              <a:rPr lang="es-AR" dirty="0">
                <a:solidFill>
                  <a:srgbClr val="FF0000"/>
                </a:solidFill>
              </a:rPr>
              <a:t>, </a:t>
            </a:r>
            <a:r>
              <a:rPr lang="es-AR" dirty="0" err="1">
                <a:solidFill>
                  <a:srgbClr val="FF0000"/>
                </a:solidFill>
              </a:rPr>
              <a:t>repeat</a:t>
            </a:r>
            <a:endParaRPr lang="es-AR" dirty="0">
              <a:solidFill>
                <a:srgbClr val="FF0000"/>
              </a:solidFill>
            </a:endParaRPr>
          </a:p>
          <a:p>
            <a:r>
              <a:rPr lang="es-AR" dirty="0">
                <a:solidFill>
                  <a:srgbClr val="FF0000"/>
                </a:solidFill>
              </a:rPr>
              <a:t>And </a:t>
            </a:r>
            <a:r>
              <a:rPr lang="es-AR" dirty="0" err="1">
                <a:solidFill>
                  <a:srgbClr val="FF0000"/>
                </a:solidFill>
              </a:rPr>
              <a:t>memorize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D798F3F0-C993-492B-96EB-2059ED9DEB16}"/>
              </a:ext>
            </a:extLst>
          </p:cNvPr>
          <p:cNvSpPr txBox="1"/>
          <p:nvPr/>
        </p:nvSpPr>
        <p:spPr>
          <a:xfrm>
            <a:off x="10620685" y="2402295"/>
            <a:ext cx="129745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Dictation</a:t>
            </a:r>
            <a:r>
              <a:rPr lang="es-AR" b="1" dirty="0">
                <a:solidFill>
                  <a:srgbClr val="FF0000"/>
                </a:solidFill>
              </a:rPr>
              <a:t>:</a:t>
            </a: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>
                <a:solidFill>
                  <a:srgbClr val="FF0000"/>
                </a:solidFill>
              </a:rPr>
              <a:t>Listen and </a:t>
            </a:r>
            <a:r>
              <a:rPr lang="es-AR" b="1" dirty="0" err="1">
                <a:solidFill>
                  <a:srgbClr val="FF0000"/>
                </a:solidFill>
              </a:rPr>
              <a:t>Write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following</a:t>
            </a:r>
            <a:r>
              <a:rPr lang="es-AR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="" xmlns:a16="http://schemas.microsoft.com/office/drawing/2014/main" id="{851E0E8D-DAF7-4DC2-AB9B-C7A9DB51A107}"/>
              </a:ext>
            </a:extLst>
          </p:cNvPr>
          <p:cNvSpPr/>
          <p:nvPr/>
        </p:nvSpPr>
        <p:spPr>
          <a:xfrm>
            <a:off x="11022280" y="3879623"/>
            <a:ext cx="247135" cy="729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="" xmlns:a16="http://schemas.microsoft.com/office/drawing/2014/main" id="{0B55373A-1AF4-4831-A296-927B6E27D9E7}"/>
              </a:ext>
            </a:extLst>
          </p:cNvPr>
          <p:cNvSpPr/>
          <p:nvPr/>
        </p:nvSpPr>
        <p:spPr>
          <a:xfrm>
            <a:off x="10841048" y="900092"/>
            <a:ext cx="181232" cy="6359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309918" y="2202240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bottle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080659" y="2232350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332189" y="2386758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box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454844" y="2321108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86545" y="5461932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can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291365" y="5381372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jar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81455" y="5387374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tin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B_4.36.mp3">
            <a:hlinkClick r:id="" action="ppaction://media"/>
            <a:extLst>
              <a:ext uri="{FF2B5EF4-FFF2-40B4-BE49-F238E27FC236}">
                <a16:creationId xmlns="" xmlns:a16="http://schemas.microsoft.com/office/drawing/2014/main" id="{80BAF786-D052-4A83-8FBE-64ADD0B14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5925" y="2966817"/>
            <a:ext cx="609600" cy="609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26A5D07-DA00-423A-9B6E-2C4D798CC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75" y="1535525"/>
            <a:ext cx="1777398" cy="381684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D051C72-8690-4C9D-B94C-32E463AF4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109" y="2567625"/>
            <a:ext cx="1903829" cy="27548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7E7AB1A-E924-428B-9096-5A07809FB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8938" y="3284317"/>
            <a:ext cx="1513123" cy="203815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5E9F0B8F-C354-4998-9AF3-34057BB85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3211" y="1387810"/>
            <a:ext cx="1928972" cy="385794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9B7923C9-9732-4291-9658-E7C645FF061A}"/>
              </a:ext>
            </a:extLst>
          </p:cNvPr>
          <p:cNvSpPr txBox="1"/>
          <p:nvPr/>
        </p:nvSpPr>
        <p:spPr>
          <a:xfrm>
            <a:off x="10608328" y="437571"/>
            <a:ext cx="129745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Dictation</a:t>
            </a:r>
            <a:r>
              <a:rPr lang="es-AR" b="1" dirty="0">
                <a:solidFill>
                  <a:srgbClr val="FF0000"/>
                </a:solidFill>
              </a:rPr>
              <a:t>:</a:t>
            </a: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>
                <a:solidFill>
                  <a:srgbClr val="FF0000"/>
                </a:solidFill>
              </a:rPr>
              <a:t>Listen and </a:t>
            </a:r>
            <a:r>
              <a:rPr lang="es-AR" b="1" dirty="0" err="1">
                <a:solidFill>
                  <a:srgbClr val="FF0000"/>
                </a:solidFill>
              </a:rPr>
              <a:t>Write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following</a:t>
            </a:r>
            <a:r>
              <a:rPr lang="es-AR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37711" y="1135415"/>
            <a:ext cx="17773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bottle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oil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215108" y="2185636"/>
            <a:ext cx="19038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rice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18937" y="2567625"/>
            <a:ext cx="17773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tin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tomatoes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275558" y="5302607"/>
            <a:ext cx="17773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box of cereal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813478" y="5293563"/>
            <a:ext cx="17773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soup</a:t>
            </a:r>
            <a:endParaRPr lang="es-AR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935" y="2179149"/>
            <a:ext cx="2219252" cy="310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61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499CA9CC-6EEC-43A1-86A0-BF56FFEA077D}"/>
              </a:ext>
            </a:extLst>
          </p:cNvPr>
          <p:cNvSpPr txBox="1"/>
          <p:nvPr/>
        </p:nvSpPr>
        <p:spPr>
          <a:xfrm>
            <a:off x="1046060" y="244445"/>
            <a:ext cx="158155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Make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phrases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with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these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words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79BA65-B381-4FE0-89BB-BE63A2E5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37" y="290648"/>
            <a:ext cx="789781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325E5FB-3021-459B-915D-1CACCC0AB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248" y="754201"/>
            <a:ext cx="2991295" cy="18377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6D6F241-CA0B-488E-955A-1989EC442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025" y="2491886"/>
            <a:ext cx="1513109" cy="22432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322DCAC-3D56-44E0-A6EE-FE9E95FD1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569" y="723923"/>
            <a:ext cx="2336970" cy="30973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BA5709EA-8D87-4F90-969C-59CFDAB3F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021" y="754201"/>
            <a:ext cx="2189003" cy="360620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C4B5622B-2883-417F-BD61-86C86F7A8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27" y="4266709"/>
            <a:ext cx="1508529" cy="25511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5231B25A-7A39-4ED4-B438-827EABD99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9687" y="2557301"/>
            <a:ext cx="1678360" cy="414526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FB78A2C8-1CD3-4545-A918-89BDDF55F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3421" y="3943115"/>
            <a:ext cx="1656291" cy="291488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E348023B-4CAA-4BB4-A2E5-07ABF9DDFF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3475" y="4767691"/>
            <a:ext cx="2811638" cy="205015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DC6186E1-50B6-44D8-B7D8-7F51261F12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7038" y="4767691"/>
            <a:ext cx="1666952" cy="170551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="" xmlns:a16="http://schemas.microsoft.com/office/drawing/2014/main" id="{26F59205-38E2-4A68-8EE9-2773DE5214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9433" y="3110378"/>
            <a:ext cx="2146912" cy="18377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4" y="1719728"/>
            <a:ext cx="41338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13526" y="1579418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biscuits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373025" y="954475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box of chocolates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869558" y="967720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crisps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9991335" y="723923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juice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4062054" y="2910323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can of </a:t>
            </a:r>
            <a:r>
              <a:rPr lang="es-MX" sz="2000" b="1" dirty="0" err="1" smtClean="0">
                <a:solidFill>
                  <a:srgbClr val="FF0000"/>
                </a:solidFill>
              </a:rPr>
              <a:t>coke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1270726" y="3236051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tin</a:t>
            </a:r>
            <a:r>
              <a:rPr lang="es-MX" sz="2000" b="1" dirty="0" smtClean="0">
                <a:solidFill>
                  <a:srgbClr val="FF0000"/>
                </a:solidFill>
              </a:rPr>
              <a:t> of tuna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402871" y="6411570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jar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jam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3616035" y="6313224"/>
            <a:ext cx="25561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</a:rPr>
              <a:t>of </a:t>
            </a:r>
            <a:r>
              <a:rPr lang="es-MX" sz="2000" b="1" dirty="0" err="1" smtClean="0">
                <a:solidFill>
                  <a:srgbClr val="FF0000"/>
                </a:solidFill>
              </a:rPr>
              <a:t>sugar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712884" y="3629118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bottle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milk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7222681" y="6417733"/>
            <a:ext cx="20983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salt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9321021" y="6273147"/>
            <a:ext cx="28709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Individual </a:t>
            </a:r>
            <a:r>
              <a:rPr lang="es-MX" sz="2000" b="1" dirty="0" err="1" smtClean="0">
                <a:solidFill>
                  <a:srgbClr val="FF0000"/>
                </a:solidFill>
              </a:rPr>
              <a:t>sugar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packets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702788" y="285728"/>
            <a:ext cx="6286544" cy="621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A4555B2-38EE-446C-85DC-6E8668314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8282" y="2449040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7C5804C-2076-4342-AA0F-A1C31DB4D7E7}"/>
              </a:ext>
            </a:extLst>
          </p:cNvPr>
          <p:cNvSpPr txBox="1"/>
          <p:nvPr/>
        </p:nvSpPr>
        <p:spPr>
          <a:xfrm>
            <a:off x="4584357" y="285728"/>
            <a:ext cx="29038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Student´s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book</a:t>
            </a:r>
            <a:r>
              <a:rPr lang="es-AR" b="1" dirty="0">
                <a:solidFill>
                  <a:srgbClr val="FF0000"/>
                </a:solidFill>
              </a:rPr>
              <a:t> page 141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37E257E1-C531-4551-811F-E5A02E1B2AEA}"/>
              </a:ext>
            </a:extLst>
          </p:cNvPr>
          <p:cNvSpPr txBox="1"/>
          <p:nvPr/>
        </p:nvSpPr>
        <p:spPr>
          <a:xfrm>
            <a:off x="9168714" y="285728"/>
            <a:ext cx="1468737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First</a:t>
            </a:r>
            <a:r>
              <a:rPr lang="es-AR" b="1" dirty="0">
                <a:solidFill>
                  <a:srgbClr val="FF0000"/>
                </a:solidFill>
              </a:rPr>
              <a:t> complete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sentences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then</a:t>
            </a:r>
            <a:r>
              <a:rPr lang="es-AR" b="1" dirty="0">
                <a:solidFill>
                  <a:srgbClr val="FF0000"/>
                </a:solidFill>
              </a:rPr>
              <a:t> listen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check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37974" y="1897357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461792" y="2268888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61792" y="2699378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37974" y="3130373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06358" y="3530455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486025" y="3905551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33112" y="4403508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473735" y="4752415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521169" y="5121694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461792" y="5845903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0"/>
    </mc:Choice>
    <mc:Fallback xmlns="">
      <p:transition spd="slow" advTm="3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29719" y="1007973"/>
            <a:ext cx="8402682" cy="5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A19F79A-8AF9-4483-9E87-447B9B5C1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4603" y="3612978"/>
            <a:ext cx="609600" cy="609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034BDB12-3AF6-4B64-B075-A571EE021B15}"/>
              </a:ext>
            </a:extLst>
          </p:cNvPr>
          <p:cNvSpPr txBox="1"/>
          <p:nvPr/>
        </p:nvSpPr>
        <p:spPr>
          <a:xfrm>
            <a:off x="9269398" y="297235"/>
            <a:ext cx="1940011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Do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exercise</a:t>
            </a:r>
            <a:r>
              <a:rPr lang="es-AR" dirty="0">
                <a:solidFill>
                  <a:srgbClr val="FF0000"/>
                </a:solidFill>
              </a:rPr>
              <a:t> and </a:t>
            </a:r>
            <a:r>
              <a:rPr lang="es-AR" dirty="0" err="1">
                <a:solidFill>
                  <a:srgbClr val="FF0000"/>
                </a:solidFill>
              </a:rPr>
              <a:t>then</a:t>
            </a:r>
            <a:r>
              <a:rPr lang="es-AR" dirty="0">
                <a:solidFill>
                  <a:srgbClr val="FF0000"/>
                </a:solidFill>
              </a:rPr>
              <a:t> listen </a:t>
            </a:r>
            <a:r>
              <a:rPr lang="es-AR" dirty="0" err="1">
                <a:solidFill>
                  <a:srgbClr val="FF0000"/>
                </a:solidFill>
              </a:rPr>
              <a:t>to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check</a:t>
            </a:r>
            <a:r>
              <a:rPr lang="es-AR" dirty="0">
                <a:solidFill>
                  <a:srgbClr val="FF0000"/>
                </a:solidFill>
              </a:rPr>
              <a:t>.</a:t>
            </a:r>
          </a:p>
          <a:p>
            <a:endParaRPr lang="es-AR" dirty="0">
              <a:solidFill>
                <a:srgbClr val="FF0000"/>
              </a:solidFill>
            </a:endParaRPr>
          </a:p>
          <a:p>
            <a:r>
              <a:rPr lang="es-AR" dirty="0" err="1">
                <a:solidFill>
                  <a:srgbClr val="FF0000"/>
                </a:solidFill>
              </a:rPr>
              <a:t>Remember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we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use OF </a:t>
            </a:r>
            <a:r>
              <a:rPr lang="es-AR" dirty="0" err="1">
                <a:solidFill>
                  <a:srgbClr val="FF0000"/>
                </a:solidFill>
              </a:rPr>
              <a:t>when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food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item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is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mentioned</a:t>
            </a:r>
            <a:r>
              <a:rPr lang="es-AR" dirty="0">
                <a:solidFill>
                  <a:srgbClr val="FF0000"/>
                </a:solidFill>
              </a:rPr>
              <a:t>, </a:t>
            </a:r>
            <a:r>
              <a:rPr lang="es-AR" dirty="0" err="1">
                <a:solidFill>
                  <a:srgbClr val="FF0000"/>
                </a:solidFill>
              </a:rPr>
              <a:t>otherwise</a:t>
            </a:r>
            <a:r>
              <a:rPr lang="es-AR" dirty="0">
                <a:solidFill>
                  <a:srgbClr val="FF0000"/>
                </a:solidFill>
              </a:rPr>
              <a:t>, </a:t>
            </a:r>
            <a:r>
              <a:rPr lang="es-AR" dirty="0" err="1">
                <a:solidFill>
                  <a:srgbClr val="FF0000"/>
                </a:solidFill>
              </a:rPr>
              <a:t>we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don´t</a:t>
            </a:r>
            <a:r>
              <a:rPr lang="es-AR" dirty="0">
                <a:solidFill>
                  <a:srgbClr val="FF0000"/>
                </a:solidFill>
              </a:rPr>
              <a:t> use OF </a:t>
            </a:r>
          </a:p>
        </p:txBody>
      </p:sp>
      <p:sp>
        <p:nvSpPr>
          <p:cNvPr id="2" name="1 Anillo"/>
          <p:cNvSpPr/>
          <p:nvPr/>
        </p:nvSpPr>
        <p:spPr>
          <a:xfrm>
            <a:off x="2708563" y="2008910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6" name="15 Anillo"/>
          <p:cNvSpPr/>
          <p:nvPr/>
        </p:nvSpPr>
        <p:spPr>
          <a:xfrm>
            <a:off x="5766954" y="2424548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7" name="16 Anillo"/>
          <p:cNvSpPr/>
          <p:nvPr/>
        </p:nvSpPr>
        <p:spPr>
          <a:xfrm>
            <a:off x="3803072" y="2771631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8" name="17 Anillo"/>
          <p:cNvSpPr/>
          <p:nvPr/>
        </p:nvSpPr>
        <p:spPr>
          <a:xfrm>
            <a:off x="5430982" y="3159557"/>
            <a:ext cx="1212273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9" name="18 Anillo"/>
          <p:cNvSpPr/>
          <p:nvPr/>
        </p:nvSpPr>
        <p:spPr>
          <a:xfrm>
            <a:off x="2008908" y="3529852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0" name="19 Anillo"/>
          <p:cNvSpPr/>
          <p:nvPr/>
        </p:nvSpPr>
        <p:spPr>
          <a:xfrm>
            <a:off x="6255327" y="3917778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1" name="20 Anillo"/>
          <p:cNvSpPr/>
          <p:nvPr/>
        </p:nvSpPr>
        <p:spPr>
          <a:xfrm>
            <a:off x="6996546" y="4250289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2" name="21 Anillo"/>
          <p:cNvSpPr/>
          <p:nvPr/>
        </p:nvSpPr>
        <p:spPr>
          <a:xfrm>
            <a:off x="6019800" y="4638215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3" name="22 Anillo"/>
          <p:cNvSpPr/>
          <p:nvPr/>
        </p:nvSpPr>
        <p:spPr>
          <a:xfrm>
            <a:off x="4405745" y="5039997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2826326" y="5403274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3546763" y="5805056"/>
            <a:ext cx="8243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57"/>
    </mc:Choice>
    <mc:Fallback xmlns="">
      <p:transition spd="slow" advTm="52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15" y="108284"/>
            <a:ext cx="4845203" cy="651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834" y="186419"/>
            <a:ext cx="5153525" cy="90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26" y="1095444"/>
            <a:ext cx="6934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380" y="2069322"/>
            <a:ext cx="6094062" cy="455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5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0834" y="1668378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962147" y="5293895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water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9974178" y="4340588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</a:t>
            </a:r>
            <a:r>
              <a:rPr lang="es-MX" dirty="0" smtClean="0"/>
              <a:t>ea and </a:t>
            </a:r>
            <a:r>
              <a:rPr lang="es-MX" dirty="0" err="1" smtClean="0"/>
              <a:t>coffee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986211" y="3569369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alcohol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9962145" y="3207305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f</a:t>
            </a:r>
            <a:r>
              <a:rPr lang="es-MX" dirty="0" err="1" smtClean="0"/>
              <a:t>ruit</a:t>
            </a:r>
            <a:r>
              <a:rPr lang="es-MX" dirty="0" smtClean="0"/>
              <a:t> </a:t>
            </a:r>
            <a:r>
              <a:rPr lang="es-MX" dirty="0" err="1" smtClean="0"/>
              <a:t>juice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504380" y="3790312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l</a:t>
            </a:r>
            <a:r>
              <a:rPr lang="es-MX" dirty="0" err="1" smtClean="0"/>
              <a:t>ow-fat</a:t>
            </a:r>
            <a:r>
              <a:rPr lang="es-MX" dirty="0" smtClean="0"/>
              <a:t> </a:t>
            </a:r>
            <a:r>
              <a:rPr lang="es-MX" dirty="0" err="1" smtClean="0"/>
              <a:t>milk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504379" y="3420980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</a:t>
            </a:r>
            <a:r>
              <a:rPr lang="es-MX" dirty="0" err="1" smtClean="0"/>
              <a:t>iet</a:t>
            </a:r>
            <a:r>
              <a:rPr lang="es-MX" dirty="0" smtClean="0"/>
              <a:t> </a:t>
            </a:r>
            <a:r>
              <a:rPr lang="es-MX" dirty="0" err="1" smtClean="0"/>
              <a:t>coke</a:t>
            </a:r>
            <a:endParaRPr lang="es-AR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34" y="1668378"/>
            <a:ext cx="222885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75" y="5780462"/>
            <a:ext cx="1053434" cy="9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5504380" y="6250543"/>
            <a:ext cx="210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Sweet</a:t>
            </a:r>
            <a:r>
              <a:rPr lang="es-MX" dirty="0" smtClean="0"/>
              <a:t> </a:t>
            </a:r>
            <a:r>
              <a:rPr lang="es-MX" dirty="0" err="1" smtClean="0"/>
              <a:t>fizzy</a:t>
            </a:r>
            <a:r>
              <a:rPr lang="es-MX" dirty="0" smtClean="0"/>
              <a:t> </a:t>
            </a:r>
            <a:r>
              <a:rPr lang="es-MX" dirty="0" err="1" smtClean="0"/>
              <a:t>drinks</a:t>
            </a:r>
            <a:endParaRPr lang="es-AR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165" y="229782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80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70021" y="553777"/>
            <a:ext cx="10684042" cy="443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en-GB" sz="2400" dirty="0"/>
              <a:t>At least </a:t>
            </a:r>
            <a:r>
              <a:rPr lang="en-GB" sz="2400" u="sng" dirty="0"/>
              <a:t>half of your daily liquids </a:t>
            </a:r>
            <a:r>
              <a:rPr lang="en-GB" sz="2400" dirty="0"/>
              <a:t>should come from water. About </a:t>
            </a:r>
            <a:r>
              <a:rPr lang="en-GB" sz="2400" u="sng" dirty="0"/>
              <a:t>one-third</a:t>
            </a:r>
            <a:r>
              <a:rPr lang="en-GB" sz="2400" dirty="0"/>
              <a:t> (or three to four cups) can come from coffee or tea – but </a:t>
            </a:r>
            <a:r>
              <a:rPr lang="en-GB" sz="2400" u="sng" dirty="0"/>
              <a:t>with no sugar</a:t>
            </a:r>
            <a:r>
              <a:rPr lang="en-GB" sz="2400" dirty="0"/>
              <a:t>. </a:t>
            </a:r>
            <a:r>
              <a:rPr lang="en-GB" sz="2400" u="sng" dirty="0"/>
              <a:t>Low-fat milk </a:t>
            </a:r>
            <a:r>
              <a:rPr lang="en-GB" sz="2400" dirty="0"/>
              <a:t>can make up another </a:t>
            </a:r>
            <a:r>
              <a:rPr lang="en-GB" sz="2400" u="sng" dirty="0"/>
              <a:t>20 per cent</a:t>
            </a:r>
            <a:r>
              <a:rPr lang="en-GB" sz="2400" dirty="0"/>
              <a:t>. If you drink less milk, just try to get your calcium from another type of food or drink, for example </a:t>
            </a:r>
            <a:r>
              <a:rPr lang="en-GB" sz="2400" u="sng" dirty="0"/>
              <a:t>green vegetables</a:t>
            </a:r>
            <a:r>
              <a:rPr lang="en-GB" sz="2400" dirty="0"/>
              <a:t>. You can have one small glass of fruit juice a day, and </a:t>
            </a:r>
            <a:r>
              <a:rPr lang="en-GB" sz="2400" u="sng" dirty="0"/>
              <a:t>no more than 1 to 2 alcoholic drinks </a:t>
            </a:r>
            <a:r>
              <a:rPr lang="en-GB" sz="2400" dirty="0"/>
              <a:t>for men </a:t>
            </a:r>
            <a:r>
              <a:rPr lang="en-GB" sz="2400" u="sng" dirty="0"/>
              <a:t>or 1</a:t>
            </a:r>
            <a:r>
              <a:rPr lang="en-GB" sz="2400" dirty="0"/>
              <a:t> for women. However, some doctors now think that it’s a good idea to have several </a:t>
            </a:r>
            <a:r>
              <a:rPr lang="en-GB" sz="2400" u="sng" dirty="0"/>
              <a:t>alcohol-free days a week</a:t>
            </a:r>
            <a:r>
              <a:rPr lang="en-GB" sz="2400" dirty="0"/>
              <a:t>. </a:t>
            </a:r>
            <a:r>
              <a:rPr lang="en-GB" sz="2400" u="sng" dirty="0"/>
              <a:t>Diet drinks </a:t>
            </a:r>
            <a:r>
              <a:rPr lang="en-GB" sz="2400" dirty="0"/>
              <a:t>which use </a:t>
            </a:r>
            <a:r>
              <a:rPr lang="en-GB" sz="2400" u="sng" dirty="0"/>
              <a:t>artificial sweeteners </a:t>
            </a:r>
            <a:r>
              <a:rPr lang="en-GB" sz="2400" dirty="0"/>
              <a:t>are not good for you, but </a:t>
            </a:r>
            <a:r>
              <a:rPr lang="en-GB" sz="2400" u="sng" dirty="0"/>
              <a:t>up to 1 to 2 glasses a day </a:t>
            </a:r>
            <a:r>
              <a:rPr lang="en-GB" sz="2400" dirty="0"/>
              <a:t>is OK. But try not to have any drinks with a lot of sugar, for example sweet fizzy drinks.</a:t>
            </a:r>
            <a:endParaRPr lang="es-AR" sz="2400" dirty="0"/>
          </a:p>
        </p:txBody>
      </p:sp>
      <p:pic>
        <p:nvPicPr>
          <p:cNvPr id="5" name="EF4e_PreintSB_5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2634" y="5229725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420" y="5686925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6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400050"/>
            <a:ext cx="79724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5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7895" y="1596190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239283" y="3844499"/>
            <a:ext cx="587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liver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5558689" y="3844499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heart</a:t>
            </a:r>
            <a:endParaRPr lang="es-AR" dirty="0"/>
          </a:p>
        </p:txBody>
      </p:sp>
      <p:sp>
        <p:nvSpPr>
          <p:cNvPr id="8" name="7 Rectángulo"/>
          <p:cNvSpPr/>
          <p:nvPr/>
        </p:nvSpPr>
        <p:spPr>
          <a:xfrm>
            <a:off x="8038252" y="3836660"/>
            <a:ext cx="687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teeth</a:t>
            </a:r>
            <a:endParaRPr lang="es-AR" dirty="0"/>
          </a:p>
        </p:txBody>
      </p:sp>
      <p:sp>
        <p:nvSpPr>
          <p:cNvPr id="9" name="8 Rectángulo"/>
          <p:cNvSpPr/>
          <p:nvPr/>
        </p:nvSpPr>
        <p:spPr>
          <a:xfrm>
            <a:off x="3048000" y="5879250"/>
            <a:ext cx="93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muscles</a:t>
            </a:r>
            <a:endParaRPr lang="es-AR" dirty="0"/>
          </a:p>
        </p:txBody>
      </p:sp>
      <p:sp>
        <p:nvSpPr>
          <p:cNvPr id="10" name="9 Rectángulo"/>
          <p:cNvSpPr/>
          <p:nvPr/>
        </p:nvSpPr>
        <p:spPr>
          <a:xfrm>
            <a:off x="5574632" y="5879250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bones</a:t>
            </a:r>
            <a:endParaRPr lang="es-AR" dirty="0"/>
          </a:p>
        </p:txBody>
      </p:sp>
      <p:sp>
        <p:nvSpPr>
          <p:cNvPr id="11" name="10 Rectángulo"/>
          <p:cNvSpPr/>
          <p:nvPr/>
        </p:nvSpPr>
        <p:spPr>
          <a:xfrm>
            <a:off x="7675813" y="5879250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blood</a:t>
            </a:r>
            <a:endParaRPr lang="es-A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743" y="5775158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55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1" y="301848"/>
            <a:ext cx="5005638" cy="10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866" y="301848"/>
            <a:ext cx="54387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95" y="1979947"/>
            <a:ext cx="7703075" cy="402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8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54" y="385011"/>
            <a:ext cx="8210146" cy="59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94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59" y="509796"/>
            <a:ext cx="8136606" cy="565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0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019" y="1094875"/>
            <a:ext cx="8205517" cy="39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8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84" y="205087"/>
            <a:ext cx="7206916" cy="62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4363453" y="3049328"/>
            <a:ext cx="834190" cy="37967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5580647" y="4633486"/>
            <a:ext cx="699837" cy="37967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4363453" y="4367462"/>
            <a:ext cx="737936" cy="29409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4876800" y="3987790"/>
            <a:ext cx="703847" cy="37967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898231" y="3673629"/>
            <a:ext cx="834190" cy="37967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4551947" y="3429000"/>
            <a:ext cx="645696" cy="3194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CuadroTexto"/>
          <p:cNvSpPr txBox="1"/>
          <p:nvPr/>
        </p:nvSpPr>
        <p:spPr>
          <a:xfrm>
            <a:off x="5101389" y="5678905"/>
            <a:ext cx="15761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dirty="0" err="1" smtClean="0"/>
              <a:t>enough</a:t>
            </a:r>
            <a:endParaRPr lang="es-AR" sz="23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889457" y="6001950"/>
            <a:ext cx="15761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dirty="0" err="1"/>
              <a:t>t</a:t>
            </a:r>
            <a:r>
              <a:rPr lang="es-MX" sz="2300" dirty="0" err="1" smtClean="0"/>
              <a:t>oo</a:t>
            </a:r>
            <a:r>
              <a:rPr lang="es-MX" sz="2300" dirty="0" smtClean="0"/>
              <a:t> </a:t>
            </a:r>
            <a:r>
              <a:rPr lang="es-MX" sz="2300" dirty="0" err="1" smtClean="0"/>
              <a:t>much</a:t>
            </a:r>
            <a:endParaRPr lang="es-AR" sz="2300" dirty="0"/>
          </a:p>
        </p:txBody>
      </p:sp>
    </p:spTree>
    <p:extLst>
      <p:ext uri="{BB962C8B-B14F-4D97-AF65-F5344CB8AC3E}">
        <p14:creationId xmlns:p14="http://schemas.microsoft.com/office/powerpoint/2010/main" val="219230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3930</TotalTime>
  <Words>481</Words>
  <Application>Microsoft Office PowerPoint</Application>
  <PresentationFormat>Personalizado</PresentationFormat>
  <Paragraphs>90</Paragraphs>
  <Slides>19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1" baseType="lpstr">
      <vt:lpstr>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QUANTIFIERS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142</cp:revision>
  <dcterms:created xsi:type="dcterms:W3CDTF">2020-06-13T00:44:49Z</dcterms:created>
  <dcterms:modified xsi:type="dcterms:W3CDTF">2025-05-16T13:59:05Z</dcterms:modified>
</cp:coreProperties>
</file>