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646" r:id="rId4"/>
    <p:sldId id="715" r:id="rId5"/>
    <p:sldId id="716" r:id="rId6"/>
    <p:sldId id="647" r:id="rId7"/>
    <p:sldId id="648" r:id="rId8"/>
    <p:sldId id="649" r:id="rId9"/>
    <p:sldId id="650" r:id="rId10"/>
    <p:sldId id="651" r:id="rId11"/>
    <p:sldId id="714" r:id="rId12"/>
    <p:sldId id="645" r:id="rId13"/>
    <p:sldId id="652" r:id="rId14"/>
    <p:sldId id="656" r:id="rId15"/>
    <p:sldId id="659" r:id="rId16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1-01T01:55:22.37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3771 1761,'24'0,"26"25,-25-25,24 0,-24 0,0 0,0 0,0 0,0 0,-1 0,1 0,0 0,25 0,-26 0,1 0,0 0,0 0,24 0,-24 0,25 0,-25 0,-1 0,1 0,0 0,25 0,-26 0,1 0,0 0,0 0,0 0,-1 0,1 0,0 0,0 0,24 0,-24 0,0 0,0 0,0 0,-1 0,26 0,-25 0,25 0,-26 0,1 0,0 25,0-25,0 0,24 0,-24 0,25 0,-26 0,1 0,0 0,25 0,-26 0,1 0,0 0,0 0,0 0,-1 0,1 0,0 0,25 0,-26 0,26 0,-25 0,0 0,-1 0,1 0,0 0,0 0,0 0,-1 0,1 0,0 0,0 0,0 0,-1 0,26 0,-25 0,0 0,0 0,-1 0,1 0,0 0,0 0,0 0,-1 0,1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1-01T01:55:25.75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6896 1736,'25'0,"0"0,-1 0,1 0,0 0,0 0,0 0,-1 0,1 0,0 0,0 0,25 0,-26 0,1 0,0 0,0 0,0 0,-1 0,1 0,0 0,0 0,0 0,-1 0,26 0,-25 0,24 0,-24 0,0 0,0 0,0 0,-1 0,26 0,-25 0,24 0,-24 0,0 0,0 0,0 0,-1 0,1 0,0 0,0 0,0 0,-1 0,1 0,0 0,0 0,0 0,0 0,-1 0,1 0,0 0,0 0,0 0,-1 0,26 0,-25 0,0 0,-1 0,1 0,0 0,0 0,0 0,-1 0,1 0,0 0,25 0,-26 0,1 0,0 0,0 0,0 0,-1 0,1 0,0 0,25 0,-26 0,1 0,0 0,0 0,0 0,-1 0,1 0,0 0,0 0,0 0,-1 0,26 0,-25 0,0 0,0 0,-1 0,1 0,0 0,0 0,0 0,-1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7-11-01T01:55:30.12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10071 1761,'25'0,"0"0,-1 0,1 0,0 0,0 0,0 0,-1 0,1 0,25 0,-25 0,0 0,-1 0,1 0,0 0,0 0,0 0,-1 0,1 0,0 0,0 0,0 0,-1 0,1 0,0 0,0 0,0 0,-1 0,1 0,0 0,0 0,0 0,-1 0,1 0,-25-25,25 25,0 0,0 0,-1-24,26 24,-25 0,0 0,-1 0,1 0,0 0,0 0,0 0,-1-25,1 25,0 0,25 0,-25 0,-1 0,1 0,0 0,0 0,0 0,-1 0,1 0,0 0,0 0,24 0,-24 0,0 0,0 0,0 0,-1-25,1 25,0 0,0 0,0 0,-1-25,1 25,0 0,25 0,-26 0,26 0,-25 0,0 0,-1 0,1 0,0 0,0 0,0 0,-1 0,1 0,0 0,0 0,0 0,-1 0,1 0,0 0,0 0,0 0,0 0,-1 0,1 0,0 0,0 0,0 0,-1 0,1 0,0 0,0 0,0 0,-1 0,1 0,0 0,0 0,0 0,-1 0,1 0,0 0,0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6EA7CD-BFAB-4D1D-AAE8-D7CA2FD9AA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8B3345E-E969-431E-AE64-014BA9B730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2F519AE-2357-4285-B33A-A50FD442A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A81531-DABB-4FF7-BDA6-23533D245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D4E2DF-0B61-486E-8477-332713847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73166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5CE5AB-C4ED-4F14-AD94-D47EC75C3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AEC0177-2C4C-4B91-8814-093B65C97D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41D293D-79F1-4623-94A1-AA8DD6383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24E566F-F4F5-45B6-9505-269C2831F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F3E56BD-88B4-4ECC-95DB-C9393CD7E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90962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1C2E1CE-B69D-4113-9141-310EF3FD85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9BE9841-371C-432E-A107-35B4076023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E3D0D78-DE6A-4930-B672-47315E448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A4C4D4D-F76B-4AFA-B621-9AA287B82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6E82A2-5921-4017-998E-8B78C51BD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824570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106823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8264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016498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105935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862065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606469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8793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67163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F87A40-BDE8-4315-8BC2-42B172802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8715FFB-87BA-4E3E-835E-7CB2EFB6D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D8F0D9-63EE-477A-A8D7-0EAD21716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141ADC-678E-482B-B8D0-BB479A36C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F32494E-A35C-44C9-8A54-C2FB84D4C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608829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916503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683934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56915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9BE5D9-EA0F-460E-9BD0-0D4851162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2339EED-106B-4283-9EB1-B60ED47D14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943F9F-3744-45CD-89CB-DBE8E9CC6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F0BEB1-3D97-47A3-B62F-B658AE82B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AB8CFA7-1C6D-4EC3-85C9-6C168AA38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92760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2525F2-9EA5-4809-8BF9-8F07C0DCC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1F19A7D-44E4-48FE-AC49-867A0307C8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DB41DB-4681-4FE1-9C9C-4B0C7549C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8B11021-B6CD-4E39-B7F2-E719D856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7D981B8-C8F9-4CA6-BE51-0DC70436A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CA2EEDD-9159-49A5-BB23-7A92DA272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48356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4DFA88-7D61-4B04-AC5B-149238F44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EAC91D3-9F4C-4122-851F-B068E5E29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600F3A6-A77B-4F0C-9C45-50751D8C5F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D90B664-9E59-4A8C-BF4D-DA47E02CB2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E833550-A2BE-4C1B-87FB-D86739B8AF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1D47751-977E-4ABA-85C4-A680EE267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A922137-F7F3-4A81-BDC9-3B1EA4911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6B4A516-08E5-4E40-ABE7-483723CDC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02589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672BA8-C4AF-4F89-BCC5-115C4A42C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62FAF6C-6E1C-4830-B1D3-6B768526C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0639D46-C038-4091-9794-A716789A0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DBB8542-B82E-443F-B191-832E2F4EF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5810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610610D-55E7-4056-85FE-4C7E59076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848330D-49C4-44CE-A377-15563D8A8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578E54-5B55-4A5B-B743-FAB5DE6D5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06413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6828C6-F180-430C-B513-B9EEA9CA4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254F4E8-AFAD-4E43-9951-AD27EE88E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A6FEC73-37BB-4DFA-B9ED-4F0F0F1137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B3D7563-7BD0-44B7-A62F-34798489C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758BFEF-55A3-4B69-AB4C-3D40582DC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A86F8EF-709E-40F6-A296-83B89C7A5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54984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534A49-CDA6-4569-AC4F-27B51ABE6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656E11D-01D2-415D-B7D1-D730D05134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9A84DD-3B56-40E3-AF9A-66F94E887C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527D257-0445-4104-9C0B-9073B2876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AB6A1D-F4C6-49B7-BEA8-4997C7BBF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3E7A46A-FEB6-45BF-B001-6A3162F2A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97527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4FF5EFD-7FDE-425F-BDAE-A7CC63BC6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CA9042E-2195-43B6-8922-FF5992EBD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A069077-2840-4ED9-8864-AF0E78CF65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07A22-558F-456C-BBCC-AF301DEA31C8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64BECF-7CB5-4F42-90FC-9EA1D9E2F9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4B2959-A8DB-4229-87B1-066E5E907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68504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4C985-7B1E-4CBE-81EF-5475A6F03807}" type="datetimeFigureOut">
              <a:rPr lang="es-AR" smtClean="0"/>
              <a:t>19/10/2020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69017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8.jpe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2.mp3"/><Relationship Id="rId7" Type="http://schemas.openxmlformats.org/officeDocument/2006/relationships/image" Target="../media/image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5.png"/><Relationship Id="rId4" Type="http://schemas.openxmlformats.org/officeDocument/2006/relationships/audio" Target="../media/media2.mp3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8.png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5.emf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customXml" Target="../ink/ink1.xml"/><Relationship Id="rId11" Type="http://schemas.openxmlformats.org/officeDocument/2006/relationships/image" Target="../media/image17.emf"/><Relationship Id="rId5" Type="http://schemas.openxmlformats.org/officeDocument/2006/relationships/image" Target="../media/image14.png"/><Relationship Id="rId10" Type="http://schemas.openxmlformats.org/officeDocument/2006/relationships/customXml" Target="../ink/ink3.xml"/><Relationship Id="rId4" Type="http://schemas.openxmlformats.org/officeDocument/2006/relationships/image" Target="../media/image5.png"/><Relationship Id="rId9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172EAE-EA25-47B2-93F0-F481B02E72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/>
              <a:t>3 C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1632869-27EC-4BD5-AFF8-4DF6B92853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sz="6000" dirty="0"/>
              <a:t>WHAT´S THE WORD?</a:t>
            </a:r>
          </a:p>
        </p:txBody>
      </p:sp>
    </p:spTree>
    <p:extLst>
      <p:ext uri="{BB962C8B-B14F-4D97-AF65-F5344CB8AC3E}">
        <p14:creationId xmlns:p14="http://schemas.microsoft.com/office/powerpoint/2010/main" val="408682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20000"/>
                <a:lumOff val="80000"/>
              </a:schemeClr>
            </a:gs>
            <a:gs pos="39000">
              <a:schemeClr val="accent6">
                <a:lumMod val="40000"/>
                <a:lumOff val="60000"/>
              </a:schemeClr>
            </a:gs>
            <a:gs pos="66000">
              <a:schemeClr val="accent2">
                <a:lumMod val="20000"/>
                <a:lumOff val="80000"/>
              </a:schemeClr>
            </a:gs>
            <a:gs pos="91000">
              <a:schemeClr val="accent6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3C_Reading">
            <a:hlinkClick r:id="" action="ppaction://media"/>
            <a:extLst>
              <a:ext uri="{FF2B5EF4-FFF2-40B4-BE49-F238E27FC236}">
                <a16:creationId xmlns:a16="http://schemas.microsoft.com/office/drawing/2014/main" id="{C77FECD7-D2CE-4AA8-97B1-11F5B1AAE4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505111"/>
            <a:ext cx="609600" cy="6096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9CFBA2E-C242-4E3C-9E11-FE31D0BC47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8379" y="1947004"/>
            <a:ext cx="628738" cy="252447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AFE8647-2012-4617-9290-8B78B76EBD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7661" y="1794056"/>
            <a:ext cx="6440554" cy="4832648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C698286-DE66-4CEB-8F2E-5976038485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237" y="415195"/>
            <a:ext cx="5541237" cy="560190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0DCB988-69C5-49EB-BC9D-874ED0170A5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3682" y="130805"/>
            <a:ext cx="4662681" cy="3479451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ECA74D8-99AB-481A-A242-8F4E034BC81E}"/>
              </a:ext>
            </a:extLst>
          </p:cNvPr>
          <p:cNvSpPr txBox="1"/>
          <p:nvPr/>
        </p:nvSpPr>
        <p:spPr>
          <a:xfrm>
            <a:off x="5104433" y="4102542"/>
            <a:ext cx="2616540" cy="1446550"/>
          </a:xfrm>
          <a:prstGeom prst="rect">
            <a:avLst/>
          </a:prstGeom>
          <a:solidFill>
            <a:srgbClr val="FFFF00"/>
          </a:solidFill>
          <a:ln>
            <a:solidFill>
              <a:schemeClr val="tx2">
                <a:lumMod val="40000"/>
                <a:lumOff val="60000"/>
              </a:schemeClr>
            </a:solidFill>
          </a:ln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900 NEW WORDS</a:t>
            </a:r>
          </a:p>
        </p:txBody>
      </p:sp>
    </p:spTree>
    <p:extLst>
      <p:ext uri="{BB962C8B-B14F-4D97-AF65-F5344CB8AC3E}">
        <p14:creationId xmlns:p14="http://schemas.microsoft.com/office/powerpoint/2010/main" val="731329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3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482" y="698711"/>
            <a:ext cx="7148966" cy="6067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551" y="166603"/>
            <a:ext cx="4932931" cy="60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953" y="278236"/>
            <a:ext cx="3984939" cy="384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9768408" y="1772816"/>
            <a:ext cx="535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153</a:t>
            </a:r>
          </a:p>
        </p:txBody>
      </p:sp>
    </p:spTree>
    <p:extLst>
      <p:ext uri="{BB962C8B-B14F-4D97-AF65-F5344CB8AC3E}">
        <p14:creationId xmlns:p14="http://schemas.microsoft.com/office/powerpoint/2010/main" val="1558425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CB0CF92-0945-4BFB-80D1-2D6C3C271E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8787" y="3695700"/>
            <a:ext cx="4453376" cy="2400401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562DEE2-3CFE-41F1-8A17-B5DAD3823B92}"/>
              </a:ext>
            </a:extLst>
          </p:cNvPr>
          <p:cNvSpPr txBox="1"/>
          <p:nvPr/>
        </p:nvSpPr>
        <p:spPr>
          <a:xfrm>
            <a:off x="9548340" y="3434090"/>
            <a:ext cx="1622167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AR" sz="2800" b="1" dirty="0"/>
              <a:t>PHOTO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43003B8-0B9E-4F94-817B-1185D19105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421027"/>
            <a:ext cx="3338557" cy="2007973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F92786C-0EFF-40FB-81E5-CD657912DF66}"/>
              </a:ext>
            </a:extLst>
          </p:cNvPr>
          <p:cNvSpPr txBox="1"/>
          <p:nvPr/>
        </p:nvSpPr>
        <p:spPr>
          <a:xfrm>
            <a:off x="1309816" y="1159417"/>
            <a:ext cx="1198605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AR" sz="2800" b="1" dirty="0" err="1"/>
              <a:t>lazy</a:t>
            </a:r>
            <a:endParaRPr lang="es-AR" sz="2800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C7D0403-F76A-477D-9551-6C971CACFE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7146" y="887216"/>
            <a:ext cx="2973859" cy="227508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5F8EF599-1B53-4016-A75A-92EE312FBDCA}"/>
              </a:ext>
            </a:extLst>
          </p:cNvPr>
          <p:cNvSpPr txBox="1"/>
          <p:nvPr/>
        </p:nvSpPr>
        <p:spPr>
          <a:xfrm>
            <a:off x="6759146" y="432486"/>
            <a:ext cx="1705232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AR" sz="2800" b="1" dirty="0" err="1"/>
              <a:t>trainers</a:t>
            </a:r>
            <a:endParaRPr lang="es-AR" sz="28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7B0C6A4-928E-489D-A3CA-9DFBCC5EF0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859" y="3957310"/>
            <a:ext cx="3595124" cy="230088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D552D4E5-B757-4B08-84AD-A98D735B664F}"/>
              </a:ext>
            </a:extLst>
          </p:cNvPr>
          <p:cNvSpPr txBox="1"/>
          <p:nvPr/>
        </p:nvSpPr>
        <p:spPr>
          <a:xfrm>
            <a:off x="1594022" y="3595816"/>
            <a:ext cx="2594919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AR" sz="2400" b="1" dirty="0" err="1"/>
              <a:t>Go</a:t>
            </a:r>
            <a:r>
              <a:rPr lang="es-AR" sz="2400" b="1" dirty="0"/>
              <a:t> </a:t>
            </a:r>
            <a:r>
              <a:rPr lang="es-AR" sz="2400" b="1" dirty="0" err="1"/>
              <a:t>sightseeing</a:t>
            </a:r>
            <a:r>
              <a:rPr lang="es-AR" sz="2400" b="1" dirty="0"/>
              <a:t> (v)</a:t>
            </a:r>
          </a:p>
        </p:txBody>
      </p:sp>
    </p:spTree>
    <p:extLst>
      <p:ext uri="{BB962C8B-B14F-4D97-AF65-F5344CB8AC3E}">
        <p14:creationId xmlns:p14="http://schemas.microsoft.com/office/powerpoint/2010/main" val="40825437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03DB420-75A8-45FD-82E9-861644CFA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50" y="801161"/>
            <a:ext cx="3939106" cy="186789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68D3B64-3B3C-4608-8F7A-1B610BBF6B32}"/>
              </a:ext>
            </a:extLst>
          </p:cNvPr>
          <p:cNvSpPr txBox="1"/>
          <p:nvPr/>
        </p:nvSpPr>
        <p:spPr>
          <a:xfrm>
            <a:off x="1346886" y="543697"/>
            <a:ext cx="1643449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AR" sz="2800" b="1" dirty="0"/>
              <a:t>ARRIVALS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61379DD-E8E2-46B3-9BAA-7A445742DB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8845" y="1145426"/>
            <a:ext cx="4220637" cy="304726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B27B936-7E1A-4EFA-9248-9D570AA73873}"/>
              </a:ext>
            </a:extLst>
          </p:cNvPr>
          <p:cNvSpPr txBox="1"/>
          <p:nvPr/>
        </p:nvSpPr>
        <p:spPr>
          <a:xfrm>
            <a:off x="8229601" y="836203"/>
            <a:ext cx="2271369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AR" sz="2800" b="1" dirty="0"/>
              <a:t>A </a:t>
            </a:r>
            <a:r>
              <a:rPr lang="es-AR" sz="2800" b="1" dirty="0" err="1"/>
              <a:t>passenger</a:t>
            </a:r>
            <a:endParaRPr lang="es-AR" sz="2800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2C8A353-F15E-4DE3-84B1-A9B18B79FC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966" y="3969570"/>
            <a:ext cx="3274541" cy="2344733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AA6EF121-5458-4ECA-97BA-33E9A54288B2}"/>
              </a:ext>
            </a:extLst>
          </p:cNvPr>
          <p:cNvSpPr txBox="1"/>
          <p:nvPr/>
        </p:nvSpPr>
        <p:spPr>
          <a:xfrm>
            <a:off x="1655805" y="3429000"/>
            <a:ext cx="1890584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AR" sz="2800" b="1" dirty="0"/>
              <a:t>A </a:t>
            </a:r>
            <a:r>
              <a:rPr lang="es-AR" sz="2800" b="1" dirty="0" err="1"/>
              <a:t>painting</a:t>
            </a:r>
            <a:endParaRPr lang="es-AR" sz="2800" b="1" dirty="0"/>
          </a:p>
        </p:txBody>
      </p:sp>
    </p:spTree>
    <p:extLst>
      <p:ext uri="{BB962C8B-B14F-4D97-AF65-F5344CB8AC3E}">
        <p14:creationId xmlns:p14="http://schemas.microsoft.com/office/powerpoint/2010/main" val="39991281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22324E5-B806-4EA0-915D-2E73583D4B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839" y="939114"/>
            <a:ext cx="4704769" cy="2764281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D344812-2803-4778-826E-84933D5360A2}"/>
              </a:ext>
            </a:extLst>
          </p:cNvPr>
          <p:cNvSpPr txBox="1"/>
          <p:nvPr/>
        </p:nvSpPr>
        <p:spPr>
          <a:xfrm>
            <a:off x="1606378" y="691978"/>
            <a:ext cx="1606379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AR" b="1" dirty="0"/>
              <a:t>GENEROUS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E48FB02-984A-4894-A468-5E9E4D6A9C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1022" y="2444958"/>
            <a:ext cx="3440438" cy="360427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6291750-6104-4157-9095-0A95BD523A73}"/>
              </a:ext>
            </a:extLst>
          </p:cNvPr>
          <p:cNvSpPr txBox="1"/>
          <p:nvPr/>
        </p:nvSpPr>
        <p:spPr>
          <a:xfrm>
            <a:off x="9144001" y="2001795"/>
            <a:ext cx="1297460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AR" sz="2400" b="1" dirty="0"/>
              <a:t>SHORTS</a:t>
            </a:r>
          </a:p>
        </p:txBody>
      </p:sp>
    </p:spTree>
    <p:extLst>
      <p:ext uri="{BB962C8B-B14F-4D97-AF65-F5344CB8AC3E}">
        <p14:creationId xmlns:p14="http://schemas.microsoft.com/office/powerpoint/2010/main" val="618551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272" y="260648"/>
            <a:ext cx="7725854" cy="1152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720" y="2166392"/>
            <a:ext cx="2762250" cy="203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4784" y="1"/>
            <a:ext cx="1033216" cy="5195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4212379"/>
            <a:ext cx="8128390" cy="2216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3C_2.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536160" y="1569149"/>
            <a:ext cx="609600" cy="609600"/>
          </a:xfrm>
          <a:prstGeom prst="rect">
            <a:avLst/>
          </a:prstGeom>
        </p:spPr>
      </p:pic>
      <p:pic>
        <p:nvPicPr>
          <p:cNvPr id="5" name="3C_2.3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536160" y="32514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325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369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25C453F2-FCD0-4733-A4DD-42973C8DAF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539790" y="507984"/>
            <a:ext cx="8209776" cy="5842031"/>
          </a:xfrm>
          <a:prstGeom prst="rect">
            <a:avLst/>
          </a:prstGeom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7E550B2B-AC58-4E25-913E-7D7CED1F6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5501" y="1323329"/>
            <a:ext cx="7725854" cy="1152686"/>
          </a:xfrm>
          <a:prstGeom prst="rect">
            <a:avLst/>
          </a:prstGeom>
          <a:noFill/>
          <a:ln>
            <a:noFill/>
          </a:ln>
          <a:effectLst/>
          <a:scene3d>
            <a:camera prst="isometricRightUp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3C_2.2.mp3">
            <a:hlinkClick r:id="" action="ppaction://media"/>
            <a:extLst>
              <a:ext uri="{FF2B5EF4-FFF2-40B4-BE49-F238E27FC236}">
                <a16:creationId xmlns:a16="http://schemas.microsoft.com/office/drawing/2014/main" id="{694C57C9-D139-4EBE-9A55-6B2D6124E9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26192" y="438198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513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8F1A2532-1CD3-4321-AAF1-1F900D133A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38232" y="2799741"/>
            <a:ext cx="5513809" cy="385880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202B2539-C9ED-46A9-ADB1-88798380A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3813" y="1483967"/>
            <a:ext cx="7725854" cy="1152686"/>
          </a:xfrm>
          <a:prstGeom prst="rect">
            <a:avLst/>
          </a:prstGeom>
          <a:noFill/>
          <a:ln>
            <a:noFill/>
          </a:ln>
          <a:effectLst/>
          <a:scene3d>
            <a:camera prst="isometricRightUp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6C9130A-D05E-434E-BB12-36B3C90F0F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8191" y="1167203"/>
            <a:ext cx="5513809" cy="559637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3C_2.3.mp3">
            <a:hlinkClick r:id="" action="ppaction://media"/>
            <a:extLst>
              <a:ext uri="{FF2B5EF4-FFF2-40B4-BE49-F238E27FC236}">
                <a16:creationId xmlns:a16="http://schemas.microsoft.com/office/drawing/2014/main" id="{E326DC1B-8D13-4DB6-813F-830FF5CEAE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68992" y="6008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997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9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642" y="1087396"/>
            <a:ext cx="6053650" cy="4805668"/>
          </a:xfrm>
          <a:prstGeom prst="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8153180" y="1087395"/>
            <a:ext cx="2881404" cy="486287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  <a:p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  <a:p>
            <a:r>
              <a:rPr lang="es-AR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Who</a:t>
            </a:r>
            <a:r>
              <a:rPr lang="es-A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         PEOPLE</a:t>
            </a:r>
          </a:p>
          <a:p>
            <a:endParaRPr lang="es-AR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  <a:p>
            <a:r>
              <a:rPr lang="es-AR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Which</a:t>
            </a:r>
            <a:r>
              <a:rPr lang="es-A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       THINGS</a:t>
            </a:r>
          </a:p>
          <a:p>
            <a:endParaRPr lang="es-AR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  <a:p>
            <a:r>
              <a:rPr lang="es-AR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Where</a:t>
            </a:r>
            <a:r>
              <a:rPr lang="es-A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       PLACES</a:t>
            </a:r>
          </a:p>
          <a:p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C4C81808-0FFA-498D-A986-5A6461879D15}"/>
              </a:ext>
            </a:extLst>
          </p:cNvPr>
          <p:cNvCxnSpPr/>
          <p:nvPr/>
        </p:nvCxnSpPr>
        <p:spPr>
          <a:xfrm flipH="1" flipV="1">
            <a:off x="4114800" y="3657600"/>
            <a:ext cx="4038380" cy="17299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17BFAEEA-1B2D-4DE6-B18C-E88F734DAA7D}"/>
              </a:ext>
            </a:extLst>
          </p:cNvPr>
          <p:cNvCxnSpPr/>
          <p:nvPr/>
        </p:nvCxnSpPr>
        <p:spPr>
          <a:xfrm flipH="1" flipV="1">
            <a:off x="3818238" y="4238368"/>
            <a:ext cx="4334942" cy="102561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EB0B00E3-9811-4D53-8C9C-D82E799545FF}"/>
              </a:ext>
            </a:extLst>
          </p:cNvPr>
          <p:cNvCxnSpPr/>
          <p:nvPr/>
        </p:nvCxnSpPr>
        <p:spPr>
          <a:xfrm flipH="1">
            <a:off x="4114800" y="2298357"/>
            <a:ext cx="4038380" cy="26319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5188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80360"/>
            <a:ext cx="8208912" cy="6466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3C_2.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64352" y="1019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471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6331" y="1248032"/>
            <a:ext cx="7999337" cy="48662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relaxedInse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90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36" y="1392447"/>
            <a:ext cx="11044208" cy="4477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00177A6-61EC-4534-AC72-459994485978}"/>
              </a:ext>
            </a:extLst>
          </p:cNvPr>
          <p:cNvSpPr txBox="1"/>
          <p:nvPr/>
        </p:nvSpPr>
        <p:spPr>
          <a:xfrm>
            <a:off x="1272746" y="531341"/>
            <a:ext cx="10083113" cy="923330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   WHICH   WHERE   THAT</a:t>
            </a:r>
          </a:p>
        </p:txBody>
      </p:sp>
    </p:spTree>
    <p:extLst>
      <p:ext uri="{BB962C8B-B14F-4D97-AF65-F5344CB8AC3E}">
        <p14:creationId xmlns:p14="http://schemas.microsoft.com/office/powerpoint/2010/main" val="1301124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C_2.6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96400" y="227112"/>
            <a:ext cx="609600" cy="609600"/>
          </a:xfrm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616" y="196818"/>
            <a:ext cx="6912768" cy="6464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2 Entrada de lápiz"/>
              <p14:cNvContentPartPr/>
              <p14:nvPr/>
            </p14:nvContentPartPr>
            <p14:xfrm>
              <a:off x="2881560" y="633960"/>
              <a:ext cx="937800" cy="18360"/>
            </p14:xfrm>
          </p:contentPart>
        </mc:Choice>
        <mc:Fallback xmlns="">
          <p:pic>
            <p:nvPicPr>
              <p:cNvPr id="3" name="2 Entrada de lápiz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865720" y="570600"/>
                <a:ext cx="96912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4 Entrada de lápiz"/>
              <p14:cNvContentPartPr/>
              <p14:nvPr/>
            </p14:nvContentPartPr>
            <p14:xfrm>
              <a:off x="4006560" y="624960"/>
              <a:ext cx="946800" cy="360"/>
            </p14:xfrm>
          </p:contentPart>
        </mc:Choice>
        <mc:Fallback xmlns="">
          <p:pic>
            <p:nvPicPr>
              <p:cNvPr id="5" name="4 Entrada de lápiz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990720" y="561600"/>
                <a:ext cx="9781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" name="5 Entrada de lápiz"/>
              <p14:cNvContentPartPr/>
              <p14:nvPr/>
            </p14:nvContentPartPr>
            <p14:xfrm>
              <a:off x="5149560" y="589320"/>
              <a:ext cx="1063080" cy="45000"/>
            </p14:xfrm>
          </p:contentPart>
        </mc:Choice>
        <mc:Fallback xmlns="">
          <p:pic>
            <p:nvPicPr>
              <p:cNvPr id="6" name="5 Entrada de lápiz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133720" y="525960"/>
                <a:ext cx="1094400" cy="171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31368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37</Words>
  <Application>Microsoft Office PowerPoint</Application>
  <PresentationFormat>Panorámica</PresentationFormat>
  <Paragraphs>22</Paragraphs>
  <Slides>14</Slides>
  <Notes>0</Notes>
  <HiddenSlides>0</HiddenSlides>
  <MMClips>7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Tema de Office</vt:lpstr>
      <vt:lpstr>1_Tema de Office</vt:lpstr>
      <vt:lpstr>3 C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</cp:lastModifiedBy>
  <cp:revision>14</cp:revision>
  <dcterms:created xsi:type="dcterms:W3CDTF">2020-06-13T00:44:49Z</dcterms:created>
  <dcterms:modified xsi:type="dcterms:W3CDTF">2020-10-19T19:30:41Z</dcterms:modified>
</cp:coreProperties>
</file>