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646" r:id="rId4"/>
    <p:sldId id="715" r:id="rId5"/>
    <p:sldId id="716" r:id="rId6"/>
    <p:sldId id="647" r:id="rId7"/>
    <p:sldId id="648" r:id="rId8"/>
    <p:sldId id="649" r:id="rId9"/>
    <p:sldId id="650" r:id="rId10"/>
    <p:sldId id="651" r:id="rId11"/>
    <p:sldId id="714" r:id="rId12"/>
    <p:sldId id="645" r:id="rId13"/>
    <p:sldId id="652" r:id="rId14"/>
    <p:sldId id="656" r:id="rId15"/>
    <p:sldId id="659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1-01T01:55:22.3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3771 1761,'24'0,"26"25,-25-25,24 0,-24 0,0 0,0 0,0 0,0 0,-1 0,1 0,0 0,25 0,-26 0,1 0,0 0,0 0,24 0,-24 0,25 0,-25 0,-1 0,1 0,0 0,25 0,-26 0,1 0,0 0,0 0,0 0,-1 0,1 0,0 0,0 0,24 0,-24 0,0 0,0 0,0 0,-1 0,26 0,-25 0,25 0,-26 0,1 0,0 25,0-25,0 0,24 0,-24 0,25 0,-26 0,1 0,0 0,25 0,-26 0,1 0,0 0,0 0,0 0,-1 0,1 0,0 0,25 0,-26 0,26 0,-25 0,0 0,-1 0,1 0,0 0,0 0,0 0,-1 0,1 0,0 0,0 0,0 0,-1 0,26 0,-25 0,0 0,0 0,-1 0,1 0,0 0,0 0,0 0,-1 0,1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1-01T01:55:25.7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6896 1736,'25'0,"0"0,-1 0,1 0,0 0,0 0,0 0,-1 0,1 0,0 0,0 0,25 0,-26 0,1 0,0 0,0 0,0 0,-1 0,1 0,0 0,0 0,0 0,-1 0,26 0,-25 0,24 0,-24 0,0 0,0 0,0 0,-1 0,26 0,-25 0,24 0,-24 0,0 0,0 0,0 0,-1 0,1 0,0 0,0 0,0 0,-1 0,1 0,0 0,0 0,0 0,0 0,-1 0,1 0,0 0,0 0,0 0,-1 0,26 0,-25 0,0 0,-1 0,1 0,0 0,0 0,0 0,-1 0,1 0,0 0,25 0,-26 0,1 0,0 0,0 0,0 0,-1 0,1 0,0 0,25 0,-26 0,1 0,0 0,0 0,0 0,-1 0,1 0,0 0,0 0,0 0,-1 0,26 0,-25 0,0 0,0 0,-1 0,1 0,0 0,0 0,0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1-01T01:55:30.1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10071 1761,'25'0,"0"0,-1 0,1 0,0 0,0 0,0 0,-1 0,1 0,25 0,-25 0,0 0,-1 0,1 0,0 0,0 0,0 0,-1 0,1 0,0 0,0 0,0 0,-1 0,1 0,0 0,0 0,0 0,-1 0,1 0,0 0,0 0,0 0,-1 0,1 0,-25-25,25 25,0 0,0 0,-1-24,26 24,-25 0,0 0,-1 0,1 0,0 0,0 0,0 0,-1-25,1 25,0 0,25 0,-25 0,-1 0,1 0,0 0,0 0,0 0,-1 0,1 0,0 0,0 0,24 0,-24 0,0 0,0 0,0 0,-1-25,1 25,0 0,0 0,0 0,-1-25,1 25,0 0,25 0,-26 0,26 0,-25 0,0 0,-1 0,1 0,0 0,0 0,0 0,-1 0,1 0,0 0,0 0,0 0,-1 0,1 0,0 0,0 0,0 0,0 0,-1 0,1 0,0 0,0 0,0 0,-1 0,1 0,0 0,0 0,0 0,-1 0,1 0,0 0,0 0,0 0,-1 0,1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EA7CD-BFAB-4D1D-AAE8-D7CA2FD9A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B3345E-E969-431E-AE64-014BA9B73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F519AE-2357-4285-B33A-A50FD442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A81531-DABB-4FF7-BDA6-23533D24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D4E2DF-0B61-486E-8477-33271384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316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CE5AB-C4ED-4F14-AD94-D47EC75C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EC0177-2C4C-4B91-8814-093B65C97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1D293D-79F1-4623-94A1-AA8DD638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4E566F-F4F5-45B6-9505-269C2831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3E56BD-88B4-4ECC-95DB-C9393CD7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96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C2E1CE-B69D-4113-9141-310EF3FD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BE9841-371C-432E-A107-35B407602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3D0D78-DE6A-4930-B672-47315E44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4C4D4D-F76B-4AFA-B621-9AA287B8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E82A2-5921-4017-998E-8B78C51B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2457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10682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26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1649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0593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86206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0646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8793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7163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87A40-BDE8-4315-8BC2-42B17280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715FFB-87BA-4E3E-835E-7CB2EFB6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D8F0D9-63EE-477A-A8D7-0EAD2171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141ADC-678E-482B-B8D0-BB479A36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32494E-A35C-44C9-8A54-C2FB84D4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0882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1650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6839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691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BE5D9-EA0F-460E-9BD0-0D48511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339EED-106B-4283-9EB1-B60ED47D1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943F9F-3744-45CD-89CB-DBE8E9CC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F0BEB1-3D97-47A3-B62F-B658AE82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B8CFA7-1C6D-4EC3-85C9-6C168AA3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276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2525F2-9EA5-4809-8BF9-8F07C0DC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F19A7D-44E4-48FE-AC49-867A0307C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DB41DB-4681-4FE1-9C9C-4B0C7549C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B11021-B6CD-4E39-B7F2-E719D856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D981B8-C8F9-4CA6-BE51-0DC70436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A2EEDD-9159-49A5-BB23-7A92DA27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835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DFA88-7D61-4B04-AC5B-149238F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AC91D3-9F4C-4122-851F-B068E5E29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00F3A6-A77B-4F0C-9C45-50751D8C5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D90B664-9E59-4A8C-BF4D-DA47E02CB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E833550-A2BE-4C1B-87FB-D86739B8A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D47751-977E-4ABA-85C4-A680EE26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A922137-F7F3-4A81-BDC9-3B1EA491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6B4A516-08E5-4E40-ABE7-483723CD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258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72BA8-C4AF-4F89-BCC5-115C4A42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2FAF6C-6E1C-4830-B1D3-6B768526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0639D46-C038-4091-9794-A716789A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BB8542-B82E-443F-B191-832E2F4E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81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610610D-55E7-4056-85FE-4C7E5907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48330D-49C4-44CE-A377-15563D8A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578E54-5B55-4A5B-B743-FAB5DE6D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4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828C6-F180-430C-B513-B9EEA9CA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54F4E8-AFAD-4E43-9951-AD27EE88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6FEC73-37BB-4DFA-B9ED-4F0F0F11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3D7563-7BD0-44B7-A62F-34798489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58BFEF-55A3-4B69-AB4C-3D40582D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86F8EF-709E-40F6-A296-83B89C7A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498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34A49-CDA6-4569-AC4F-27B51ABE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56E11D-01D2-415D-B7D1-D730D0513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9A84DD-3B56-40E3-AF9A-66F94E887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27D257-0445-4104-9C0B-9073B287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B6A1D-F4C6-49B7-BEA8-4997C7BB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3E7A46A-FEB6-45BF-B001-6A3162F2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752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4FF5EFD-7FDE-425F-BDAE-A7CC63BC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A9042E-2195-43B6-8922-FF5992EB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069077-2840-4ED9-8864-AF0E78CF6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7A22-558F-456C-BBCC-AF301DEA31C8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64BECF-7CB5-4F42-90FC-9EA1D9E2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4B2959-A8DB-4229-87B1-066E5E907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85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6901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1.xml"/><Relationship Id="rId11" Type="http://schemas.openxmlformats.org/officeDocument/2006/relationships/image" Target="../media/image17.emf"/><Relationship Id="rId5" Type="http://schemas.openxmlformats.org/officeDocument/2006/relationships/image" Target="../media/image14.png"/><Relationship Id="rId10" Type="http://schemas.openxmlformats.org/officeDocument/2006/relationships/customXml" Target="../ink/ink3.xml"/><Relationship Id="rId4" Type="http://schemas.openxmlformats.org/officeDocument/2006/relationships/image" Target="../media/image5.png"/><Relationship Id="rId9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172EAE-EA25-47B2-93F0-F481B02E72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3 C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632869-27EC-4BD5-AFF8-4DF6B92853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6000" dirty="0"/>
              <a:t>WHAT´S THE WORD?</a:t>
            </a:r>
          </a:p>
        </p:txBody>
      </p:sp>
    </p:spTree>
    <p:extLst>
      <p:ext uri="{BB962C8B-B14F-4D97-AF65-F5344CB8AC3E}">
        <p14:creationId xmlns:p14="http://schemas.microsoft.com/office/powerpoint/2010/main" val="40868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39000">
              <a:schemeClr val="accent6">
                <a:lumMod val="40000"/>
                <a:lumOff val="60000"/>
              </a:schemeClr>
            </a:gs>
            <a:gs pos="66000">
              <a:schemeClr val="accent2">
                <a:lumMod val="20000"/>
                <a:lumOff val="80000"/>
              </a:schemeClr>
            </a:gs>
            <a:gs pos="91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C_Reading">
            <a:hlinkClick r:id="" action="ppaction://media"/>
            <a:extLst>
              <a:ext uri="{FF2B5EF4-FFF2-40B4-BE49-F238E27FC236}">
                <a16:creationId xmlns:a16="http://schemas.microsoft.com/office/drawing/2014/main" id="{C77FECD7-D2CE-4AA8-97B1-11F5B1AAE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05111"/>
            <a:ext cx="609600" cy="609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CFBA2E-C242-4E3C-9E11-FE31D0BC4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379" y="1947004"/>
            <a:ext cx="628738" cy="25244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FE8647-2012-4617-9290-8B78B76EB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661" y="1794056"/>
            <a:ext cx="6440554" cy="4832648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C698286-DE66-4CEB-8F2E-597603848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37" y="415195"/>
            <a:ext cx="5541237" cy="56019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0DCB988-69C5-49EB-BC9D-874ED0170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3682" y="130805"/>
            <a:ext cx="4662681" cy="34794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ECA74D8-99AB-481A-A242-8F4E034BC81E}"/>
              </a:ext>
            </a:extLst>
          </p:cNvPr>
          <p:cNvSpPr txBox="1"/>
          <p:nvPr/>
        </p:nvSpPr>
        <p:spPr>
          <a:xfrm>
            <a:off x="5104433" y="4102542"/>
            <a:ext cx="2616540" cy="1446550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 NEW WORDS</a:t>
            </a:r>
          </a:p>
        </p:txBody>
      </p:sp>
    </p:spTree>
    <p:extLst>
      <p:ext uri="{BB962C8B-B14F-4D97-AF65-F5344CB8AC3E}">
        <p14:creationId xmlns:p14="http://schemas.microsoft.com/office/powerpoint/2010/main" val="73132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482" y="698711"/>
            <a:ext cx="7148966" cy="606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51" y="166603"/>
            <a:ext cx="4932931" cy="60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3" y="278236"/>
            <a:ext cx="3984939" cy="38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768408" y="1772816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1558425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CB0CF92-0945-4BFB-80D1-2D6C3C271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787" y="3695700"/>
            <a:ext cx="4453376" cy="240040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62DEE2-3CFE-41F1-8A17-B5DAD3823B92}"/>
              </a:ext>
            </a:extLst>
          </p:cNvPr>
          <p:cNvSpPr txBox="1"/>
          <p:nvPr/>
        </p:nvSpPr>
        <p:spPr>
          <a:xfrm>
            <a:off x="9548340" y="3434090"/>
            <a:ext cx="1622167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2800" b="1" dirty="0"/>
              <a:t>PHOTO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3003B8-0B9E-4F94-817B-1185D1910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21027"/>
            <a:ext cx="3338557" cy="200797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F92786C-0EFF-40FB-81E5-CD657912DF66}"/>
              </a:ext>
            </a:extLst>
          </p:cNvPr>
          <p:cNvSpPr txBox="1"/>
          <p:nvPr/>
        </p:nvSpPr>
        <p:spPr>
          <a:xfrm>
            <a:off x="1309816" y="1159417"/>
            <a:ext cx="119860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2800" b="1" dirty="0" err="1"/>
              <a:t>lazy</a:t>
            </a:r>
            <a:endParaRPr lang="es-AR" sz="28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C7D0403-F76A-477D-9551-6C971CACF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146" y="887216"/>
            <a:ext cx="2973859" cy="22750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F8EF599-1B53-4016-A75A-92EE312FBDCA}"/>
              </a:ext>
            </a:extLst>
          </p:cNvPr>
          <p:cNvSpPr txBox="1"/>
          <p:nvPr/>
        </p:nvSpPr>
        <p:spPr>
          <a:xfrm>
            <a:off x="6759146" y="432486"/>
            <a:ext cx="170523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2800" b="1" dirty="0" err="1"/>
              <a:t>trainers</a:t>
            </a:r>
            <a:endParaRPr lang="es-AR" sz="28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7B0C6A4-928E-489D-A3CA-9DFBCC5EF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59" y="3957310"/>
            <a:ext cx="3595124" cy="230088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552D4E5-B757-4B08-84AD-A98D735B664F}"/>
              </a:ext>
            </a:extLst>
          </p:cNvPr>
          <p:cNvSpPr txBox="1"/>
          <p:nvPr/>
        </p:nvSpPr>
        <p:spPr>
          <a:xfrm>
            <a:off x="1594022" y="3595816"/>
            <a:ext cx="25949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2400" b="1" dirty="0" err="1"/>
              <a:t>Go</a:t>
            </a:r>
            <a:r>
              <a:rPr lang="es-AR" sz="2400" b="1" dirty="0"/>
              <a:t> </a:t>
            </a:r>
            <a:r>
              <a:rPr lang="es-AR" sz="2400" b="1" dirty="0" err="1"/>
              <a:t>sightseeing</a:t>
            </a:r>
            <a:r>
              <a:rPr lang="es-AR" sz="2400" b="1" dirty="0"/>
              <a:t> (v)</a:t>
            </a:r>
          </a:p>
        </p:txBody>
      </p:sp>
    </p:spTree>
    <p:extLst>
      <p:ext uri="{BB962C8B-B14F-4D97-AF65-F5344CB8AC3E}">
        <p14:creationId xmlns:p14="http://schemas.microsoft.com/office/powerpoint/2010/main" val="4082543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3DB420-75A8-45FD-82E9-861644CFA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50" y="801161"/>
            <a:ext cx="3939106" cy="186789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68D3B64-3B3C-4608-8F7A-1B610BBF6B32}"/>
              </a:ext>
            </a:extLst>
          </p:cNvPr>
          <p:cNvSpPr txBox="1"/>
          <p:nvPr/>
        </p:nvSpPr>
        <p:spPr>
          <a:xfrm>
            <a:off x="1346886" y="543697"/>
            <a:ext cx="164344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2800" b="1" dirty="0"/>
              <a:t>ARRIVALS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1379DD-E8E2-46B3-9BAA-7A445742D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845" y="1145426"/>
            <a:ext cx="4220637" cy="304726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B27B936-7E1A-4EFA-9248-9D570AA73873}"/>
              </a:ext>
            </a:extLst>
          </p:cNvPr>
          <p:cNvSpPr txBox="1"/>
          <p:nvPr/>
        </p:nvSpPr>
        <p:spPr>
          <a:xfrm>
            <a:off x="8229601" y="836203"/>
            <a:ext cx="227136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2800" b="1" dirty="0"/>
              <a:t>A </a:t>
            </a:r>
            <a:r>
              <a:rPr lang="es-AR" sz="2800" b="1" dirty="0" err="1"/>
              <a:t>passenger</a:t>
            </a:r>
            <a:endParaRPr lang="es-AR" sz="28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C8A353-F15E-4DE3-84B1-A9B18B79F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66" y="3969570"/>
            <a:ext cx="3274541" cy="234473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A6EF121-5458-4ECA-97BA-33E9A54288B2}"/>
              </a:ext>
            </a:extLst>
          </p:cNvPr>
          <p:cNvSpPr txBox="1"/>
          <p:nvPr/>
        </p:nvSpPr>
        <p:spPr>
          <a:xfrm>
            <a:off x="1655805" y="3429000"/>
            <a:ext cx="189058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2800" b="1" dirty="0"/>
              <a:t>A </a:t>
            </a:r>
            <a:r>
              <a:rPr lang="es-AR" sz="2800" b="1" dirty="0" err="1"/>
              <a:t>painting</a:t>
            </a:r>
            <a:endParaRPr lang="es-AR" sz="2800" b="1" dirty="0"/>
          </a:p>
        </p:txBody>
      </p:sp>
    </p:spTree>
    <p:extLst>
      <p:ext uri="{BB962C8B-B14F-4D97-AF65-F5344CB8AC3E}">
        <p14:creationId xmlns:p14="http://schemas.microsoft.com/office/powerpoint/2010/main" val="3999128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2324E5-B806-4EA0-915D-2E73583D4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839" y="939114"/>
            <a:ext cx="4704769" cy="276428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D344812-2803-4778-826E-84933D5360A2}"/>
              </a:ext>
            </a:extLst>
          </p:cNvPr>
          <p:cNvSpPr txBox="1"/>
          <p:nvPr/>
        </p:nvSpPr>
        <p:spPr>
          <a:xfrm>
            <a:off x="1606378" y="691978"/>
            <a:ext cx="160637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b="1" dirty="0"/>
              <a:t>GENEROUS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48FB02-984A-4894-A468-5E9E4D6A9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022" y="2444958"/>
            <a:ext cx="3440438" cy="36042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6291750-6104-4157-9095-0A95BD523A73}"/>
              </a:ext>
            </a:extLst>
          </p:cNvPr>
          <p:cNvSpPr txBox="1"/>
          <p:nvPr/>
        </p:nvSpPr>
        <p:spPr>
          <a:xfrm>
            <a:off x="9144001" y="2001795"/>
            <a:ext cx="129746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2400" b="1" dirty="0"/>
              <a:t>SHORTS</a:t>
            </a:r>
          </a:p>
        </p:txBody>
      </p:sp>
    </p:spTree>
    <p:extLst>
      <p:ext uri="{BB962C8B-B14F-4D97-AF65-F5344CB8AC3E}">
        <p14:creationId xmlns:p14="http://schemas.microsoft.com/office/powerpoint/2010/main" val="618551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72" y="260648"/>
            <a:ext cx="7725854" cy="115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2166392"/>
            <a:ext cx="276225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784" y="1"/>
            <a:ext cx="1033216" cy="519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212379"/>
            <a:ext cx="8128390" cy="221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C_2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36160" y="1569149"/>
            <a:ext cx="609600" cy="609600"/>
          </a:xfrm>
          <a:prstGeom prst="rect">
            <a:avLst/>
          </a:prstGeom>
        </p:spPr>
      </p:pic>
      <p:pic>
        <p:nvPicPr>
          <p:cNvPr id="5" name="3C_2.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36160" y="3251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5C453F2-FCD0-4733-A4DD-42973C8DA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39790" y="507984"/>
            <a:ext cx="8209776" cy="5842031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E550B2B-AC58-4E25-913E-7D7CED1F6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501" y="1323329"/>
            <a:ext cx="7725854" cy="1152686"/>
          </a:xfrm>
          <a:prstGeom prst="rect">
            <a:avLst/>
          </a:prstGeom>
          <a:noFill/>
          <a:ln>
            <a:noFill/>
          </a:ln>
          <a:effectLst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3C_2.2.mp3">
            <a:hlinkClick r:id="" action="ppaction://media"/>
            <a:extLst>
              <a:ext uri="{FF2B5EF4-FFF2-40B4-BE49-F238E27FC236}">
                <a16:creationId xmlns:a16="http://schemas.microsoft.com/office/drawing/2014/main" id="{694C57C9-D139-4EBE-9A55-6B2D6124E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6192" y="4381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F1A2532-1CD3-4321-AAF1-1F900D133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38232" y="2799741"/>
            <a:ext cx="5513809" cy="3858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02B2539-C9ED-46A9-ADB1-88798380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813" y="1483967"/>
            <a:ext cx="7725854" cy="1152686"/>
          </a:xfrm>
          <a:prstGeom prst="rect">
            <a:avLst/>
          </a:prstGeom>
          <a:noFill/>
          <a:ln>
            <a:noFill/>
          </a:ln>
          <a:effectLst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6C9130A-D05E-434E-BB12-36B3C90F0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191" y="1167203"/>
            <a:ext cx="5513809" cy="55963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3C_2.3.mp3">
            <a:hlinkClick r:id="" action="ppaction://media"/>
            <a:extLst>
              <a:ext uri="{FF2B5EF4-FFF2-40B4-BE49-F238E27FC236}">
                <a16:creationId xmlns:a16="http://schemas.microsoft.com/office/drawing/2014/main" id="{E326DC1B-8D13-4DB6-813F-830FF5CEA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8992" y="600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9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2" y="1087396"/>
            <a:ext cx="6053650" cy="480566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153180" y="1087395"/>
            <a:ext cx="2881404" cy="486287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es-A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Who</a:t>
            </a:r>
            <a:r>
              <a:rPr lang="es-A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PEOPLE</a:t>
            </a:r>
          </a:p>
          <a:p>
            <a:endParaRPr lang="es-A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es-A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Which</a:t>
            </a:r>
            <a:r>
              <a:rPr lang="es-A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THINGS</a:t>
            </a:r>
          </a:p>
          <a:p>
            <a:endParaRPr lang="es-A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es-A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Where</a:t>
            </a:r>
            <a:r>
              <a:rPr lang="es-A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PLACES</a:t>
            </a:r>
          </a:p>
          <a:p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C4C81808-0FFA-498D-A986-5A6461879D15}"/>
              </a:ext>
            </a:extLst>
          </p:cNvPr>
          <p:cNvCxnSpPr/>
          <p:nvPr/>
        </p:nvCxnSpPr>
        <p:spPr>
          <a:xfrm flipH="1" flipV="1">
            <a:off x="4114800" y="3657600"/>
            <a:ext cx="4038380" cy="1729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17BFAEEA-1B2D-4DE6-B18C-E88F734DAA7D}"/>
              </a:ext>
            </a:extLst>
          </p:cNvPr>
          <p:cNvCxnSpPr/>
          <p:nvPr/>
        </p:nvCxnSpPr>
        <p:spPr>
          <a:xfrm flipH="1" flipV="1">
            <a:off x="3818238" y="4238368"/>
            <a:ext cx="4334942" cy="1025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B0B00E3-9811-4D53-8C9C-D82E799545FF}"/>
              </a:ext>
            </a:extLst>
          </p:cNvPr>
          <p:cNvCxnSpPr/>
          <p:nvPr/>
        </p:nvCxnSpPr>
        <p:spPr>
          <a:xfrm flipH="1">
            <a:off x="4114800" y="2298357"/>
            <a:ext cx="4038380" cy="26319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188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80360"/>
            <a:ext cx="8208912" cy="646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C_2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4352" y="10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331" y="1248032"/>
            <a:ext cx="7999337" cy="486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90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6" y="1392447"/>
            <a:ext cx="11044208" cy="44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00177A6-61EC-4534-AC72-459994485978}"/>
              </a:ext>
            </a:extLst>
          </p:cNvPr>
          <p:cNvSpPr txBox="1"/>
          <p:nvPr/>
        </p:nvSpPr>
        <p:spPr>
          <a:xfrm>
            <a:off x="1272746" y="531341"/>
            <a:ext cx="10083113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  WHICH   WHERE   THAT</a:t>
            </a:r>
          </a:p>
        </p:txBody>
      </p:sp>
    </p:spTree>
    <p:extLst>
      <p:ext uri="{BB962C8B-B14F-4D97-AF65-F5344CB8AC3E}">
        <p14:creationId xmlns:p14="http://schemas.microsoft.com/office/powerpoint/2010/main" val="1301124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C_2.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6400" y="227112"/>
            <a:ext cx="609600" cy="609600"/>
          </a:xfr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96818"/>
            <a:ext cx="6912768" cy="646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2 Entrada de lápiz"/>
              <p14:cNvContentPartPr/>
              <p14:nvPr/>
            </p14:nvContentPartPr>
            <p14:xfrm>
              <a:off x="2881560" y="633960"/>
              <a:ext cx="937800" cy="1836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65720" y="570600"/>
                <a:ext cx="9691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4 Entrada de lápiz"/>
              <p14:cNvContentPartPr/>
              <p14:nvPr/>
            </p14:nvContentPartPr>
            <p14:xfrm>
              <a:off x="4006560" y="624960"/>
              <a:ext cx="946800" cy="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90720" y="561600"/>
                <a:ext cx="978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5 Entrada de lápiz"/>
              <p14:cNvContentPartPr/>
              <p14:nvPr/>
            </p14:nvContentPartPr>
            <p14:xfrm>
              <a:off x="5149560" y="589320"/>
              <a:ext cx="1063080" cy="4500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33720" y="525960"/>
                <a:ext cx="1094400" cy="1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13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37</Words>
  <Application>Microsoft Office PowerPoint</Application>
  <PresentationFormat>Panorámica</PresentationFormat>
  <Paragraphs>22</Paragraphs>
  <Slides>14</Slides>
  <Notes>0</Notes>
  <HiddenSlides>0</HiddenSlides>
  <MMClips>7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1_Tema de Office</vt:lpstr>
      <vt:lpstr>3 C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14</cp:revision>
  <dcterms:created xsi:type="dcterms:W3CDTF">2020-06-13T00:44:49Z</dcterms:created>
  <dcterms:modified xsi:type="dcterms:W3CDTF">2020-10-19T19:30:41Z</dcterms:modified>
</cp:coreProperties>
</file>