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33" r:id="rId2"/>
    <p:sldId id="313" r:id="rId3"/>
    <p:sldId id="321" r:id="rId4"/>
    <p:sldId id="334" r:id="rId5"/>
    <p:sldId id="257" r:id="rId6"/>
    <p:sldId id="335" r:id="rId7"/>
    <p:sldId id="336" r:id="rId8"/>
    <p:sldId id="337" r:id="rId9"/>
    <p:sldId id="338" r:id="rId10"/>
    <p:sldId id="339" r:id="rId11"/>
    <p:sldId id="340" r:id="rId12"/>
    <p:sldId id="32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3FF3"/>
    <a:srgbClr val="0C0CB8"/>
    <a:srgbClr val="FFCDCD"/>
    <a:srgbClr val="99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969" autoAdjust="0"/>
  </p:normalViewPr>
  <p:slideViewPr>
    <p:cSldViewPr snapToGrid="0">
      <p:cViewPr varScale="1">
        <p:scale>
          <a:sx n="107" d="100"/>
          <a:sy n="107" d="100"/>
        </p:scale>
        <p:origin x="6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4" Type="http://schemas.openxmlformats.org/officeDocument/2006/relationships/image" Target="../media/image2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12CD73-35DD-4495-9531-A92E3922193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1CF2F1-91EA-4FB5-8930-E9955C99284F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s-AR" sz="1800" dirty="0"/>
            <a:t>Un proveedor es una organización o una persona que nos entrega un producto o un servicio</a:t>
          </a:r>
          <a:endParaRPr lang="en-US" sz="1800" dirty="0"/>
        </a:p>
      </dgm:t>
    </dgm:pt>
    <dgm:pt modelId="{591891E7-0762-4328-BCF4-13E300A05DB8}" type="sibTrans" cxnId="{47418868-B49B-45B8-B40A-95F2E2EA2B99}">
      <dgm:prSet/>
      <dgm:spPr/>
      <dgm:t>
        <a:bodyPr/>
        <a:lstStyle/>
        <a:p>
          <a:endParaRPr lang="en-US"/>
        </a:p>
      </dgm:t>
    </dgm:pt>
    <dgm:pt modelId="{2146CB72-8F82-43D7-8589-33BD686E1FF0}" type="parTrans" cxnId="{47418868-B49B-45B8-B40A-95F2E2EA2B99}">
      <dgm:prSet/>
      <dgm:spPr/>
      <dgm:t>
        <a:bodyPr/>
        <a:lstStyle/>
        <a:p>
          <a:endParaRPr lang="en-US"/>
        </a:p>
      </dgm:t>
    </dgm:pt>
    <dgm:pt modelId="{96C74877-9C45-4C96-B862-24F995F1CAA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Fabricantes</a:t>
          </a:r>
          <a:endParaRPr lang="en-US" sz="2000" dirty="0"/>
        </a:p>
      </dgm:t>
    </dgm:pt>
    <dgm:pt modelId="{F45A44C5-2818-4E69-B922-BFCB87F0A557}" type="parTrans" cxnId="{6F30E88F-BD3A-4CE0-87EC-2B82BEFD264E}">
      <dgm:prSet/>
      <dgm:spPr/>
      <dgm:t>
        <a:bodyPr/>
        <a:lstStyle/>
        <a:p>
          <a:endParaRPr lang="es-AR"/>
        </a:p>
      </dgm:t>
    </dgm:pt>
    <dgm:pt modelId="{F55B2EE3-6B9A-4843-95C2-A3DFB0CB07AF}" type="sibTrans" cxnId="{6F30E88F-BD3A-4CE0-87EC-2B82BEFD264E}">
      <dgm:prSet/>
      <dgm:spPr/>
      <dgm:t>
        <a:bodyPr/>
        <a:lstStyle/>
        <a:p>
          <a:endParaRPr lang="es-AR"/>
        </a:p>
      </dgm:t>
    </dgm:pt>
    <dgm:pt modelId="{C75CDD38-0FCD-436C-8273-56E504CC859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Mayoristas</a:t>
          </a:r>
          <a:endParaRPr lang="en-US" sz="2000" dirty="0"/>
        </a:p>
      </dgm:t>
    </dgm:pt>
    <dgm:pt modelId="{51C01ADC-8701-4D51-8886-28BD5E899FF5}" type="parTrans" cxnId="{FCB9BE92-0208-41E1-8197-CF761A3234D9}">
      <dgm:prSet/>
      <dgm:spPr/>
      <dgm:t>
        <a:bodyPr/>
        <a:lstStyle/>
        <a:p>
          <a:endParaRPr lang="es-AR"/>
        </a:p>
      </dgm:t>
    </dgm:pt>
    <dgm:pt modelId="{92CC5BD4-9E64-4E6C-A261-F26E1FB01A6E}" type="sibTrans" cxnId="{FCB9BE92-0208-41E1-8197-CF761A3234D9}">
      <dgm:prSet/>
      <dgm:spPr/>
      <dgm:t>
        <a:bodyPr/>
        <a:lstStyle/>
        <a:p>
          <a:endParaRPr lang="es-AR"/>
        </a:p>
      </dgm:t>
    </dgm:pt>
    <dgm:pt modelId="{372E74FD-351A-480A-A88B-36FF96BC2FAA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Intermediarios</a:t>
          </a:r>
          <a:endParaRPr lang="en-US" sz="2000" dirty="0"/>
        </a:p>
      </dgm:t>
    </dgm:pt>
    <dgm:pt modelId="{3B085EA9-6439-4139-8DF4-3694B691450D}" type="parTrans" cxnId="{6B8B2044-59CF-484C-A4D6-A5A54346D5ED}">
      <dgm:prSet/>
      <dgm:spPr/>
      <dgm:t>
        <a:bodyPr/>
        <a:lstStyle/>
        <a:p>
          <a:endParaRPr lang="es-AR"/>
        </a:p>
      </dgm:t>
    </dgm:pt>
    <dgm:pt modelId="{B17F90D9-DEB6-46F3-8C2F-D46C72267E1D}" type="sibTrans" cxnId="{6B8B2044-59CF-484C-A4D6-A5A54346D5ED}">
      <dgm:prSet/>
      <dgm:spPr/>
      <dgm:t>
        <a:bodyPr/>
        <a:lstStyle/>
        <a:p>
          <a:endParaRPr lang="es-AR"/>
        </a:p>
      </dgm:t>
    </dgm:pt>
    <dgm:pt modelId="{E5D34532-403B-4701-AA55-0BFDCADCF1D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De </a:t>
          </a:r>
          <a:r>
            <a:rPr lang="en-US" sz="1800" dirty="0" err="1"/>
            <a:t>suministro</a:t>
          </a:r>
          <a:r>
            <a:rPr lang="en-US" sz="1800" dirty="0"/>
            <a:t> </a:t>
          </a:r>
          <a:r>
            <a:rPr lang="en-US" sz="1800" dirty="0" err="1"/>
            <a:t>directo</a:t>
          </a:r>
          <a:r>
            <a:rPr lang="en-US" sz="1800" dirty="0"/>
            <a:t> o </a:t>
          </a:r>
          <a:r>
            <a:rPr lang="en-US" sz="1800" dirty="0" err="1"/>
            <a:t>en</a:t>
          </a:r>
          <a:r>
            <a:rPr lang="en-US" sz="1800" dirty="0"/>
            <a:t> </a:t>
          </a:r>
          <a:r>
            <a:rPr lang="en-US" sz="1800" dirty="0" err="1"/>
            <a:t>cadena</a:t>
          </a:r>
          <a:r>
            <a:rPr lang="en-US" sz="1800" dirty="0"/>
            <a:t> de </a:t>
          </a:r>
          <a:r>
            <a:rPr lang="en-US" sz="1800" dirty="0" err="1"/>
            <a:t>distribución</a:t>
          </a:r>
          <a:endParaRPr lang="en-US" sz="1800" dirty="0"/>
        </a:p>
      </dgm:t>
    </dgm:pt>
    <dgm:pt modelId="{7868F067-F1A5-4CC8-A53D-676D27076855}" type="parTrans" cxnId="{988F6423-7DFD-4AAD-8641-FD8CB506A2F7}">
      <dgm:prSet/>
      <dgm:spPr/>
      <dgm:t>
        <a:bodyPr/>
        <a:lstStyle/>
        <a:p>
          <a:endParaRPr lang="es-AR"/>
        </a:p>
      </dgm:t>
    </dgm:pt>
    <dgm:pt modelId="{8FF72D98-AD02-4BAB-B624-4B7A7BA252FE}" type="sibTrans" cxnId="{988F6423-7DFD-4AAD-8641-FD8CB506A2F7}">
      <dgm:prSet/>
      <dgm:spPr/>
      <dgm:t>
        <a:bodyPr/>
        <a:lstStyle/>
        <a:p>
          <a:endParaRPr lang="es-AR"/>
        </a:p>
      </dgm:t>
    </dgm:pt>
    <dgm:pt modelId="{9AF31D77-15E0-499C-B12E-79422D7FEA4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 err="1"/>
            <a:t>Fundamentales</a:t>
          </a:r>
          <a:r>
            <a:rPr lang="en-US" sz="1800" dirty="0"/>
            <a:t> para </a:t>
          </a:r>
          <a:r>
            <a:rPr lang="en-US" sz="1800" dirty="0" err="1"/>
            <a:t>asegurar</a:t>
          </a:r>
          <a:r>
            <a:rPr lang="en-US" sz="1800" dirty="0"/>
            <a:t> </a:t>
          </a:r>
          <a:r>
            <a:rPr lang="en-US" sz="1800" dirty="0" err="1"/>
            <a:t>el</a:t>
          </a:r>
          <a:r>
            <a:rPr lang="en-US" sz="1800" dirty="0"/>
            <a:t> </a:t>
          </a:r>
          <a:r>
            <a:rPr lang="en-US" sz="1800" dirty="0" err="1"/>
            <a:t>abastecimiento</a:t>
          </a:r>
          <a:endParaRPr lang="en-US" sz="1800" dirty="0"/>
        </a:p>
      </dgm:t>
    </dgm:pt>
    <dgm:pt modelId="{704FBEF9-CBA7-4200-81F4-79EE0B0DEC0B}" type="parTrans" cxnId="{45DE8661-BF09-4E1B-BA70-41D369E38EB8}">
      <dgm:prSet/>
      <dgm:spPr/>
      <dgm:t>
        <a:bodyPr/>
        <a:lstStyle/>
        <a:p>
          <a:endParaRPr lang="es-AR"/>
        </a:p>
      </dgm:t>
    </dgm:pt>
    <dgm:pt modelId="{6E36A08A-20F6-443E-A5C8-53FDDF58E3EB}" type="sibTrans" cxnId="{45DE8661-BF09-4E1B-BA70-41D369E38EB8}">
      <dgm:prSet/>
      <dgm:spPr/>
      <dgm:t>
        <a:bodyPr/>
        <a:lstStyle/>
        <a:p>
          <a:endParaRPr lang="es-AR"/>
        </a:p>
      </dgm:t>
    </dgm:pt>
    <dgm:pt modelId="{8284A404-C6BB-4695-8A8E-C4E607DEC60A}" type="pres">
      <dgm:prSet presAssocID="{1812CD73-35DD-4495-9531-A92E3922193F}" presName="linear" presStyleCnt="0">
        <dgm:presLayoutVars>
          <dgm:animLvl val="lvl"/>
          <dgm:resizeHandles val="exact"/>
        </dgm:presLayoutVars>
      </dgm:prSet>
      <dgm:spPr/>
    </dgm:pt>
    <dgm:pt modelId="{40424902-2604-40A0-9C59-AD48953B0FFA}" type="pres">
      <dgm:prSet presAssocID="{A41CF2F1-91EA-4FB5-8930-E9955C99284F}" presName="parentText" presStyleLbl="node1" presStyleIdx="0" presStyleCnt="6" custScaleY="185881">
        <dgm:presLayoutVars>
          <dgm:chMax val="0"/>
          <dgm:bulletEnabled val="1"/>
        </dgm:presLayoutVars>
      </dgm:prSet>
      <dgm:spPr/>
    </dgm:pt>
    <dgm:pt modelId="{DE0CF7DA-A155-41BB-A3B1-AB21D869EB87}" type="pres">
      <dgm:prSet presAssocID="{591891E7-0762-4328-BCF4-13E300A05DB8}" presName="spacer" presStyleCnt="0"/>
      <dgm:spPr/>
    </dgm:pt>
    <dgm:pt modelId="{1782DD99-1D32-40AA-8F06-014089A4F660}" type="pres">
      <dgm:prSet presAssocID="{96C74877-9C45-4C96-B862-24F995F1CAAC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C7C03317-EE63-4869-BB5C-CD158848DC6C}" type="pres">
      <dgm:prSet presAssocID="{F55B2EE3-6B9A-4843-95C2-A3DFB0CB07AF}" presName="spacer" presStyleCnt="0"/>
      <dgm:spPr/>
    </dgm:pt>
    <dgm:pt modelId="{BF725526-FA7E-4E4C-8C6D-644BFBF3AE07}" type="pres">
      <dgm:prSet presAssocID="{C75CDD38-0FCD-436C-8273-56E504CC859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2733F103-2C49-413C-8D6A-F3F70D538924}" type="pres">
      <dgm:prSet presAssocID="{92CC5BD4-9E64-4E6C-A261-F26E1FB01A6E}" presName="spacer" presStyleCnt="0"/>
      <dgm:spPr/>
    </dgm:pt>
    <dgm:pt modelId="{9E4B1D45-3943-4496-9D8E-4F0D0A956723}" type="pres">
      <dgm:prSet presAssocID="{372E74FD-351A-480A-A88B-36FF96BC2FA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375EC34-2987-42F0-85A9-4236BD5E4DE6}" type="pres">
      <dgm:prSet presAssocID="{B17F90D9-DEB6-46F3-8C2F-D46C72267E1D}" presName="spacer" presStyleCnt="0"/>
      <dgm:spPr/>
    </dgm:pt>
    <dgm:pt modelId="{66DA42CF-E950-4B9F-AD7A-F3BB313E41BC}" type="pres">
      <dgm:prSet presAssocID="{E5D34532-403B-4701-AA55-0BFDCADCF1D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22A5111-F2F9-49FC-AD93-391FC7E8CE03}" type="pres">
      <dgm:prSet presAssocID="{8FF72D98-AD02-4BAB-B624-4B7A7BA252FE}" presName="spacer" presStyleCnt="0"/>
      <dgm:spPr/>
    </dgm:pt>
    <dgm:pt modelId="{FA75A5BD-89D7-4481-9CB5-4AFB973BB45A}" type="pres">
      <dgm:prSet presAssocID="{9AF31D77-15E0-499C-B12E-79422D7FEA43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EB37040A-B620-4B7D-B944-A4E7094A4C73}" type="presOf" srcId="{C75CDD38-0FCD-436C-8273-56E504CC859B}" destId="{BF725526-FA7E-4E4C-8C6D-644BFBF3AE07}" srcOrd="0" destOrd="0" presId="urn:microsoft.com/office/officeart/2005/8/layout/vList2"/>
    <dgm:cxn modelId="{86CB6522-86A4-43A7-B158-697185840903}" type="presOf" srcId="{9AF31D77-15E0-499C-B12E-79422D7FEA43}" destId="{FA75A5BD-89D7-4481-9CB5-4AFB973BB45A}" srcOrd="0" destOrd="0" presId="urn:microsoft.com/office/officeart/2005/8/layout/vList2"/>
    <dgm:cxn modelId="{988F6423-7DFD-4AAD-8641-FD8CB506A2F7}" srcId="{1812CD73-35DD-4495-9531-A92E3922193F}" destId="{E5D34532-403B-4701-AA55-0BFDCADCF1D7}" srcOrd="4" destOrd="0" parTransId="{7868F067-F1A5-4CC8-A53D-676D27076855}" sibTransId="{8FF72D98-AD02-4BAB-B624-4B7A7BA252FE}"/>
    <dgm:cxn modelId="{45DE8661-BF09-4E1B-BA70-41D369E38EB8}" srcId="{1812CD73-35DD-4495-9531-A92E3922193F}" destId="{9AF31D77-15E0-499C-B12E-79422D7FEA43}" srcOrd="5" destOrd="0" parTransId="{704FBEF9-CBA7-4200-81F4-79EE0B0DEC0B}" sibTransId="{6E36A08A-20F6-443E-A5C8-53FDDF58E3EB}"/>
    <dgm:cxn modelId="{6B8B2044-59CF-484C-A4D6-A5A54346D5ED}" srcId="{1812CD73-35DD-4495-9531-A92E3922193F}" destId="{372E74FD-351A-480A-A88B-36FF96BC2FAA}" srcOrd="3" destOrd="0" parTransId="{3B085EA9-6439-4139-8DF4-3694B691450D}" sibTransId="{B17F90D9-DEB6-46F3-8C2F-D46C72267E1D}"/>
    <dgm:cxn modelId="{47418868-B49B-45B8-B40A-95F2E2EA2B99}" srcId="{1812CD73-35DD-4495-9531-A92E3922193F}" destId="{A41CF2F1-91EA-4FB5-8930-E9955C99284F}" srcOrd="0" destOrd="0" parTransId="{2146CB72-8F82-43D7-8589-33BD686E1FF0}" sibTransId="{591891E7-0762-4328-BCF4-13E300A05DB8}"/>
    <dgm:cxn modelId="{A35A388C-985F-492E-8FB8-F041C7758962}" type="presOf" srcId="{372E74FD-351A-480A-A88B-36FF96BC2FAA}" destId="{9E4B1D45-3943-4496-9D8E-4F0D0A956723}" srcOrd="0" destOrd="0" presId="urn:microsoft.com/office/officeart/2005/8/layout/vList2"/>
    <dgm:cxn modelId="{6F30E88F-BD3A-4CE0-87EC-2B82BEFD264E}" srcId="{1812CD73-35DD-4495-9531-A92E3922193F}" destId="{96C74877-9C45-4C96-B862-24F995F1CAAC}" srcOrd="1" destOrd="0" parTransId="{F45A44C5-2818-4E69-B922-BFCB87F0A557}" sibTransId="{F55B2EE3-6B9A-4843-95C2-A3DFB0CB07AF}"/>
    <dgm:cxn modelId="{FCB9BE92-0208-41E1-8197-CF761A3234D9}" srcId="{1812CD73-35DD-4495-9531-A92E3922193F}" destId="{C75CDD38-0FCD-436C-8273-56E504CC859B}" srcOrd="2" destOrd="0" parTransId="{51C01ADC-8701-4D51-8886-28BD5E899FF5}" sibTransId="{92CC5BD4-9E64-4E6C-A261-F26E1FB01A6E}"/>
    <dgm:cxn modelId="{F82264A8-F51B-49AE-BE17-65F89E6176A2}" type="presOf" srcId="{A41CF2F1-91EA-4FB5-8930-E9955C99284F}" destId="{40424902-2604-40A0-9C59-AD48953B0FFA}" srcOrd="0" destOrd="0" presId="urn:microsoft.com/office/officeart/2005/8/layout/vList2"/>
    <dgm:cxn modelId="{47A537AE-C3CC-4533-9AB0-FF6921DFFD71}" type="presOf" srcId="{E5D34532-403B-4701-AA55-0BFDCADCF1D7}" destId="{66DA42CF-E950-4B9F-AD7A-F3BB313E41BC}" srcOrd="0" destOrd="0" presId="urn:microsoft.com/office/officeart/2005/8/layout/vList2"/>
    <dgm:cxn modelId="{D5346FBD-D324-41C8-A7D6-7690DD77AA5C}" type="presOf" srcId="{96C74877-9C45-4C96-B862-24F995F1CAAC}" destId="{1782DD99-1D32-40AA-8F06-014089A4F660}" srcOrd="0" destOrd="0" presId="urn:microsoft.com/office/officeart/2005/8/layout/vList2"/>
    <dgm:cxn modelId="{FCDFABE0-551A-42AB-A135-4206FCF4CEA0}" type="presOf" srcId="{1812CD73-35DD-4495-9531-A92E3922193F}" destId="{8284A404-C6BB-4695-8A8E-C4E607DEC60A}" srcOrd="0" destOrd="0" presId="urn:microsoft.com/office/officeart/2005/8/layout/vList2"/>
    <dgm:cxn modelId="{40A46599-F2F5-4032-AD14-3360DB010002}" type="presParOf" srcId="{8284A404-C6BB-4695-8A8E-C4E607DEC60A}" destId="{40424902-2604-40A0-9C59-AD48953B0FFA}" srcOrd="0" destOrd="0" presId="urn:microsoft.com/office/officeart/2005/8/layout/vList2"/>
    <dgm:cxn modelId="{6B028CED-7697-46FF-9CDF-0055DD4D8861}" type="presParOf" srcId="{8284A404-C6BB-4695-8A8E-C4E607DEC60A}" destId="{DE0CF7DA-A155-41BB-A3B1-AB21D869EB87}" srcOrd="1" destOrd="0" presId="urn:microsoft.com/office/officeart/2005/8/layout/vList2"/>
    <dgm:cxn modelId="{7053B97B-EF09-4A83-93F7-BB5898CFB046}" type="presParOf" srcId="{8284A404-C6BB-4695-8A8E-C4E607DEC60A}" destId="{1782DD99-1D32-40AA-8F06-014089A4F660}" srcOrd="2" destOrd="0" presId="urn:microsoft.com/office/officeart/2005/8/layout/vList2"/>
    <dgm:cxn modelId="{6ED3B559-2821-46C8-8F31-84964B2C38C8}" type="presParOf" srcId="{8284A404-C6BB-4695-8A8E-C4E607DEC60A}" destId="{C7C03317-EE63-4869-BB5C-CD158848DC6C}" srcOrd="3" destOrd="0" presId="urn:microsoft.com/office/officeart/2005/8/layout/vList2"/>
    <dgm:cxn modelId="{C4107E0B-2182-45F2-B998-B705F8E7B458}" type="presParOf" srcId="{8284A404-C6BB-4695-8A8E-C4E607DEC60A}" destId="{BF725526-FA7E-4E4C-8C6D-644BFBF3AE07}" srcOrd="4" destOrd="0" presId="urn:microsoft.com/office/officeart/2005/8/layout/vList2"/>
    <dgm:cxn modelId="{F6735FF8-972C-4341-978D-942DC7A653DA}" type="presParOf" srcId="{8284A404-C6BB-4695-8A8E-C4E607DEC60A}" destId="{2733F103-2C49-413C-8D6A-F3F70D538924}" srcOrd="5" destOrd="0" presId="urn:microsoft.com/office/officeart/2005/8/layout/vList2"/>
    <dgm:cxn modelId="{71BD802B-EDD6-45BD-927A-492BA5E68386}" type="presParOf" srcId="{8284A404-C6BB-4695-8A8E-C4E607DEC60A}" destId="{9E4B1D45-3943-4496-9D8E-4F0D0A956723}" srcOrd="6" destOrd="0" presId="urn:microsoft.com/office/officeart/2005/8/layout/vList2"/>
    <dgm:cxn modelId="{84A43A77-4CE8-4AD7-9EE6-DF7612BFB717}" type="presParOf" srcId="{8284A404-C6BB-4695-8A8E-C4E607DEC60A}" destId="{C375EC34-2987-42F0-85A9-4236BD5E4DE6}" srcOrd="7" destOrd="0" presId="urn:microsoft.com/office/officeart/2005/8/layout/vList2"/>
    <dgm:cxn modelId="{95289C94-3671-461A-A992-E6604F9E0D10}" type="presParOf" srcId="{8284A404-C6BB-4695-8A8E-C4E607DEC60A}" destId="{66DA42CF-E950-4B9F-AD7A-F3BB313E41BC}" srcOrd="8" destOrd="0" presId="urn:microsoft.com/office/officeart/2005/8/layout/vList2"/>
    <dgm:cxn modelId="{D7D8F78C-2391-4625-8CD9-10C04F2342B9}" type="presParOf" srcId="{8284A404-C6BB-4695-8A8E-C4E607DEC60A}" destId="{522A5111-F2F9-49FC-AD93-391FC7E8CE03}" srcOrd="9" destOrd="0" presId="urn:microsoft.com/office/officeart/2005/8/layout/vList2"/>
    <dgm:cxn modelId="{A4EB769A-64EB-4339-B6F4-5D8DD0F59C70}" type="presParOf" srcId="{8284A404-C6BB-4695-8A8E-C4E607DEC60A}" destId="{FA75A5BD-89D7-4481-9CB5-4AFB973BB45A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2959DBE-BD19-4FC5-9498-1E85DEB4159C}" type="doc">
      <dgm:prSet loTypeId="urn:microsoft.com/office/officeart/2005/8/layout/radial5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AR"/>
        </a:p>
      </dgm:t>
    </dgm:pt>
    <dgm:pt modelId="{03CCDE89-6EFC-49BD-ACA1-DC652273EAB0}">
      <dgm:prSet phldrT="[Texto]"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COMUNIDAD</a:t>
          </a:r>
        </a:p>
      </dgm:t>
    </dgm:pt>
    <dgm:pt modelId="{6DBA20EA-BD85-48BB-A762-94B89FBD28B6}" type="parTrans" cxnId="{7785DAF1-2C77-4C30-A76F-46769AFC0A81}">
      <dgm:prSet custT="1"/>
      <dgm:spPr/>
      <dgm:t>
        <a:bodyPr/>
        <a:lstStyle/>
        <a:p>
          <a:endParaRPr lang="es-AR" sz="1400" b="1">
            <a:latin typeface="Agency FB" panose="020B0503020202020204" pitchFamily="34" charset="0"/>
          </a:endParaRPr>
        </a:p>
      </dgm:t>
    </dgm:pt>
    <dgm:pt modelId="{891B52C2-27BF-4407-8217-2B65DE2D53D4}" type="sibTrans" cxnId="{7785DAF1-2C77-4C30-A76F-46769AFC0A81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105AC59D-F23E-481D-B6BD-D371BE26939A}">
      <dgm:prSet phldrT="[Texto]"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EMPLEADOS</a:t>
          </a:r>
        </a:p>
      </dgm:t>
    </dgm:pt>
    <dgm:pt modelId="{CB1653B4-96C3-40BD-BB3F-6F3CD8FAC941}" type="parTrans" cxnId="{CD39F1AD-77E6-4359-A591-DEA8CC921AAB}">
      <dgm:prSet custT="1"/>
      <dgm:spPr/>
      <dgm:t>
        <a:bodyPr/>
        <a:lstStyle/>
        <a:p>
          <a:endParaRPr lang="es-AR" sz="1400" b="1">
            <a:latin typeface="Agency FB" panose="020B0503020202020204" pitchFamily="34" charset="0"/>
          </a:endParaRPr>
        </a:p>
      </dgm:t>
    </dgm:pt>
    <dgm:pt modelId="{69AD0489-4B7E-4A84-812E-B392B96B2361}" type="sibTrans" cxnId="{CD39F1AD-77E6-4359-A591-DEA8CC921AAB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CB4218F8-C0F3-4A6F-A901-7717062A260F}">
      <dgm:prSet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CLIENTES</a:t>
          </a:r>
        </a:p>
      </dgm:t>
    </dgm:pt>
    <dgm:pt modelId="{A721AF7C-59DD-4672-AD85-68620CDA0428}" type="parTrans" cxnId="{66F6F58B-3BF6-48EE-8A0D-02F919863F1A}">
      <dgm:prSet custT="1"/>
      <dgm:spPr/>
      <dgm:t>
        <a:bodyPr/>
        <a:lstStyle/>
        <a:p>
          <a:endParaRPr lang="es-AR" sz="1400" b="1">
            <a:latin typeface="Agency FB" panose="020B0503020202020204" pitchFamily="34" charset="0"/>
          </a:endParaRPr>
        </a:p>
      </dgm:t>
    </dgm:pt>
    <dgm:pt modelId="{2DF33942-E5A2-4F3E-B066-B33A3D8DAE06}" type="sibTrans" cxnId="{66F6F58B-3BF6-48EE-8A0D-02F919863F1A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B1DB737A-2BFF-42E5-B978-43A734B50E4B}">
      <dgm:prSet custT="1"/>
      <dgm:spPr/>
      <dgm:t>
        <a:bodyPr/>
        <a:lstStyle/>
        <a:p>
          <a:r>
            <a:rPr lang="es-AR" sz="1400" b="1" u="none" dirty="0">
              <a:latin typeface="Agency FB" panose="020B0503020202020204" pitchFamily="34" charset="0"/>
            </a:rPr>
            <a:t>ESTADO</a:t>
          </a:r>
        </a:p>
      </dgm:t>
    </dgm:pt>
    <dgm:pt modelId="{3C5EDEC4-B8E0-4183-8356-D79E3613113D}" type="parTrans" cxnId="{1688E6B0-C8B2-46E4-ACD7-976410706327}">
      <dgm:prSet custT="1"/>
      <dgm:spPr/>
      <dgm:t>
        <a:bodyPr/>
        <a:lstStyle/>
        <a:p>
          <a:endParaRPr lang="es-AR" sz="1400" b="1">
            <a:latin typeface="Agency FB" panose="020B0503020202020204" pitchFamily="34" charset="0"/>
          </a:endParaRPr>
        </a:p>
      </dgm:t>
    </dgm:pt>
    <dgm:pt modelId="{7A6BD44E-BDC9-4978-B829-CFDAFEDD2EE7}" type="sibTrans" cxnId="{1688E6B0-C8B2-46E4-ACD7-976410706327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D8B2155B-E583-48D2-9A9A-3F7210C5279D}">
      <dgm:prSet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PROVEEDOR</a:t>
          </a:r>
        </a:p>
      </dgm:t>
    </dgm:pt>
    <dgm:pt modelId="{411853F6-7F38-43A6-A8FE-09EECE7A0005}" type="parTrans" cxnId="{B7A49938-1536-41C8-B6DE-0BE8CEFAE1FB}">
      <dgm:prSet custT="1"/>
      <dgm:spPr/>
      <dgm:t>
        <a:bodyPr/>
        <a:lstStyle/>
        <a:p>
          <a:endParaRPr lang="es-AR" sz="1400" b="1">
            <a:latin typeface="Agency FB" panose="020B0503020202020204" pitchFamily="34" charset="0"/>
          </a:endParaRPr>
        </a:p>
      </dgm:t>
    </dgm:pt>
    <dgm:pt modelId="{024BAE70-51BE-4F1A-BA28-1F3C66E83DBA}" type="sibTrans" cxnId="{B7A49938-1536-41C8-B6DE-0BE8CEFAE1FB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FA889385-EACC-40BD-8711-8CCC4DF46E8E}">
      <dgm:prSet phldrT="[Texto]" custT="1"/>
      <dgm:spPr/>
      <dgm:t>
        <a:bodyPr/>
        <a:lstStyle/>
        <a:p>
          <a:endParaRPr lang="es-AR" sz="2800" b="1" dirty="0">
            <a:latin typeface="Agency FB" panose="020B0503020202020204" pitchFamily="34" charset="0"/>
          </a:endParaRPr>
        </a:p>
      </dgm:t>
    </dgm:pt>
    <dgm:pt modelId="{5CD11AF7-FD35-4DE0-931F-111CAEA16E69}" type="sibTrans" cxnId="{ED49C916-81B0-400A-BDE6-B69496567F5B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7BBD3F43-2156-44D2-AD53-6F1F5108F9CF}" type="parTrans" cxnId="{ED49C916-81B0-400A-BDE6-B69496567F5B}">
      <dgm:prSet/>
      <dgm:spPr/>
      <dgm:t>
        <a:bodyPr/>
        <a:lstStyle/>
        <a:p>
          <a:endParaRPr lang="es-AR" sz="1800" b="1">
            <a:latin typeface="Agency FB" panose="020B0503020202020204" pitchFamily="34" charset="0"/>
          </a:endParaRPr>
        </a:p>
      </dgm:t>
    </dgm:pt>
    <dgm:pt modelId="{8AFAABA1-3172-4BB7-8758-9EDBCEDB6C4B}">
      <dgm:prSet phldrT="[Texto]"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ACCIONISTAS</a:t>
          </a:r>
        </a:p>
      </dgm:t>
    </dgm:pt>
    <dgm:pt modelId="{6C350C43-CFA7-4BBF-861C-58968C9E3D7F}" type="parTrans" cxnId="{5AB25AFB-D815-4E35-9E22-D1E890DBF4F5}">
      <dgm:prSet/>
      <dgm:spPr/>
      <dgm:t>
        <a:bodyPr/>
        <a:lstStyle/>
        <a:p>
          <a:endParaRPr lang="es-AR"/>
        </a:p>
      </dgm:t>
    </dgm:pt>
    <dgm:pt modelId="{5786B510-4FB6-47E5-ADE6-2FD863EAC47C}" type="sibTrans" cxnId="{5AB25AFB-D815-4E35-9E22-D1E890DBF4F5}">
      <dgm:prSet/>
      <dgm:spPr/>
      <dgm:t>
        <a:bodyPr/>
        <a:lstStyle/>
        <a:p>
          <a:endParaRPr lang="es-AR"/>
        </a:p>
      </dgm:t>
    </dgm:pt>
    <dgm:pt modelId="{888126A5-09FD-4430-B0DE-2CAD9BE0D88F}">
      <dgm:prSet phldrT="[Texto]" custT="1"/>
      <dgm:spPr/>
      <dgm:t>
        <a:bodyPr/>
        <a:lstStyle/>
        <a:p>
          <a:r>
            <a:rPr lang="es-AR" sz="1400" b="1" dirty="0">
              <a:latin typeface="Agency FB" panose="020B0503020202020204" pitchFamily="34" charset="0"/>
            </a:rPr>
            <a:t>GREMIOS</a:t>
          </a:r>
        </a:p>
      </dgm:t>
    </dgm:pt>
    <dgm:pt modelId="{F0164542-E19A-4BBB-8820-E67313E2BBB0}" type="parTrans" cxnId="{887CFC59-0115-47E4-95BE-056677DD65EB}">
      <dgm:prSet/>
      <dgm:spPr/>
      <dgm:t>
        <a:bodyPr/>
        <a:lstStyle/>
        <a:p>
          <a:endParaRPr lang="es-AR"/>
        </a:p>
      </dgm:t>
    </dgm:pt>
    <dgm:pt modelId="{C941497E-823E-4393-8F98-61EC6E27F1BD}" type="sibTrans" cxnId="{887CFC59-0115-47E4-95BE-056677DD65EB}">
      <dgm:prSet/>
      <dgm:spPr/>
      <dgm:t>
        <a:bodyPr/>
        <a:lstStyle/>
        <a:p>
          <a:endParaRPr lang="es-AR"/>
        </a:p>
      </dgm:t>
    </dgm:pt>
    <dgm:pt modelId="{8E98F832-77D3-4002-B799-1E6D0DAEDA2A}" type="pres">
      <dgm:prSet presAssocID="{32959DBE-BD19-4FC5-9498-1E85DEB4159C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37AFE4-0B02-4C3B-B8BD-92795928EAD3}" type="pres">
      <dgm:prSet presAssocID="{FA889385-EACC-40BD-8711-8CCC4DF46E8E}" presName="centerShape" presStyleLbl="node0" presStyleIdx="0" presStyleCnt="1" custScaleX="42057" custScaleY="47144"/>
      <dgm:spPr/>
    </dgm:pt>
    <dgm:pt modelId="{A6BC46C3-60A5-4BB6-80FB-A2B17CC33B7F}" type="pres">
      <dgm:prSet presAssocID="{6DBA20EA-BD85-48BB-A762-94B89FBD28B6}" presName="parTrans" presStyleLbl="sibTrans2D1" presStyleIdx="0" presStyleCnt="7"/>
      <dgm:spPr/>
    </dgm:pt>
    <dgm:pt modelId="{1DBF434C-D257-4892-A651-8FF788FF54AB}" type="pres">
      <dgm:prSet presAssocID="{6DBA20EA-BD85-48BB-A762-94B89FBD28B6}" presName="connectorText" presStyleLbl="sibTrans2D1" presStyleIdx="0" presStyleCnt="7"/>
      <dgm:spPr/>
    </dgm:pt>
    <dgm:pt modelId="{27D6EA2D-DD1B-402D-A654-95E30E635D8F}" type="pres">
      <dgm:prSet presAssocID="{03CCDE89-6EFC-49BD-ACA1-DC652273EAB0}" presName="node" presStyleLbl="node1" presStyleIdx="0" presStyleCnt="7">
        <dgm:presLayoutVars>
          <dgm:bulletEnabled val="1"/>
        </dgm:presLayoutVars>
      </dgm:prSet>
      <dgm:spPr/>
    </dgm:pt>
    <dgm:pt modelId="{5126CB0B-F9D6-406D-9A5C-6B5481EA0650}" type="pres">
      <dgm:prSet presAssocID="{A721AF7C-59DD-4672-AD85-68620CDA0428}" presName="parTrans" presStyleLbl="sibTrans2D1" presStyleIdx="1" presStyleCnt="7"/>
      <dgm:spPr/>
    </dgm:pt>
    <dgm:pt modelId="{A1BA88C7-CA77-42B7-B779-3EC71CC4071E}" type="pres">
      <dgm:prSet presAssocID="{A721AF7C-59DD-4672-AD85-68620CDA0428}" presName="connectorText" presStyleLbl="sibTrans2D1" presStyleIdx="1" presStyleCnt="7"/>
      <dgm:spPr/>
    </dgm:pt>
    <dgm:pt modelId="{757261C5-4BB5-41F9-BE12-32AC25007A0E}" type="pres">
      <dgm:prSet presAssocID="{CB4218F8-C0F3-4A6F-A901-7717062A260F}" presName="node" presStyleLbl="node1" presStyleIdx="1" presStyleCnt="7">
        <dgm:presLayoutVars>
          <dgm:bulletEnabled val="1"/>
        </dgm:presLayoutVars>
      </dgm:prSet>
      <dgm:spPr/>
    </dgm:pt>
    <dgm:pt modelId="{0AEC90BF-508F-4B3E-84D9-A5C3FDECEBD6}" type="pres">
      <dgm:prSet presAssocID="{3C5EDEC4-B8E0-4183-8356-D79E3613113D}" presName="parTrans" presStyleLbl="sibTrans2D1" presStyleIdx="2" presStyleCnt="7"/>
      <dgm:spPr/>
    </dgm:pt>
    <dgm:pt modelId="{CFDACCF4-725E-4B99-8000-13B9A80EF979}" type="pres">
      <dgm:prSet presAssocID="{3C5EDEC4-B8E0-4183-8356-D79E3613113D}" presName="connectorText" presStyleLbl="sibTrans2D1" presStyleIdx="2" presStyleCnt="7"/>
      <dgm:spPr/>
    </dgm:pt>
    <dgm:pt modelId="{5F421F24-901D-4AF5-9798-418EC3D56E7A}" type="pres">
      <dgm:prSet presAssocID="{B1DB737A-2BFF-42E5-B978-43A734B50E4B}" presName="node" presStyleLbl="node1" presStyleIdx="2" presStyleCnt="7">
        <dgm:presLayoutVars>
          <dgm:bulletEnabled val="1"/>
        </dgm:presLayoutVars>
      </dgm:prSet>
      <dgm:spPr/>
    </dgm:pt>
    <dgm:pt modelId="{01313458-E978-40EA-A42C-97BC62BB3DD6}" type="pres">
      <dgm:prSet presAssocID="{411853F6-7F38-43A6-A8FE-09EECE7A0005}" presName="parTrans" presStyleLbl="sibTrans2D1" presStyleIdx="3" presStyleCnt="7"/>
      <dgm:spPr/>
    </dgm:pt>
    <dgm:pt modelId="{A6913210-52AD-4077-BBAD-55CAA6F29A41}" type="pres">
      <dgm:prSet presAssocID="{411853F6-7F38-43A6-A8FE-09EECE7A0005}" presName="connectorText" presStyleLbl="sibTrans2D1" presStyleIdx="3" presStyleCnt="7"/>
      <dgm:spPr/>
    </dgm:pt>
    <dgm:pt modelId="{30059222-2C0A-4DEC-8500-28045D8C0AB1}" type="pres">
      <dgm:prSet presAssocID="{D8B2155B-E583-48D2-9A9A-3F7210C5279D}" presName="node" presStyleLbl="node1" presStyleIdx="3" presStyleCnt="7">
        <dgm:presLayoutVars>
          <dgm:bulletEnabled val="1"/>
        </dgm:presLayoutVars>
      </dgm:prSet>
      <dgm:spPr/>
    </dgm:pt>
    <dgm:pt modelId="{8C0958F8-7B9E-4A2D-9D32-C7910926773E}" type="pres">
      <dgm:prSet presAssocID="{CB1653B4-96C3-40BD-BB3F-6F3CD8FAC941}" presName="parTrans" presStyleLbl="sibTrans2D1" presStyleIdx="4" presStyleCnt="7"/>
      <dgm:spPr/>
    </dgm:pt>
    <dgm:pt modelId="{E7D8FC6E-968E-4934-9578-D8990FAB855D}" type="pres">
      <dgm:prSet presAssocID="{CB1653B4-96C3-40BD-BB3F-6F3CD8FAC941}" presName="connectorText" presStyleLbl="sibTrans2D1" presStyleIdx="4" presStyleCnt="7"/>
      <dgm:spPr/>
    </dgm:pt>
    <dgm:pt modelId="{05959349-0AC3-44FC-AF37-7199436F8A6D}" type="pres">
      <dgm:prSet presAssocID="{105AC59D-F23E-481D-B6BD-D371BE26939A}" presName="node" presStyleLbl="node1" presStyleIdx="4" presStyleCnt="7">
        <dgm:presLayoutVars>
          <dgm:bulletEnabled val="1"/>
        </dgm:presLayoutVars>
      </dgm:prSet>
      <dgm:spPr/>
    </dgm:pt>
    <dgm:pt modelId="{2AF2B65A-7AC6-47C0-9B96-46DB8359B366}" type="pres">
      <dgm:prSet presAssocID="{6C350C43-CFA7-4BBF-861C-58968C9E3D7F}" presName="parTrans" presStyleLbl="sibTrans2D1" presStyleIdx="5" presStyleCnt="7"/>
      <dgm:spPr/>
    </dgm:pt>
    <dgm:pt modelId="{B0983DF5-7AC6-4A99-B381-7666A5E6425A}" type="pres">
      <dgm:prSet presAssocID="{6C350C43-CFA7-4BBF-861C-58968C9E3D7F}" presName="connectorText" presStyleLbl="sibTrans2D1" presStyleIdx="5" presStyleCnt="7"/>
      <dgm:spPr/>
    </dgm:pt>
    <dgm:pt modelId="{FD065FAC-7A04-4249-8AC3-6E3746AB6FA3}" type="pres">
      <dgm:prSet presAssocID="{8AFAABA1-3172-4BB7-8758-9EDBCEDB6C4B}" presName="node" presStyleLbl="node1" presStyleIdx="5" presStyleCnt="7">
        <dgm:presLayoutVars>
          <dgm:bulletEnabled val="1"/>
        </dgm:presLayoutVars>
      </dgm:prSet>
      <dgm:spPr/>
    </dgm:pt>
    <dgm:pt modelId="{7DF0E004-5C5B-449A-A319-9E972FE858E8}" type="pres">
      <dgm:prSet presAssocID="{F0164542-E19A-4BBB-8820-E67313E2BBB0}" presName="parTrans" presStyleLbl="sibTrans2D1" presStyleIdx="6" presStyleCnt="7"/>
      <dgm:spPr/>
    </dgm:pt>
    <dgm:pt modelId="{E8EA324C-31C2-4549-8D9F-77BE14D96D2B}" type="pres">
      <dgm:prSet presAssocID="{F0164542-E19A-4BBB-8820-E67313E2BBB0}" presName="connectorText" presStyleLbl="sibTrans2D1" presStyleIdx="6" presStyleCnt="7"/>
      <dgm:spPr/>
    </dgm:pt>
    <dgm:pt modelId="{60BA4BFC-6F7E-4EC0-B72F-259735165E13}" type="pres">
      <dgm:prSet presAssocID="{888126A5-09FD-4430-B0DE-2CAD9BE0D88F}" presName="node" presStyleLbl="node1" presStyleIdx="6" presStyleCnt="7">
        <dgm:presLayoutVars>
          <dgm:bulletEnabled val="1"/>
        </dgm:presLayoutVars>
      </dgm:prSet>
      <dgm:spPr/>
    </dgm:pt>
  </dgm:ptLst>
  <dgm:cxnLst>
    <dgm:cxn modelId="{B0F22E02-D318-4903-9872-182CEA0363EB}" type="presOf" srcId="{F0164542-E19A-4BBB-8820-E67313E2BBB0}" destId="{7DF0E004-5C5B-449A-A319-9E972FE858E8}" srcOrd="0" destOrd="0" presId="urn:microsoft.com/office/officeart/2005/8/layout/radial5"/>
    <dgm:cxn modelId="{903DDD13-1555-434E-A849-781CC703F7EB}" type="presOf" srcId="{F0164542-E19A-4BBB-8820-E67313E2BBB0}" destId="{E8EA324C-31C2-4549-8D9F-77BE14D96D2B}" srcOrd="1" destOrd="0" presId="urn:microsoft.com/office/officeart/2005/8/layout/radial5"/>
    <dgm:cxn modelId="{C6281315-D0E8-4ED5-8B36-35B8B1BCE7BF}" type="presOf" srcId="{411853F6-7F38-43A6-A8FE-09EECE7A0005}" destId="{01313458-E978-40EA-A42C-97BC62BB3DD6}" srcOrd="0" destOrd="0" presId="urn:microsoft.com/office/officeart/2005/8/layout/radial5"/>
    <dgm:cxn modelId="{ED49C916-81B0-400A-BDE6-B69496567F5B}" srcId="{32959DBE-BD19-4FC5-9498-1E85DEB4159C}" destId="{FA889385-EACC-40BD-8711-8CCC4DF46E8E}" srcOrd="0" destOrd="0" parTransId="{7BBD3F43-2156-44D2-AD53-6F1F5108F9CF}" sibTransId="{5CD11AF7-FD35-4DE0-931F-111CAEA16E69}"/>
    <dgm:cxn modelId="{B7A49938-1536-41C8-B6DE-0BE8CEFAE1FB}" srcId="{FA889385-EACC-40BD-8711-8CCC4DF46E8E}" destId="{D8B2155B-E583-48D2-9A9A-3F7210C5279D}" srcOrd="3" destOrd="0" parTransId="{411853F6-7F38-43A6-A8FE-09EECE7A0005}" sibTransId="{024BAE70-51BE-4F1A-BA28-1F3C66E83DBA}"/>
    <dgm:cxn modelId="{A1D7E13D-EF6D-4C2B-84C9-FDFE1289A53B}" type="presOf" srcId="{6C350C43-CFA7-4BBF-861C-58968C9E3D7F}" destId="{B0983DF5-7AC6-4A99-B381-7666A5E6425A}" srcOrd="1" destOrd="0" presId="urn:microsoft.com/office/officeart/2005/8/layout/radial5"/>
    <dgm:cxn modelId="{9EE5C65F-4A2B-41DA-90F2-1AB3C1E49A48}" type="presOf" srcId="{8AFAABA1-3172-4BB7-8758-9EDBCEDB6C4B}" destId="{FD065FAC-7A04-4249-8AC3-6E3746AB6FA3}" srcOrd="0" destOrd="0" presId="urn:microsoft.com/office/officeart/2005/8/layout/radial5"/>
    <dgm:cxn modelId="{5C6AF55F-848B-421B-955C-7FB6B4985F55}" type="presOf" srcId="{3C5EDEC4-B8E0-4183-8356-D79E3613113D}" destId="{0AEC90BF-508F-4B3E-84D9-A5C3FDECEBD6}" srcOrd="0" destOrd="0" presId="urn:microsoft.com/office/officeart/2005/8/layout/radial5"/>
    <dgm:cxn modelId="{E27C1F41-00F9-4C27-A4AD-9D7027212C23}" type="presOf" srcId="{A721AF7C-59DD-4672-AD85-68620CDA0428}" destId="{5126CB0B-F9D6-406D-9A5C-6B5481EA0650}" srcOrd="0" destOrd="0" presId="urn:microsoft.com/office/officeart/2005/8/layout/radial5"/>
    <dgm:cxn modelId="{DD252661-1E62-4404-B5AE-9ED43AB2BC92}" type="presOf" srcId="{CB1653B4-96C3-40BD-BB3F-6F3CD8FAC941}" destId="{E7D8FC6E-968E-4934-9578-D8990FAB855D}" srcOrd="1" destOrd="0" presId="urn:microsoft.com/office/officeart/2005/8/layout/radial5"/>
    <dgm:cxn modelId="{1AADD86B-8985-4F67-95AB-C6AC44B93DCA}" type="presOf" srcId="{32959DBE-BD19-4FC5-9498-1E85DEB4159C}" destId="{8E98F832-77D3-4002-B799-1E6D0DAEDA2A}" srcOrd="0" destOrd="0" presId="urn:microsoft.com/office/officeart/2005/8/layout/radial5"/>
    <dgm:cxn modelId="{0B97484E-C60A-4959-A081-E47604E81CD3}" type="presOf" srcId="{105AC59D-F23E-481D-B6BD-D371BE26939A}" destId="{05959349-0AC3-44FC-AF37-7199436F8A6D}" srcOrd="0" destOrd="0" presId="urn:microsoft.com/office/officeart/2005/8/layout/radial5"/>
    <dgm:cxn modelId="{A790EB56-14ED-4E5B-B630-612625C5C8B5}" type="presOf" srcId="{D8B2155B-E583-48D2-9A9A-3F7210C5279D}" destId="{30059222-2C0A-4DEC-8500-28045D8C0AB1}" srcOrd="0" destOrd="0" presId="urn:microsoft.com/office/officeart/2005/8/layout/radial5"/>
    <dgm:cxn modelId="{887CFC59-0115-47E4-95BE-056677DD65EB}" srcId="{FA889385-EACC-40BD-8711-8CCC4DF46E8E}" destId="{888126A5-09FD-4430-B0DE-2CAD9BE0D88F}" srcOrd="6" destOrd="0" parTransId="{F0164542-E19A-4BBB-8820-E67313E2BBB0}" sibTransId="{C941497E-823E-4393-8F98-61EC6E27F1BD}"/>
    <dgm:cxn modelId="{E609918A-9121-473C-BA16-E43578D9B37E}" type="presOf" srcId="{B1DB737A-2BFF-42E5-B978-43A734B50E4B}" destId="{5F421F24-901D-4AF5-9798-418EC3D56E7A}" srcOrd="0" destOrd="0" presId="urn:microsoft.com/office/officeart/2005/8/layout/radial5"/>
    <dgm:cxn modelId="{66F6F58B-3BF6-48EE-8A0D-02F919863F1A}" srcId="{FA889385-EACC-40BD-8711-8CCC4DF46E8E}" destId="{CB4218F8-C0F3-4A6F-A901-7717062A260F}" srcOrd="1" destOrd="0" parTransId="{A721AF7C-59DD-4672-AD85-68620CDA0428}" sibTransId="{2DF33942-E5A2-4F3E-B066-B33A3D8DAE06}"/>
    <dgm:cxn modelId="{1B0CBF90-2B52-4262-9C74-36D398C65B40}" type="presOf" srcId="{A721AF7C-59DD-4672-AD85-68620CDA0428}" destId="{A1BA88C7-CA77-42B7-B779-3EC71CC4071E}" srcOrd="1" destOrd="0" presId="urn:microsoft.com/office/officeart/2005/8/layout/radial5"/>
    <dgm:cxn modelId="{26FBEB9A-2C55-4E2E-B1F0-6F854DAE64BF}" type="presOf" srcId="{6DBA20EA-BD85-48BB-A762-94B89FBD28B6}" destId="{1DBF434C-D257-4892-A651-8FF788FF54AB}" srcOrd="1" destOrd="0" presId="urn:microsoft.com/office/officeart/2005/8/layout/radial5"/>
    <dgm:cxn modelId="{8E0D13A0-C6E0-41FB-ADEB-FEDE671435E4}" type="presOf" srcId="{3C5EDEC4-B8E0-4183-8356-D79E3613113D}" destId="{CFDACCF4-725E-4B99-8000-13B9A80EF979}" srcOrd="1" destOrd="0" presId="urn:microsoft.com/office/officeart/2005/8/layout/radial5"/>
    <dgm:cxn modelId="{CD39F1AD-77E6-4359-A591-DEA8CC921AAB}" srcId="{FA889385-EACC-40BD-8711-8CCC4DF46E8E}" destId="{105AC59D-F23E-481D-B6BD-D371BE26939A}" srcOrd="4" destOrd="0" parTransId="{CB1653B4-96C3-40BD-BB3F-6F3CD8FAC941}" sibTransId="{69AD0489-4B7E-4A84-812E-B392B96B2361}"/>
    <dgm:cxn modelId="{1FEA3AAE-1319-43E1-BD8A-09938F3FE63C}" type="presOf" srcId="{FA889385-EACC-40BD-8711-8CCC4DF46E8E}" destId="{3937AFE4-0B02-4C3B-B8BD-92795928EAD3}" srcOrd="0" destOrd="0" presId="urn:microsoft.com/office/officeart/2005/8/layout/radial5"/>
    <dgm:cxn modelId="{F4CDF6AE-D9BB-4E49-9925-7CD9173AE671}" type="presOf" srcId="{CB4218F8-C0F3-4A6F-A901-7717062A260F}" destId="{757261C5-4BB5-41F9-BE12-32AC25007A0E}" srcOrd="0" destOrd="0" presId="urn:microsoft.com/office/officeart/2005/8/layout/radial5"/>
    <dgm:cxn modelId="{1688E6B0-C8B2-46E4-ACD7-976410706327}" srcId="{FA889385-EACC-40BD-8711-8CCC4DF46E8E}" destId="{B1DB737A-2BFF-42E5-B978-43A734B50E4B}" srcOrd="2" destOrd="0" parTransId="{3C5EDEC4-B8E0-4183-8356-D79E3613113D}" sibTransId="{7A6BD44E-BDC9-4978-B829-CFDAFEDD2EE7}"/>
    <dgm:cxn modelId="{9EC9C8B6-B4FE-48CC-A4CB-DA3228893605}" type="presOf" srcId="{888126A5-09FD-4430-B0DE-2CAD9BE0D88F}" destId="{60BA4BFC-6F7E-4EC0-B72F-259735165E13}" srcOrd="0" destOrd="0" presId="urn:microsoft.com/office/officeart/2005/8/layout/radial5"/>
    <dgm:cxn modelId="{E77D91C9-7309-4B7B-9D3B-268D8F10CCF1}" type="presOf" srcId="{411853F6-7F38-43A6-A8FE-09EECE7A0005}" destId="{A6913210-52AD-4077-BBAD-55CAA6F29A41}" srcOrd="1" destOrd="0" presId="urn:microsoft.com/office/officeart/2005/8/layout/radial5"/>
    <dgm:cxn modelId="{48F3D0CD-7072-42FC-8E88-59E16DB8BF1A}" type="presOf" srcId="{6C350C43-CFA7-4BBF-861C-58968C9E3D7F}" destId="{2AF2B65A-7AC6-47C0-9B96-46DB8359B366}" srcOrd="0" destOrd="0" presId="urn:microsoft.com/office/officeart/2005/8/layout/radial5"/>
    <dgm:cxn modelId="{1DDC9BE6-5D65-47F6-B60A-66FAFC0B8A68}" type="presOf" srcId="{CB1653B4-96C3-40BD-BB3F-6F3CD8FAC941}" destId="{8C0958F8-7B9E-4A2D-9D32-C7910926773E}" srcOrd="0" destOrd="0" presId="urn:microsoft.com/office/officeart/2005/8/layout/radial5"/>
    <dgm:cxn modelId="{7785DAF1-2C77-4C30-A76F-46769AFC0A81}" srcId="{FA889385-EACC-40BD-8711-8CCC4DF46E8E}" destId="{03CCDE89-6EFC-49BD-ACA1-DC652273EAB0}" srcOrd="0" destOrd="0" parTransId="{6DBA20EA-BD85-48BB-A762-94B89FBD28B6}" sibTransId="{891B52C2-27BF-4407-8217-2B65DE2D53D4}"/>
    <dgm:cxn modelId="{1A469EF9-5BFE-42F3-9B91-87D25E387B4C}" type="presOf" srcId="{03CCDE89-6EFC-49BD-ACA1-DC652273EAB0}" destId="{27D6EA2D-DD1B-402D-A654-95E30E635D8F}" srcOrd="0" destOrd="0" presId="urn:microsoft.com/office/officeart/2005/8/layout/radial5"/>
    <dgm:cxn modelId="{CFFEACFA-E1B9-4D83-8519-2626DAFBC465}" type="presOf" srcId="{6DBA20EA-BD85-48BB-A762-94B89FBD28B6}" destId="{A6BC46C3-60A5-4BB6-80FB-A2B17CC33B7F}" srcOrd="0" destOrd="0" presId="urn:microsoft.com/office/officeart/2005/8/layout/radial5"/>
    <dgm:cxn modelId="{5AB25AFB-D815-4E35-9E22-D1E890DBF4F5}" srcId="{FA889385-EACC-40BD-8711-8CCC4DF46E8E}" destId="{8AFAABA1-3172-4BB7-8758-9EDBCEDB6C4B}" srcOrd="5" destOrd="0" parTransId="{6C350C43-CFA7-4BBF-861C-58968C9E3D7F}" sibTransId="{5786B510-4FB6-47E5-ADE6-2FD863EAC47C}"/>
    <dgm:cxn modelId="{A2964DC9-D8A0-41F6-A6BA-7E6C13574AC2}" type="presParOf" srcId="{8E98F832-77D3-4002-B799-1E6D0DAEDA2A}" destId="{3937AFE4-0B02-4C3B-B8BD-92795928EAD3}" srcOrd="0" destOrd="0" presId="urn:microsoft.com/office/officeart/2005/8/layout/radial5"/>
    <dgm:cxn modelId="{3EF5A084-2FD4-4CB0-9558-CB0F0605CED4}" type="presParOf" srcId="{8E98F832-77D3-4002-B799-1E6D0DAEDA2A}" destId="{A6BC46C3-60A5-4BB6-80FB-A2B17CC33B7F}" srcOrd="1" destOrd="0" presId="urn:microsoft.com/office/officeart/2005/8/layout/radial5"/>
    <dgm:cxn modelId="{CBEB7D47-6694-482B-B614-9CE45BF88C1B}" type="presParOf" srcId="{A6BC46C3-60A5-4BB6-80FB-A2B17CC33B7F}" destId="{1DBF434C-D257-4892-A651-8FF788FF54AB}" srcOrd="0" destOrd="0" presId="urn:microsoft.com/office/officeart/2005/8/layout/radial5"/>
    <dgm:cxn modelId="{65982DF1-7E0C-484A-9203-804C56CF9960}" type="presParOf" srcId="{8E98F832-77D3-4002-B799-1E6D0DAEDA2A}" destId="{27D6EA2D-DD1B-402D-A654-95E30E635D8F}" srcOrd="2" destOrd="0" presId="urn:microsoft.com/office/officeart/2005/8/layout/radial5"/>
    <dgm:cxn modelId="{B33DF456-710A-4F19-93C5-192AD7FE2537}" type="presParOf" srcId="{8E98F832-77D3-4002-B799-1E6D0DAEDA2A}" destId="{5126CB0B-F9D6-406D-9A5C-6B5481EA0650}" srcOrd="3" destOrd="0" presId="urn:microsoft.com/office/officeart/2005/8/layout/radial5"/>
    <dgm:cxn modelId="{DB1AF89C-1A48-4174-B0F9-9AEE774390FD}" type="presParOf" srcId="{5126CB0B-F9D6-406D-9A5C-6B5481EA0650}" destId="{A1BA88C7-CA77-42B7-B779-3EC71CC4071E}" srcOrd="0" destOrd="0" presId="urn:microsoft.com/office/officeart/2005/8/layout/radial5"/>
    <dgm:cxn modelId="{778D05C8-9B6D-4A65-9578-8076265C99C7}" type="presParOf" srcId="{8E98F832-77D3-4002-B799-1E6D0DAEDA2A}" destId="{757261C5-4BB5-41F9-BE12-32AC25007A0E}" srcOrd="4" destOrd="0" presId="urn:microsoft.com/office/officeart/2005/8/layout/radial5"/>
    <dgm:cxn modelId="{C7079ECA-26F3-4FA0-B14B-97F763B43357}" type="presParOf" srcId="{8E98F832-77D3-4002-B799-1E6D0DAEDA2A}" destId="{0AEC90BF-508F-4B3E-84D9-A5C3FDECEBD6}" srcOrd="5" destOrd="0" presId="urn:microsoft.com/office/officeart/2005/8/layout/radial5"/>
    <dgm:cxn modelId="{7171CC41-C74A-4923-A179-F40C05A999C8}" type="presParOf" srcId="{0AEC90BF-508F-4B3E-84D9-A5C3FDECEBD6}" destId="{CFDACCF4-725E-4B99-8000-13B9A80EF979}" srcOrd="0" destOrd="0" presId="urn:microsoft.com/office/officeart/2005/8/layout/radial5"/>
    <dgm:cxn modelId="{B36C36CA-2B0B-47B3-9224-567B86E4172A}" type="presParOf" srcId="{8E98F832-77D3-4002-B799-1E6D0DAEDA2A}" destId="{5F421F24-901D-4AF5-9798-418EC3D56E7A}" srcOrd="6" destOrd="0" presId="urn:microsoft.com/office/officeart/2005/8/layout/radial5"/>
    <dgm:cxn modelId="{CA4461C9-88CC-434C-ADC9-12F04EEA08FB}" type="presParOf" srcId="{8E98F832-77D3-4002-B799-1E6D0DAEDA2A}" destId="{01313458-E978-40EA-A42C-97BC62BB3DD6}" srcOrd="7" destOrd="0" presId="urn:microsoft.com/office/officeart/2005/8/layout/radial5"/>
    <dgm:cxn modelId="{75F625DB-639A-42AF-AA77-63F6DE4F91D8}" type="presParOf" srcId="{01313458-E978-40EA-A42C-97BC62BB3DD6}" destId="{A6913210-52AD-4077-BBAD-55CAA6F29A41}" srcOrd="0" destOrd="0" presId="urn:microsoft.com/office/officeart/2005/8/layout/radial5"/>
    <dgm:cxn modelId="{9030066A-6BDE-4B50-ADAB-CD7749E9F856}" type="presParOf" srcId="{8E98F832-77D3-4002-B799-1E6D0DAEDA2A}" destId="{30059222-2C0A-4DEC-8500-28045D8C0AB1}" srcOrd="8" destOrd="0" presId="urn:microsoft.com/office/officeart/2005/8/layout/radial5"/>
    <dgm:cxn modelId="{6B48F74F-100E-48FF-8CCD-3FA13E449C57}" type="presParOf" srcId="{8E98F832-77D3-4002-B799-1E6D0DAEDA2A}" destId="{8C0958F8-7B9E-4A2D-9D32-C7910926773E}" srcOrd="9" destOrd="0" presId="urn:microsoft.com/office/officeart/2005/8/layout/radial5"/>
    <dgm:cxn modelId="{6516E6CE-5ADE-40BF-AE5E-B2B11D4615E5}" type="presParOf" srcId="{8C0958F8-7B9E-4A2D-9D32-C7910926773E}" destId="{E7D8FC6E-968E-4934-9578-D8990FAB855D}" srcOrd="0" destOrd="0" presId="urn:microsoft.com/office/officeart/2005/8/layout/radial5"/>
    <dgm:cxn modelId="{F5FFEAA1-D552-4E21-9783-C1BCE9DD6924}" type="presParOf" srcId="{8E98F832-77D3-4002-B799-1E6D0DAEDA2A}" destId="{05959349-0AC3-44FC-AF37-7199436F8A6D}" srcOrd="10" destOrd="0" presId="urn:microsoft.com/office/officeart/2005/8/layout/radial5"/>
    <dgm:cxn modelId="{914081D8-5A24-4256-833A-66128B83FF56}" type="presParOf" srcId="{8E98F832-77D3-4002-B799-1E6D0DAEDA2A}" destId="{2AF2B65A-7AC6-47C0-9B96-46DB8359B366}" srcOrd="11" destOrd="0" presId="urn:microsoft.com/office/officeart/2005/8/layout/radial5"/>
    <dgm:cxn modelId="{EB7573A1-CF44-4DEC-8E5D-6C3710E9EDD1}" type="presParOf" srcId="{2AF2B65A-7AC6-47C0-9B96-46DB8359B366}" destId="{B0983DF5-7AC6-4A99-B381-7666A5E6425A}" srcOrd="0" destOrd="0" presId="urn:microsoft.com/office/officeart/2005/8/layout/radial5"/>
    <dgm:cxn modelId="{EC0BE11A-E001-42F1-AC89-8B5AEFD24648}" type="presParOf" srcId="{8E98F832-77D3-4002-B799-1E6D0DAEDA2A}" destId="{FD065FAC-7A04-4249-8AC3-6E3746AB6FA3}" srcOrd="12" destOrd="0" presId="urn:microsoft.com/office/officeart/2005/8/layout/radial5"/>
    <dgm:cxn modelId="{1C0CD0AA-E50B-49E2-9FA7-84AF04E1994A}" type="presParOf" srcId="{8E98F832-77D3-4002-B799-1E6D0DAEDA2A}" destId="{7DF0E004-5C5B-449A-A319-9E972FE858E8}" srcOrd="13" destOrd="0" presId="urn:microsoft.com/office/officeart/2005/8/layout/radial5"/>
    <dgm:cxn modelId="{2F994221-C767-4328-BEF5-BD3B30EB8F6D}" type="presParOf" srcId="{7DF0E004-5C5B-449A-A319-9E972FE858E8}" destId="{E8EA324C-31C2-4549-8D9F-77BE14D96D2B}" srcOrd="0" destOrd="0" presId="urn:microsoft.com/office/officeart/2005/8/layout/radial5"/>
    <dgm:cxn modelId="{224FB53A-49DA-4884-8EB2-C333581F4B3A}" type="presParOf" srcId="{8E98F832-77D3-4002-B799-1E6D0DAEDA2A}" destId="{60BA4BFC-6F7E-4EC0-B72F-259735165E13}" srcOrd="14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264DE7-143F-4F4A-931A-A8291D1B94A1}" type="doc">
      <dgm:prSet loTypeId="urn:microsoft.com/office/officeart/2005/8/layout/arrow5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11CDCB11-591A-4DC6-A8FD-93CB85799543}">
      <dgm:prSet custT="1"/>
      <dgm:spPr/>
      <dgm:t>
        <a:bodyPr/>
        <a:lstStyle/>
        <a:p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Convencionales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5C2DA-5E8B-4EC4-A341-EE442E8381CB}" type="parTrans" cxnId="{D6C0C8C2-D093-427C-99B3-C4083A6D0FEE}">
      <dgm:prSet/>
      <dgm:spPr/>
      <dgm:t>
        <a:bodyPr/>
        <a:lstStyle/>
        <a:p>
          <a:endParaRPr lang="en-US"/>
        </a:p>
      </dgm:t>
    </dgm:pt>
    <dgm:pt modelId="{021186AC-1B23-42A1-9BCB-139ECF19DACE}" type="sibTrans" cxnId="{D6C0C8C2-D093-427C-99B3-C4083A6D0FEE}">
      <dgm:prSet/>
      <dgm:spPr/>
      <dgm:t>
        <a:bodyPr/>
        <a:lstStyle/>
        <a:p>
          <a:endParaRPr lang="en-US"/>
        </a:p>
      </dgm:t>
    </dgm:pt>
    <dgm:pt modelId="{056B8F71-3B5A-4064-A486-A0F80C552D75}">
      <dgm:prSet custT="1"/>
      <dgm:spPr/>
      <dgm:t>
        <a:bodyPr/>
        <a:lstStyle/>
        <a:p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II Partnership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operativo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D904501-7CE7-4210-B2E1-6C2F774800AC}" type="parTrans" cxnId="{2AAD1417-F512-4651-B2A2-93912CD0F1F6}">
      <dgm:prSet/>
      <dgm:spPr/>
      <dgm:t>
        <a:bodyPr/>
        <a:lstStyle/>
        <a:p>
          <a:endParaRPr lang="en-US"/>
        </a:p>
      </dgm:t>
    </dgm:pt>
    <dgm:pt modelId="{D309A383-B8E5-4B3D-97F9-8F885893A121}" type="sibTrans" cxnId="{2AAD1417-F512-4651-B2A2-93912CD0F1F6}">
      <dgm:prSet/>
      <dgm:spPr/>
      <dgm:t>
        <a:bodyPr/>
        <a:lstStyle/>
        <a:p>
          <a:endParaRPr lang="en-US"/>
        </a:p>
      </dgm:t>
    </dgm:pt>
    <dgm:pt modelId="{3F7489DB-430B-45D6-8DB1-0076FA74F07D}">
      <dgm:prSet custT="1"/>
      <dgm:spPr/>
      <dgm:t>
        <a:bodyPr/>
        <a:lstStyle/>
        <a:p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dirty="0">
              <a:latin typeface="Arial" panose="020B0604020202020204" pitchFamily="34" charset="0"/>
              <a:cs typeface="Arial" panose="020B0604020202020204" pitchFamily="34" charset="0"/>
            </a:rPr>
            <a:t> III </a:t>
          </a:r>
          <a:r>
            <a:rPr lang="en-US" sz="1200" b="0" i="0" dirty="0" err="1">
              <a:latin typeface="Arial" panose="020B0604020202020204" pitchFamily="34" charset="0"/>
              <a:cs typeface="Arial" panose="020B0604020202020204" pitchFamily="34" charset="0"/>
            </a:rPr>
            <a:t>estratégicos</a:t>
          </a:r>
          <a:endParaRPr lang="en-US" sz="12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3A3EA94-8125-45EC-B5CB-6270F61E10A2}" type="parTrans" cxnId="{741FC053-0747-4713-8A91-34E68CE12AE4}">
      <dgm:prSet/>
      <dgm:spPr/>
      <dgm:t>
        <a:bodyPr/>
        <a:lstStyle/>
        <a:p>
          <a:endParaRPr lang="en-US"/>
        </a:p>
      </dgm:t>
    </dgm:pt>
    <dgm:pt modelId="{7DA6177C-8FA1-4961-B65E-07D8EBA11780}" type="sibTrans" cxnId="{741FC053-0747-4713-8A91-34E68CE12AE4}">
      <dgm:prSet/>
      <dgm:spPr/>
      <dgm:t>
        <a:bodyPr/>
        <a:lstStyle/>
        <a:p>
          <a:endParaRPr lang="en-US"/>
        </a:p>
      </dgm:t>
    </dgm:pt>
    <dgm:pt modelId="{2DBAC8E2-0BC9-40DD-B30A-77E5F4729662}" type="pres">
      <dgm:prSet presAssocID="{43264DE7-143F-4F4A-931A-A8291D1B94A1}" presName="diagram" presStyleCnt="0">
        <dgm:presLayoutVars>
          <dgm:dir/>
          <dgm:resizeHandles val="exact"/>
        </dgm:presLayoutVars>
      </dgm:prSet>
      <dgm:spPr/>
    </dgm:pt>
    <dgm:pt modelId="{8A295253-689F-4964-88D0-54F3DD40371B}" type="pres">
      <dgm:prSet presAssocID="{11CDCB11-591A-4DC6-A8FD-93CB85799543}" presName="arrow" presStyleLbl="node1" presStyleIdx="0" presStyleCnt="3" custScaleX="119201">
        <dgm:presLayoutVars>
          <dgm:bulletEnabled val="1"/>
        </dgm:presLayoutVars>
      </dgm:prSet>
      <dgm:spPr/>
    </dgm:pt>
    <dgm:pt modelId="{E56AB904-A3C8-4738-85C6-D9DC99031F9B}" type="pres">
      <dgm:prSet presAssocID="{056B8F71-3B5A-4064-A486-A0F80C552D75}" presName="arrow" presStyleLbl="node1" presStyleIdx="1" presStyleCnt="3" custScaleY="104911">
        <dgm:presLayoutVars>
          <dgm:bulletEnabled val="1"/>
        </dgm:presLayoutVars>
      </dgm:prSet>
      <dgm:spPr/>
    </dgm:pt>
    <dgm:pt modelId="{DA7474BE-2A34-4E3B-9019-D8436C518D53}" type="pres">
      <dgm:prSet presAssocID="{3F7489DB-430B-45D6-8DB1-0076FA74F07D}" presName="arrow" presStyleLbl="node1" presStyleIdx="2" presStyleCnt="3">
        <dgm:presLayoutVars>
          <dgm:bulletEnabled val="1"/>
        </dgm:presLayoutVars>
      </dgm:prSet>
      <dgm:spPr/>
    </dgm:pt>
  </dgm:ptLst>
  <dgm:cxnLst>
    <dgm:cxn modelId="{2AAD1417-F512-4651-B2A2-93912CD0F1F6}" srcId="{43264DE7-143F-4F4A-931A-A8291D1B94A1}" destId="{056B8F71-3B5A-4064-A486-A0F80C552D75}" srcOrd="1" destOrd="0" parTransId="{4D904501-7CE7-4210-B2E1-6C2F774800AC}" sibTransId="{D309A383-B8E5-4B3D-97F9-8F885893A121}"/>
    <dgm:cxn modelId="{90070950-8EE5-4488-961E-D00CB07F0B8F}" type="presOf" srcId="{3F7489DB-430B-45D6-8DB1-0076FA74F07D}" destId="{DA7474BE-2A34-4E3B-9019-D8436C518D53}" srcOrd="0" destOrd="0" presId="urn:microsoft.com/office/officeart/2005/8/layout/arrow5"/>
    <dgm:cxn modelId="{741FC053-0747-4713-8A91-34E68CE12AE4}" srcId="{43264DE7-143F-4F4A-931A-A8291D1B94A1}" destId="{3F7489DB-430B-45D6-8DB1-0076FA74F07D}" srcOrd="2" destOrd="0" parTransId="{63A3EA94-8125-45EC-B5CB-6270F61E10A2}" sibTransId="{7DA6177C-8FA1-4961-B65E-07D8EBA11780}"/>
    <dgm:cxn modelId="{D6C0C8C2-D093-427C-99B3-C4083A6D0FEE}" srcId="{43264DE7-143F-4F4A-931A-A8291D1B94A1}" destId="{11CDCB11-591A-4DC6-A8FD-93CB85799543}" srcOrd="0" destOrd="0" parTransId="{7C45C2DA-5E8B-4EC4-A341-EE442E8381CB}" sibTransId="{021186AC-1B23-42A1-9BCB-139ECF19DACE}"/>
    <dgm:cxn modelId="{E6A0D7F5-63E8-4E23-AB9B-D042CB34FC34}" type="presOf" srcId="{11CDCB11-591A-4DC6-A8FD-93CB85799543}" destId="{8A295253-689F-4964-88D0-54F3DD40371B}" srcOrd="0" destOrd="0" presId="urn:microsoft.com/office/officeart/2005/8/layout/arrow5"/>
    <dgm:cxn modelId="{079E40FB-BD83-4DF2-992F-FC95A78263D3}" type="presOf" srcId="{43264DE7-143F-4F4A-931A-A8291D1B94A1}" destId="{2DBAC8E2-0BC9-40DD-B30A-77E5F4729662}" srcOrd="0" destOrd="0" presId="urn:microsoft.com/office/officeart/2005/8/layout/arrow5"/>
    <dgm:cxn modelId="{1BA68DFD-6891-4142-B641-333E195900D3}" type="presOf" srcId="{056B8F71-3B5A-4064-A486-A0F80C552D75}" destId="{E56AB904-A3C8-4738-85C6-D9DC99031F9B}" srcOrd="0" destOrd="0" presId="urn:microsoft.com/office/officeart/2005/8/layout/arrow5"/>
    <dgm:cxn modelId="{A3AE1BB5-1B11-4C24-8499-3491BDF831A1}" type="presParOf" srcId="{2DBAC8E2-0BC9-40DD-B30A-77E5F4729662}" destId="{8A295253-689F-4964-88D0-54F3DD40371B}" srcOrd="0" destOrd="0" presId="urn:microsoft.com/office/officeart/2005/8/layout/arrow5"/>
    <dgm:cxn modelId="{3E92B2B1-5549-44F0-90F3-9A8F97C5BAFD}" type="presParOf" srcId="{2DBAC8E2-0BC9-40DD-B30A-77E5F4729662}" destId="{E56AB904-A3C8-4738-85C6-D9DC99031F9B}" srcOrd="1" destOrd="0" presId="urn:microsoft.com/office/officeart/2005/8/layout/arrow5"/>
    <dgm:cxn modelId="{F6EF95F4-2EE4-43BD-833A-863F86595806}" type="presParOf" srcId="{2DBAC8E2-0BC9-40DD-B30A-77E5F4729662}" destId="{DA7474BE-2A34-4E3B-9019-D8436C518D53}" srcOrd="2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C4C9A6A-AD89-443C-AA33-3E37F5F760E4}" type="doc">
      <dgm:prSet loTypeId="urn:microsoft.com/office/officeart/2005/8/layout/process2" loCatId="process" qsTypeId="urn:microsoft.com/office/officeart/2005/8/quickstyle/simple1" qsCatId="simple" csTypeId="urn:microsoft.com/office/officeart/2005/8/colors/colorful1" csCatId="colorful" phldr="1"/>
      <dgm:spPr/>
    </dgm:pt>
    <dgm:pt modelId="{F435A56D-E9A2-4AC1-BD1A-6ACE793E4701}">
      <dgm:prSet phldrT="[Texto]"/>
      <dgm:spPr/>
      <dgm:t>
        <a:bodyPr/>
        <a:lstStyle/>
        <a:p>
          <a:r>
            <a:rPr lang="es-AR" dirty="0"/>
            <a:t>Proveedor</a:t>
          </a:r>
        </a:p>
      </dgm:t>
    </dgm:pt>
    <dgm:pt modelId="{5CEFC7F3-57D0-46C4-B4B9-96D173EEB14C}" type="parTrans" cxnId="{F78AB8FA-6F71-4A38-A9AA-AEB2594E6A6A}">
      <dgm:prSet/>
      <dgm:spPr/>
      <dgm:t>
        <a:bodyPr/>
        <a:lstStyle/>
        <a:p>
          <a:endParaRPr lang="es-AR"/>
        </a:p>
      </dgm:t>
    </dgm:pt>
    <dgm:pt modelId="{AFACCB77-3BCD-469B-AD7C-1E41436D6654}" type="sibTrans" cxnId="{F78AB8FA-6F71-4A38-A9AA-AEB2594E6A6A}">
      <dgm:prSet/>
      <dgm:spPr/>
      <dgm:t>
        <a:bodyPr/>
        <a:lstStyle/>
        <a:p>
          <a:endParaRPr lang="es-AR"/>
        </a:p>
      </dgm:t>
    </dgm:pt>
    <dgm:pt modelId="{1FC0A089-8E3E-464E-8F53-4FDB3DABBC22}">
      <dgm:prSet phldrT="[Texto]"/>
      <dgm:spPr/>
      <dgm:t>
        <a:bodyPr/>
        <a:lstStyle/>
        <a:p>
          <a:r>
            <a:rPr lang="es-AR" dirty="0"/>
            <a:t>Impacto</a:t>
          </a:r>
        </a:p>
      </dgm:t>
    </dgm:pt>
    <dgm:pt modelId="{F5AA4570-FF0B-4A94-A2B8-D904EB87D6C6}" type="parTrans" cxnId="{B1A31B09-17AC-4106-8384-E500CE289B79}">
      <dgm:prSet/>
      <dgm:spPr/>
      <dgm:t>
        <a:bodyPr/>
        <a:lstStyle/>
        <a:p>
          <a:endParaRPr lang="es-AR"/>
        </a:p>
      </dgm:t>
    </dgm:pt>
    <dgm:pt modelId="{7E019776-DE24-403C-B268-E9FF3DC5D96F}" type="sibTrans" cxnId="{B1A31B09-17AC-4106-8384-E500CE289B79}">
      <dgm:prSet/>
      <dgm:spPr/>
      <dgm:t>
        <a:bodyPr/>
        <a:lstStyle/>
        <a:p>
          <a:endParaRPr lang="es-AR"/>
        </a:p>
      </dgm:t>
    </dgm:pt>
    <dgm:pt modelId="{E2B2D7D7-151F-46E4-AA37-3D934156E91B}">
      <dgm:prSet phldrT="[Texto]"/>
      <dgm:spPr/>
      <dgm:t>
        <a:bodyPr/>
        <a:lstStyle/>
        <a:p>
          <a:r>
            <a:rPr lang="es-AR" dirty="0"/>
            <a:t>Calidad</a:t>
          </a:r>
        </a:p>
      </dgm:t>
    </dgm:pt>
    <dgm:pt modelId="{4EC4A3BE-AEBF-445C-955F-8A9AE80613D9}" type="parTrans" cxnId="{C2E012C0-D947-4C47-A4CC-17B1EC864ABD}">
      <dgm:prSet/>
      <dgm:spPr/>
      <dgm:t>
        <a:bodyPr/>
        <a:lstStyle/>
        <a:p>
          <a:endParaRPr lang="es-AR"/>
        </a:p>
      </dgm:t>
    </dgm:pt>
    <dgm:pt modelId="{58B2E761-B417-46CC-9694-EAED5C4C0C94}" type="sibTrans" cxnId="{C2E012C0-D947-4C47-A4CC-17B1EC864ABD}">
      <dgm:prSet/>
      <dgm:spPr/>
      <dgm:t>
        <a:bodyPr/>
        <a:lstStyle/>
        <a:p>
          <a:endParaRPr lang="es-AR"/>
        </a:p>
      </dgm:t>
    </dgm:pt>
    <dgm:pt modelId="{82F55D68-AD0D-4B38-92A1-CC44DDC2A52C}" type="pres">
      <dgm:prSet presAssocID="{8C4C9A6A-AD89-443C-AA33-3E37F5F760E4}" presName="linearFlow" presStyleCnt="0">
        <dgm:presLayoutVars>
          <dgm:resizeHandles val="exact"/>
        </dgm:presLayoutVars>
      </dgm:prSet>
      <dgm:spPr/>
    </dgm:pt>
    <dgm:pt modelId="{00456525-432B-4841-B490-6A81CDED6C25}" type="pres">
      <dgm:prSet presAssocID="{F435A56D-E9A2-4AC1-BD1A-6ACE793E4701}" presName="node" presStyleLbl="node1" presStyleIdx="0" presStyleCnt="3">
        <dgm:presLayoutVars>
          <dgm:bulletEnabled val="1"/>
        </dgm:presLayoutVars>
      </dgm:prSet>
      <dgm:spPr/>
    </dgm:pt>
    <dgm:pt modelId="{E9E450DA-BB29-4440-BE93-CDFD6B580CD0}" type="pres">
      <dgm:prSet presAssocID="{AFACCB77-3BCD-469B-AD7C-1E41436D6654}" presName="sibTrans" presStyleLbl="sibTrans2D1" presStyleIdx="0" presStyleCnt="2"/>
      <dgm:spPr/>
    </dgm:pt>
    <dgm:pt modelId="{FEDE49B3-28B4-40F7-98A5-E58E29F1AC85}" type="pres">
      <dgm:prSet presAssocID="{AFACCB77-3BCD-469B-AD7C-1E41436D6654}" presName="connectorText" presStyleLbl="sibTrans2D1" presStyleIdx="0" presStyleCnt="2"/>
      <dgm:spPr/>
    </dgm:pt>
    <dgm:pt modelId="{8ADF2A61-B6E9-43D2-81CA-874734468F5D}" type="pres">
      <dgm:prSet presAssocID="{1FC0A089-8E3E-464E-8F53-4FDB3DABBC22}" presName="node" presStyleLbl="node1" presStyleIdx="1" presStyleCnt="3">
        <dgm:presLayoutVars>
          <dgm:bulletEnabled val="1"/>
        </dgm:presLayoutVars>
      </dgm:prSet>
      <dgm:spPr/>
    </dgm:pt>
    <dgm:pt modelId="{D31B4B09-FA4C-47D4-9179-79E8A98AD19A}" type="pres">
      <dgm:prSet presAssocID="{7E019776-DE24-403C-B268-E9FF3DC5D96F}" presName="sibTrans" presStyleLbl="sibTrans2D1" presStyleIdx="1" presStyleCnt="2"/>
      <dgm:spPr/>
    </dgm:pt>
    <dgm:pt modelId="{7052111C-85E2-49B6-AC7D-87D01EF6544A}" type="pres">
      <dgm:prSet presAssocID="{7E019776-DE24-403C-B268-E9FF3DC5D96F}" presName="connectorText" presStyleLbl="sibTrans2D1" presStyleIdx="1" presStyleCnt="2"/>
      <dgm:spPr/>
    </dgm:pt>
    <dgm:pt modelId="{CF626F63-A283-4943-90B2-AFF69C544CCE}" type="pres">
      <dgm:prSet presAssocID="{E2B2D7D7-151F-46E4-AA37-3D934156E91B}" presName="node" presStyleLbl="node1" presStyleIdx="2" presStyleCnt="3">
        <dgm:presLayoutVars>
          <dgm:bulletEnabled val="1"/>
        </dgm:presLayoutVars>
      </dgm:prSet>
      <dgm:spPr/>
    </dgm:pt>
  </dgm:ptLst>
  <dgm:cxnLst>
    <dgm:cxn modelId="{B1A31B09-17AC-4106-8384-E500CE289B79}" srcId="{8C4C9A6A-AD89-443C-AA33-3E37F5F760E4}" destId="{1FC0A089-8E3E-464E-8F53-4FDB3DABBC22}" srcOrd="1" destOrd="0" parTransId="{F5AA4570-FF0B-4A94-A2B8-D904EB87D6C6}" sibTransId="{7E019776-DE24-403C-B268-E9FF3DC5D96F}"/>
    <dgm:cxn modelId="{23A9E50F-16BA-432B-A32B-5E0F7AB07A2A}" type="presOf" srcId="{AFACCB77-3BCD-469B-AD7C-1E41436D6654}" destId="{FEDE49B3-28B4-40F7-98A5-E58E29F1AC85}" srcOrd="1" destOrd="0" presId="urn:microsoft.com/office/officeart/2005/8/layout/process2"/>
    <dgm:cxn modelId="{16830831-76C8-4D94-8B2A-A7D3BA5B304E}" type="presOf" srcId="{E2B2D7D7-151F-46E4-AA37-3D934156E91B}" destId="{CF626F63-A283-4943-90B2-AFF69C544CCE}" srcOrd="0" destOrd="0" presId="urn:microsoft.com/office/officeart/2005/8/layout/process2"/>
    <dgm:cxn modelId="{55BF8760-7472-472C-90BC-41783A321F59}" type="presOf" srcId="{7E019776-DE24-403C-B268-E9FF3DC5D96F}" destId="{7052111C-85E2-49B6-AC7D-87D01EF6544A}" srcOrd="1" destOrd="0" presId="urn:microsoft.com/office/officeart/2005/8/layout/process2"/>
    <dgm:cxn modelId="{090A5561-BFE2-41C3-8A62-739B7811B7E8}" type="presOf" srcId="{8C4C9A6A-AD89-443C-AA33-3E37F5F760E4}" destId="{82F55D68-AD0D-4B38-92A1-CC44DDC2A52C}" srcOrd="0" destOrd="0" presId="urn:microsoft.com/office/officeart/2005/8/layout/process2"/>
    <dgm:cxn modelId="{5932BE7B-28DA-47D6-8F5C-3468872DF6AF}" type="presOf" srcId="{7E019776-DE24-403C-B268-E9FF3DC5D96F}" destId="{D31B4B09-FA4C-47D4-9179-79E8A98AD19A}" srcOrd="0" destOrd="0" presId="urn:microsoft.com/office/officeart/2005/8/layout/process2"/>
    <dgm:cxn modelId="{1248C093-F5A4-4D32-B26A-25A1AE33A09A}" type="presOf" srcId="{F435A56D-E9A2-4AC1-BD1A-6ACE793E4701}" destId="{00456525-432B-4841-B490-6A81CDED6C25}" srcOrd="0" destOrd="0" presId="urn:microsoft.com/office/officeart/2005/8/layout/process2"/>
    <dgm:cxn modelId="{6E909DB7-EE13-4CE2-8BC1-5E0F42CF21BE}" type="presOf" srcId="{1FC0A089-8E3E-464E-8F53-4FDB3DABBC22}" destId="{8ADF2A61-B6E9-43D2-81CA-874734468F5D}" srcOrd="0" destOrd="0" presId="urn:microsoft.com/office/officeart/2005/8/layout/process2"/>
    <dgm:cxn modelId="{C2E012C0-D947-4C47-A4CC-17B1EC864ABD}" srcId="{8C4C9A6A-AD89-443C-AA33-3E37F5F760E4}" destId="{E2B2D7D7-151F-46E4-AA37-3D934156E91B}" srcOrd="2" destOrd="0" parTransId="{4EC4A3BE-AEBF-445C-955F-8A9AE80613D9}" sibTransId="{58B2E761-B417-46CC-9694-EAED5C4C0C94}"/>
    <dgm:cxn modelId="{81F736C7-EAB9-4494-803F-AA70F2FFCDC4}" type="presOf" srcId="{AFACCB77-3BCD-469B-AD7C-1E41436D6654}" destId="{E9E450DA-BB29-4440-BE93-CDFD6B580CD0}" srcOrd="0" destOrd="0" presId="urn:microsoft.com/office/officeart/2005/8/layout/process2"/>
    <dgm:cxn modelId="{F78AB8FA-6F71-4A38-A9AA-AEB2594E6A6A}" srcId="{8C4C9A6A-AD89-443C-AA33-3E37F5F760E4}" destId="{F435A56D-E9A2-4AC1-BD1A-6ACE793E4701}" srcOrd="0" destOrd="0" parTransId="{5CEFC7F3-57D0-46C4-B4B9-96D173EEB14C}" sibTransId="{AFACCB77-3BCD-469B-AD7C-1E41436D6654}"/>
    <dgm:cxn modelId="{0E55BF9E-1C25-4251-ACC6-5A7EEFEC16B2}" type="presParOf" srcId="{82F55D68-AD0D-4B38-92A1-CC44DDC2A52C}" destId="{00456525-432B-4841-B490-6A81CDED6C25}" srcOrd="0" destOrd="0" presId="urn:microsoft.com/office/officeart/2005/8/layout/process2"/>
    <dgm:cxn modelId="{0A5C893D-6CFE-42B6-91DD-4DFBEF68BF61}" type="presParOf" srcId="{82F55D68-AD0D-4B38-92A1-CC44DDC2A52C}" destId="{E9E450DA-BB29-4440-BE93-CDFD6B580CD0}" srcOrd="1" destOrd="0" presId="urn:microsoft.com/office/officeart/2005/8/layout/process2"/>
    <dgm:cxn modelId="{C26FD159-07B0-4094-BE92-757087B5FD19}" type="presParOf" srcId="{E9E450DA-BB29-4440-BE93-CDFD6B580CD0}" destId="{FEDE49B3-28B4-40F7-98A5-E58E29F1AC85}" srcOrd="0" destOrd="0" presId="urn:microsoft.com/office/officeart/2005/8/layout/process2"/>
    <dgm:cxn modelId="{B15EDCC5-056C-425D-AD5F-6CE59BF8E2C8}" type="presParOf" srcId="{82F55D68-AD0D-4B38-92A1-CC44DDC2A52C}" destId="{8ADF2A61-B6E9-43D2-81CA-874734468F5D}" srcOrd="2" destOrd="0" presId="urn:microsoft.com/office/officeart/2005/8/layout/process2"/>
    <dgm:cxn modelId="{0421A40C-7679-4FFA-BB2E-07DE0A40D539}" type="presParOf" srcId="{82F55D68-AD0D-4B38-92A1-CC44DDC2A52C}" destId="{D31B4B09-FA4C-47D4-9179-79E8A98AD19A}" srcOrd="3" destOrd="0" presId="urn:microsoft.com/office/officeart/2005/8/layout/process2"/>
    <dgm:cxn modelId="{FCAF2D17-310B-49DE-B810-2B14C3D67FA5}" type="presParOf" srcId="{D31B4B09-FA4C-47D4-9179-79E8A98AD19A}" destId="{7052111C-85E2-49B6-AC7D-87D01EF6544A}" srcOrd="0" destOrd="0" presId="urn:microsoft.com/office/officeart/2005/8/layout/process2"/>
    <dgm:cxn modelId="{1C320EE8-F8EB-47BB-B0BC-CE974A3BFDA8}" type="presParOf" srcId="{82F55D68-AD0D-4B38-92A1-CC44DDC2A52C}" destId="{CF626F63-A283-4943-90B2-AFF69C544CCE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1C6782A-7FC8-430C-AD5E-C3C4763CF6F8}" type="doc">
      <dgm:prSet loTypeId="urn:microsoft.com/office/officeart/2018/5/layout/IconLeafLabelList" loCatId="icon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n-US"/>
        </a:p>
      </dgm:t>
    </dgm:pt>
    <dgm:pt modelId="{8986A6AC-0C15-45C0-8641-68D7691EE81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/>
            <a:t>Los Productos y Servicios deben cumplir los requisitos que la organización establezca.</a:t>
          </a:r>
          <a:endParaRPr lang="en-US"/>
        </a:p>
      </dgm:t>
    </dgm:pt>
    <dgm:pt modelId="{4562E7D4-C123-4F03-8CAC-92D70E04B572}" type="parTrans" cxnId="{CE9D0CB5-5AEC-4F53-A44E-73F466367F5D}">
      <dgm:prSet/>
      <dgm:spPr/>
      <dgm:t>
        <a:bodyPr/>
        <a:lstStyle/>
        <a:p>
          <a:endParaRPr lang="en-US"/>
        </a:p>
      </dgm:t>
    </dgm:pt>
    <dgm:pt modelId="{49BE86C2-FBE3-4830-8B9A-2CD1D9946788}" type="sibTrans" cxnId="{CE9D0CB5-5AEC-4F53-A44E-73F466367F5D}">
      <dgm:prSet/>
      <dgm:spPr/>
      <dgm:t>
        <a:bodyPr/>
        <a:lstStyle/>
        <a:p>
          <a:endParaRPr lang="en-US"/>
        </a:p>
      </dgm:t>
    </dgm:pt>
    <dgm:pt modelId="{096EB5DA-728D-4771-B5A1-D58E159C715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s-AR" dirty="0"/>
            <a:t>Información a proporcionar al proveedor</a:t>
          </a:r>
          <a:endParaRPr lang="en-US" dirty="0"/>
        </a:p>
      </dgm:t>
    </dgm:pt>
    <dgm:pt modelId="{4C5962FB-D5A7-4D1C-98FC-20CA2CD1DB28}" type="parTrans" cxnId="{1DE3E9EE-AAE4-4423-8C4C-09A442821A84}">
      <dgm:prSet/>
      <dgm:spPr/>
      <dgm:t>
        <a:bodyPr/>
        <a:lstStyle/>
        <a:p>
          <a:endParaRPr lang="en-US"/>
        </a:p>
      </dgm:t>
    </dgm:pt>
    <dgm:pt modelId="{EE12EB31-3474-4F02-B53C-6F6EDA8595FF}" type="sibTrans" cxnId="{1DE3E9EE-AAE4-4423-8C4C-09A442821A84}">
      <dgm:prSet/>
      <dgm:spPr/>
      <dgm:t>
        <a:bodyPr/>
        <a:lstStyle/>
        <a:p>
          <a:endParaRPr lang="en-US"/>
        </a:p>
      </dgm:t>
    </dgm:pt>
    <dgm:pt modelId="{30CCA4DC-A2C0-4266-B89A-D7460409A914}" type="pres">
      <dgm:prSet presAssocID="{51C6782A-7FC8-430C-AD5E-C3C4763CF6F8}" presName="root" presStyleCnt="0">
        <dgm:presLayoutVars>
          <dgm:dir/>
          <dgm:resizeHandles val="exact"/>
        </dgm:presLayoutVars>
      </dgm:prSet>
      <dgm:spPr/>
    </dgm:pt>
    <dgm:pt modelId="{86CB0D07-16A8-484E-AEF1-9A032650888C}" type="pres">
      <dgm:prSet presAssocID="{8986A6AC-0C15-45C0-8641-68D7691EE810}" presName="compNode" presStyleCnt="0"/>
      <dgm:spPr/>
    </dgm:pt>
    <dgm:pt modelId="{A3013B5A-DF18-4DCB-84D1-BEE132BFAA44}" type="pres">
      <dgm:prSet presAssocID="{8986A6AC-0C15-45C0-8641-68D7691EE810}" presName="iconBgRect" presStyleLbl="bgShp" presStyleIdx="0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F9DCE3AE-8D61-47B4-AD47-0D4E0A4932B8}" type="pres">
      <dgm:prSet presAssocID="{8986A6AC-0C15-45C0-8641-68D7691EE81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erarquía"/>
        </a:ext>
      </dgm:extLst>
    </dgm:pt>
    <dgm:pt modelId="{A7955AEC-D00E-4211-AD8E-B5F29507DEF8}" type="pres">
      <dgm:prSet presAssocID="{8986A6AC-0C15-45C0-8641-68D7691EE810}" presName="spaceRect" presStyleCnt="0"/>
      <dgm:spPr/>
    </dgm:pt>
    <dgm:pt modelId="{1C28AEEB-B5C5-42E9-AD30-0B5E6E4E2D04}" type="pres">
      <dgm:prSet presAssocID="{8986A6AC-0C15-45C0-8641-68D7691EE810}" presName="textRect" presStyleLbl="revTx" presStyleIdx="0" presStyleCnt="2">
        <dgm:presLayoutVars>
          <dgm:chMax val="1"/>
          <dgm:chPref val="1"/>
        </dgm:presLayoutVars>
      </dgm:prSet>
      <dgm:spPr/>
    </dgm:pt>
    <dgm:pt modelId="{0477877A-4236-4CAF-A3F6-E7A8FE673CFF}" type="pres">
      <dgm:prSet presAssocID="{49BE86C2-FBE3-4830-8B9A-2CD1D9946788}" presName="sibTrans" presStyleCnt="0"/>
      <dgm:spPr/>
    </dgm:pt>
    <dgm:pt modelId="{535DA3C2-EF4F-4160-AB35-C196B86C0557}" type="pres">
      <dgm:prSet presAssocID="{096EB5DA-728D-4771-B5A1-D58E159C7150}" presName="compNode" presStyleCnt="0"/>
      <dgm:spPr/>
    </dgm:pt>
    <dgm:pt modelId="{0B0DBC27-9648-44E5-8905-9267DEACA5E3}" type="pres">
      <dgm:prSet presAssocID="{096EB5DA-728D-4771-B5A1-D58E159C7150}" presName="iconBgRect" presStyleLbl="bgShp" presStyleIdx="1" presStyleCnt="2"/>
      <dgm:spPr>
        <a:prstGeom prst="round2DiagRect">
          <a:avLst>
            <a:gd name="adj1" fmla="val 29727"/>
            <a:gd name="adj2" fmla="val 0"/>
          </a:avLst>
        </a:prstGeom>
      </dgm:spPr>
    </dgm:pt>
    <dgm:pt modelId="{88EAB700-C95A-42E1-A715-481DC932B6B5}" type="pres">
      <dgm:prSet presAssocID="{096EB5DA-728D-4771-B5A1-D58E159C7150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rreo electrónico"/>
        </a:ext>
      </dgm:extLst>
    </dgm:pt>
    <dgm:pt modelId="{8F3B4A80-DB29-444F-9347-934B576E5295}" type="pres">
      <dgm:prSet presAssocID="{096EB5DA-728D-4771-B5A1-D58E159C7150}" presName="spaceRect" presStyleCnt="0"/>
      <dgm:spPr/>
    </dgm:pt>
    <dgm:pt modelId="{5C5A3FD4-7545-4602-B6BF-D87D96DD768A}" type="pres">
      <dgm:prSet presAssocID="{096EB5DA-728D-4771-B5A1-D58E159C7150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5492D358-3279-4201-9B11-79BE18023302}" type="presOf" srcId="{51C6782A-7FC8-430C-AD5E-C3C4763CF6F8}" destId="{30CCA4DC-A2C0-4266-B89A-D7460409A914}" srcOrd="0" destOrd="0" presId="urn:microsoft.com/office/officeart/2018/5/layout/IconLeafLabelList"/>
    <dgm:cxn modelId="{98A7308B-EC03-4E72-AD40-69AC2DAB344F}" type="presOf" srcId="{096EB5DA-728D-4771-B5A1-D58E159C7150}" destId="{5C5A3FD4-7545-4602-B6BF-D87D96DD768A}" srcOrd="0" destOrd="0" presId="urn:microsoft.com/office/officeart/2018/5/layout/IconLeafLabelList"/>
    <dgm:cxn modelId="{0B90628B-0C2F-4A26-9E75-34A934B74718}" type="presOf" srcId="{8986A6AC-0C15-45C0-8641-68D7691EE810}" destId="{1C28AEEB-B5C5-42E9-AD30-0B5E6E4E2D04}" srcOrd="0" destOrd="0" presId="urn:microsoft.com/office/officeart/2018/5/layout/IconLeafLabelList"/>
    <dgm:cxn modelId="{CE9D0CB5-5AEC-4F53-A44E-73F466367F5D}" srcId="{51C6782A-7FC8-430C-AD5E-C3C4763CF6F8}" destId="{8986A6AC-0C15-45C0-8641-68D7691EE810}" srcOrd="0" destOrd="0" parTransId="{4562E7D4-C123-4F03-8CAC-92D70E04B572}" sibTransId="{49BE86C2-FBE3-4830-8B9A-2CD1D9946788}"/>
    <dgm:cxn modelId="{1DE3E9EE-AAE4-4423-8C4C-09A442821A84}" srcId="{51C6782A-7FC8-430C-AD5E-C3C4763CF6F8}" destId="{096EB5DA-728D-4771-B5A1-D58E159C7150}" srcOrd="1" destOrd="0" parTransId="{4C5962FB-D5A7-4D1C-98FC-20CA2CD1DB28}" sibTransId="{EE12EB31-3474-4F02-B53C-6F6EDA8595FF}"/>
    <dgm:cxn modelId="{AAABC0E7-BE2B-4A74-B55A-A48D6DADF580}" type="presParOf" srcId="{30CCA4DC-A2C0-4266-B89A-D7460409A914}" destId="{86CB0D07-16A8-484E-AEF1-9A032650888C}" srcOrd="0" destOrd="0" presId="urn:microsoft.com/office/officeart/2018/5/layout/IconLeafLabelList"/>
    <dgm:cxn modelId="{C828F1C9-347C-4217-94BA-8F1198D867EA}" type="presParOf" srcId="{86CB0D07-16A8-484E-AEF1-9A032650888C}" destId="{A3013B5A-DF18-4DCB-84D1-BEE132BFAA44}" srcOrd="0" destOrd="0" presId="urn:microsoft.com/office/officeart/2018/5/layout/IconLeafLabelList"/>
    <dgm:cxn modelId="{10930A67-69DF-4572-B424-37AA53BBFF07}" type="presParOf" srcId="{86CB0D07-16A8-484E-AEF1-9A032650888C}" destId="{F9DCE3AE-8D61-47B4-AD47-0D4E0A4932B8}" srcOrd="1" destOrd="0" presId="urn:microsoft.com/office/officeart/2018/5/layout/IconLeafLabelList"/>
    <dgm:cxn modelId="{1891500F-5544-49FA-9BAA-72F832D3E628}" type="presParOf" srcId="{86CB0D07-16A8-484E-AEF1-9A032650888C}" destId="{A7955AEC-D00E-4211-AD8E-B5F29507DEF8}" srcOrd="2" destOrd="0" presId="urn:microsoft.com/office/officeart/2018/5/layout/IconLeafLabelList"/>
    <dgm:cxn modelId="{001C7DCC-7C97-411D-8EFD-C60D312DC682}" type="presParOf" srcId="{86CB0D07-16A8-484E-AEF1-9A032650888C}" destId="{1C28AEEB-B5C5-42E9-AD30-0B5E6E4E2D04}" srcOrd="3" destOrd="0" presId="urn:microsoft.com/office/officeart/2018/5/layout/IconLeafLabelList"/>
    <dgm:cxn modelId="{4F6A1722-BE98-4B0F-BA77-66804A7CBF99}" type="presParOf" srcId="{30CCA4DC-A2C0-4266-B89A-D7460409A914}" destId="{0477877A-4236-4CAF-A3F6-E7A8FE673CFF}" srcOrd="1" destOrd="0" presId="urn:microsoft.com/office/officeart/2018/5/layout/IconLeafLabelList"/>
    <dgm:cxn modelId="{01674052-D25A-401C-8370-EFA47172D870}" type="presParOf" srcId="{30CCA4DC-A2C0-4266-B89A-D7460409A914}" destId="{535DA3C2-EF4F-4160-AB35-C196B86C0557}" srcOrd="2" destOrd="0" presId="urn:microsoft.com/office/officeart/2018/5/layout/IconLeafLabelList"/>
    <dgm:cxn modelId="{A40FDCDB-8C1F-445C-816A-EBA9062FD123}" type="presParOf" srcId="{535DA3C2-EF4F-4160-AB35-C196B86C0557}" destId="{0B0DBC27-9648-44E5-8905-9267DEACA5E3}" srcOrd="0" destOrd="0" presId="urn:microsoft.com/office/officeart/2018/5/layout/IconLeafLabelList"/>
    <dgm:cxn modelId="{DF0EF705-FCCE-4B98-BC30-7A9DFEB8549F}" type="presParOf" srcId="{535DA3C2-EF4F-4160-AB35-C196B86C0557}" destId="{88EAB700-C95A-42E1-A715-481DC932B6B5}" srcOrd="1" destOrd="0" presId="urn:microsoft.com/office/officeart/2018/5/layout/IconLeafLabelList"/>
    <dgm:cxn modelId="{8C7D6653-D56A-4810-8BF6-8DF70AC583C3}" type="presParOf" srcId="{535DA3C2-EF4F-4160-AB35-C196B86C0557}" destId="{8F3B4A80-DB29-444F-9347-934B576E5295}" srcOrd="2" destOrd="0" presId="urn:microsoft.com/office/officeart/2018/5/layout/IconLeafLabelList"/>
    <dgm:cxn modelId="{F7C03E77-FA02-48C4-8B9E-6145AE16DD8E}" type="presParOf" srcId="{535DA3C2-EF4F-4160-AB35-C196B86C0557}" destId="{5C5A3FD4-7545-4602-B6BF-D87D96DD768A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92E5E2-D0F6-4D4A-8D57-8FD1EE3DD823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92AAE23A-5CEC-42C5-856F-75DFCBC5C089}">
      <dgm:prSet phldrT="[Texto]"/>
      <dgm:spPr/>
      <dgm:t>
        <a:bodyPr/>
        <a:lstStyle/>
        <a:p>
          <a:r>
            <a:rPr lang="es-AR" dirty="0"/>
            <a:t>Los controles se deben aplicar a los proveedores cuya MP o </a:t>
          </a:r>
          <a:r>
            <a:rPr lang="es-AR" dirty="0" err="1"/>
            <a:t>Ss</a:t>
          </a:r>
          <a:r>
            <a:rPr lang="es-AR" dirty="0"/>
            <a:t>, serán directamente relacionados con el cliente o con los productos finales</a:t>
          </a:r>
        </a:p>
      </dgm:t>
    </dgm:pt>
    <dgm:pt modelId="{E69F0D62-3F14-46D6-8452-A3D4BE7F9E9D}" type="parTrans" cxnId="{AAA7CB43-6F30-4DCD-9993-79137C1FEC61}">
      <dgm:prSet/>
      <dgm:spPr/>
      <dgm:t>
        <a:bodyPr/>
        <a:lstStyle/>
        <a:p>
          <a:endParaRPr lang="es-AR"/>
        </a:p>
      </dgm:t>
    </dgm:pt>
    <dgm:pt modelId="{1486C43B-CDD3-4901-AE3E-651E4B14994F}" type="sibTrans" cxnId="{AAA7CB43-6F30-4DCD-9993-79137C1FEC61}">
      <dgm:prSet/>
      <dgm:spPr/>
      <dgm:t>
        <a:bodyPr/>
        <a:lstStyle/>
        <a:p>
          <a:endParaRPr lang="es-AR"/>
        </a:p>
      </dgm:t>
    </dgm:pt>
    <dgm:pt modelId="{4E37E847-4C1B-4C3D-A141-0C0A75F6928A}" type="pres">
      <dgm:prSet presAssocID="{4C92E5E2-D0F6-4D4A-8D57-8FD1EE3DD823}" presName="diagram" presStyleCnt="0">
        <dgm:presLayoutVars>
          <dgm:dir/>
          <dgm:resizeHandles val="exact"/>
        </dgm:presLayoutVars>
      </dgm:prSet>
      <dgm:spPr/>
    </dgm:pt>
    <dgm:pt modelId="{B6811E11-042E-4B8F-98DB-2BB1937CE6EE}" type="pres">
      <dgm:prSet presAssocID="{92AAE23A-5CEC-42C5-856F-75DFCBC5C089}" presName="node" presStyleLbl="node1" presStyleIdx="0" presStyleCnt="1" custLinFactNeighborX="-12" custLinFactNeighborY="-60841">
        <dgm:presLayoutVars>
          <dgm:bulletEnabled val="1"/>
        </dgm:presLayoutVars>
      </dgm:prSet>
      <dgm:spPr/>
    </dgm:pt>
  </dgm:ptLst>
  <dgm:cxnLst>
    <dgm:cxn modelId="{1B8FFD1B-0490-470E-B982-774DB3216B56}" type="presOf" srcId="{92AAE23A-5CEC-42C5-856F-75DFCBC5C089}" destId="{B6811E11-042E-4B8F-98DB-2BB1937CE6EE}" srcOrd="0" destOrd="0" presId="urn:microsoft.com/office/officeart/2005/8/layout/default"/>
    <dgm:cxn modelId="{AAA7CB43-6F30-4DCD-9993-79137C1FEC61}" srcId="{4C92E5E2-D0F6-4D4A-8D57-8FD1EE3DD823}" destId="{92AAE23A-5CEC-42C5-856F-75DFCBC5C089}" srcOrd="0" destOrd="0" parTransId="{E69F0D62-3F14-46D6-8452-A3D4BE7F9E9D}" sibTransId="{1486C43B-CDD3-4901-AE3E-651E4B14994F}"/>
    <dgm:cxn modelId="{FB934249-0386-4E0C-B95A-A8793FA4E0B0}" type="presOf" srcId="{4C92E5E2-D0F6-4D4A-8D57-8FD1EE3DD823}" destId="{4E37E847-4C1B-4C3D-A141-0C0A75F6928A}" srcOrd="0" destOrd="0" presId="urn:microsoft.com/office/officeart/2005/8/layout/default"/>
    <dgm:cxn modelId="{BA26C2DB-8761-4EC8-AC05-FA515ED64C83}" type="presParOf" srcId="{4E37E847-4C1B-4C3D-A141-0C0A75F6928A}" destId="{B6811E11-042E-4B8F-98DB-2BB1937CE6EE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6E8F60-F6F3-467C-B8A0-2C5940D52BD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0B8F613A-6019-49EC-A0D7-51D932F2B160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AR" b="1" dirty="0"/>
            <a:t>Definidos los Controles</a:t>
          </a:r>
        </a:p>
      </dgm:t>
    </dgm:pt>
    <dgm:pt modelId="{B697B5B2-EE6A-4A92-8AF5-77875EC2A740}" type="parTrans" cxnId="{F19FE94D-D697-405C-A1B3-37B8F6607EFD}">
      <dgm:prSet/>
      <dgm:spPr/>
      <dgm:t>
        <a:bodyPr/>
        <a:lstStyle/>
        <a:p>
          <a:endParaRPr lang="es-AR"/>
        </a:p>
      </dgm:t>
    </dgm:pt>
    <dgm:pt modelId="{7CBD23D9-A831-426C-B0A2-96D0273AE31D}" type="sibTrans" cxnId="{F19FE94D-D697-405C-A1B3-37B8F6607EFD}">
      <dgm:prSet/>
      <dgm:spPr/>
      <dgm:t>
        <a:bodyPr/>
        <a:lstStyle/>
        <a:p>
          <a:endParaRPr lang="es-AR"/>
        </a:p>
      </dgm:t>
    </dgm:pt>
    <dgm:pt modelId="{C326AD35-F6DD-4B0B-8A9E-26F9CDFF7F46}">
      <dgm:prSet phldrT="[Texto]"/>
      <dgm:spPr>
        <a:solidFill>
          <a:srgbClr val="3F3FF3"/>
        </a:solidFill>
      </dgm:spPr>
      <dgm:t>
        <a:bodyPr/>
        <a:lstStyle/>
        <a:p>
          <a:r>
            <a:rPr lang="es-AR" b="1" dirty="0"/>
            <a:t>Definir criterios</a:t>
          </a:r>
        </a:p>
        <a:p>
          <a:r>
            <a:rPr lang="es-AR" b="1" dirty="0"/>
            <a:t>Evaluación</a:t>
          </a:r>
        </a:p>
      </dgm:t>
    </dgm:pt>
    <dgm:pt modelId="{2F95BAC8-43AB-43F2-B665-01199FEAD8B2}" type="parTrans" cxnId="{497189CB-8BC0-4F09-A7B0-CFE1BDFE8931}">
      <dgm:prSet/>
      <dgm:spPr/>
      <dgm:t>
        <a:bodyPr/>
        <a:lstStyle/>
        <a:p>
          <a:endParaRPr lang="es-AR"/>
        </a:p>
      </dgm:t>
    </dgm:pt>
    <dgm:pt modelId="{B8D5D579-C98E-4BA9-A68D-A4DBA602A853}" type="sibTrans" cxnId="{497189CB-8BC0-4F09-A7B0-CFE1BDFE8931}">
      <dgm:prSet/>
      <dgm:spPr/>
      <dgm:t>
        <a:bodyPr/>
        <a:lstStyle/>
        <a:p>
          <a:endParaRPr lang="es-AR"/>
        </a:p>
      </dgm:t>
    </dgm:pt>
    <dgm:pt modelId="{1E327EBD-67F6-486B-A04A-2CF1B4145168}">
      <dgm:prSet phldrT="[Texto]" custT="1"/>
      <dgm:spPr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Selección</a:t>
          </a:r>
        </a:p>
      </dgm:t>
    </dgm:pt>
    <dgm:pt modelId="{BE071D96-0D4D-4ACC-AB3C-305D06E6F3A9}" type="parTrans" cxnId="{859B8C8B-FE39-4E6E-9109-ABE474157CD4}">
      <dgm:prSet/>
      <dgm:spPr/>
      <dgm:t>
        <a:bodyPr/>
        <a:lstStyle/>
        <a:p>
          <a:endParaRPr lang="es-AR"/>
        </a:p>
      </dgm:t>
    </dgm:pt>
    <dgm:pt modelId="{FD6BB343-4983-4C47-B46B-81489BFFCA11}" type="sibTrans" cxnId="{859B8C8B-FE39-4E6E-9109-ABE474157CD4}">
      <dgm:prSet/>
      <dgm:spPr/>
      <dgm:t>
        <a:bodyPr/>
        <a:lstStyle/>
        <a:p>
          <a:endParaRPr lang="es-AR"/>
        </a:p>
      </dgm:t>
    </dgm:pt>
    <dgm:pt modelId="{8CBF5F09-B248-412D-AFD2-21EEBD6A3D7B}">
      <dgm:prSet/>
      <dgm:spPr/>
      <dgm:t>
        <a:bodyPr/>
        <a:lstStyle/>
        <a:p>
          <a:r>
            <a:rPr lang="es-AR" b="1" dirty="0"/>
            <a:t>Seguimiento</a:t>
          </a:r>
          <a:r>
            <a:rPr lang="es-AR" dirty="0"/>
            <a:t> (</a:t>
          </a:r>
          <a:r>
            <a:rPr lang="es-AR" b="1" dirty="0"/>
            <a:t>desempeño</a:t>
          </a:r>
          <a:r>
            <a:rPr lang="es-AR" dirty="0"/>
            <a:t>)</a:t>
          </a:r>
        </a:p>
      </dgm:t>
    </dgm:pt>
    <dgm:pt modelId="{A3AD93F4-8E55-4369-8D39-D1716B608D1F}" type="parTrans" cxnId="{8D02A4CD-8903-4BBE-9562-D8755457BAA5}">
      <dgm:prSet/>
      <dgm:spPr/>
      <dgm:t>
        <a:bodyPr/>
        <a:lstStyle/>
        <a:p>
          <a:endParaRPr lang="es-AR"/>
        </a:p>
      </dgm:t>
    </dgm:pt>
    <dgm:pt modelId="{7FA426B3-0CA1-4545-A16A-8C734CD8B5EE}" type="sibTrans" cxnId="{8D02A4CD-8903-4BBE-9562-D8755457BAA5}">
      <dgm:prSet/>
      <dgm:spPr/>
      <dgm:t>
        <a:bodyPr/>
        <a:lstStyle/>
        <a:p>
          <a:endParaRPr lang="es-AR"/>
        </a:p>
      </dgm:t>
    </dgm:pt>
    <dgm:pt modelId="{1AB859F9-F6E5-4B1E-A87C-9E4C0706D8AA}">
      <dgm:prSet/>
      <dgm:spPr/>
      <dgm:t>
        <a:bodyPr/>
        <a:lstStyle/>
        <a:p>
          <a:r>
            <a:rPr lang="es-AR" b="1" dirty="0"/>
            <a:t>Reevaluación</a:t>
          </a:r>
        </a:p>
      </dgm:t>
    </dgm:pt>
    <dgm:pt modelId="{AA8A75AE-4A77-4B3B-ABAB-A451D93C1FB0}" type="parTrans" cxnId="{0F4E29B4-68B6-4036-82FE-C2216378AF10}">
      <dgm:prSet/>
      <dgm:spPr/>
      <dgm:t>
        <a:bodyPr/>
        <a:lstStyle/>
        <a:p>
          <a:endParaRPr lang="es-AR"/>
        </a:p>
      </dgm:t>
    </dgm:pt>
    <dgm:pt modelId="{9ACEAFFE-108D-4BCE-89C2-8985A9774365}" type="sibTrans" cxnId="{0F4E29B4-68B6-4036-82FE-C2216378AF10}">
      <dgm:prSet/>
      <dgm:spPr/>
      <dgm:t>
        <a:bodyPr/>
        <a:lstStyle/>
        <a:p>
          <a:endParaRPr lang="es-AR"/>
        </a:p>
      </dgm:t>
    </dgm:pt>
    <dgm:pt modelId="{87B56FED-09AF-4287-858F-B79C554FA571}">
      <dgm:prSet phldrT="[Texto]" custT="1"/>
      <dgm:spPr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Buscar proveedores</a:t>
          </a:r>
        </a:p>
      </dgm:t>
    </dgm:pt>
    <dgm:pt modelId="{A82A7819-5A40-4543-A420-642966F747CD}" type="parTrans" cxnId="{8611B25B-D3A0-478E-8084-92E2D53D2173}">
      <dgm:prSet/>
      <dgm:spPr/>
      <dgm:t>
        <a:bodyPr/>
        <a:lstStyle/>
        <a:p>
          <a:endParaRPr lang="es-AR"/>
        </a:p>
      </dgm:t>
    </dgm:pt>
    <dgm:pt modelId="{3708981B-C949-47B8-9B1C-A43AB95A83E3}" type="sibTrans" cxnId="{8611B25B-D3A0-478E-8084-92E2D53D2173}">
      <dgm:prSet/>
      <dgm:spPr/>
      <dgm:t>
        <a:bodyPr/>
        <a:lstStyle/>
        <a:p>
          <a:endParaRPr lang="es-AR"/>
        </a:p>
      </dgm:t>
    </dgm:pt>
    <dgm:pt modelId="{372FC609-20F2-447A-9BC4-039FE4D02FC6}">
      <dgm:prSet phldrT="[Texto]" custT="1"/>
      <dgm:spPr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gm:spPr>
      <dgm:t>
        <a:bodyPr spcFirstLastPara="0" vert="horz" wrap="square" lIns="34290" tIns="34290" rIns="34290" bIns="34290" numCol="1" spcCol="1270" anchor="ctr" anchorCtr="0"/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Evaluar</a:t>
          </a:r>
        </a:p>
      </dgm:t>
    </dgm:pt>
    <dgm:pt modelId="{476885BA-85B9-4760-AD7B-F07A98858C99}" type="parTrans" cxnId="{FDD6156A-83D2-4D0A-AAAA-12C62FDBBAA1}">
      <dgm:prSet/>
      <dgm:spPr/>
      <dgm:t>
        <a:bodyPr/>
        <a:lstStyle/>
        <a:p>
          <a:endParaRPr lang="es-AR"/>
        </a:p>
      </dgm:t>
    </dgm:pt>
    <dgm:pt modelId="{3C66FD2E-038A-4B8F-825E-96504E62CDDD}" type="sibTrans" cxnId="{FDD6156A-83D2-4D0A-AAAA-12C62FDBBAA1}">
      <dgm:prSet/>
      <dgm:spPr/>
      <dgm:t>
        <a:bodyPr/>
        <a:lstStyle/>
        <a:p>
          <a:endParaRPr lang="es-AR"/>
        </a:p>
      </dgm:t>
    </dgm:pt>
    <dgm:pt modelId="{C7536466-22B1-435D-BA69-767878D62E80}" type="pres">
      <dgm:prSet presAssocID="{EB6E8F60-F6F3-467C-B8A0-2C5940D52BD7}" presName="Name0" presStyleCnt="0">
        <dgm:presLayoutVars>
          <dgm:dir/>
          <dgm:resizeHandles val="exact"/>
        </dgm:presLayoutVars>
      </dgm:prSet>
      <dgm:spPr/>
    </dgm:pt>
    <dgm:pt modelId="{E939400F-07D5-4D08-9464-B26363C2CC9D}" type="pres">
      <dgm:prSet presAssocID="{0B8F613A-6019-49EC-A0D7-51D932F2B160}" presName="node" presStyleLbl="node1" presStyleIdx="0" presStyleCnt="7">
        <dgm:presLayoutVars>
          <dgm:bulletEnabled val="1"/>
        </dgm:presLayoutVars>
      </dgm:prSet>
      <dgm:spPr/>
    </dgm:pt>
    <dgm:pt modelId="{93421722-E566-49A4-93F9-7DAFF85AADD5}" type="pres">
      <dgm:prSet presAssocID="{7CBD23D9-A831-426C-B0A2-96D0273AE31D}" presName="sibTrans" presStyleLbl="sibTrans2D1" presStyleIdx="0" presStyleCnt="6"/>
      <dgm:spPr/>
    </dgm:pt>
    <dgm:pt modelId="{DF32D7A2-05A0-41CF-88C7-3C5A2AE049BC}" type="pres">
      <dgm:prSet presAssocID="{7CBD23D9-A831-426C-B0A2-96D0273AE31D}" presName="connectorText" presStyleLbl="sibTrans2D1" presStyleIdx="0" presStyleCnt="6"/>
      <dgm:spPr/>
    </dgm:pt>
    <dgm:pt modelId="{939F22ED-1B6F-48D7-8393-6C0A1BF2354F}" type="pres">
      <dgm:prSet presAssocID="{C326AD35-F6DD-4B0B-8A9E-26F9CDFF7F46}" presName="node" presStyleLbl="node1" presStyleIdx="1" presStyleCnt="7">
        <dgm:presLayoutVars>
          <dgm:bulletEnabled val="1"/>
        </dgm:presLayoutVars>
      </dgm:prSet>
      <dgm:spPr/>
    </dgm:pt>
    <dgm:pt modelId="{7756FE98-900A-48A7-8E4D-4D2BF7B9A16A}" type="pres">
      <dgm:prSet presAssocID="{B8D5D579-C98E-4BA9-A68D-A4DBA602A853}" presName="sibTrans" presStyleLbl="sibTrans2D1" presStyleIdx="1" presStyleCnt="6"/>
      <dgm:spPr/>
    </dgm:pt>
    <dgm:pt modelId="{94FA460F-E4F9-4469-8AB2-BBE19EEE1B37}" type="pres">
      <dgm:prSet presAssocID="{B8D5D579-C98E-4BA9-A68D-A4DBA602A853}" presName="connectorText" presStyleLbl="sibTrans2D1" presStyleIdx="1" presStyleCnt="6"/>
      <dgm:spPr/>
    </dgm:pt>
    <dgm:pt modelId="{5AC2B4A6-B714-4417-910A-94CA95CF6B9B}" type="pres">
      <dgm:prSet presAssocID="{87B56FED-09AF-4287-858F-B79C554FA571}" presName="node" presStyleLbl="node1" presStyleIdx="2" presStyleCnt="7">
        <dgm:presLayoutVars>
          <dgm:bulletEnabled val="1"/>
        </dgm:presLayoutVars>
      </dgm:prSet>
      <dgm:spPr>
        <a:xfrm>
          <a:off x="2516221" y="865918"/>
          <a:ext cx="897803" cy="538682"/>
        </a:xfrm>
        <a:prstGeom prst="roundRect">
          <a:avLst>
            <a:gd name="adj" fmla="val 10000"/>
          </a:avLst>
        </a:prstGeom>
      </dgm:spPr>
    </dgm:pt>
    <dgm:pt modelId="{8E9C534D-FB70-499A-BC43-65B37DB0C34C}" type="pres">
      <dgm:prSet presAssocID="{3708981B-C949-47B8-9B1C-A43AB95A83E3}" presName="sibTrans" presStyleLbl="sibTrans2D1" presStyleIdx="2" presStyleCnt="6"/>
      <dgm:spPr/>
    </dgm:pt>
    <dgm:pt modelId="{8A5BE825-25A5-42F0-9D49-DBA28275E915}" type="pres">
      <dgm:prSet presAssocID="{3708981B-C949-47B8-9B1C-A43AB95A83E3}" presName="connectorText" presStyleLbl="sibTrans2D1" presStyleIdx="2" presStyleCnt="6"/>
      <dgm:spPr/>
    </dgm:pt>
    <dgm:pt modelId="{8C656B65-043C-4650-AFAD-962C635457EF}" type="pres">
      <dgm:prSet presAssocID="{372FC609-20F2-447A-9BC4-039FE4D02FC6}" presName="node" presStyleLbl="node1" presStyleIdx="3" presStyleCnt="7">
        <dgm:presLayoutVars>
          <dgm:bulletEnabled val="1"/>
        </dgm:presLayoutVars>
      </dgm:prSet>
      <dgm:spPr>
        <a:xfrm>
          <a:off x="3773147" y="865918"/>
          <a:ext cx="897803" cy="538682"/>
        </a:xfrm>
        <a:prstGeom prst="roundRect">
          <a:avLst>
            <a:gd name="adj" fmla="val 10000"/>
          </a:avLst>
        </a:prstGeom>
      </dgm:spPr>
    </dgm:pt>
    <dgm:pt modelId="{81960104-72D6-4A7E-B558-310A3D3FBA20}" type="pres">
      <dgm:prSet presAssocID="{3C66FD2E-038A-4B8F-825E-96504E62CDDD}" presName="sibTrans" presStyleLbl="sibTrans2D1" presStyleIdx="3" presStyleCnt="6"/>
      <dgm:spPr/>
    </dgm:pt>
    <dgm:pt modelId="{04C983FA-F484-4281-A146-F86772DDE6C3}" type="pres">
      <dgm:prSet presAssocID="{3C66FD2E-038A-4B8F-825E-96504E62CDDD}" presName="connectorText" presStyleLbl="sibTrans2D1" presStyleIdx="3" presStyleCnt="6"/>
      <dgm:spPr/>
    </dgm:pt>
    <dgm:pt modelId="{15FC7F02-61A0-490C-A3FF-948AD61AD4B9}" type="pres">
      <dgm:prSet presAssocID="{1E327EBD-67F6-486B-A04A-2CF1B4145168}" presName="node" presStyleLbl="node1" presStyleIdx="4" presStyleCnt="7">
        <dgm:presLayoutVars>
          <dgm:bulletEnabled val="1"/>
        </dgm:presLayoutVars>
      </dgm:prSet>
      <dgm:spPr>
        <a:xfrm>
          <a:off x="5030073" y="865918"/>
          <a:ext cx="897803" cy="538682"/>
        </a:xfrm>
        <a:prstGeom prst="roundRect">
          <a:avLst>
            <a:gd name="adj" fmla="val 10000"/>
          </a:avLst>
        </a:prstGeom>
      </dgm:spPr>
    </dgm:pt>
    <dgm:pt modelId="{2CE12113-1189-47E3-B034-27AFF2852EBC}" type="pres">
      <dgm:prSet presAssocID="{FD6BB343-4983-4C47-B46B-81489BFFCA11}" presName="sibTrans" presStyleLbl="sibTrans2D1" presStyleIdx="4" presStyleCnt="6"/>
      <dgm:spPr/>
    </dgm:pt>
    <dgm:pt modelId="{4374561E-D199-4244-9B12-AA9296CADB15}" type="pres">
      <dgm:prSet presAssocID="{FD6BB343-4983-4C47-B46B-81489BFFCA11}" presName="connectorText" presStyleLbl="sibTrans2D1" presStyleIdx="4" presStyleCnt="6"/>
      <dgm:spPr/>
    </dgm:pt>
    <dgm:pt modelId="{8642245E-FC83-4CF9-B644-DEEB2AEEA1D6}" type="pres">
      <dgm:prSet presAssocID="{8CBF5F09-B248-412D-AFD2-21EEBD6A3D7B}" presName="node" presStyleLbl="node1" presStyleIdx="5" presStyleCnt="7">
        <dgm:presLayoutVars>
          <dgm:bulletEnabled val="1"/>
        </dgm:presLayoutVars>
      </dgm:prSet>
      <dgm:spPr/>
    </dgm:pt>
    <dgm:pt modelId="{17FC86BB-0EA4-4304-89A5-97700689FF86}" type="pres">
      <dgm:prSet presAssocID="{7FA426B3-0CA1-4545-A16A-8C734CD8B5EE}" presName="sibTrans" presStyleLbl="sibTrans2D1" presStyleIdx="5" presStyleCnt="6"/>
      <dgm:spPr/>
    </dgm:pt>
    <dgm:pt modelId="{38C30586-1E37-4803-A264-A77276D03036}" type="pres">
      <dgm:prSet presAssocID="{7FA426B3-0CA1-4545-A16A-8C734CD8B5EE}" presName="connectorText" presStyleLbl="sibTrans2D1" presStyleIdx="5" presStyleCnt="6"/>
      <dgm:spPr/>
    </dgm:pt>
    <dgm:pt modelId="{12232040-D789-4B3D-A5BE-E42F28DD2D3A}" type="pres">
      <dgm:prSet presAssocID="{1AB859F9-F6E5-4B1E-A87C-9E4C0706D8AA}" presName="node" presStyleLbl="node1" presStyleIdx="6" presStyleCnt="7">
        <dgm:presLayoutVars>
          <dgm:bulletEnabled val="1"/>
        </dgm:presLayoutVars>
      </dgm:prSet>
      <dgm:spPr/>
    </dgm:pt>
  </dgm:ptLst>
  <dgm:cxnLst>
    <dgm:cxn modelId="{722DAF0F-B29F-4070-986F-3EFFFA540B24}" type="presOf" srcId="{3C66FD2E-038A-4B8F-825E-96504E62CDDD}" destId="{81960104-72D6-4A7E-B558-310A3D3FBA20}" srcOrd="0" destOrd="0" presId="urn:microsoft.com/office/officeart/2005/8/layout/process1"/>
    <dgm:cxn modelId="{4470AA16-AD40-4BAB-835F-E43FE855CB0F}" type="presOf" srcId="{7CBD23D9-A831-426C-B0A2-96D0273AE31D}" destId="{DF32D7A2-05A0-41CF-88C7-3C5A2AE049BC}" srcOrd="1" destOrd="0" presId="urn:microsoft.com/office/officeart/2005/8/layout/process1"/>
    <dgm:cxn modelId="{CA1B2430-D1F8-4056-9D32-A826584BC2F0}" type="presOf" srcId="{87B56FED-09AF-4287-858F-B79C554FA571}" destId="{5AC2B4A6-B714-4417-910A-94CA95CF6B9B}" srcOrd="0" destOrd="0" presId="urn:microsoft.com/office/officeart/2005/8/layout/process1"/>
    <dgm:cxn modelId="{A94C5F39-2CE0-4D23-91B4-182877459508}" type="presOf" srcId="{FD6BB343-4983-4C47-B46B-81489BFFCA11}" destId="{2CE12113-1189-47E3-B034-27AFF2852EBC}" srcOrd="0" destOrd="0" presId="urn:microsoft.com/office/officeart/2005/8/layout/process1"/>
    <dgm:cxn modelId="{8611B25B-D3A0-478E-8084-92E2D53D2173}" srcId="{EB6E8F60-F6F3-467C-B8A0-2C5940D52BD7}" destId="{87B56FED-09AF-4287-858F-B79C554FA571}" srcOrd="2" destOrd="0" parTransId="{A82A7819-5A40-4543-A420-642966F747CD}" sibTransId="{3708981B-C949-47B8-9B1C-A43AB95A83E3}"/>
    <dgm:cxn modelId="{C74B4F5C-3D92-4EA3-83A9-8B69D05954EA}" type="presOf" srcId="{7CBD23D9-A831-426C-B0A2-96D0273AE31D}" destId="{93421722-E566-49A4-93F9-7DAFF85AADD5}" srcOrd="0" destOrd="0" presId="urn:microsoft.com/office/officeart/2005/8/layout/process1"/>
    <dgm:cxn modelId="{6E0B875F-9F1A-40F6-8034-496CA3AE4060}" type="presOf" srcId="{3708981B-C949-47B8-9B1C-A43AB95A83E3}" destId="{8E9C534D-FB70-499A-BC43-65B37DB0C34C}" srcOrd="0" destOrd="0" presId="urn:microsoft.com/office/officeart/2005/8/layout/process1"/>
    <dgm:cxn modelId="{7674A665-7CA8-439D-85C4-661744A3ED2B}" type="presOf" srcId="{B8D5D579-C98E-4BA9-A68D-A4DBA602A853}" destId="{94FA460F-E4F9-4469-8AB2-BBE19EEE1B37}" srcOrd="1" destOrd="0" presId="urn:microsoft.com/office/officeart/2005/8/layout/process1"/>
    <dgm:cxn modelId="{5817F067-A71D-4274-A8F4-4AAFE890F9E8}" type="presOf" srcId="{FD6BB343-4983-4C47-B46B-81489BFFCA11}" destId="{4374561E-D199-4244-9B12-AA9296CADB15}" srcOrd="1" destOrd="0" presId="urn:microsoft.com/office/officeart/2005/8/layout/process1"/>
    <dgm:cxn modelId="{FDD6156A-83D2-4D0A-AAAA-12C62FDBBAA1}" srcId="{EB6E8F60-F6F3-467C-B8A0-2C5940D52BD7}" destId="{372FC609-20F2-447A-9BC4-039FE4D02FC6}" srcOrd="3" destOrd="0" parTransId="{476885BA-85B9-4760-AD7B-F07A98858C99}" sibTransId="{3C66FD2E-038A-4B8F-825E-96504E62CDDD}"/>
    <dgm:cxn modelId="{92A0576A-1704-47B1-A73E-0F31337A228F}" type="presOf" srcId="{7FA426B3-0CA1-4545-A16A-8C734CD8B5EE}" destId="{17FC86BB-0EA4-4304-89A5-97700689FF86}" srcOrd="0" destOrd="0" presId="urn:microsoft.com/office/officeart/2005/8/layout/process1"/>
    <dgm:cxn modelId="{F19FE94D-D697-405C-A1B3-37B8F6607EFD}" srcId="{EB6E8F60-F6F3-467C-B8A0-2C5940D52BD7}" destId="{0B8F613A-6019-49EC-A0D7-51D932F2B160}" srcOrd="0" destOrd="0" parTransId="{B697B5B2-EE6A-4A92-8AF5-77875EC2A740}" sibTransId="{7CBD23D9-A831-426C-B0A2-96D0273AE31D}"/>
    <dgm:cxn modelId="{803C6958-1927-4E4A-9C44-AB8BF9AC4019}" type="presOf" srcId="{EB6E8F60-F6F3-467C-B8A0-2C5940D52BD7}" destId="{C7536466-22B1-435D-BA69-767878D62E80}" srcOrd="0" destOrd="0" presId="urn:microsoft.com/office/officeart/2005/8/layout/process1"/>
    <dgm:cxn modelId="{859B8C8B-FE39-4E6E-9109-ABE474157CD4}" srcId="{EB6E8F60-F6F3-467C-B8A0-2C5940D52BD7}" destId="{1E327EBD-67F6-486B-A04A-2CF1B4145168}" srcOrd="4" destOrd="0" parTransId="{BE071D96-0D4D-4ACC-AB3C-305D06E6F3A9}" sibTransId="{FD6BB343-4983-4C47-B46B-81489BFFCA11}"/>
    <dgm:cxn modelId="{62FEC39F-2B03-4542-9F5E-F5E5667B9F3B}" type="presOf" srcId="{3C66FD2E-038A-4B8F-825E-96504E62CDDD}" destId="{04C983FA-F484-4281-A146-F86772DDE6C3}" srcOrd="1" destOrd="0" presId="urn:microsoft.com/office/officeart/2005/8/layout/process1"/>
    <dgm:cxn modelId="{1B36F7A4-F0CB-4FEA-A3F7-495D04FB281C}" type="presOf" srcId="{B8D5D579-C98E-4BA9-A68D-A4DBA602A853}" destId="{7756FE98-900A-48A7-8E4D-4D2BF7B9A16A}" srcOrd="0" destOrd="0" presId="urn:microsoft.com/office/officeart/2005/8/layout/process1"/>
    <dgm:cxn modelId="{6F4960AB-7935-4FDC-B693-4A0CF08455B7}" type="presOf" srcId="{1AB859F9-F6E5-4B1E-A87C-9E4C0706D8AA}" destId="{12232040-D789-4B3D-A5BE-E42F28DD2D3A}" srcOrd="0" destOrd="0" presId="urn:microsoft.com/office/officeart/2005/8/layout/process1"/>
    <dgm:cxn modelId="{25048AAC-54F4-4D9C-970E-935C30365E91}" type="presOf" srcId="{8CBF5F09-B248-412D-AFD2-21EEBD6A3D7B}" destId="{8642245E-FC83-4CF9-B644-DEEB2AEEA1D6}" srcOrd="0" destOrd="0" presId="urn:microsoft.com/office/officeart/2005/8/layout/process1"/>
    <dgm:cxn modelId="{0F4E29B4-68B6-4036-82FE-C2216378AF10}" srcId="{EB6E8F60-F6F3-467C-B8A0-2C5940D52BD7}" destId="{1AB859F9-F6E5-4B1E-A87C-9E4C0706D8AA}" srcOrd="6" destOrd="0" parTransId="{AA8A75AE-4A77-4B3B-ABAB-A451D93C1FB0}" sibTransId="{9ACEAFFE-108D-4BCE-89C2-8985A9774365}"/>
    <dgm:cxn modelId="{497189CB-8BC0-4F09-A7B0-CFE1BDFE8931}" srcId="{EB6E8F60-F6F3-467C-B8A0-2C5940D52BD7}" destId="{C326AD35-F6DD-4B0B-8A9E-26F9CDFF7F46}" srcOrd="1" destOrd="0" parTransId="{2F95BAC8-43AB-43F2-B665-01199FEAD8B2}" sibTransId="{B8D5D579-C98E-4BA9-A68D-A4DBA602A853}"/>
    <dgm:cxn modelId="{8D02A4CD-8903-4BBE-9562-D8755457BAA5}" srcId="{EB6E8F60-F6F3-467C-B8A0-2C5940D52BD7}" destId="{8CBF5F09-B248-412D-AFD2-21EEBD6A3D7B}" srcOrd="5" destOrd="0" parTransId="{A3AD93F4-8E55-4369-8D39-D1716B608D1F}" sibTransId="{7FA426B3-0CA1-4545-A16A-8C734CD8B5EE}"/>
    <dgm:cxn modelId="{F71A46D8-3B03-485A-ACBF-95DCAB393C18}" type="presOf" srcId="{1E327EBD-67F6-486B-A04A-2CF1B4145168}" destId="{15FC7F02-61A0-490C-A3FF-948AD61AD4B9}" srcOrd="0" destOrd="0" presId="urn:microsoft.com/office/officeart/2005/8/layout/process1"/>
    <dgm:cxn modelId="{9DBC66E0-94B8-4720-8CDC-CEF3ECE0AFF0}" type="presOf" srcId="{C326AD35-F6DD-4B0B-8A9E-26F9CDFF7F46}" destId="{939F22ED-1B6F-48D7-8393-6C0A1BF2354F}" srcOrd="0" destOrd="0" presId="urn:microsoft.com/office/officeart/2005/8/layout/process1"/>
    <dgm:cxn modelId="{03D1F1E9-75FF-4F39-A3B4-4F2CBB568B48}" type="presOf" srcId="{3708981B-C949-47B8-9B1C-A43AB95A83E3}" destId="{8A5BE825-25A5-42F0-9D49-DBA28275E915}" srcOrd="1" destOrd="0" presId="urn:microsoft.com/office/officeart/2005/8/layout/process1"/>
    <dgm:cxn modelId="{019214EE-1A83-4991-BFEA-6C15FFE60027}" type="presOf" srcId="{0B8F613A-6019-49EC-A0D7-51D932F2B160}" destId="{E939400F-07D5-4D08-9464-B26363C2CC9D}" srcOrd="0" destOrd="0" presId="urn:microsoft.com/office/officeart/2005/8/layout/process1"/>
    <dgm:cxn modelId="{B39355F8-4842-4226-A406-00734AF1C075}" type="presOf" srcId="{7FA426B3-0CA1-4545-A16A-8C734CD8B5EE}" destId="{38C30586-1E37-4803-A264-A77276D03036}" srcOrd="1" destOrd="0" presId="urn:microsoft.com/office/officeart/2005/8/layout/process1"/>
    <dgm:cxn modelId="{013423FC-EF61-4369-9E6D-120CF0D7EACE}" type="presOf" srcId="{372FC609-20F2-447A-9BC4-039FE4D02FC6}" destId="{8C656B65-043C-4650-AFAD-962C635457EF}" srcOrd="0" destOrd="0" presId="urn:microsoft.com/office/officeart/2005/8/layout/process1"/>
    <dgm:cxn modelId="{487ED3E2-49AB-4656-ACB1-A2549FAE375F}" type="presParOf" srcId="{C7536466-22B1-435D-BA69-767878D62E80}" destId="{E939400F-07D5-4D08-9464-B26363C2CC9D}" srcOrd="0" destOrd="0" presId="urn:microsoft.com/office/officeart/2005/8/layout/process1"/>
    <dgm:cxn modelId="{5128A4CC-B15A-40AB-AB24-CA6D34F0A812}" type="presParOf" srcId="{C7536466-22B1-435D-BA69-767878D62E80}" destId="{93421722-E566-49A4-93F9-7DAFF85AADD5}" srcOrd="1" destOrd="0" presId="urn:microsoft.com/office/officeart/2005/8/layout/process1"/>
    <dgm:cxn modelId="{61616411-E366-4974-AA5C-92FED0CEEBEF}" type="presParOf" srcId="{93421722-E566-49A4-93F9-7DAFF85AADD5}" destId="{DF32D7A2-05A0-41CF-88C7-3C5A2AE049BC}" srcOrd="0" destOrd="0" presId="urn:microsoft.com/office/officeart/2005/8/layout/process1"/>
    <dgm:cxn modelId="{766105D6-4C71-4703-BB0C-A2841E0BF1CF}" type="presParOf" srcId="{C7536466-22B1-435D-BA69-767878D62E80}" destId="{939F22ED-1B6F-48D7-8393-6C0A1BF2354F}" srcOrd="2" destOrd="0" presId="urn:microsoft.com/office/officeart/2005/8/layout/process1"/>
    <dgm:cxn modelId="{925BF8B7-18B4-42A8-83C7-350B51CF4DDB}" type="presParOf" srcId="{C7536466-22B1-435D-BA69-767878D62E80}" destId="{7756FE98-900A-48A7-8E4D-4D2BF7B9A16A}" srcOrd="3" destOrd="0" presId="urn:microsoft.com/office/officeart/2005/8/layout/process1"/>
    <dgm:cxn modelId="{00A5050D-1502-47FD-8462-AE3A00131DAE}" type="presParOf" srcId="{7756FE98-900A-48A7-8E4D-4D2BF7B9A16A}" destId="{94FA460F-E4F9-4469-8AB2-BBE19EEE1B37}" srcOrd="0" destOrd="0" presId="urn:microsoft.com/office/officeart/2005/8/layout/process1"/>
    <dgm:cxn modelId="{11F05665-8550-41AA-8716-C20B045B8B9C}" type="presParOf" srcId="{C7536466-22B1-435D-BA69-767878D62E80}" destId="{5AC2B4A6-B714-4417-910A-94CA95CF6B9B}" srcOrd="4" destOrd="0" presId="urn:microsoft.com/office/officeart/2005/8/layout/process1"/>
    <dgm:cxn modelId="{9A190E3B-9472-409A-B39D-D3D0CA79ED9C}" type="presParOf" srcId="{C7536466-22B1-435D-BA69-767878D62E80}" destId="{8E9C534D-FB70-499A-BC43-65B37DB0C34C}" srcOrd="5" destOrd="0" presId="urn:microsoft.com/office/officeart/2005/8/layout/process1"/>
    <dgm:cxn modelId="{9E92DEC1-8095-4543-90D6-C5697E85435F}" type="presParOf" srcId="{8E9C534D-FB70-499A-BC43-65B37DB0C34C}" destId="{8A5BE825-25A5-42F0-9D49-DBA28275E915}" srcOrd="0" destOrd="0" presId="urn:microsoft.com/office/officeart/2005/8/layout/process1"/>
    <dgm:cxn modelId="{5F33DBC2-5F00-4854-9DEB-649B19CF7B1F}" type="presParOf" srcId="{C7536466-22B1-435D-BA69-767878D62E80}" destId="{8C656B65-043C-4650-AFAD-962C635457EF}" srcOrd="6" destOrd="0" presId="urn:microsoft.com/office/officeart/2005/8/layout/process1"/>
    <dgm:cxn modelId="{84D85DBB-7A23-4B89-9FD0-785D58E582A6}" type="presParOf" srcId="{C7536466-22B1-435D-BA69-767878D62E80}" destId="{81960104-72D6-4A7E-B558-310A3D3FBA20}" srcOrd="7" destOrd="0" presId="urn:microsoft.com/office/officeart/2005/8/layout/process1"/>
    <dgm:cxn modelId="{A5F854CB-6CFA-48E8-B1C7-DB92024D153A}" type="presParOf" srcId="{81960104-72D6-4A7E-B558-310A3D3FBA20}" destId="{04C983FA-F484-4281-A146-F86772DDE6C3}" srcOrd="0" destOrd="0" presId="urn:microsoft.com/office/officeart/2005/8/layout/process1"/>
    <dgm:cxn modelId="{FE697BDE-0B09-40F1-A90D-02A0F20E00DD}" type="presParOf" srcId="{C7536466-22B1-435D-BA69-767878D62E80}" destId="{15FC7F02-61A0-490C-A3FF-948AD61AD4B9}" srcOrd="8" destOrd="0" presId="urn:microsoft.com/office/officeart/2005/8/layout/process1"/>
    <dgm:cxn modelId="{4951F4DA-F5AA-40F0-B6FC-8731D2D91117}" type="presParOf" srcId="{C7536466-22B1-435D-BA69-767878D62E80}" destId="{2CE12113-1189-47E3-B034-27AFF2852EBC}" srcOrd="9" destOrd="0" presId="urn:microsoft.com/office/officeart/2005/8/layout/process1"/>
    <dgm:cxn modelId="{6EEC6E03-85D7-4BB7-B2A4-60412D9C657D}" type="presParOf" srcId="{2CE12113-1189-47E3-B034-27AFF2852EBC}" destId="{4374561E-D199-4244-9B12-AA9296CADB15}" srcOrd="0" destOrd="0" presId="urn:microsoft.com/office/officeart/2005/8/layout/process1"/>
    <dgm:cxn modelId="{5A991D93-B577-4DF7-B062-1843E07D63D3}" type="presParOf" srcId="{C7536466-22B1-435D-BA69-767878D62E80}" destId="{8642245E-FC83-4CF9-B644-DEEB2AEEA1D6}" srcOrd="10" destOrd="0" presId="urn:microsoft.com/office/officeart/2005/8/layout/process1"/>
    <dgm:cxn modelId="{8ED2D9E8-9E3C-40E7-B32A-FF8326040FF4}" type="presParOf" srcId="{C7536466-22B1-435D-BA69-767878D62E80}" destId="{17FC86BB-0EA4-4304-89A5-97700689FF86}" srcOrd="11" destOrd="0" presId="urn:microsoft.com/office/officeart/2005/8/layout/process1"/>
    <dgm:cxn modelId="{B28EDD4B-4D30-4298-AA13-18DF24F39ABF}" type="presParOf" srcId="{17FC86BB-0EA4-4304-89A5-97700689FF86}" destId="{38C30586-1E37-4803-A264-A77276D03036}" srcOrd="0" destOrd="0" presId="urn:microsoft.com/office/officeart/2005/8/layout/process1"/>
    <dgm:cxn modelId="{A0AEE898-295F-4187-8B37-BAFD6EFE220A}" type="presParOf" srcId="{C7536466-22B1-435D-BA69-767878D62E80}" destId="{12232040-D789-4B3D-A5BE-E42F28DD2D3A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424902-2604-40A0-9C59-AD48953B0FFA}">
      <dsp:nvSpPr>
        <dsp:cNvPr id="0" name=""/>
        <dsp:cNvSpPr/>
      </dsp:nvSpPr>
      <dsp:spPr>
        <a:xfrm>
          <a:off x="0" y="1189"/>
          <a:ext cx="4527096" cy="9952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Un proveedor es una organización o una persona que nos entrega un producto o un servicio</a:t>
          </a:r>
          <a:endParaRPr lang="en-US" sz="1800" kern="1200" dirty="0"/>
        </a:p>
      </dsp:txBody>
      <dsp:txXfrm>
        <a:off x="48582" y="49771"/>
        <a:ext cx="4429932" cy="898044"/>
      </dsp:txXfrm>
    </dsp:sp>
    <dsp:sp modelId="{1782DD99-1D32-40AA-8F06-014089A4F660}">
      <dsp:nvSpPr>
        <dsp:cNvPr id="0" name=""/>
        <dsp:cNvSpPr/>
      </dsp:nvSpPr>
      <dsp:spPr>
        <a:xfrm>
          <a:off x="0" y="1003408"/>
          <a:ext cx="4527096" cy="53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Fabricantes</a:t>
          </a:r>
          <a:endParaRPr lang="en-US" sz="2000" kern="1200" dirty="0"/>
        </a:p>
      </dsp:txBody>
      <dsp:txXfrm>
        <a:off x="26136" y="1029544"/>
        <a:ext cx="4474824" cy="483128"/>
      </dsp:txXfrm>
    </dsp:sp>
    <dsp:sp modelId="{BF725526-FA7E-4E4C-8C6D-644BFBF3AE07}">
      <dsp:nvSpPr>
        <dsp:cNvPr id="0" name=""/>
        <dsp:cNvSpPr/>
      </dsp:nvSpPr>
      <dsp:spPr>
        <a:xfrm>
          <a:off x="0" y="1545818"/>
          <a:ext cx="4527096" cy="53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Mayoristas</a:t>
          </a:r>
          <a:endParaRPr lang="en-US" sz="2000" kern="1200" dirty="0"/>
        </a:p>
      </dsp:txBody>
      <dsp:txXfrm>
        <a:off x="26136" y="1571954"/>
        <a:ext cx="4474824" cy="483128"/>
      </dsp:txXfrm>
    </dsp:sp>
    <dsp:sp modelId="{9E4B1D45-3943-4496-9D8E-4F0D0A956723}">
      <dsp:nvSpPr>
        <dsp:cNvPr id="0" name=""/>
        <dsp:cNvSpPr/>
      </dsp:nvSpPr>
      <dsp:spPr>
        <a:xfrm>
          <a:off x="0" y="2088229"/>
          <a:ext cx="4527096" cy="53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Intermediarios</a:t>
          </a:r>
          <a:endParaRPr lang="en-US" sz="2000" kern="1200" dirty="0"/>
        </a:p>
      </dsp:txBody>
      <dsp:txXfrm>
        <a:off x="26136" y="2114365"/>
        <a:ext cx="4474824" cy="483128"/>
      </dsp:txXfrm>
    </dsp:sp>
    <dsp:sp modelId="{66DA42CF-E950-4B9F-AD7A-F3BB313E41BC}">
      <dsp:nvSpPr>
        <dsp:cNvPr id="0" name=""/>
        <dsp:cNvSpPr/>
      </dsp:nvSpPr>
      <dsp:spPr>
        <a:xfrm>
          <a:off x="0" y="2630640"/>
          <a:ext cx="4527096" cy="53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De </a:t>
          </a:r>
          <a:r>
            <a:rPr lang="en-US" sz="1800" kern="1200" dirty="0" err="1"/>
            <a:t>suministro</a:t>
          </a:r>
          <a:r>
            <a:rPr lang="en-US" sz="1800" kern="1200" dirty="0"/>
            <a:t> </a:t>
          </a:r>
          <a:r>
            <a:rPr lang="en-US" sz="1800" kern="1200" dirty="0" err="1"/>
            <a:t>directo</a:t>
          </a:r>
          <a:r>
            <a:rPr lang="en-US" sz="1800" kern="1200" dirty="0"/>
            <a:t> o </a:t>
          </a:r>
          <a:r>
            <a:rPr lang="en-US" sz="1800" kern="1200" dirty="0" err="1"/>
            <a:t>en</a:t>
          </a:r>
          <a:r>
            <a:rPr lang="en-US" sz="1800" kern="1200" dirty="0"/>
            <a:t> </a:t>
          </a:r>
          <a:r>
            <a:rPr lang="en-US" sz="1800" kern="1200" dirty="0" err="1"/>
            <a:t>cadena</a:t>
          </a:r>
          <a:r>
            <a:rPr lang="en-US" sz="1800" kern="1200" dirty="0"/>
            <a:t> de </a:t>
          </a:r>
          <a:r>
            <a:rPr lang="en-US" sz="1800" kern="1200" dirty="0" err="1"/>
            <a:t>distribución</a:t>
          </a:r>
          <a:endParaRPr lang="en-US" sz="1800" kern="1200" dirty="0"/>
        </a:p>
      </dsp:txBody>
      <dsp:txXfrm>
        <a:off x="26136" y="2656776"/>
        <a:ext cx="4474824" cy="483128"/>
      </dsp:txXfrm>
    </dsp:sp>
    <dsp:sp modelId="{FA75A5BD-89D7-4481-9CB5-4AFB973BB45A}">
      <dsp:nvSpPr>
        <dsp:cNvPr id="0" name=""/>
        <dsp:cNvSpPr/>
      </dsp:nvSpPr>
      <dsp:spPr>
        <a:xfrm>
          <a:off x="0" y="3173051"/>
          <a:ext cx="4527096" cy="535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/>
            <a:t>Fundamentales</a:t>
          </a:r>
          <a:r>
            <a:rPr lang="en-US" sz="1800" kern="1200" dirty="0"/>
            <a:t> para </a:t>
          </a:r>
          <a:r>
            <a:rPr lang="en-US" sz="1800" kern="1200" dirty="0" err="1"/>
            <a:t>asegurar</a:t>
          </a:r>
          <a:r>
            <a:rPr lang="en-US" sz="1800" kern="1200" dirty="0"/>
            <a:t> </a:t>
          </a:r>
          <a:r>
            <a:rPr lang="en-US" sz="1800" kern="1200" dirty="0" err="1"/>
            <a:t>el</a:t>
          </a:r>
          <a:r>
            <a:rPr lang="en-US" sz="1800" kern="1200" dirty="0"/>
            <a:t> </a:t>
          </a:r>
          <a:r>
            <a:rPr lang="en-US" sz="1800" kern="1200" dirty="0" err="1"/>
            <a:t>abastecimiento</a:t>
          </a:r>
          <a:endParaRPr lang="en-US" sz="1800" kern="1200" dirty="0"/>
        </a:p>
      </dsp:txBody>
      <dsp:txXfrm>
        <a:off x="26136" y="3199187"/>
        <a:ext cx="4474824" cy="483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37AFE4-0B02-4C3B-B8BD-92795928EAD3}">
      <dsp:nvSpPr>
        <dsp:cNvPr id="0" name=""/>
        <dsp:cNvSpPr/>
      </dsp:nvSpPr>
      <dsp:spPr>
        <a:xfrm>
          <a:off x="4534769" y="2419882"/>
          <a:ext cx="649665" cy="72824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800" b="1" kern="1200" dirty="0">
            <a:latin typeface="Agency FB" panose="020B0503020202020204" pitchFamily="34" charset="0"/>
          </a:endParaRPr>
        </a:p>
      </dsp:txBody>
      <dsp:txXfrm>
        <a:off x="4629910" y="2526531"/>
        <a:ext cx="459383" cy="514948"/>
      </dsp:txXfrm>
    </dsp:sp>
    <dsp:sp modelId="{A6BC46C3-60A5-4BB6-80FB-A2B17CC33B7F}">
      <dsp:nvSpPr>
        <dsp:cNvPr id="0" name=""/>
        <dsp:cNvSpPr/>
      </dsp:nvSpPr>
      <dsp:spPr>
        <a:xfrm rot="16200000">
          <a:off x="4587835" y="1659894"/>
          <a:ext cx="543533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>
            <a:latin typeface="Agency FB" panose="020B0503020202020204" pitchFamily="34" charset="0"/>
          </a:endParaRPr>
        </a:p>
      </dsp:txBody>
      <dsp:txXfrm>
        <a:off x="4666616" y="1843716"/>
        <a:ext cx="385971" cy="315125"/>
      </dsp:txXfrm>
    </dsp:sp>
    <dsp:sp modelId="{27D6EA2D-DD1B-402D-A654-95E30E635D8F}">
      <dsp:nvSpPr>
        <dsp:cNvPr id="0" name=""/>
        <dsp:cNvSpPr/>
      </dsp:nvSpPr>
      <dsp:spPr>
        <a:xfrm>
          <a:off x="4164474" y="4093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COMUNIDAD</a:t>
          </a:r>
        </a:p>
      </dsp:txBody>
      <dsp:txXfrm>
        <a:off x="4368072" y="207691"/>
        <a:ext cx="983058" cy="983058"/>
      </dsp:txXfrm>
    </dsp:sp>
    <dsp:sp modelId="{5126CB0B-F9D6-406D-9A5C-6B5481EA0650}">
      <dsp:nvSpPr>
        <dsp:cNvPr id="0" name=""/>
        <dsp:cNvSpPr/>
      </dsp:nvSpPr>
      <dsp:spPr>
        <a:xfrm rot="19285714">
          <a:off x="5244312" y="1992473"/>
          <a:ext cx="557089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039540"/>
                <a:satOff val="-669"/>
                <a:lumOff val="457"/>
                <a:alphaOff val="0"/>
                <a:tint val="98000"/>
                <a:lumMod val="114000"/>
              </a:schemeClr>
            </a:gs>
            <a:gs pos="100000">
              <a:schemeClr val="accent5">
                <a:hueOff val="1039540"/>
                <a:satOff val="-669"/>
                <a:lumOff val="45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>
            <a:latin typeface="Agency FB" panose="020B0503020202020204" pitchFamily="34" charset="0"/>
          </a:endParaRPr>
        </a:p>
      </dsp:txBody>
      <dsp:txXfrm>
        <a:off x="5261500" y="2146633"/>
        <a:ext cx="399527" cy="315125"/>
      </dsp:txXfrm>
    </dsp:sp>
    <dsp:sp modelId="{757261C5-4BB5-41F9-BE12-32AC25007A0E}">
      <dsp:nvSpPr>
        <dsp:cNvPr id="0" name=""/>
        <dsp:cNvSpPr/>
      </dsp:nvSpPr>
      <dsp:spPr>
        <a:xfrm>
          <a:off x="5794425" y="789035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1039540"/>
                <a:satOff val="-669"/>
                <a:lumOff val="457"/>
                <a:alphaOff val="0"/>
                <a:tint val="98000"/>
                <a:lumMod val="114000"/>
              </a:schemeClr>
            </a:gs>
            <a:gs pos="100000">
              <a:schemeClr val="accent5">
                <a:hueOff val="1039540"/>
                <a:satOff val="-669"/>
                <a:lumOff val="45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CLIENTES</a:t>
          </a:r>
        </a:p>
      </dsp:txBody>
      <dsp:txXfrm>
        <a:off x="5998023" y="992633"/>
        <a:ext cx="983058" cy="983058"/>
      </dsp:txXfrm>
    </dsp:sp>
    <dsp:sp modelId="{0AEC90BF-508F-4B3E-84D9-A5C3FDECEBD6}">
      <dsp:nvSpPr>
        <dsp:cNvPr id="0" name=""/>
        <dsp:cNvSpPr/>
      </dsp:nvSpPr>
      <dsp:spPr>
        <a:xfrm rot="771429">
          <a:off x="5398873" y="2708792"/>
          <a:ext cx="563480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079079"/>
                <a:satOff val="-1338"/>
                <a:lumOff val="915"/>
                <a:alphaOff val="0"/>
                <a:tint val="98000"/>
                <a:lumMod val="114000"/>
              </a:schemeClr>
            </a:gs>
            <a:gs pos="100000">
              <a:schemeClr val="accent5">
                <a:hueOff val="2079079"/>
                <a:satOff val="-1338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>
            <a:latin typeface="Agency FB" panose="020B0503020202020204" pitchFamily="34" charset="0"/>
          </a:endParaRPr>
        </a:p>
      </dsp:txBody>
      <dsp:txXfrm>
        <a:off x="5400848" y="2796303"/>
        <a:ext cx="405918" cy="315125"/>
      </dsp:txXfrm>
    </dsp:sp>
    <dsp:sp modelId="{5F421F24-901D-4AF5-9798-418EC3D56E7A}">
      <dsp:nvSpPr>
        <dsp:cNvPr id="0" name=""/>
        <dsp:cNvSpPr/>
      </dsp:nvSpPr>
      <dsp:spPr>
        <a:xfrm>
          <a:off x="6196990" y="2552786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2079079"/>
                <a:satOff val="-1338"/>
                <a:lumOff val="915"/>
                <a:alphaOff val="0"/>
                <a:tint val="98000"/>
                <a:lumMod val="114000"/>
              </a:schemeClr>
            </a:gs>
            <a:gs pos="100000">
              <a:schemeClr val="accent5">
                <a:hueOff val="2079079"/>
                <a:satOff val="-1338"/>
                <a:lumOff val="915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u="none" kern="1200" dirty="0">
              <a:latin typeface="Agency FB" panose="020B0503020202020204" pitchFamily="34" charset="0"/>
            </a:rPr>
            <a:t>ESTADO</a:t>
          </a:r>
        </a:p>
      </dsp:txBody>
      <dsp:txXfrm>
        <a:off x="6400588" y="2756384"/>
        <a:ext cx="983058" cy="983058"/>
      </dsp:txXfrm>
    </dsp:sp>
    <dsp:sp modelId="{01313458-E978-40EA-A42C-97BC62BB3DD6}">
      <dsp:nvSpPr>
        <dsp:cNvPr id="0" name=""/>
        <dsp:cNvSpPr/>
      </dsp:nvSpPr>
      <dsp:spPr>
        <a:xfrm rot="3857143">
          <a:off x="4957484" y="3293655"/>
          <a:ext cx="548031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>
            <a:latin typeface="Agency FB" panose="020B0503020202020204" pitchFamily="34" charset="0"/>
          </a:endParaRPr>
        </a:p>
      </dsp:txBody>
      <dsp:txXfrm>
        <a:off x="5002083" y="3327717"/>
        <a:ext cx="390469" cy="315125"/>
      </dsp:txXfrm>
    </dsp:sp>
    <dsp:sp modelId="{30059222-2C0A-4DEC-8500-28045D8C0AB1}">
      <dsp:nvSpPr>
        <dsp:cNvPr id="0" name=""/>
        <dsp:cNvSpPr/>
      </dsp:nvSpPr>
      <dsp:spPr>
        <a:xfrm>
          <a:off x="5069029" y="3967204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98000"/>
                <a:lumMod val="114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PROVEEDOR</a:t>
          </a:r>
        </a:p>
      </dsp:txBody>
      <dsp:txXfrm>
        <a:off x="5272627" y="4170802"/>
        <a:ext cx="983058" cy="983058"/>
      </dsp:txXfrm>
    </dsp:sp>
    <dsp:sp modelId="{8C0958F8-7B9E-4A2D-9D32-C7910926773E}">
      <dsp:nvSpPr>
        <dsp:cNvPr id="0" name=""/>
        <dsp:cNvSpPr/>
      </dsp:nvSpPr>
      <dsp:spPr>
        <a:xfrm rot="6942857">
          <a:off x="4213688" y="3293655"/>
          <a:ext cx="548031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4158159"/>
                <a:satOff val="-2675"/>
                <a:lumOff val="1829"/>
                <a:alphaOff val="0"/>
                <a:tint val="98000"/>
                <a:lumMod val="114000"/>
              </a:schemeClr>
            </a:gs>
            <a:gs pos="100000">
              <a:schemeClr val="accent5">
                <a:hueOff val="4158159"/>
                <a:satOff val="-2675"/>
                <a:lumOff val="18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400" b="1" kern="1200">
            <a:latin typeface="Agency FB" panose="020B0503020202020204" pitchFamily="34" charset="0"/>
          </a:endParaRPr>
        </a:p>
      </dsp:txBody>
      <dsp:txXfrm rot="10800000">
        <a:off x="4326651" y="3327717"/>
        <a:ext cx="390469" cy="315125"/>
      </dsp:txXfrm>
    </dsp:sp>
    <dsp:sp modelId="{05959349-0AC3-44FC-AF37-7199436F8A6D}">
      <dsp:nvSpPr>
        <dsp:cNvPr id="0" name=""/>
        <dsp:cNvSpPr/>
      </dsp:nvSpPr>
      <dsp:spPr>
        <a:xfrm>
          <a:off x="3259920" y="3967204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4158159"/>
                <a:satOff val="-2675"/>
                <a:lumOff val="1829"/>
                <a:alphaOff val="0"/>
                <a:tint val="98000"/>
                <a:lumMod val="114000"/>
              </a:schemeClr>
            </a:gs>
            <a:gs pos="100000">
              <a:schemeClr val="accent5">
                <a:hueOff val="4158159"/>
                <a:satOff val="-2675"/>
                <a:lumOff val="1829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EMPLEADOS</a:t>
          </a:r>
        </a:p>
      </dsp:txBody>
      <dsp:txXfrm>
        <a:off x="3463518" y="4170802"/>
        <a:ext cx="983058" cy="983058"/>
      </dsp:txXfrm>
    </dsp:sp>
    <dsp:sp modelId="{2AF2B65A-7AC6-47C0-9B96-46DB8359B366}">
      <dsp:nvSpPr>
        <dsp:cNvPr id="0" name=""/>
        <dsp:cNvSpPr/>
      </dsp:nvSpPr>
      <dsp:spPr>
        <a:xfrm rot="10028571">
          <a:off x="3756850" y="2708792"/>
          <a:ext cx="563480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5197698"/>
                <a:satOff val="-3344"/>
                <a:lumOff val="2287"/>
                <a:alphaOff val="0"/>
                <a:tint val="98000"/>
                <a:lumMod val="114000"/>
              </a:schemeClr>
            </a:gs>
            <a:gs pos="100000">
              <a:schemeClr val="accent5">
                <a:hueOff val="5197698"/>
                <a:satOff val="-3344"/>
                <a:lumOff val="228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200" kern="1200"/>
        </a:p>
      </dsp:txBody>
      <dsp:txXfrm rot="10800000">
        <a:off x="3912437" y="2796303"/>
        <a:ext cx="405918" cy="315125"/>
      </dsp:txXfrm>
    </dsp:sp>
    <dsp:sp modelId="{FD065FAC-7A04-4249-8AC3-6E3746AB6FA3}">
      <dsp:nvSpPr>
        <dsp:cNvPr id="0" name=""/>
        <dsp:cNvSpPr/>
      </dsp:nvSpPr>
      <dsp:spPr>
        <a:xfrm>
          <a:off x="2131959" y="2552786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5197698"/>
                <a:satOff val="-3344"/>
                <a:lumOff val="2287"/>
                <a:alphaOff val="0"/>
                <a:tint val="98000"/>
                <a:lumMod val="114000"/>
              </a:schemeClr>
            </a:gs>
            <a:gs pos="100000">
              <a:schemeClr val="accent5">
                <a:hueOff val="5197698"/>
                <a:satOff val="-3344"/>
                <a:lumOff val="2287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ACCIONISTAS</a:t>
          </a:r>
        </a:p>
      </dsp:txBody>
      <dsp:txXfrm>
        <a:off x="2335557" y="2756384"/>
        <a:ext cx="983058" cy="983058"/>
      </dsp:txXfrm>
    </dsp:sp>
    <dsp:sp modelId="{7DF0E004-5C5B-449A-A319-9E972FE858E8}">
      <dsp:nvSpPr>
        <dsp:cNvPr id="0" name=""/>
        <dsp:cNvSpPr/>
      </dsp:nvSpPr>
      <dsp:spPr>
        <a:xfrm rot="13114286">
          <a:off x="3917802" y="1992473"/>
          <a:ext cx="557089" cy="52520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2200" kern="1200"/>
        </a:p>
      </dsp:txBody>
      <dsp:txXfrm rot="10800000">
        <a:off x="4058176" y="2146633"/>
        <a:ext cx="399527" cy="315125"/>
      </dsp:txXfrm>
    </dsp:sp>
    <dsp:sp modelId="{60BA4BFC-6F7E-4EC0-B72F-259735165E13}">
      <dsp:nvSpPr>
        <dsp:cNvPr id="0" name=""/>
        <dsp:cNvSpPr/>
      </dsp:nvSpPr>
      <dsp:spPr>
        <a:xfrm>
          <a:off x="2534524" y="789035"/>
          <a:ext cx="1390254" cy="1390254"/>
        </a:xfrm>
        <a:prstGeom prst="ellipse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98000"/>
                <a:lumMod val="114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400" b="1" kern="1200" dirty="0">
              <a:latin typeface="Agency FB" panose="020B0503020202020204" pitchFamily="34" charset="0"/>
            </a:rPr>
            <a:t>GREMIOS</a:t>
          </a:r>
        </a:p>
      </dsp:txBody>
      <dsp:txXfrm>
        <a:off x="2738122" y="992633"/>
        <a:ext cx="983058" cy="983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295253-689F-4964-88D0-54F3DD40371B}">
      <dsp:nvSpPr>
        <dsp:cNvPr id="0" name=""/>
        <dsp:cNvSpPr/>
      </dsp:nvSpPr>
      <dsp:spPr>
        <a:xfrm>
          <a:off x="3164958" y="-26065"/>
          <a:ext cx="2616623" cy="21951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I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Convencionales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819114" y="-26065"/>
        <a:ext cx="1308311" cy="1810986"/>
      </dsp:txXfrm>
    </dsp:sp>
    <dsp:sp modelId="{E56AB904-A3C8-4738-85C6-D9DC99031F9B}">
      <dsp:nvSpPr>
        <dsp:cNvPr id="0" name=""/>
        <dsp:cNvSpPr/>
      </dsp:nvSpPr>
      <dsp:spPr>
        <a:xfrm rot="7200000">
          <a:off x="4644860" y="2118278"/>
          <a:ext cx="2195135" cy="2302938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II Partnership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operativo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949374" y="2817001"/>
        <a:ext cx="1918789" cy="1097567"/>
      </dsp:txXfrm>
    </dsp:sp>
    <dsp:sp modelId="{DA7474BE-2A34-4E3B-9019-D8436C518D53}">
      <dsp:nvSpPr>
        <dsp:cNvPr id="0" name=""/>
        <dsp:cNvSpPr/>
      </dsp:nvSpPr>
      <dsp:spPr>
        <a:xfrm rot="14400000">
          <a:off x="2106545" y="2172180"/>
          <a:ext cx="2195135" cy="2195135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Proveedores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clase</a:t>
          </a:r>
          <a:r>
            <a:rPr lang="en-US" sz="1200" b="0" i="0" kern="1200" dirty="0">
              <a:latin typeface="Arial" panose="020B0604020202020204" pitchFamily="34" charset="0"/>
              <a:cs typeface="Arial" panose="020B0604020202020204" pitchFamily="34" charset="0"/>
            </a:rPr>
            <a:t> III </a:t>
          </a:r>
          <a:r>
            <a:rPr lang="en-US" sz="1200" b="0" i="0" kern="1200" dirty="0" err="1">
              <a:latin typeface="Arial" panose="020B0604020202020204" pitchFamily="34" charset="0"/>
              <a:cs typeface="Arial" panose="020B0604020202020204" pitchFamily="34" charset="0"/>
            </a:rPr>
            <a:t>estratégicos</a:t>
          </a:r>
          <a:endParaRPr lang="en-US" sz="12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132279" y="2817001"/>
        <a:ext cx="1810986" cy="10975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56525-432B-4841-B490-6A81CDED6C25}">
      <dsp:nvSpPr>
        <dsp:cNvPr id="0" name=""/>
        <dsp:cNvSpPr/>
      </dsp:nvSpPr>
      <dsp:spPr>
        <a:xfrm>
          <a:off x="1262556" y="0"/>
          <a:ext cx="1365647" cy="70485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Proveedor</a:t>
          </a:r>
        </a:p>
      </dsp:txBody>
      <dsp:txXfrm>
        <a:off x="1283200" y="20644"/>
        <a:ext cx="1324359" cy="663562"/>
      </dsp:txXfrm>
    </dsp:sp>
    <dsp:sp modelId="{E9E450DA-BB29-4440-BE93-CDFD6B580CD0}">
      <dsp:nvSpPr>
        <dsp:cNvPr id="0" name=""/>
        <dsp:cNvSpPr/>
      </dsp:nvSpPr>
      <dsp:spPr>
        <a:xfrm rot="5400000">
          <a:off x="1813221" y="722471"/>
          <a:ext cx="264318" cy="317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300" kern="1200"/>
        </a:p>
      </dsp:txBody>
      <dsp:txXfrm rot="-5400000">
        <a:off x="1850226" y="748903"/>
        <a:ext cx="190310" cy="185023"/>
      </dsp:txXfrm>
    </dsp:sp>
    <dsp:sp modelId="{8ADF2A61-B6E9-43D2-81CA-874734468F5D}">
      <dsp:nvSpPr>
        <dsp:cNvPr id="0" name=""/>
        <dsp:cNvSpPr/>
      </dsp:nvSpPr>
      <dsp:spPr>
        <a:xfrm>
          <a:off x="1262556" y="1057275"/>
          <a:ext cx="1365647" cy="70485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Impacto</a:t>
          </a:r>
        </a:p>
      </dsp:txBody>
      <dsp:txXfrm>
        <a:off x="1283200" y="1077919"/>
        <a:ext cx="1324359" cy="663562"/>
      </dsp:txXfrm>
    </dsp:sp>
    <dsp:sp modelId="{D31B4B09-FA4C-47D4-9179-79E8A98AD19A}">
      <dsp:nvSpPr>
        <dsp:cNvPr id="0" name=""/>
        <dsp:cNvSpPr/>
      </dsp:nvSpPr>
      <dsp:spPr>
        <a:xfrm rot="5400000">
          <a:off x="1813221" y="1779746"/>
          <a:ext cx="264318" cy="3171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1300" kern="1200"/>
        </a:p>
      </dsp:txBody>
      <dsp:txXfrm rot="-5400000">
        <a:off x="1850226" y="1806178"/>
        <a:ext cx="190310" cy="185023"/>
      </dsp:txXfrm>
    </dsp:sp>
    <dsp:sp modelId="{CF626F63-A283-4943-90B2-AFF69C544CCE}">
      <dsp:nvSpPr>
        <dsp:cNvPr id="0" name=""/>
        <dsp:cNvSpPr/>
      </dsp:nvSpPr>
      <dsp:spPr>
        <a:xfrm>
          <a:off x="1262556" y="2114550"/>
          <a:ext cx="1365647" cy="70485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800" kern="1200" dirty="0"/>
            <a:t>Calidad</a:t>
          </a:r>
        </a:p>
      </dsp:txBody>
      <dsp:txXfrm>
        <a:off x="1283200" y="2135194"/>
        <a:ext cx="1324359" cy="66356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13B5A-DF18-4DCB-84D1-BEE132BFAA44}">
      <dsp:nvSpPr>
        <dsp:cNvPr id="0" name=""/>
        <dsp:cNvSpPr/>
      </dsp:nvSpPr>
      <dsp:spPr>
        <a:xfrm>
          <a:off x="441060" y="871631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DCE3AE-8D61-47B4-AD47-0D4E0A4932B8}">
      <dsp:nvSpPr>
        <dsp:cNvPr id="0" name=""/>
        <dsp:cNvSpPr/>
      </dsp:nvSpPr>
      <dsp:spPr>
        <a:xfrm>
          <a:off x="696997" y="1127569"/>
          <a:ext cx="689062" cy="6890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8AEEB-B5C5-42E9-AD30-0B5E6E4E2D04}">
      <dsp:nvSpPr>
        <dsp:cNvPr id="0" name=""/>
        <dsp:cNvSpPr/>
      </dsp:nvSpPr>
      <dsp:spPr>
        <a:xfrm>
          <a:off x="57153" y="2446631"/>
          <a:ext cx="19687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100" kern="1200"/>
            <a:t>Los Productos y Servicios deben cumplir los requisitos que la organización establezca.</a:t>
          </a:r>
          <a:endParaRPr lang="en-US" sz="1100" kern="1200"/>
        </a:p>
      </dsp:txBody>
      <dsp:txXfrm>
        <a:off x="57153" y="2446631"/>
        <a:ext cx="1968750" cy="877500"/>
      </dsp:txXfrm>
    </dsp:sp>
    <dsp:sp modelId="{0B0DBC27-9648-44E5-8905-9267DEACA5E3}">
      <dsp:nvSpPr>
        <dsp:cNvPr id="0" name=""/>
        <dsp:cNvSpPr/>
      </dsp:nvSpPr>
      <dsp:spPr>
        <a:xfrm>
          <a:off x="2754341" y="871631"/>
          <a:ext cx="1200937" cy="1200937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EAB700-C95A-42E1-A715-481DC932B6B5}">
      <dsp:nvSpPr>
        <dsp:cNvPr id="0" name=""/>
        <dsp:cNvSpPr/>
      </dsp:nvSpPr>
      <dsp:spPr>
        <a:xfrm>
          <a:off x="3010278" y="1127569"/>
          <a:ext cx="689062" cy="6890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5A3FD4-7545-4602-B6BF-D87D96DD768A}">
      <dsp:nvSpPr>
        <dsp:cNvPr id="0" name=""/>
        <dsp:cNvSpPr/>
      </dsp:nvSpPr>
      <dsp:spPr>
        <a:xfrm>
          <a:off x="2370435" y="2446631"/>
          <a:ext cx="19687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AR" sz="1100" kern="1200" dirty="0"/>
            <a:t>Información a proporcionar al proveedor</a:t>
          </a:r>
          <a:endParaRPr lang="en-US" sz="1100" kern="1200" dirty="0"/>
        </a:p>
      </dsp:txBody>
      <dsp:txXfrm>
        <a:off x="2370435" y="2446631"/>
        <a:ext cx="1968750" cy="87750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811E11-042E-4B8F-98DB-2BB1937CE6EE}">
      <dsp:nvSpPr>
        <dsp:cNvPr id="0" name=""/>
        <dsp:cNvSpPr/>
      </dsp:nvSpPr>
      <dsp:spPr>
        <a:xfrm>
          <a:off x="0" y="0"/>
          <a:ext cx="4395788" cy="2637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2400" kern="1200" dirty="0"/>
            <a:t>Los controles se deben aplicar a los proveedores cuya MP o </a:t>
          </a:r>
          <a:r>
            <a:rPr lang="es-AR" sz="2400" kern="1200" dirty="0" err="1"/>
            <a:t>Ss</a:t>
          </a:r>
          <a:r>
            <a:rPr lang="es-AR" sz="2400" kern="1200" dirty="0"/>
            <a:t>, serán directamente relacionados con el cliente o con los productos finales</a:t>
          </a:r>
        </a:p>
      </dsp:txBody>
      <dsp:txXfrm>
        <a:off x="0" y="0"/>
        <a:ext cx="4395788" cy="2637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9400F-07D5-4D08-9464-B26363C2CC9D}">
      <dsp:nvSpPr>
        <dsp:cNvPr id="0" name=""/>
        <dsp:cNvSpPr/>
      </dsp:nvSpPr>
      <dsp:spPr>
        <a:xfrm>
          <a:off x="2645" y="948343"/>
          <a:ext cx="1001981" cy="601188"/>
        </a:xfrm>
        <a:prstGeom prst="roundRect">
          <a:avLst>
            <a:gd name="adj" fmla="val 10000"/>
          </a:avLst>
        </a:prstGeom>
        <a:solidFill>
          <a:schemeClr val="accent3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/>
            <a:t>Definidos los Controles</a:t>
          </a:r>
        </a:p>
      </dsp:txBody>
      <dsp:txXfrm>
        <a:off x="20253" y="965951"/>
        <a:ext cx="966765" cy="565972"/>
      </dsp:txXfrm>
    </dsp:sp>
    <dsp:sp modelId="{93421722-E566-49A4-93F9-7DAFF85AADD5}">
      <dsp:nvSpPr>
        <dsp:cNvPr id="0" name=""/>
        <dsp:cNvSpPr/>
      </dsp:nvSpPr>
      <dsp:spPr>
        <a:xfrm>
          <a:off x="1104825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1104825" y="1174389"/>
        <a:ext cx="148694" cy="149095"/>
      </dsp:txXfrm>
    </dsp:sp>
    <dsp:sp modelId="{939F22ED-1B6F-48D7-8393-6C0A1BF2354F}">
      <dsp:nvSpPr>
        <dsp:cNvPr id="0" name=""/>
        <dsp:cNvSpPr/>
      </dsp:nvSpPr>
      <dsp:spPr>
        <a:xfrm>
          <a:off x="1405419" y="948343"/>
          <a:ext cx="1001981" cy="601188"/>
        </a:xfrm>
        <a:prstGeom prst="roundRect">
          <a:avLst>
            <a:gd name="adj" fmla="val 10000"/>
          </a:avLst>
        </a:prstGeom>
        <a:solidFill>
          <a:srgbClr val="3F3FF3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/>
            <a:t>Definir criterios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/>
            <a:t>Evaluación</a:t>
          </a:r>
        </a:p>
      </dsp:txBody>
      <dsp:txXfrm>
        <a:off x="1423027" y="965951"/>
        <a:ext cx="966765" cy="565972"/>
      </dsp:txXfrm>
    </dsp:sp>
    <dsp:sp modelId="{7756FE98-900A-48A7-8E4D-4D2BF7B9A16A}">
      <dsp:nvSpPr>
        <dsp:cNvPr id="0" name=""/>
        <dsp:cNvSpPr/>
      </dsp:nvSpPr>
      <dsp:spPr>
        <a:xfrm>
          <a:off x="2507599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2507599" y="1174389"/>
        <a:ext cx="148694" cy="149095"/>
      </dsp:txXfrm>
    </dsp:sp>
    <dsp:sp modelId="{5AC2B4A6-B714-4417-910A-94CA95CF6B9B}">
      <dsp:nvSpPr>
        <dsp:cNvPr id="0" name=""/>
        <dsp:cNvSpPr/>
      </dsp:nvSpPr>
      <dsp:spPr>
        <a:xfrm>
          <a:off x="2808194" y="948343"/>
          <a:ext cx="1001981" cy="601188"/>
        </a:xfrm>
        <a:prstGeom prst="roundRect">
          <a:avLst>
            <a:gd name="adj" fmla="val 10000"/>
          </a:avLst>
        </a:prstGeom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Buscar proveedores</a:t>
          </a:r>
        </a:p>
      </dsp:txBody>
      <dsp:txXfrm>
        <a:off x="2825802" y="965951"/>
        <a:ext cx="966765" cy="565972"/>
      </dsp:txXfrm>
    </dsp:sp>
    <dsp:sp modelId="{8E9C534D-FB70-499A-BC43-65B37DB0C34C}">
      <dsp:nvSpPr>
        <dsp:cNvPr id="0" name=""/>
        <dsp:cNvSpPr/>
      </dsp:nvSpPr>
      <dsp:spPr>
        <a:xfrm>
          <a:off x="3910373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3910373" y="1174389"/>
        <a:ext cx="148694" cy="149095"/>
      </dsp:txXfrm>
    </dsp:sp>
    <dsp:sp modelId="{8C656B65-043C-4650-AFAD-962C635457EF}">
      <dsp:nvSpPr>
        <dsp:cNvPr id="0" name=""/>
        <dsp:cNvSpPr/>
      </dsp:nvSpPr>
      <dsp:spPr>
        <a:xfrm>
          <a:off x="4210968" y="948343"/>
          <a:ext cx="1001981" cy="601188"/>
        </a:xfrm>
        <a:prstGeom prst="roundRect">
          <a:avLst>
            <a:gd name="adj" fmla="val 10000"/>
          </a:avLst>
        </a:prstGeom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Evaluar</a:t>
          </a:r>
        </a:p>
      </dsp:txBody>
      <dsp:txXfrm>
        <a:off x="4228576" y="965951"/>
        <a:ext cx="966765" cy="565972"/>
      </dsp:txXfrm>
    </dsp:sp>
    <dsp:sp modelId="{81960104-72D6-4A7E-B558-310A3D3FBA20}">
      <dsp:nvSpPr>
        <dsp:cNvPr id="0" name=""/>
        <dsp:cNvSpPr/>
      </dsp:nvSpPr>
      <dsp:spPr>
        <a:xfrm>
          <a:off x="5313147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5313147" y="1174389"/>
        <a:ext cx="148694" cy="149095"/>
      </dsp:txXfrm>
    </dsp:sp>
    <dsp:sp modelId="{15FC7F02-61A0-490C-A3FF-948AD61AD4B9}">
      <dsp:nvSpPr>
        <dsp:cNvPr id="0" name=""/>
        <dsp:cNvSpPr/>
      </dsp:nvSpPr>
      <dsp:spPr>
        <a:xfrm>
          <a:off x="5613742" y="948343"/>
          <a:ext cx="1001981" cy="601188"/>
        </a:xfrm>
        <a:prstGeom prst="roundRect">
          <a:avLst>
            <a:gd name="adj" fmla="val 10000"/>
          </a:avLst>
        </a:prstGeom>
        <a:solidFill>
          <a:srgbClr val="3F3FF3"/>
        </a:solidFill>
        <a:ln w="19050" cap="rnd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900" b="1" kern="1200" dirty="0">
              <a:solidFill>
                <a:prstClr val="white"/>
              </a:solidFill>
              <a:latin typeface="Century Gothic" panose="020B0502020202020204"/>
              <a:ea typeface="+mn-ea"/>
              <a:cs typeface="+mn-cs"/>
            </a:rPr>
            <a:t>Selección</a:t>
          </a:r>
        </a:p>
      </dsp:txBody>
      <dsp:txXfrm>
        <a:off x="5631350" y="965951"/>
        <a:ext cx="966765" cy="565972"/>
      </dsp:txXfrm>
    </dsp:sp>
    <dsp:sp modelId="{2CE12113-1189-47E3-B034-27AFF2852EBC}">
      <dsp:nvSpPr>
        <dsp:cNvPr id="0" name=""/>
        <dsp:cNvSpPr/>
      </dsp:nvSpPr>
      <dsp:spPr>
        <a:xfrm>
          <a:off x="6715922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6715922" y="1174389"/>
        <a:ext cx="148694" cy="149095"/>
      </dsp:txXfrm>
    </dsp:sp>
    <dsp:sp modelId="{8642245E-FC83-4CF9-B644-DEEB2AEEA1D6}">
      <dsp:nvSpPr>
        <dsp:cNvPr id="0" name=""/>
        <dsp:cNvSpPr/>
      </dsp:nvSpPr>
      <dsp:spPr>
        <a:xfrm>
          <a:off x="7016516" y="948343"/>
          <a:ext cx="1001981" cy="601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/>
            <a:t>Seguimiento</a:t>
          </a:r>
          <a:r>
            <a:rPr lang="es-AR" sz="1000" kern="1200" dirty="0"/>
            <a:t> (</a:t>
          </a:r>
          <a:r>
            <a:rPr lang="es-AR" sz="1000" b="1" kern="1200" dirty="0"/>
            <a:t>desempeño</a:t>
          </a:r>
          <a:r>
            <a:rPr lang="es-AR" sz="1000" kern="1200" dirty="0"/>
            <a:t>)</a:t>
          </a:r>
        </a:p>
      </dsp:txBody>
      <dsp:txXfrm>
        <a:off x="7034124" y="965951"/>
        <a:ext cx="966765" cy="565972"/>
      </dsp:txXfrm>
    </dsp:sp>
    <dsp:sp modelId="{17FC86BB-0EA4-4304-89A5-97700689FF86}">
      <dsp:nvSpPr>
        <dsp:cNvPr id="0" name=""/>
        <dsp:cNvSpPr/>
      </dsp:nvSpPr>
      <dsp:spPr>
        <a:xfrm>
          <a:off x="8118696" y="1124691"/>
          <a:ext cx="212420" cy="24849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AR" sz="800" kern="1200"/>
        </a:p>
      </dsp:txBody>
      <dsp:txXfrm>
        <a:off x="8118696" y="1174389"/>
        <a:ext cx="148694" cy="149095"/>
      </dsp:txXfrm>
    </dsp:sp>
    <dsp:sp modelId="{12232040-D789-4B3D-A5BE-E42F28DD2D3A}">
      <dsp:nvSpPr>
        <dsp:cNvPr id="0" name=""/>
        <dsp:cNvSpPr/>
      </dsp:nvSpPr>
      <dsp:spPr>
        <a:xfrm>
          <a:off x="8419290" y="948343"/>
          <a:ext cx="1001981" cy="6011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AR" sz="1000" b="1" kern="1200" dirty="0"/>
            <a:t>Reevaluación</a:t>
          </a:r>
        </a:p>
      </dsp:txBody>
      <dsp:txXfrm>
        <a:off x="8436898" y="965951"/>
        <a:ext cx="966765" cy="565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A30E2-7F2B-4EFE-9F41-A0BB0333E860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353C4-5EE7-4E87-8A20-CFADC1493DB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8215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3792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04027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2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72527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42680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43552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57508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575265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618695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58834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5551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29813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8340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38196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54032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75807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7862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3004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F9D4A09-4D61-4DC8-A2D8-5321CF15DC88}" type="datetimeFigureOut">
              <a:rPr lang="es-AR" smtClean="0"/>
              <a:t>4/10/2023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1514-2DBA-46BB-AFDF-D8C121804C2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50631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7.png"/><Relationship Id="rId4" Type="http://schemas.openxmlformats.org/officeDocument/2006/relationships/image" Target="../media/image9.jpg"/><Relationship Id="rId9" Type="http://schemas.microsoft.com/office/2007/relationships/diagramDrawing" Target="../diagrams/drawing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3.png"/><Relationship Id="rId7" Type="http://schemas.openxmlformats.org/officeDocument/2006/relationships/diagramData" Target="../diagrams/data2.xml"/><Relationship Id="rId12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microsoft.com/office/2007/relationships/diagramDrawing" Target="../diagrams/drawing2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3.png"/><Relationship Id="rId7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11" Type="http://schemas.microsoft.com/office/2007/relationships/diagramDrawing" Target="../diagrams/drawing3.xml"/><Relationship Id="rId5" Type="http://schemas.openxmlformats.org/officeDocument/2006/relationships/image" Target="../media/image5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4.png"/><Relationship Id="rId9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diagramQuickStyle" Target="../diagrams/quickStyle4.xml"/><Relationship Id="rId5" Type="http://schemas.openxmlformats.org/officeDocument/2006/relationships/image" Target="../media/image14.png"/><Relationship Id="rId10" Type="http://schemas.openxmlformats.org/officeDocument/2006/relationships/diagramLayout" Target="../diagrams/layout4.xml"/><Relationship Id="rId4" Type="http://schemas.openxmlformats.org/officeDocument/2006/relationships/image" Target="../media/image13.png"/><Relationship Id="rId9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7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Data" Target="../diagrams/data7.xml"/><Relationship Id="rId5" Type="http://schemas.openxmlformats.org/officeDocument/2006/relationships/image" Target="../media/image5.png"/><Relationship Id="rId10" Type="http://schemas.microsoft.com/office/2007/relationships/diagramDrawing" Target="../diagrams/drawing7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5" name="Marcador de contenido 4" descr="Un dibujo de un hombre con traje y corbata&#10;&#10;Descripción generada automáticamente con confianza baja">
            <a:extLst>
              <a:ext uri="{FF2B5EF4-FFF2-40B4-BE49-F238E27FC236}">
                <a16:creationId xmlns:a16="http://schemas.microsoft.com/office/drawing/2014/main" id="{FAF6F8B7-8A87-ADEF-AA05-E0862B5562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641" r="6914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D4E73C4-1AC5-8129-7AC8-7084DB284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/>
            <a:r>
              <a:rPr lang="en-US" sz="3500" dirty="0"/>
              <a:t>Gestión de </a:t>
            </a:r>
            <a:r>
              <a:rPr lang="en-US" sz="3500" dirty="0" err="1"/>
              <a:t>Proveedores</a:t>
            </a:r>
            <a:endParaRPr lang="en-US" sz="3500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6A4D4FC-D240-1480-E04F-A8B3582FB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4886" y="3355664"/>
            <a:ext cx="4169380" cy="172052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600" dirty="0" err="1"/>
              <a:t>Cátedra</a:t>
            </a:r>
            <a:r>
              <a:rPr lang="en-US" sz="1600" dirty="0"/>
              <a:t> de Gestión de Calidad 2023</a:t>
            </a:r>
          </a:p>
          <a:p>
            <a:r>
              <a:rPr lang="en-US" sz="1600" dirty="0"/>
              <a:t>Ing. Fabrizio Perazzo</a:t>
            </a:r>
          </a:p>
        </p:txBody>
      </p:sp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76D7EED-15F6-4838-CAA4-14E50C2B20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41" y="245685"/>
            <a:ext cx="661444" cy="836028"/>
          </a:xfrm>
          <a:prstGeom prst="rect">
            <a:avLst/>
          </a:prstGeom>
        </p:spPr>
      </p:pic>
      <p:sp>
        <p:nvSpPr>
          <p:cNvPr id="6" name="Google Shape;271;p1">
            <a:extLst>
              <a:ext uri="{FF2B5EF4-FFF2-40B4-BE49-F238E27FC236}">
                <a16:creationId xmlns:a16="http://schemas.microsoft.com/office/drawing/2014/main" id="{8894BA6E-C48A-0C6E-4A27-ABB3E6032FCB}"/>
              </a:ext>
            </a:extLst>
          </p:cNvPr>
          <p:cNvSpPr txBox="1"/>
          <p:nvPr/>
        </p:nvSpPr>
        <p:spPr>
          <a:xfrm>
            <a:off x="10105285" y="290660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3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10991-3830-FAB1-F6B8-786EC3C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/>
              <a:t>Criterios para la evaluación y selección de proveedores 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E651635-ECFF-2237-39C2-86A971C7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Perfil general del proveedor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90FAFCD6-62AD-3A36-6685-B291CBD2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Prestigio</a:t>
            </a:r>
          </a:p>
          <a:p>
            <a:r>
              <a:rPr lang="es-AR" dirty="0"/>
              <a:t>Experiencia en el mercado</a:t>
            </a:r>
          </a:p>
          <a:p>
            <a:r>
              <a:rPr lang="es-AR" dirty="0"/>
              <a:t>Capacidad de respuesta</a:t>
            </a:r>
          </a:p>
          <a:p>
            <a:r>
              <a:rPr lang="es-AR" dirty="0"/>
              <a:t>Cumplimiento de estándares de calidad</a:t>
            </a:r>
          </a:p>
          <a:p>
            <a:r>
              <a:rPr lang="es-AR" dirty="0"/>
              <a:t>Tamaño</a:t>
            </a:r>
          </a:p>
          <a:p>
            <a:r>
              <a:rPr lang="es-AR" dirty="0"/>
              <a:t>Ubicación geográfica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8488FEA-CC6A-C1CB-C8AF-B5C6DA47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Precios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5EC4E20-99AD-48DB-0851-599E04886E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Es importante pero no debe ser determinante</a:t>
            </a:r>
          </a:p>
          <a:p>
            <a:r>
              <a:rPr lang="es-AR" dirty="0"/>
              <a:t>Bajos precios pueden comprometer la calidad del producto o servicio generando, en definitiva, pérdidas mayores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557325582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710991-3830-FAB1-F6B8-786EC3CC8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2800" dirty="0"/>
              <a:t>Criterios para la evaluación, selección de proveedores 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7E651635-ECFF-2237-39C2-86A971C743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Capacidad técnica</a:t>
            </a:r>
          </a:p>
        </p:txBody>
      </p:sp>
      <p:sp>
        <p:nvSpPr>
          <p:cNvPr id="13" name="Marcador de contenido 12">
            <a:extLst>
              <a:ext uri="{FF2B5EF4-FFF2-40B4-BE49-F238E27FC236}">
                <a16:creationId xmlns:a16="http://schemas.microsoft.com/office/drawing/2014/main" id="{90FAFCD6-62AD-3A36-6685-B291CBD243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Cantidad de personal</a:t>
            </a:r>
          </a:p>
          <a:p>
            <a:r>
              <a:rPr lang="es-AR" dirty="0"/>
              <a:t>Disponibilidad</a:t>
            </a:r>
          </a:p>
          <a:p>
            <a:r>
              <a:rPr lang="es-AR" dirty="0"/>
              <a:t>Sistema de manufactura</a:t>
            </a:r>
          </a:p>
          <a:p>
            <a:pPr lvl="1"/>
            <a:r>
              <a:rPr lang="es-AR" dirty="0"/>
              <a:t>Planificación, gestión, capacitación de trabajadores</a:t>
            </a:r>
          </a:p>
          <a:p>
            <a:r>
              <a:rPr lang="es-AR" dirty="0"/>
              <a:t>Acreditación ISO 17025</a:t>
            </a:r>
          </a:p>
          <a:p>
            <a:endParaRPr lang="es-AR" dirty="0"/>
          </a:p>
          <a:p>
            <a:pPr marL="0" indent="0">
              <a:buNone/>
            </a:pPr>
            <a:r>
              <a:rPr lang="es-AR" i="1" u="sng" dirty="0"/>
              <a:t>Dependerá de Capacidad técnica y operativa el suministro a tiempo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B8488FEA-CC6A-C1CB-C8AF-B5C6DA47E4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AR" dirty="0">
                <a:solidFill>
                  <a:schemeClr val="tx1"/>
                </a:solidFill>
              </a:rPr>
              <a:t>Desempeño y nivel de servicio</a:t>
            </a:r>
          </a:p>
        </p:txBody>
      </p:sp>
      <p:sp>
        <p:nvSpPr>
          <p:cNvPr id="15" name="Marcador de contenido 14">
            <a:extLst>
              <a:ext uri="{FF2B5EF4-FFF2-40B4-BE49-F238E27FC236}">
                <a16:creationId xmlns:a16="http://schemas.microsoft.com/office/drawing/2014/main" id="{95EC4E20-99AD-48DB-0851-599E04886E0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AR" dirty="0"/>
              <a:t>Comunicación</a:t>
            </a:r>
          </a:p>
          <a:p>
            <a:r>
              <a:rPr lang="es-AR" dirty="0"/>
              <a:t>Fiabilidad</a:t>
            </a:r>
          </a:p>
          <a:p>
            <a:r>
              <a:rPr lang="es-AR" dirty="0"/>
              <a:t>Plazos de entrega</a:t>
            </a:r>
          </a:p>
          <a:p>
            <a:r>
              <a:rPr lang="es-AR" dirty="0"/>
              <a:t>Gestión de errores</a:t>
            </a:r>
          </a:p>
          <a:p>
            <a:r>
              <a:rPr lang="es-AR" dirty="0"/>
              <a:t>Políticas y procesos de devolución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4265650-CAF3-FBE1-04D2-A67AFCC29A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390" y="142306"/>
            <a:ext cx="661444" cy="836028"/>
          </a:xfrm>
          <a:prstGeom prst="rect">
            <a:avLst/>
          </a:prstGeom>
        </p:spPr>
      </p:pic>
      <p:sp>
        <p:nvSpPr>
          <p:cNvPr id="4" name="Google Shape;271;p1">
            <a:extLst>
              <a:ext uri="{FF2B5EF4-FFF2-40B4-BE49-F238E27FC236}">
                <a16:creationId xmlns:a16="http://schemas.microsoft.com/office/drawing/2014/main" id="{A5DB7FEA-D1CD-7764-3F4B-70E6A6A0BCB3}"/>
              </a:ext>
            </a:extLst>
          </p:cNvPr>
          <p:cNvSpPr txBox="1"/>
          <p:nvPr/>
        </p:nvSpPr>
        <p:spPr>
          <a:xfrm>
            <a:off x="10050834" y="187281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12409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23E8915-D2AA-4327-A45A-972C3CA957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8302FC3C-9804-4950-B721-5FD704BA60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B9695BD-ECF6-49CA-8877-8C493193C6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3BC6EBB2-9BDC-4075-BA6B-43A9FBF9C8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28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6A358C-66C9-260C-258D-4FAC3A232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900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027CCBB-B919-19E8-2EA0-61C145E227D9}"/>
              </a:ext>
            </a:extLst>
          </p:cNvPr>
          <p:cNvSpPr txBox="1"/>
          <p:nvPr/>
        </p:nvSpPr>
        <p:spPr>
          <a:xfrm>
            <a:off x="4975861" y="804671"/>
            <a:ext cx="6399930" cy="5248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just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dirty="0">
                <a:latin typeface="+mj-lt"/>
                <a:ea typeface="+mj-ea"/>
                <a:cs typeface="+mj-cs"/>
              </a:rPr>
              <a:t>La Gestión de </a:t>
            </a:r>
            <a:r>
              <a:rPr lang="en-US" dirty="0" err="1">
                <a:latin typeface="+mj-lt"/>
                <a:ea typeface="+mj-ea"/>
                <a:cs typeface="+mj-cs"/>
              </a:rPr>
              <a:t>proveedores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implica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una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evaluación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exhaustiva</a:t>
            </a:r>
            <a:r>
              <a:rPr lang="en-US" dirty="0">
                <a:latin typeface="+mj-lt"/>
                <a:ea typeface="+mj-ea"/>
                <a:cs typeface="+mj-cs"/>
              </a:rPr>
              <a:t> de </a:t>
            </a:r>
            <a:r>
              <a:rPr lang="en-US" dirty="0" err="1">
                <a:latin typeface="+mj-lt"/>
                <a:ea typeface="+mj-ea"/>
                <a:cs typeface="+mj-cs"/>
              </a:rPr>
              <a:t>los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riesgos</a:t>
            </a:r>
            <a:r>
              <a:rPr lang="en-US" dirty="0">
                <a:latin typeface="+mj-lt"/>
                <a:ea typeface="+mj-ea"/>
                <a:cs typeface="+mj-cs"/>
              </a:rPr>
              <a:t>, la </a:t>
            </a:r>
            <a:r>
              <a:rPr lang="en-US" dirty="0" err="1">
                <a:latin typeface="+mj-lt"/>
                <a:ea typeface="+mj-ea"/>
                <a:cs typeface="+mj-cs"/>
              </a:rPr>
              <a:t>capacidad</a:t>
            </a:r>
            <a:r>
              <a:rPr lang="en-US" dirty="0">
                <a:latin typeface="+mj-lt"/>
                <a:ea typeface="+mj-ea"/>
                <a:cs typeface="+mj-cs"/>
              </a:rPr>
              <a:t> de control y la </a:t>
            </a:r>
            <a:r>
              <a:rPr lang="en-US" dirty="0" err="1">
                <a:latin typeface="+mj-lt"/>
                <a:ea typeface="+mj-ea"/>
                <a:cs typeface="+mj-cs"/>
              </a:rPr>
              <a:t>eficiencia</a:t>
            </a:r>
            <a:r>
              <a:rPr lang="en-US" dirty="0">
                <a:latin typeface="+mj-lt"/>
                <a:ea typeface="+mj-ea"/>
                <a:cs typeface="+mj-cs"/>
              </a:rPr>
              <a:t> de </a:t>
            </a:r>
            <a:r>
              <a:rPr lang="en-US" dirty="0" err="1">
                <a:latin typeface="+mj-lt"/>
                <a:ea typeface="+mj-ea"/>
                <a:cs typeface="+mj-cs"/>
              </a:rPr>
              <a:t>los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proveedores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externos</a:t>
            </a:r>
            <a:r>
              <a:rPr lang="en-US" dirty="0">
                <a:latin typeface="+mj-lt"/>
                <a:ea typeface="+mj-ea"/>
                <a:cs typeface="+mj-cs"/>
              </a:rPr>
              <a:t>, junto con </a:t>
            </a:r>
            <a:r>
              <a:rPr lang="en-US" dirty="0" err="1">
                <a:latin typeface="+mj-lt"/>
                <a:ea typeface="+mj-ea"/>
                <a:cs typeface="+mj-cs"/>
              </a:rPr>
              <a:t>una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comunicación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clara</a:t>
            </a:r>
            <a:r>
              <a:rPr lang="en-US" dirty="0">
                <a:latin typeface="+mj-lt"/>
                <a:ea typeface="+mj-ea"/>
                <a:cs typeface="+mj-cs"/>
              </a:rPr>
              <a:t> de </a:t>
            </a:r>
            <a:r>
              <a:rPr lang="en-US" dirty="0" err="1">
                <a:latin typeface="+mj-lt"/>
                <a:ea typeface="+mj-ea"/>
                <a:cs typeface="+mj-cs"/>
              </a:rPr>
              <a:t>los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requisitos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aplicables</a:t>
            </a:r>
            <a:r>
              <a:rPr lang="en-US" dirty="0">
                <a:latin typeface="+mj-lt"/>
                <a:ea typeface="+mj-ea"/>
                <a:cs typeface="+mj-cs"/>
              </a:rPr>
              <a:t>. </a:t>
            </a:r>
            <a:r>
              <a:rPr lang="en-US" dirty="0" err="1">
                <a:latin typeface="+mj-lt"/>
                <a:ea typeface="+mj-ea"/>
                <a:cs typeface="+mj-cs"/>
              </a:rPr>
              <a:t>Esto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garantiza</a:t>
            </a:r>
            <a:r>
              <a:rPr lang="en-US" dirty="0">
                <a:latin typeface="+mj-lt"/>
                <a:ea typeface="+mj-ea"/>
                <a:cs typeface="+mj-cs"/>
              </a:rPr>
              <a:t> que </a:t>
            </a:r>
            <a:r>
              <a:rPr lang="en-US" dirty="0" err="1">
                <a:latin typeface="+mj-lt"/>
                <a:ea typeface="+mj-ea"/>
                <a:cs typeface="+mj-cs"/>
              </a:rPr>
              <a:t>los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productos</a:t>
            </a:r>
            <a:r>
              <a:rPr lang="en-US" dirty="0">
                <a:latin typeface="+mj-lt"/>
                <a:ea typeface="+mj-ea"/>
                <a:cs typeface="+mj-cs"/>
              </a:rPr>
              <a:t> y </a:t>
            </a:r>
            <a:r>
              <a:rPr lang="en-US" dirty="0" err="1">
                <a:latin typeface="+mj-lt"/>
                <a:ea typeface="+mj-ea"/>
                <a:cs typeface="+mj-cs"/>
              </a:rPr>
              <a:t>servicios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adquiridos</a:t>
            </a:r>
            <a:r>
              <a:rPr lang="en-US" dirty="0">
                <a:latin typeface="+mj-lt"/>
                <a:ea typeface="+mj-ea"/>
                <a:cs typeface="+mj-cs"/>
              </a:rPr>
              <a:t> se </a:t>
            </a:r>
            <a:r>
              <a:rPr lang="en-US" dirty="0" err="1">
                <a:latin typeface="+mj-lt"/>
                <a:ea typeface="+mj-ea"/>
                <a:cs typeface="+mj-cs"/>
              </a:rPr>
              <a:t>ajusten</a:t>
            </a:r>
            <a:r>
              <a:rPr lang="en-US" dirty="0">
                <a:latin typeface="+mj-lt"/>
                <a:ea typeface="+mj-ea"/>
                <a:cs typeface="+mj-cs"/>
              </a:rPr>
              <a:t> a </a:t>
            </a:r>
            <a:r>
              <a:rPr lang="en-US" dirty="0" err="1">
                <a:latin typeface="+mj-lt"/>
                <a:ea typeface="+mj-ea"/>
                <a:cs typeface="+mj-cs"/>
              </a:rPr>
              <a:t>los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estándares</a:t>
            </a:r>
            <a:r>
              <a:rPr lang="en-US" dirty="0">
                <a:latin typeface="+mj-lt"/>
                <a:ea typeface="+mj-ea"/>
                <a:cs typeface="+mj-cs"/>
              </a:rPr>
              <a:t> de </a:t>
            </a:r>
            <a:r>
              <a:rPr lang="en-US" dirty="0" err="1">
                <a:latin typeface="+mj-lt"/>
                <a:ea typeface="+mj-ea"/>
                <a:cs typeface="+mj-cs"/>
              </a:rPr>
              <a:t>calidad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establecidos</a:t>
            </a:r>
            <a:r>
              <a:rPr lang="en-US" dirty="0">
                <a:latin typeface="+mj-lt"/>
                <a:ea typeface="+mj-ea"/>
                <a:cs typeface="+mj-cs"/>
              </a:rPr>
              <a:t> </a:t>
            </a:r>
            <a:r>
              <a:rPr lang="en-US" dirty="0" err="1">
                <a:latin typeface="+mj-lt"/>
                <a:ea typeface="+mj-ea"/>
                <a:cs typeface="+mj-cs"/>
              </a:rPr>
              <a:t>por</a:t>
            </a:r>
            <a:r>
              <a:rPr lang="en-US" dirty="0">
                <a:latin typeface="+mj-lt"/>
                <a:ea typeface="+mj-ea"/>
                <a:cs typeface="+mj-cs"/>
              </a:rPr>
              <a:t> la </a:t>
            </a:r>
            <a:r>
              <a:rPr lang="en-US" dirty="0" err="1">
                <a:latin typeface="+mj-lt"/>
                <a:ea typeface="+mj-ea"/>
                <a:cs typeface="+mj-cs"/>
              </a:rPr>
              <a:t>organización</a:t>
            </a:r>
            <a:r>
              <a:rPr lang="en-US" dirty="0">
                <a:latin typeface="+mj-lt"/>
                <a:ea typeface="+mj-ea"/>
                <a:cs typeface="+mj-cs"/>
              </a:rPr>
              <a:t>.</a:t>
            </a:r>
          </a:p>
        </p:txBody>
      </p:sp>
      <p:pic>
        <p:nvPicPr>
          <p:cNvPr id="5" name="Imagen 4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59B9E949-DCC2-0962-2B17-F29AA8A34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5" y="771152"/>
            <a:ext cx="661444" cy="836028"/>
          </a:xfrm>
          <a:prstGeom prst="rect">
            <a:avLst/>
          </a:prstGeom>
        </p:spPr>
      </p:pic>
      <p:sp>
        <p:nvSpPr>
          <p:cNvPr id="6" name="Google Shape;271;p1">
            <a:extLst>
              <a:ext uri="{FF2B5EF4-FFF2-40B4-BE49-F238E27FC236}">
                <a16:creationId xmlns:a16="http://schemas.microsoft.com/office/drawing/2014/main" id="{37D4CE41-B973-1355-891C-71491FB98862}"/>
              </a:ext>
            </a:extLst>
          </p:cNvPr>
          <p:cNvSpPr txBox="1"/>
          <p:nvPr/>
        </p:nvSpPr>
        <p:spPr>
          <a:xfrm>
            <a:off x="10115349" y="923729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3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AR"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7" name="Google Shape;377;p8"/>
          <p:cNvSpPr txBox="1">
            <a:spLocks noGrp="1"/>
          </p:cNvSpPr>
          <p:nvPr>
            <p:ph type="title"/>
          </p:nvPr>
        </p:nvSpPr>
        <p:spPr>
          <a:xfrm>
            <a:off x="648930" y="629266"/>
            <a:ext cx="6188190" cy="1622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buClr>
                <a:srgbClr val="EBEBEB"/>
              </a:buClr>
              <a:buSzPts val="4200"/>
            </a:pPr>
            <a:r>
              <a:rPr lang="es-AR" dirty="0">
                <a:solidFill>
                  <a:srgbClr val="FFFFFF"/>
                </a:solidFill>
              </a:rPr>
              <a:t> Proveedor</a:t>
            </a:r>
            <a:br>
              <a:rPr lang="es-AR" dirty="0">
                <a:solidFill>
                  <a:srgbClr val="FFFFFF"/>
                </a:solidFill>
              </a:rPr>
            </a:br>
            <a:endParaRPr dirty="0"/>
          </a:p>
        </p:txBody>
      </p:sp>
      <p:sp>
        <p:nvSpPr>
          <p:cNvPr id="379" name="Google Shape;379;p8"/>
          <p:cNvSpPr/>
          <p:nvPr/>
        </p:nvSpPr>
        <p:spPr>
          <a:xfrm>
            <a:off x="7015974" y="-1"/>
            <a:ext cx="559472" cy="3709642"/>
          </a:xfrm>
          <a:custGeom>
            <a:avLst/>
            <a:gdLst/>
            <a:ahLst/>
            <a:cxnLst/>
            <a:rect l="l" t="t" r="r" b="b"/>
            <a:pathLst>
              <a:path w="559472" h="3709642" extrusionOk="0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80" name="Google Shape;380;p8"/>
          <p:cNvPicPr preferRelativeResize="0"/>
          <p:nvPr/>
        </p:nvPicPr>
        <p:blipFill rotWithShape="1">
          <a:blip r:embed="rId4">
            <a:alphaModFix/>
          </a:blip>
          <a:srcRect l="18666" r="40625"/>
          <a:stretch/>
        </p:blipFill>
        <p:spPr>
          <a:xfrm>
            <a:off x="7229175" y="1"/>
            <a:ext cx="4963245" cy="6858001"/>
          </a:xfrm>
          <a:custGeom>
            <a:avLst/>
            <a:gdLst/>
            <a:ahLst/>
            <a:cxnLst/>
            <a:rect l="l" t="t" r="r" b="b"/>
            <a:pathLst>
              <a:path w="4963245" h="6858001" extrusionOk="0">
                <a:moveTo>
                  <a:pt x="1177" y="0"/>
                </a:moveTo>
                <a:lnTo>
                  <a:pt x="1344715" y="0"/>
                </a:lnTo>
                <a:lnTo>
                  <a:pt x="1344715" y="1"/>
                </a:lnTo>
                <a:lnTo>
                  <a:pt x="4963245" y="1"/>
                </a:lnTo>
                <a:lnTo>
                  <a:pt x="4963244" y="6858001"/>
                </a:lnTo>
                <a:lnTo>
                  <a:pt x="900697" y="6858001"/>
                </a:lnTo>
                <a:lnTo>
                  <a:pt x="900697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9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9" y="5934227"/>
                </a:lnTo>
                <a:lnTo>
                  <a:pt x="132454" y="5753862"/>
                </a:lnTo>
                <a:lnTo>
                  <a:pt x="150776" y="5561838"/>
                </a:lnTo>
                <a:lnTo>
                  <a:pt x="167753" y="5354726"/>
                </a:lnTo>
                <a:lnTo>
                  <a:pt x="184058" y="5138013"/>
                </a:lnTo>
                <a:lnTo>
                  <a:pt x="198849" y="4908956"/>
                </a:lnTo>
                <a:lnTo>
                  <a:pt x="212969" y="4670298"/>
                </a:lnTo>
                <a:lnTo>
                  <a:pt x="226248" y="4421352"/>
                </a:lnTo>
                <a:lnTo>
                  <a:pt x="230955" y="4293793"/>
                </a:lnTo>
                <a:lnTo>
                  <a:pt x="236165" y="4163492"/>
                </a:lnTo>
                <a:lnTo>
                  <a:pt x="241040" y="4031133"/>
                </a:lnTo>
                <a:lnTo>
                  <a:pt x="244234" y="3898087"/>
                </a:lnTo>
                <a:lnTo>
                  <a:pt x="247091" y="3762299"/>
                </a:lnTo>
                <a:lnTo>
                  <a:pt x="250117" y="3625139"/>
                </a:lnTo>
                <a:lnTo>
                  <a:pt x="252134" y="3485236"/>
                </a:lnTo>
                <a:lnTo>
                  <a:pt x="252134" y="3343961"/>
                </a:lnTo>
                <a:lnTo>
                  <a:pt x="253142" y="3201315"/>
                </a:lnTo>
                <a:lnTo>
                  <a:pt x="252134" y="3057297"/>
                </a:lnTo>
                <a:lnTo>
                  <a:pt x="250117" y="2911221"/>
                </a:lnTo>
                <a:lnTo>
                  <a:pt x="248268" y="2765146"/>
                </a:lnTo>
                <a:lnTo>
                  <a:pt x="244234" y="2617013"/>
                </a:lnTo>
                <a:lnTo>
                  <a:pt x="240032" y="2467509"/>
                </a:lnTo>
                <a:lnTo>
                  <a:pt x="235157" y="2318004"/>
                </a:lnTo>
                <a:lnTo>
                  <a:pt x="228266" y="2167128"/>
                </a:lnTo>
                <a:lnTo>
                  <a:pt x="220029" y="2014881"/>
                </a:lnTo>
                <a:lnTo>
                  <a:pt x="212129" y="1861947"/>
                </a:lnTo>
                <a:lnTo>
                  <a:pt x="202044" y="1709014"/>
                </a:lnTo>
                <a:lnTo>
                  <a:pt x="189941" y="1554023"/>
                </a:lnTo>
                <a:lnTo>
                  <a:pt x="177839" y="1401090"/>
                </a:lnTo>
                <a:lnTo>
                  <a:pt x="163887" y="1245413"/>
                </a:lnTo>
                <a:lnTo>
                  <a:pt x="148591" y="1089051"/>
                </a:lnTo>
                <a:lnTo>
                  <a:pt x="132455" y="934746"/>
                </a:lnTo>
                <a:lnTo>
                  <a:pt x="113629" y="778383"/>
                </a:lnTo>
                <a:lnTo>
                  <a:pt x="93458" y="622707"/>
                </a:lnTo>
                <a:lnTo>
                  <a:pt x="73455" y="466344"/>
                </a:lnTo>
                <a:lnTo>
                  <a:pt x="50091" y="310668"/>
                </a:lnTo>
                <a:lnTo>
                  <a:pt x="26222" y="155677"/>
                </a:lnTo>
                <a:close/>
              </a:path>
            </a:pathLst>
          </a:custGeom>
          <a:noFill/>
          <a:ln>
            <a:noFill/>
          </a:ln>
        </p:spPr>
      </p:pic>
      <p:graphicFrame>
        <p:nvGraphicFramePr>
          <p:cNvPr id="382" name="Google Shape;378;p8">
            <a:extLst>
              <a:ext uri="{FF2B5EF4-FFF2-40B4-BE49-F238E27FC236}">
                <a16:creationId xmlns:a16="http://schemas.microsoft.com/office/drawing/2014/main" id="{9B9BAD16-D3FE-8D6D-C88F-559C03C7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35673"/>
              </p:ext>
            </p:extLst>
          </p:nvPr>
        </p:nvGraphicFramePr>
        <p:xfrm>
          <a:off x="648510" y="1595719"/>
          <a:ext cx="4527096" cy="37096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76FB4CDE-C617-E178-9219-23505CEA15AF}"/>
              </a:ext>
            </a:extLst>
          </p:cNvPr>
          <p:cNvSpPr txBox="1"/>
          <p:nvPr/>
        </p:nvSpPr>
        <p:spPr>
          <a:xfrm>
            <a:off x="735106" y="5683624"/>
            <a:ext cx="4527096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AR" dirty="0">
                <a:latin typeface="Aptos Narrow" panose="020B0004020202020204" pitchFamily="34" charset="0"/>
              </a:rPr>
              <a:t>Desempeñan un papel importante en el éxito y eficiencia de las operaciones.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607AC307-59AB-77AD-9CA4-73AF40B231A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180" y="6019543"/>
            <a:ext cx="661444" cy="836028"/>
          </a:xfrm>
          <a:prstGeom prst="rect">
            <a:avLst/>
          </a:prstGeom>
        </p:spPr>
      </p:pic>
      <p:sp>
        <p:nvSpPr>
          <p:cNvPr id="5" name="Google Shape;271;p1">
            <a:extLst>
              <a:ext uri="{FF2B5EF4-FFF2-40B4-BE49-F238E27FC236}">
                <a16:creationId xmlns:a16="http://schemas.microsoft.com/office/drawing/2014/main" id="{B9306A14-899F-6FE9-EE57-DC8ACDD4841F}"/>
              </a:ext>
            </a:extLst>
          </p:cNvPr>
          <p:cNvSpPr txBox="1"/>
          <p:nvPr/>
        </p:nvSpPr>
        <p:spPr>
          <a:xfrm>
            <a:off x="10562624" y="6064518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06328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Marcador de contenido 9" descr="Imagen que contiene persona, sostener, mano, computadora&#10;&#10;Descripción generada automáticamente">
            <a:extLst>
              <a:ext uri="{FF2B5EF4-FFF2-40B4-BE49-F238E27FC236}">
                <a16:creationId xmlns:a16="http://schemas.microsoft.com/office/drawing/2014/main" id="{39CD0896-2B55-4DE5-8093-1C25EDA09E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1" r="3170" b="-1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0FC06B3-64A2-85D0-8B5C-A619955176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3701954" cy="83942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dirty="0" err="1"/>
              <a:t>Entorno</a:t>
            </a:r>
            <a:endParaRPr lang="en-US" dirty="0"/>
          </a:p>
        </p:txBody>
      </p:sp>
      <p:graphicFrame>
        <p:nvGraphicFramePr>
          <p:cNvPr id="16" name="Marcador de contenido 15">
            <a:extLst>
              <a:ext uri="{FF2B5EF4-FFF2-40B4-BE49-F238E27FC236}">
                <a16:creationId xmlns:a16="http://schemas.microsoft.com/office/drawing/2014/main" id="{C1FFD969-D0BE-5C6C-8A9F-6FF286BA39C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53705888"/>
              </p:ext>
            </p:extLst>
          </p:nvPr>
        </p:nvGraphicFramePr>
        <p:xfrm>
          <a:off x="877078" y="1043731"/>
          <a:ext cx="9719204" cy="536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Google Shape;271;p1">
            <a:extLst>
              <a:ext uri="{FF2B5EF4-FFF2-40B4-BE49-F238E27FC236}">
                <a16:creationId xmlns:a16="http://schemas.microsoft.com/office/drawing/2014/main" id="{AF31F112-CD78-5B93-914C-B2404E013D92}"/>
              </a:ext>
            </a:extLst>
          </p:cNvPr>
          <p:cNvSpPr txBox="1"/>
          <p:nvPr/>
        </p:nvSpPr>
        <p:spPr>
          <a:xfrm>
            <a:off x="8806795" y="260255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  <p:pic>
        <p:nvPicPr>
          <p:cNvPr id="24" name="Imagen 2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1E7DBD49-7C0E-E7BA-75FA-2C2C8CC1D5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8" y="232410"/>
            <a:ext cx="464074" cy="586563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3E6017F-F3FC-DAC9-A6DF-66E84D4DF255}"/>
              </a:ext>
            </a:extLst>
          </p:cNvPr>
          <p:cNvSpPr txBox="1"/>
          <p:nvPr/>
        </p:nvSpPr>
        <p:spPr>
          <a:xfrm>
            <a:off x="9242612" y="1389529"/>
            <a:ext cx="23935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AR" b="1" dirty="0">
                <a:latin typeface="Agency FB" panose="020B0503020202020204" pitchFamily="34" charset="0"/>
              </a:rPr>
              <a:t>Partes interesadas: </a:t>
            </a:r>
            <a:r>
              <a:rPr lang="es-AR" dirty="0">
                <a:latin typeface="Agency FB" panose="020B0503020202020204" pitchFamily="34" charset="0"/>
              </a:rPr>
              <a:t>Toda organización, grupo o persona que puede afectar o verse afectada por la organización y sus actividades</a:t>
            </a:r>
          </a:p>
        </p:txBody>
      </p:sp>
    </p:spTree>
    <p:extLst>
      <p:ext uri="{BB962C8B-B14F-4D97-AF65-F5344CB8AC3E}">
        <p14:creationId xmlns:p14="http://schemas.microsoft.com/office/powerpoint/2010/main" val="11348321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2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45" name="Picture 27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46" name="Oval 29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47" name="Picture 31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8" name="Picture 33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9" name="Rectangle 35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 useBgFill="1">
        <p:nvSpPr>
          <p:cNvPr id="50" name="Rectangle 37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strellas blancas recortadas sobre un fondo azul">
            <a:extLst>
              <a:ext uri="{FF2B5EF4-FFF2-40B4-BE49-F238E27FC236}">
                <a16:creationId xmlns:a16="http://schemas.microsoft.com/office/drawing/2014/main" id="{881D63C4-D590-C950-7E1D-4479C7D2CF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t="8023" b="1977"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842FC-9D9B-8999-C730-D49185BA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Clasificación de proveedores</a:t>
            </a:r>
          </a:p>
        </p:txBody>
      </p:sp>
      <p:graphicFrame>
        <p:nvGraphicFramePr>
          <p:cNvPr id="21" name="Marcador de contenido 2">
            <a:extLst>
              <a:ext uri="{FF2B5EF4-FFF2-40B4-BE49-F238E27FC236}">
                <a16:creationId xmlns:a16="http://schemas.microsoft.com/office/drawing/2014/main" id="{FD434A94-FBF6-4F0E-34EB-B4A1147C1DD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879283404"/>
              </p:ext>
            </p:extLst>
          </p:nvPr>
        </p:nvGraphicFramePr>
        <p:xfrm>
          <a:off x="1103312" y="1853248"/>
          <a:ext cx="8946541" cy="43951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1107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"/>
          <p:cNvPicPr preferRelativeResize="0"/>
          <p:nvPr/>
        </p:nvPicPr>
        <p:blipFill rotWithShape="1">
          <a:blip r:embed="rId3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1"/>
          <p:cNvPicPr preferRelativeResize="0"/>
          <p:nvPr/>
        </p:nvPicPr>
        <p:blipFill rotWithShape="1">
          <a:blip r:embed="rId4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1"/>
          <p:cNvPicPr preferRelativeResize="0"/>
          <p:nvPr/>
        </p:nvPicPr>
        <p:blipFill rotWithShape="1">
          <a:blip r:embed="rId5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1"/>
          <p:cNvPicPr preferRelativeResize="0"/>
          <p:nvPr/>
        </p:nvPicPr>
        <p:blipFill rotWithShape="1">
          <a:blip r:embed="rId6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8" name="Google Shape;268;p1"/>
          <p:cNvPicPr preferRelativeResize="0"/>
          <p:nvPr/>
        </p:nvPicPr>
        <p:blipFill rotWithShape="1">
          <a:blip r:embed="rId7">
            <a:alphaModFix amt="40000"/>
          </a:blip>
          <a:srcRect t="6638"/>
          <a:stretch/>
        </p:blipFill>
        <p:spPr>
          <a:xfrm>
            <a:off x="-208364" y="-17034"/>
            <a:ext cx="12400364" cy="6875034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DF168602-992A-D44C-A46D-55150CACCB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905" y="1249869"/>
            <a:ext cx="661444" cy="836028"/>
          </a:xfrm>
          <a:prstGeom prst="rect">
            <a:avLst/>
          </a:prstGeom>
        </p:spPr>
      </p:pic>
      <p:sp>
        <p:nvSpPr>
          <p:cNvPr id="2" name="Google Shape;271;p1">
            <a:extLst>
              <a:ext uri="{FF2B5EF4-FFF2-40B4-BE49-F238E27FC236}">
                <a16:creationId xmlns:a16="http://schemas.microsoft.com/office/drawing/2014/main" id="{05F49D26-8737-9047-8A7C-51A94EB4C574}"/>
              </a:ext>
            </a:extLst>
          </p:cNvPr>
          <p:cNvSpPr txBox="1"/>
          <p:nvPr/>
        </p:nvSpPr>
        <p:spPr>
          <a:xfrm>
            <a:off x="10115349" y="1294844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0D383D7-800E-ECAC-8ABA-2627CB6A5C4B}"/>
              </a:ext>
            </a:extLst>
          </p:cNvPr>
          <p:cNvSpPr txBox="1"/>
          <p:nvPr/>
        </p:nvSpPr>
        <p:spPr>
          <a:xfrm>
            <a:off x="430306" y="322729"/>
            <a:ext cx="6911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Control de proveedores externos en ISO 9001:15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0348DF04-AB04-3399-8566-82717060A977}"/>
              </a:ext>
            </a:extLst>
          </p:cNvPr>
          <p:cNvSpPr/>
          <p:nvPr/>
        </p:nvSpPr>
        <p:spPr>
          <a:xfrm>
            <a:off x="363110" y="3695481"/>
            <a:ext cx="5248795" cy="2400519"/>
          </a:xfrm>
          <a:prstGeom prst="roundRect">
            <a:avLst/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r>
              <a:rPr lang="es-AR" dirty="0"/>
              <a:t>Según la ISO 9001, la organización debe determinar y aplicar criterios para la selección, evaluación, supervisión del rendimiento, y la reevaluación de proveedores externos, en función de su capacidad de proporcionar productos y servicios de acuerdo a las necesidades.</a:t>
            </a:r>
          </a:p>
        </p:txBody>
      </p:sp>
      <p:graphicFrame>
        <p:nvGraphicFramePr>
          <p:cNvPr id="10" name="Diagrama 9">
            <a:extLst>
              <a:ext uri="{FF2B5EF4-FFF2-40B4-BE49-F238E27FC236}">
                <a16:creationId xmlns:a16="http://schemas.microsoft.com/office/drawing/2014/main" id="{4E438C46-F3AF-A6CA-689D-1F286F1182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1990228"/>
              </p:ext>
            </p:extLst>
          </p:nvPr>
        </p:nvGraphicFramePr>
        <p:xfrm>
          <a:off x="7839246" y="3286408"/>
          <a:ext cx="3890761" cy="2819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9787B81-C7DF-412B-A405-EF4454012D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445A0D-0599-F509-8A92-A5BD279F1E7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/>
          <a:stretch/>
        </p:blipFill>
        <p:spPr>
          <a:xfrm>
            <a:off x="20" y="-1"/>
            <a:ext cx="12191980" cy="6858000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30281FF-2C5C-6527-AC20-520DA51A4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err="1"/>
              <a:t>Ejemplo</a:t>
            </a:r>
            <a:r>
              <a:rPr lang="en-US"/>
              <a:t>: </a:t>
            </a:r>
            <a:r>
              <a:rPr lang="en-US" err="1"/>
              <a:t>Propuesta</a:t>
            </a:r>
            <a:r>
              <a:rPr lang="en-US"/>
              <a:t> de valor de </a:t>
            </a:r>
            <a:r>
              <a:rPr lang="en-US" err="1"/>
              <a:t>aerolínea</a:t>
            </a:r>
            <a:endParaRPr lang="en-US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E744E6B-6C73-703E-F353-5AD42E040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1954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Proveedor</a:t>
            </a:r>
            <a:r>
              <a:rPr lang="en-US" dirty="0"/>
              <a:t> de </a:t>
            </a:r>
            <a:r>
              <a:rPr lang="en-US" dirty="0" err="1"/>
              <a:t>servicio</a:t>
            </a:r>
            <a:r>
              <a:rPr lang="en-US" dirty="0"/>
              <a:t> de </a:t>
            </a:r>
            <a:r>
              <a:rPr lang="en-US" dirty="0" err="1"/>
              <a:t>equipaje</a:t>
            </a:r>
            <a:endParaRPr lang="en-US" dirty="0"/>
          </a:p>
          <a:p>
            <a:r>
              <a:rPr lang="en-US" dirty="0" err="1"/>
              <a:t>Servicio</a:t>
            </a:r>
            <a:r>
              <a:rPr lang="en-US" dirty="0"/>
              <a:t> de </a:t>
            </a:r>
            <a:r>
              <a:rPr lang="en-US" dirty="0" err="1"/>
              <a:t>mangas</a:t>
            </a:r>
            <a:endParaRPr lang="en-US" dirty="0"/>
          </a:p>
          <a:p>
            <a:r>
              <a:rPr lang="en-US" dirty="0" err="1"/>
              <a:t>Servicio</a:t>
            </a:r>
            <a:r>
              <a:rPr lang="en-US" dirty="0"/>
              <a:t> de </a:t>
            </a:r>
            <a:r>
              <a:rPr lang="en-US" dirty="0" err="1"/>
              <a:t>limpieza</a:t>
            </a:r>
            <a:endParaRPr lang="en-US" dirty="0"/>
          </a:p>
          <a:p>
            <a:r>
              <a:rPr lang="en-US" dirty="0" err="1"/>
              <a:t>Viandas</a:t>
            </a:r>
            <a:endParaRPr lang="en-US" dirty="0"/>
          </a:p>
          <a:p>
            <a:r>
              <a:rPr lang="en-US" dirty="0" err="1"/>
              <a:t>Proveedor</a:t>
            </a:r>
            <a:r>
              <a:rPr lang="en-US" dirty="0"/>
              <a:t> de combustible</a:t>
            </a:r>
          </a:p>
          <a:p>
            <a:r>
              <a:rPr lang="en-US" dirty="0" err="1"/>
              <a:t>Revisión</a:t>
            </a:r>
            <a:r>
              <a:rPr lang="en-US" dirty="0"/>
              <a:t> </a:t>
            </a:r>
            <a:r>
              <a:rPr lang="en-US" dirty="0" err="1"/>
              <a:t>técnica</a:t>
            </a:r>
            <a:r>
              <a:rPr lang="en-US" dirty="0"/>
              <a:t>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B8AC64-31DE-814C-D1AC-A70E9BECCBC2}"/>
              </a:ext>
            </a:extLst>
          </p:cNvPr>
          <p:cNvSpPr txBox="1"/>
          <p:nvPr/>
        </p:nvSpPr>
        <p:spPr>
          <a:xfrm>
            <a:off x="7646829" y="2342922"/>
            <a:ext cx="249127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AR" dirty="0"/>
              <a:t>PUNTUALIDAD DEL SERVICIO</a:t>
            </a:r>
          </a:p>
        </p:txBody>
      </p:sp>
    </p:spTree>
    <p:extLst>
      <p:ext uri="{BB962C8B-B14F-4D97-AF65-F5344CB8AC3E}">
        <p14:creationId xmlns:p14="http://schemas.microsoft.com/office/powerpoint/2010/main" val="828621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7E430-EF1C-EA06-C6E2-58CB5DB94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sz="3200" dirty="0"/>
              <a:t>Criterio 8.4: Control de procesos, productos y servicios suministrados externamente</a:t>
            </a:r>
          </a:p>
        </p:txBody>
      </p:sp>
      <p:graphicFrame>
        <p:nvGraphicFramePr>
          <p:cNvPr id="7" name="Marcador de contenido 2">
            <a:extLst>
              <a:ext uri="{FF2B5EF4-FFF2-40B4-BE49-F238E27FC236}">
                <a16:creationId xmlns:a16="http://schemas.microsoft.com/office/drawing/2014/main" id="{FAC3D170-C9B3-7D53-7747-D38592F06C7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35601331"/>
              </p:ext>
            </p:extLst>
          </p:nvPr>
        </p:nvGraphicFramePr>
        <p:xfrm>
          <a:off x="1103312" y="2060575"/>
          <a:ext cx="4396339" cy="4195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4AB2E51-A569-EB46-163C-4D7BE559A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4493" y="1927412"/>
            <a:ext cx="5273483" cy="4545106"/>
          </a:xfrm>
        </p:spPr>
        <p:txBody>
          <a:bodyPr>
            <a:normAutofit/>
          </a:bodyPr>
          <a:lstStyle/>
          <a:p>
            <a:pPr algn="just"/>
            <a:r>
              <a:rPr lang="es-AR" dirty="0"/>
              <a:t>Los requisitos dependen de cada organización y deben ser adecuados antes de comunicarlo al proveedor</a:t>
            </a:r>
          </a:p>
          <a:p>
            <a:r>
              <a:rPr lang="es-AR" dirty="0"/>
              <a:t>Ejemplo: Requisitos técnicos de productos</a:t>
            </a:r>
          </a:p>
          <a:p>
            <a:pPr lvl="1"/>
            <a:r>
              <a:rPr lang="es-AR" dirty="0"/>
              <a:t>Pureza</a:t>
            </a:r>
          </a:p>
          <a:p>
            <a:pPr lvl="1"/>
            <a:r>
              <a:rPr lang="es-AR" dirty="0"/>
              <a:t>Concentración</a:t>
            </a:r>
          </a:p>
          <a:p>
            <a:pPr lvl="1"/>
            <a:r>
              <a:rPr lang="es-AR" dirty="0"/>
              <a:t>Trazabilidad</a:t>
            </a:r>
          </a:p>
          <a:p>
            <a:pPr lvl="1"/>
            <a:r>
              <a:rPr lang="es-AR" dirty="0"/>
              <a:t>Fechas de vencimiento</a:t>
            </a:r>
          </a:p>
          <a:p>
            <a:r>
              <a:rPr lang="es-AR" dirty="0"/>
              <a:t>Requisitos de servicios</a:t>
            </a:r>
          </a:p>
          <a:p>
            <a:pPr lvl="1"/>
            <a:r>
              <a:rPr lang="es-AR" dirty="0"/>
              <a:t>Asistencia técnica</a:t>
            </a:r>
          </a:p>
          <a:p>
            <a:pPr lvl="1"/>
            <a:r>
              <a:rPr lang="es-AR" dirty="0"/>
              <a:t>Competencias técnicas</a:t>
            </a:r>
          </a:p>
          <a:p>
            <a:pPr lvl="1"/>
            <a:r>
              <a:rPr lang="es-AR" dirty="0"/>
              <a:t>Certificados de calibración trazables</a:t>
            </a:r>
          </a:p>
        </p:txBody>
      </p: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77AA581A-CB99-C9B3-519C-CC23087447FE}"/>
              </a:ext>
            </a:extLst>
          </p:cNvPr>
          <p:cNvSpPr/>
          <p:nvPr/>
        </p:nvSpPr>
        <p:spPr>
          <a:xfrm>
            <a:off x="2939143" y="3303037"/>
            <a:ext cx="709126" cy="54117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9230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DE8B794-2D6F-67E7-02C0-53ADB7AC75D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AR" sz="1800" kern="1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productos y servicios de proveedores externos que están destinados a incorporarse dentro de los propios productos y servicios de la organización.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s-A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roductos y servicios  que son proporcionados directamente a los clientes por proveedores externos en nombre de la organización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AR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proceso, o una parte de un proceso, es proporcionado por un proveedor externo como resultado de una decisión de la organización</a:t>
            </a:r>
            <a:endParaRPr lang="es-AR" dirty="0"/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:a16="http://schemas.microsoft.com/office/drawing/2014/main" id="{988C8AF0-BCA8-86AF-CAC7-4B9EB0A997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8652151"/>
              </p:ext>
            </p:extLst>
          </p:nvPr>
        </p:nvGraphicFramePr>
        <p:xfrm>
          <a:off x="6692900" y="2205037"/>
          <a:ext cx="4395788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1799B759-2679-6480-0842-070CAF6B9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</p:spPr>
        <p:txBody>
          <a:bodyPr/>
          <a:lstStyle/>
          <a:p>
            <a:r>
              <a:rPr lang="es-AR" sz="3200"/>
              <a:t>Controlar todo? </a:t>
            </a:r>
            <a:br>
              <a:rPr lang="es-AR" sz="3200"/>
            </a:br>
            <a:r>
              <a:rPr lang="es-AR" sz="3200"/>
              <a:t>Que controlar?</a:t>
            </a:r>
            <a:endParaRPr lang="es-AR" sz="3200" dirty="0"/>
          </a:p>
        </p:txBody>
      </p:sp>
      <p:pic>
        <p:nvPicPr>
          <p:cNvPr id="7" name="Imagen 6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7F44DB-0A36-58CA-63F3-B615537AB2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9019" y="244476"/>
            <a:ext cx="661444" cy="836028"/>
          </a:xfrm>
          <a:prstGeom prst="rect">
            <a:avLst/>
          </a:prstGeom>
        </p:spPr>
      </p:pic>
      <p:sp>
        <p:nvSpPr>
          <p:cNvPr id="9" name="Google Shape;271;p1">
            <a:extLst>
              <a:ext uri="{FF2B5EF4-FFF2-40B4-BE49-F238E27FC236}">
                <a16:creationId xmlns:a16="http://schemas.microsoft.com/office/drawing/2014/main" id="{4BD18B5C-3583-6E49-A9C5-43F58DE96A44}"/>
              </a:ext>
            </a:extLst>
          </p:cNvPr>
          <p:cNvSpPr txBox="1"/>
          <p:nvPr/>
        </p:nvSpPr>
        <p:spPr>
          <a:xfrm>
            <a:off x="10050463" y="289451"/>
            <a:ext cx="1521427" cy="530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UNCUYO - FI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050" dirty="0">
                <a:solidFill>
                  <a:schemeClr val="lt1"/>
                </a:solidFill>
                <a:latin typeface="Agency FB" panose="020B0503020202020204" pitchFamily="34" charset="0"/>
                <a:sym typeface="Century Gothic"/>
              </a:rPr>
              <a:t>Cátedra Gestión de Calidad</a:t>
            </a:r>
            <a:endParaRPr lang="es-AR" sz="1050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50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1B8F9CB-890B-4CB8-B503-188A763E2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A632AB4-3837-4FD0-8B62-0A18B573F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C393B4A7-6ABF-423D-A762-3CDB4897A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CD2319A-6FA9-4EFB-9EDF-730446742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D1692A93-3514-4486-8B67-CCA4E0259B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1AD250C-F2EA-449F-9B14-DF5BB674C5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3710991-3830-FAB1-F6B8-786EC3CC8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>
                <a:solidFill>
                  <a:srgbClr val="EBEBEB"/>
                </a:solidFill>
              </a:rPr>
              <a:t>Criterios para la evaluación, selección, seguimiento del desempeño y reevaluación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AR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es-AR"/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D38426B1-8F3B-D995-1997-87657106C7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46711630"/>
              </p:ext>
            </p:extLst>
          </p:nvPr>
        </p:nvGraphicFramePr>
        <p:xfrm>
          <a:off x="1371600" y="2502331"/>
          <a:ext cx="9423918" cy="249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3F2DFC82-9F96-C720-D3C3-5C62C5E495B8}"/>
              </a:ext>
            </a:extLst>
          </p:cNvPr>
          <p:cNvSpPr txBox="1"/>
          <p:nvPr/>
        </p:nvSpPr>
        <p:spPr>
          <a:xfrm>
            <a:off x="3540898" y="4655281"/>
            <a:ext cx="4306907" cy="75713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65760">
              <a:spcAft>
                <a:spcPts val="600"/>
              </a:spcAft>
            </a:pPr>
            <a:r>
              <a:rPr lang="es-AR" sz="144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Basado en la capacidad para proporcionar procesos, productos y servicios de acuerdo con los requisitos</a:t>
            </a:r>
            <a:endParaRPr lang="es-AR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8025F5-BDA6-B21E-1825-25486D1E3C1B}"/>
              </a:ext>
            </a:extLst>
          </p:cNvPr>
          <p:cNvSpPr txBox="1"/>
          <p:nvPr/>
        </p:nvSpPr>
        <p:spPr>
          <a:xfrm>
            <a:off x="2037160" y="5916818"/>
            <a:ext cx="8185254" cy="31393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defTabSz="365760">
              <a:spcAft>
                <a:spcPts val="600"/>
              </a:spcAft>
            </a:pPr>
            <a:r>
              <a:rPr lang="es-AR" sz="1440" kern="1200">
                <a:solidFill>
                  <a:schemeClr val="dk1"/>
                </a:solidFill>
                <a:latin typeface="+mn-lt"/>
                <a:ea typeface="+mn-ea"/>
                <a:cs typeface="+mn-cs"/>
              </a:rPr>
              <a:t>La evaluación constante permite optimizar gastos y prevenir riesgos asociados a terceros</a:t>
            </a:r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6005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6885</TotalTime>
  <Words>618</Words>
  <Application>Microsoft Office PowerPoint</Application>
  <PresentationFormat>Panorámica</PresentationFormat>
  <Paragraphs>108</Paragraphs>
  <Slides>12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0" baseType="lpstr">
      <vt:lpstr>Agency FB</vt:lpstr>
      <vt:lpstr>Aptos Narrow</vt:lpstr>
      <vt:lpstr>Arial</vt:lpstr>
      <vt:lpstr>Calibri</vt:lpstr>
      <vt:lpstr>Century Gothic</vt:lpstr>
      <vt:lpstr>Wingdings</vt:lpstr>
      <vt:lpstr>Wingdings 3</vt:lpstr>
      <vt:lpstr>Ion</vt:lpstr>
      <vt:lpstr>Gestión de Proveedores</vt:lpstr>
      <vt:lpstr> Proveedor </vt:lpstr>
      <vt:lpstr>Entorno</vt:lpstr>
      <vt:lpstr>Clasificación de proveedores</vt:lpstr>
      <vt:lpstr>Presentación de PowerPoint</vt:lpstr>
      <vt:lpstr>Ejemplo: Propuesta de valor de aerolínea</vt:lpstr>
      <vt:lpstr>Criterio 8.4: Control de procesos, productos y servicios suministrados externamente</vt:lpstr>
      <vt:lpstr>Controlar todo?  Que controlar?</vt:lpstr>
      <vt:lpstr>Criterios para la evaluación, selección, seguimiento del desempeño y reevaluación </vt:lpstr>
      <vt:lpstr>Criterios para la evaluación y selección de proveedores </vt:lpstr>
      <vt:lpstr>Criterios para la evaluación, selección de proveedores </vt:lpstr>
      <vt:lpstr>Conclusiones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Perazzo</dc:creator>
  <cp:lastModifiedBy>Fabrizio Perazzo</cp:lastModifiedBy>
  <cp:revision>95</cp:revision>
  <dcterms:created xsi:type="dcterms:W3CDTF">2023-06-05T22:19:22Z</dcterms:created>
  <dcterms:modified xsi:type="dcterms:W3CDTF">2023-10-04T05:11:13Z</dcterms:modified>
</cp:coreProperties>
</file>