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97915-7DCA-9B26-7CA9-673C7DA24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4434BB-BA1C-A81C-FE5A-2497D3843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8AD2EB-BADE-7238-537D-8E5D5C9CB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40D9CA-10D2-B529-9582-4319618AB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0DDE84-0DD0-74E3-A48F-E024D162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908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FC0452-3432-EDB5-7376-935997661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7B74F2-92A8-AB7A-6612-46FD3D153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912F13-8822-7E37-3EC2-CF1BDFBF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2A289E-7BC1-E730-A435-0396DDC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B8296B-DDCA-E772-DF43-CCF134DF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61224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5F5044-3E73-2B69-5506-FD76899269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83749D-A811-31EB-28DC-AC506B169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0FD271-44CD-0F29-B606-F32C0B84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E77E3B-1509-AF97-1BE4-3E7013F55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491354-E493-564B-1413-FDD3A0F04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704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F4F4B9-6208-3F9F-CCD1-23330FD5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0A91C3-4898-F891-1A3F-FACA528CB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A6B369-810B-C6A5-8587-63E7E317D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F71F93-359A-9004-14D1-64B6EF83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B5A124-866A-461B-66A9-3A622A134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5664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57F615-73ED-4264-A471-43E0F7BB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130177-57E3-A672-F35D-DB84B4B94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25FBF4-A286-07E1-2425-A932CD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E6C3E4-BBF2-CF41-BA4C-40B018E87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FE9C64-6AA3-3B1E-63C4-982FD10C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0899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460D51-E181-D62B-4DE4-27C25D78E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21828B-BD06-5339-F630-21021FD88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669E87-057E-ACFA-9484-2584BA1A0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1CE75E-0F59-4801-51F8-5CECFC09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26657F-F76A-497B-6282-2485FE33C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F5D6E9-E8D4-CFD1-E80A-C3FBB568F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9280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6FFD91-CC23-E9B6-CEFA-98C818236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3B2969-27D0-8FB7-184D-A2EC55887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F3EAF4-C52F-EBC0-4FEC-786AC6464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2663A99-2447-E825-3915-2D927A7E4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C37AF46-C543-152B-837A-9A307A437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016F5D6-B813-CFA9-10A9-1D4977BC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BDD771C-6853-8EDB-429C-F0CB5C464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0FD5250-B67C-4A18-66AF-EFFE3EDC7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841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F954FB-7B25-15A6-4569-9063054A8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429E421-5BC0-E5D8-851C-10A1D83E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5900874-BBD6-1970-A2E0-7B595D2A6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9688B12-EB83-DAEF-6D7D-EEEFE398F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14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5FD9B0A-F5E2-2B72-CA6E-C25E632F9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26DF443-1776-EF79-F3F1-FA1C4BAB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5E1E33-FB66-78E2-A616-86B64E15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8968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4F978-540A-E436-5B26-3DFB11D2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30B5D5-E095-27EE-726C-5B6C2BFC8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974E7F-0497-59DE-3290-6844E6D27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E9DA53-54D1-A3B9-3B6A-EF37E108E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CAA3A2-D0EC-93CB-7248-7A35E5BE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5D5937-0695-BDCF-155A-FAE887F8D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207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CD81E7-4C48-8F7E-6E8B-07B987332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E8D4EF1-0EC3-E4A0-658B-CCCA06167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4279E82-FD8E-7CA8-27CB-B7F264E86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9BAFB4-447E-DEFE-C93E-9711C6B86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74E8B0-8FA5-E478-6BE5-91CD77E77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FE87AE-FE21-039E-5D51-6284B401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204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29E42A5-9A4E-3722-4DB2-39BCCD64C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405D74-C1F2-B9F6-D0BD-B1BD47414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1CEEF-528B-BB5D-18AB-9CF8D01236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EE254-4C51-45A1-9B1B-48EA608E44B1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F1D751-3CE6-C72A-967F-10029BED8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030547-608A-FB0A-7E16-A44FC7193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DA393-55B5-4A1C-9A03-FE34268D74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082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media" Target="../media/media4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37675-D5F0-C4ED-798E-F5B106D7F1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E57272-6C80-C189-F022-7681A75570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CE02BD3-4CB2-91E2-8BD5-B547191EA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41" y="2436845"/>
            <a:ext cx="10947918" cy="19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12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C408112-AC91-0670-3780-97B39B5C3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05" y="226367"/>
            <a:ext cx="5735550" cy="5746730"/>
          </a:xfrm>
          <a:prstGeom prst="rect">
            <a:avLst/>
          </a:prstGeom>
          <a:noFill/>
          <a:ln w="2857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1A_1.11.mp3">
            <a:hlinkClick r:id="" action="ppaction://media"/>
            <a:extLst>
              <a:ext uri="{FF2B5EF4-FFF2-40B4-BE49-F238E27FC236}">
                <a16:creationId xmlns:a16="http://schemas.microsoft.com/office/drawing/2014/main" id="{DDC0A0A7-EF19-192C-3F14-2A24780D28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2264" y="2204864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52AFE4-B40B-EE9D-36F7-D9ABA2C9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5" y="5235677"/>
            <a:ext cx="5847585" cy="133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30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43306-ADC6-7C05-48D3-8407DAF4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LISTENING</a:t>
            </a:r>
            <a:r>
              <a:rPr lang="es-AR" dirty="0"/>
              <a:t> AND </a:t>
            </a:r>
            <a:r>
              <a:rPr lang="es-AR" b="1" dirty="0"/>
              <a:t>SPEAKING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29E31B5-2138-FA9C-6867-B014086CFD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64" y="1362269"/>
            <a:ext cx="4198777" cy="5355772"/>
          </a:xfrm>
        </p:spPr>
      </p:pic>
      <p:pic>
        <p:nvPicPr>
          <p:cNvPr id="9" name="EF4e_ElemSB_1.2">
            <a:hlinkClick r:id="" action="ppaction://media"/>
            <a:extLst>
              <a:ext uri="{FF2B5EF4-FFF2-40B4-BE49-F238E27FC236}">
                <a16:creationId xmlns:a16="http://schemas.microsoft.com/office/drawing/2014/main" id="{71629944-80BD-01E0-5B11-843DF77E82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10800000">
            <a:off x="9604002" y="10279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5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68553A8-962F-7549-1D67-5306340AD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261" y="121298"/>
            <a:ext cx="4306287" cy="663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1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6A4CD23-DCC0-4721-38FA-0D1810497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5" y="116633"/>
            <a:ext cx="5378209" cy="6456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61A30EC-F0A8-0870-9A26-D89AD3B32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59" y="5427406"/>
            <a:ext cx="6391493" cy="130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78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AF68001-ACDD-ECF8-F53C-EE8902188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04" y="548679"/>
            <a:ext cx="6483796" cy="302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FAE46-3A1E-0BA6-5CFE-142959D83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04" y="4021947"/>
            <a:ext cx="6483796" cy="207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A_1.4.mp3">
            <a:hlinkClick r:id="" action="ppaction://media"/>
            <a:extLst>
              <a:ext uri="{FF2B5EF4-FFF2-40B4-BE49-F238E27FC236}">
                <a16:creationId xmlns:a16="http://schemas.microsoft.com/office/drawing/2014/main" id="{12F11847-CDD7-07CC-4B83-A0291D466B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441" y="5489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D6B09CB-E846-E8BB-642A-3EEB1C5A1D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102" y="0"/>
            <a:ext cx="2931795" cy="6858000"/>
          </a:xfrm>
          <a:prstGeom prst="rect">
            <a:avLst/>
          </a:prstGeom>
        </p:spPr>
      </p:pic>
      <p:pic>
        <p:nvPicPr>
          <p:cNvPr id="4" name="EF4e_ElemSB_1.10">
            <a:hlinkClick r:id="" action="ppaction://media"/>
            <a:extLst>
              <a:ext uri="{FF2B5EF4-FFF2-40B4-BE49-F238E27FC236}">
                <a16:creationId xmlns:a16="http://schemas.microsoft.com/office/drawing/2014/main" id="{25016E28-0742-7A15-1407-129510284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01215" y="879864"/>
            <a:ext cx="487363" cy="487363"/>
          </a:xfrm>
          <a:prstGeom prst="rect">
            <a:avLst/>
          </a:prstGeom>
        </p:spPr>
      </p:pic>
      <p:pic>
        <p:nvPicPr>
          <p:cNvPr id="5" name="EF4e_ElemSB_1.14">
            <a:hlinkClick r:id="" action="ppaction://media"/>
            <a:extLst>
              <a:ext uri="{FF2B5EF4-FFF2-40B4-BE49-F238E27FC236}">
                <a16:creationId xmlns:a16="http://schemas.microsoft.com/office/drawing/2014/main" id="{3320B185-3124-2DC0-89D0-4A61B9F01B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30757" y="2717995"/>
            <a:ext cx="487363" cy="487363"/>
          </a:xfrm>
          <a:prstGeom prst="rect">
            <a:avLst/>
          </a:prstGeom>
        </p:spPr>
      </p:pic>
      <p:pic>
        <p:nvPicPr>
          <p:cNvPr id="6" name="EF4e_ElemSB_1.15">
            <a:hlinkClick r:id="" action="ppaction://media"/>
            <a:extLst>
              <a:ext uri="{FF2B5EF4-FFF2-40B4-BE49-F238E27FC236}">
                <a16:creationId xmlns:a16="http://schemas.microsoft.com/office/drawing/2014/main" id="{CBCDA89E-E32C-5968-09C0-1B442966DF2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30756" y="41294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3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34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35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4C5635A-294D-97DC-AD86-19A652188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16" y="529466"/>
            <a:ext cx="9925825" cy="5799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4C24B40-7EFD-A7F3-AD23-C2DA8EFBB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189" y="1640536"/>
            <a:ext cx="4372585" cy="981212"/>
          </a:xfrm>
          <a:prstGeom prst="rect">
            <a:avLst/>
          </a:prstGeom>
          <a:ln w="28575">
            <a:solidFill>
              <a:srgbClr val="FF00FF"/>
            </a:solidFill>
          </a:ln>
        </p:spPr>
      </p:pic>
    </p:spTree>
    <p:extLst>
      <p:ext uri="{BB962C8B-B14F-4D97-AF65-F5344CB8AC3E}">
        <p14:creationId xmlns:p14="http://schemas.microsoft.com/office/powerpoint/2010/main" val="6744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6F59220-536C-52F8-67BE-FC2EC04AC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7" y="354093"/>
            <a:ext cx="5798214" cy="448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1A_1.10.mp3">
            <a:hlinkClick r:id="" action="ppaction://media"/>
            <a:extLst>
              <a:ext uri="{FF2B5EF4-FFF2-40B4-BE49-F238E27FC236}">
                <a16:creationId xmlns:a16="http://schemas.microsoft.com/office/drawing/2014/main" id="{7F36D491-01A6-D606-181A-43BA56C6B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48328" y="60392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59BD6D-4D07-7947-521F-77E31610A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16" y="2799184"/>
            <a:ext cx="6160449" cy="3457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557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67EED43-C9CC-EF67-309C-9FFDECC2C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921" y="571612"/>
            <a:ext cx="4930840" cy="571477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16A9238-BCAF-2790-2CCE-5431FFC72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976" y="571612"/>
            <a:ext cx="3629532" cy="31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673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</Words>
  <Application>Microsoft Office PowerPoint</Application>
  <PresentationFormat>Panorámica</PresentationFormat>
  <Paragraphs>1</Paragraphs>
  <Slides>10</Slides>
  <Notes>0</Notes>
  <HiddenSlides>0</HiddenSlides>
  <MMClips>7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LISTENING AND SPEAKING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1A  Welcome to the class</dc:title>
  <dc:creator>Andrea</dc:creator>
  <cp:lastModifiedBy>Andrea</cp:lastModifiedBy>
  <cp:revision>2</cp:revision>
  <dcterms:created xsi:type="dcterms:W3CDTF">2025-02-21T15:36:53Z</dcterms:created>
  <dcterms:modified xsi:type="dcterms:W3CDTF">2025-02-21T16:50:06Z</dcterms:modified>
</cp:coreProperties>
</file>