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17" r:id="rId2"/>
    <p:sldId id="718" r:id="rId3"/>
    <p:sldId id="719" r:id="rId4"/>
    <p:sldId id="720" r:id="rId5"/>
    <p:sldId id="721" r:id="rId6"/>
    <p:sldId id="722" r:id="rId7"/>
    <p:sldId id="723" r:id="rId8"/>
    <p:sldId id="724" r:id="rId9"/>
    <p:sldId id="725" r:id="rId10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0AC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46EA7CD-BFAB-4D1D-AAE8-D7CA2FD9A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E8B3345E-E969-431E-AE64-014BA9B730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2F519AE-2357-4285-B33A-A50FD442A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29/5/2025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61A81531-DABB-4FF7-BDA6-23533D245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4D4E2DF-0B61-486E-8477-332713847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73166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95CE5AB-C4ED-4F14-AD94-D47EC75C3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EAEC0177-2C4C-4B91-8814-093B65C97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41D293D-79F1-4623-94A1-AA8DD6383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29/5/2025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24E566F-F4F5-45B6-9505-269C2831F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F3E56BD-88B4-4ECC-95DB-C9393CD7E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0962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11C2E1CE-B69D-4113-9141-310EF3FD8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D9BE9841-371C-432E-A107-35B4076023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E3D0D78-DE6A-4930-B672-47315E448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29/5/2025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A4C4D4D-F76B-4AFA-B621-9AA287B82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86E82A2-5921-4017-998E-8B78C51BD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245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EF87A40-BDE8-4315-8BC2-42B172802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8715FFB-87BA-4E3E-835E-7CB2EFB6D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7D8F0D9-63EE-477A-A8D7-0EAD21716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29/5/2025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B141ADC-678E-482B-B8D0-BB479A36C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F32494E-A35C-44C9-8A54-C2FB84D4C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0882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89BE5D9-EA0F-460E-9BD0-0D4851162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52339EED-106B-4283-9EB1-B60ED47D1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3943F9F-3744-45CD-89CB-DBE8E9CC6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29/5/2025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8F0BEB1-3D97-47A3-B62F-B658AE82B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AB8CFA7-1C6D-4EC3-85C9-6C168AA3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92760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12525F2-9EA5-4809-8BF9-8F07C0DCC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1F19A7D-44E4-48FE-AC49-867A0307C8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51DB41DB-4681-4FE1-9C9C-4B0C7549C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68B11021-B6CD-4E39-B7F2-E719D856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29/5/2025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97D981B8-C8F9-4CA6-BE51-0DC70436A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8CA2EEDD-9159-49A5-BB23-7A92DA272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48356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E4DFA88-7D61-4B04-AC5B-149238F44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FEAC91D3-9F4C-4122-851F-B068E5E29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600F3A6-A77B-4F0C-9C45-50751D8C5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CD90B664-9E59-4A8C-BF4D-DA47E02CB2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DE833550-A2BE-4C1B-87FB-D86739B8AF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61D47751-977E-4ABA-85C4-A680EE267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29/5/2025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CA922137-F7F3-4A81-BDC9-3B1EA4911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16B4A516-08E5-4E40-ABE7-483723CDC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2589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F672BA8-C4AF-4F89-BCC5-115C4A42C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062FAF6C-6E1C-4830-B1D3-6B768526C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29/5/2025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F0639D46-C038-4091-9794-A716789A0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9DBB8542-B82E-443F-B191-832E2F4EF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5810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3610610D-55E7-4056-85FE-4C7E59076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29/5/2025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9848330D-49C4-44CE-A377-15563D8A8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7D578E54-5B55-4A5B-B743-FAB5DE6D5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6413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E6828C6-F180-430C-B513-B9EEA9CA4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254F4E8-AFAD-4E43-9951-AD27EE88E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FA6FEC73-37BB-4DFA-B9ED-4F0F0F113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B3D7563-7BD0-44B7-A62F-34798489C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29/5/2025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C758BFEF-55A3-4B69-AB4C-3D40582DC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A86F8EF-709E-40F6-A296-83B89C7A5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54984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5534A49-CDA6-4569-AC4F-27B51ABE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1656E11D-01D2-415D-B7D1-D730D05134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A9A84DD-3B56-40E3-AF9A-66F94E887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527D257-0445-4104-9C0B-9073B2876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29/5/2025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6AB6A1D-F4C6-49B7-BEA8-4997C7BBF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3E7A46A-FEB6-45BF-B001-6A3162F2A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7527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44FF5EFD-7FDE-425F-BDAE-A7CC63BC6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ACA9042E-2195-43B6-8922-FF5992EBD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A069077-2840-4ED9-8864-AF0E78CF6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07A22-558F-456C-BBCC-AF301DEA31C8}" type="datetimeFigureOut">
              <a:rPr lang="es-AR" smtClean="0"/>
              <a:t>29/5/2025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FE64BECF-7CB5-4F42-90FC-9EA1D9E2F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24B2959-A8DB-4229-87B1-066E5E907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850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35" y="338117"/>
            <a:ext cx="10688053" cy="1834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314" y="2590800"/>
            <a:ext cx="4724902" cy="2907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459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807" y="1854615"/>
            <a:ext cx="8298843" cy="2496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808" y="4549131"/>
            <a:ext cx="8298842" cy="200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660" y="209548"/>
            <a:ext cx="4826088" cy="1645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2 Conector recto"/>
          <p:cNvCxnSpPr/>
          <p:nvPr/>
        </p:nvCxnSpPr>
        <p:spPr>
          <a:xfrm>
            <a:off x="3469134" y="2707105"/>
            <a:ext cx="360543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>
            <a:off x="7952903" y="2281990"/>
            <a:ext cx="22378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3469134" y="3922295"/>
            <a:ext cx="30158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6079987" y="4872789"/>
            <a:ext cx="33648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7478216" y="5281863"/>
            <a:ext cx="333817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5346061" y="6075947"/>
            <a:ext cx="3160265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3205704" y="5698958"/>
            <a:ext cx="2666971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2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15" y="332122"/>
            <a:ext cx="8629694" cy="3181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7.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81147" y="573506"/>
            <a:ext cx="609600" cy="60960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15" y="3832309"/>
            <a:ext cx="70485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15" y="4216066"/>
            <a:ext cx="73247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15" y="4828424"/>
            <a:ext cx="326707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6 Conector recto"/>
          <p:cNvCxnSpPr>
            <a:stCxn id="3075" idx="2"/>
          </p:cNvCxnSpPr>
          <p:nvPr/>
        </p:nvCxnSpPr>
        <p:spPr>
          <a:xfrm>
            <a:off x="3949365" y="4108534"/>
            <a:ext cx="35242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5715059" y="4463716"/>
            <a:ext cx="22378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>
            <a:endCxn id="3076" idx="2"/>
          </p:cNvCxnSpPr>
          <p:nvPr/>
        </p:nvCxnSpPr>
        <p:spPr>
          <a:xfrm>
            <a:off x="1034745" y="4711366"/>
            <a:ext cx="305273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1155061" y="5093621"/>
            <a:ext cx="24183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92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747" y="235870"/>
            <a:ext cx="8304506" cy="3080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747" y="3355638"/>
            <a:ext cx="47910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747" y="4117307"/>
            <a:ext cx="44577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612" y="3355638"/>
            <a:ext cx="44196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608" y="5060282"/>
            <a:ext cx="436245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7.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23358" y="453190"/>
            <a:ext cx="609600" cy="609600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9500749" y="5591334"/>
            <a:ext cx="2566925" cy="1015663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Impersonal “</a:t>
            </a:r>
            <a:r>
              <a:rPr lang="es-ES" sz="3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you</a:t>
            </a:r>
            <a:r>
              <a:rPr lang="es-ES" sz="3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”</a:t>
            </a:r>
            <a:endParaRPr lang="es-ES" sz="3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5835608" y="3073818"/>
            <a:ext cx="26105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1170071" y="3316746"/>
            <a:ext cx="18862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1789988" y="3889790"/>
            <a:ext cx="2126582" cy="877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7790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653" y="192505"/>
            <a:ext cx="7964905" cy="635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3870159" y="1909010"/>
            <a:ext cx="2057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>
                <a:solidFill>
                  <a:schemeClr val="accent5">
                    <a:lumMod val="75000"/>
                  </a:schemeClr>
                </a:solidFill>
              </a:rPr>
              <a:t>h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as to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629527" y="2269958"/>
            <a:ext cx="2057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>
                <a:solidFill>
                  <a:schemeClr val="accent5">
                    <a:lumMod val="75000"/>
                  </a:schemeClr>
                </a:solidFill>
              </a:rPr>
              <a:t>h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ave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to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112169" y="2892164"/>
            <a:ext cx="2057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Does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927559" y="2898080"/>
            <a:ext cx="2057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>
                <a:solidFill>
                  <a:schemeClr val="accent5">
                    <a:lumMod val="75000"/>
                  </a:schemeClr>
                </a:solidFill>
              </a:rPr>
              <a:t>h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ave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to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773906" y="3617495"/>
            <a:ext cx="2057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>
                <a:solidFill>
                  <a:schemeClr val="accent5">
                    <a:lumMod val="75000"/>
                  </a:schemeClr>
                </a:solidFill>
              </a:rPr>
              <a:t>h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as to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629527" y="4315326"/>
            <a:ext cx="2057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>
                <a:solidFill>
                  <a:schemeClr val="accent5">
                    <a:lumMod val="75000"/>
                  </a:schemeClr>
                </a:solidFill>
              </a:rPr>
              <a:t>h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ave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to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870159" y="5001127"/>
            <a:ext cx="226594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>
                <a:solidFill>
                  <a:schemeClr val="accent5">
                    <a:lumMod val="75000"/>
                  </a:schemeClr>
                </a:solidFill>
              </a:rPr>
              <a:t>d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oesn’t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have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to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252411" y="5311446"/>
            <a:ext cx="2057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>
                <a:solidFill>
                  <a:schemeClr val="accent5">
                    <a:lumMod val="75000"/>
                  </a:schemeClr>
                </a:solidFill>
              </a:rPr>
              <a:t>h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ave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to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186364" y="5750301"/>
            <a:ext cx="2057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D</a:t>
            </a: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o</a:t>
            </a:r>
            <a:endParaRPr lang="es-MX" sz="2500" i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5566611" y="5750301"/>
            <a:ext cx="2057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>
                <a:solidFill>
                  <a:schemeClr val="accent5">
                    <a:lumMod val="75000"/>
                  </a:schemeClr>
                </a:solidFill>
              </a:rPr>
              <a:t>h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ave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to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274595" y="1499936"/>
            <a:ext cx="1732547" cy="43313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0222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021" y="697831"/>
            <a:ext cx="8367679" cy="5582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 redondeado"/>
          <p:cNvSpPr/>
          <p:nvPr/>
        </p:nvSpPr>
        <p:spPr>
          <a:xfrm>
            <a:off x="2899610" y="2755230"/>
            <a:ext cx="3056021" cy="493296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Rectángulo redondeado"/>
          <p:cNvSpPr/>
          <p:nvPr/>
        </p:nvSpPr>
        <p:spPr>
          <a:xfrm>
            <a:off x="4700337" y="1993231"/>
            <a:ext cx="1892968" cy="49329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 redondeado"/>
          <p:cNvSpPr/>
          <p:nvPr/>
        </p:nvSpPr>
        <p:spPr>
          <a:xfrm>
            <a:off x="5317959" y="3158288"/>
            <a:ext cx="2033336" cy="49329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 redondeado"/>
          <p:cNvSpPr/>
          <p:nvPr/>
        </p:nvSpPr>
        <p:spPr>
          <a:xfrm>
            <a:off x="5787190" y="3651583"/>
            <a:ext cx="3810510" cy="342901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 redondeado"/>
          <p:cNvSpPr/>
          <p:nvPr/>
        </p:nvSpPr>
        <p:spPr>
          <a:xfrm>
            <a:off x="4630153" y="4042612"/>
            <a:ext cx="2033336" cy="49329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 redondeado"/>
          <p:cNvSpPr/>
          <p:nvPr/>
        </p:nvSpPr>
        <p:spPr>
          <a:xfrm>
            <a:off x="2310064" y="4764504"/>
            <a:ext cx="2514600" cy="37298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 redondeado"/>
          <p:cNvSpPr/>
          <p:nvPr/>
        </p:nvSpPr>
        <p:spPr>
          <a:xfrm>
            <a:off x="3922295" y="5257799"/>
            <a:ext cx="2033336" cy="294775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 redondeado"/>
          <p:cNvSpPr/>
          <p:nvPr/>
        </p:nvSpPr>
        <p:spPr>
          <a:xfrm>
            <a:off x="2667001" y="5552575"/>
            <a:ext cx="2033336" cy="49329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6728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67" y="270421"/>
            <a:ext cx="6581525" cy="6105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091" y="751683"/>
            <a:ext cx="5095875" cy="436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092" y="5525253"/>
            <a:ext cx="2562225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806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3" y="500062"/>
            <a:ext cx="5286375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988" y="643940"/>
            <a:ext cx="5998097" cy="472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7" y="5546808"/>
            <a:ext cx="2562225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036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PreintSB_7.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98905" y="2911641"/>
            <a:ext cx="609600" cy="609600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481262" y="313408"/>
            <a:ext cx="11158801" cy="6415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300"/>
              </a:lnSpc>
            </a:pPr>
            <a:r>
              <a:rPr lang="en-GB" sz="2400" b="1" dirty="0"/>
              <a:t>Languages</a:t>
            </a:r>
            <a:endParaRPr lang="es-AR" sz="2400" dirty="0"/>
          </a:p>
          <a:p>
            <a:pPr>
              <a:lnSpc>
                <a:spcPts val="3300"/>
              </a:lnSpc>
            </a:pPr>
            <a:r>
              <a:rPr lang="en-GB" sz="2400" b="1" dirty="0"/>
              <a:t>1</a:t>
            </a:r>
            <a:r>
              <a:rPr lang="en-GB" sz="2400" dirty="0"/>
              <a:t>	Do you think you’re </a:t>
            </a:r>
            <a:r>
              <a:rPr lang="en-GB" sz="2400" b="1" dirty="0">
                <a:solidFill>
                  <a:srgbClr val="FF0000"/>
                </a:solidFill>
              </a:rPr>
              <a:t>good</a:t>
            </a:r>
            <a:r>
              <a:rPr lang="en-GB" sz="2400" dirty="0"/>
              <a:t> </a:t>
            </a:r>
            <a:r>
              <a:rPr lang="en-GB" sz="2400" dirty="0" smtClean="0"/>
              <a:t>_________ </a:t>
            </a:r>
            <a:r>
              <a:rPr lang="en-GB" sz="2400" dirty="0"/>
              <a:t>learning languages?</a:t>
            </a:r>
            <a:endParaRPr lang="es-AR" sz="2400" dirty="0"/>
          </a:p>
          <a:p>
            <a:pPr>
              <a:lnSpc>
                <a:spcPts val="3300"/>
              </a:lnSpc>
            </a:pPr>
            <a:r>
              <a:rPr lang="en-GB" sz="2400" b="1" dirty="0"/>
              <a:t>2</a:t>
            </a:r>
            <a:r>
              <a:rPr lang="en-GB" sz="2400" dirty="0"/>
              <a:t>	Is there anything about learning English that you’re </a:t>
            </a:r>
            <a:r>
              <a:rPr lang="en-GB" sz="2400" b="1" dirty="0">
                <a:solidFill>
                  <a:srgbClr val="FF0000"/>
                </a:solidFill>
              </a:rPr>
              <a:t>bad</a:t>
            </a:r>
            <a:r>
              <a:rPr lang="en-GB" sz="2400" dirty="0"/>
              <a:t> </a:t>
            </a:r>
            <a:r>
              <a:rPr lang="en-GB" sz="2400" dirty="0" smtClean="0"/>
              <a:t>_____? </a:t>
            </a:r>
            <a:endParaRPr lang="es-AR" sz="2400" dirty="0"/>
          </a:p>
          <a:p>
            <a:pPr>
              <a:lnSpc>
                <a:spcPts val="3300"/>
              </a:lnSpc>
            </a:pPr>
            <a:r>
              <a:rPr lang="en-GB" sz="2400" b="1" dirty="0"/>
              <a:t>3</a:t>
            </a:r>
            <a:r>
              <a:rPr lang="en-GB" sz="2400" dirty="0"/>
              <a:t>	Do you think listening to pop music is </a:t>
            </a:r>
            <a:r>
              <a:rPr lang="en-GB" sz="2400" b="1" dirty="0">
                <a:solidFill>
                  <a:srgbClr val="FF0000"/>
                </a:solidFill>
              </a:rPr>
              <a:t>good</a:t>
            </a:r>
            <a:r>
              <a:rPr lang="en-GB" sz="2400" dirty="0"/>
              <a:t> </a:t>
            </a:r>
            <a:r>
              <a:rPr lang="en-GB" sz="2400" dirty="0" smtClean="0"/>
              <a:t>_______ </a:t>
            </a:r>
            <a:r>
              <a:rPr lang="en-GB" sz="2400" dirty="0"/>
              <a:t>your English? </a:t>
            </a:r>
            <a:endParaRPr lang="es-AR" sz="2400" dirty="0"/>
          </a:p>
          <a:p>
            <a:pPr>
              <a:lnSpc>
                <a:spcPts val="3300"/>
              </a:lnSpc>
            </a:pPr>
            <a:r>
              <a:rPr lang="en-GB" sz="2400" b="1" dirty="0"/>
              <a:t>4</a:t>
            </a:r>
            <a:r>
              <a:rPr lang="en-GB" sz="2400" dirty="0"/>
              <a:t>	Are you </a:t>
            </a:r>
            <a:r>
              <a:rPr lang="en-GB" sz="2400" b="1" dirty="0" smtClean="0">
                <a:solidFill>
                  <a:srgbClr val="FF0000"/>
                </a:solidFill>
              </a:rPr>
              <a:t>afraid</a:t>
            </a:r>
            <a:r>
              <a:rPr lang="en-GB" sz="2400" dirty="0" smtClean="0"/>
              <a:t>  ________ </a:t>
            </a:r>
            <a:r>
              <a:rPr lang="en-GB" sz="2400" dirty="0"/>
              <a:t>going to places where you don’t speak the language? 	</a:t>
            </a:r>
            <a:endParaRPr lang="es-AR" sz="2400" dirty="0"/>
          </a:p>
          <a:p>
            <a:pPr marL="457200" indent="-457200">
              <a:lnSpc>
                <a:spcPts val="3300"/>
              </a:lnSpc>
              <a:buAutoNum type="arabicPlain" startAt="5"/>
            </a:pPr>
            <a:r>
              <a:rPr lang="en-GB" sz="2400" dirty="0" smtClean="0"/>
              <a:t>       What </a:t>
            </a:r>
            <a:r>
              <a:rPr lang="en-GB" sz="2400" dirty="0"/>
              <a:t>English-speaking countries are you most </a:t>
            </a:r>
            <a:r>
              <a:rPr lang="en-GB" sz="2400" b="1" dirty="0">
                <a:solidFill>
                  <a:srgbClr val="FF0000"/>
                </a:solidFill>
              </a:rPr>
              <a:t>interested</a:t>
            </a:r>
            <a:r>
              <a:rPr lang="en-GB" sz="2400" dirty="0"/>
              <a:t> </a:t>
            </a:r>
            <a:r>
              <a:rPr lang="en-GB" sz="2400" dirty="0" smtClean="0"/>
              <a:t>____________?</a:t>
            </a:r>
          </a:p>
          <a:p>
            <a:pPr>
              <a:lnSpc>
                <a:spcPts val="3300"/>
              </a:lnSpc>
            </a:pPr>
            <a:endParaRPr lang="en-GB" sz="2400" dirty="0" smtClean="0"/>
          </a:p>
          <a:p>
            <a:pPr>
              <a:lnSpc>
                <a:spcPts val="3300"/>
              </a:lnSpc>
            </a:pPr>
            <a:r>
              <a:rPr lang="en-GB" sz="2400" b="1" dirty="0"/>
              <a:t>Tourism</a:t>
            </a:r>
            <a:endParaRPr lang="es-AR" sz="2400" dirty="0"/>
          </a:p>
          <a:p>
            <a:pPr>
              <a:lnSpc>
                <a:spcPts val="3300"/>
              </a:lnSpc>
            </a:pPr>
            <a:r>
              <a:rPr lang="en-GB" sz="2400" b="1" dirty="0"/>
              <a:t>6</a:t>
            </a:r>
            <a:r>
              <a:rPr lang="en-GB" sz="2400" dirty="0"/>
              <a:t>	Which towns or cities in your country are </a:t>
            </a:r>
            <a:r>
              <a:rPr lang="en-GB" sz="2400" b="1" dirty="0">
                <a:solidFill>
                  <a:srgbClr val="FF0000"/>
                </a:solidFill>
              </a:rPr>
              <a:t>full </a:t>
            </a:r>
            <a:r>
              <a:rPr lang="en-GB" sz="2400" dirty="0" smtClean="0"/>
              <a:t>________ </a:t>
            </a:r>
            <a:r>
              <a:rPr lang="en-GB" sz="2400" dirty="0"/>
              <a:t>tourists in the summer?</a:t>
            </a:r>
            <a:endParaRPr lang="es-AR" sz="2400" dirty="0"/>
          </a:p>
          <a:p>
            <a:pPr>
              <a:lnSpc>
                <a:spcPts val="3300"/>
              </a:lnSpc>
            </a:pPr>
            <a:r>
              <a:rPr lang="en-GB" sz="2400" b="1" dirty="0"/>
              <a:t>7</a:t>
            </a:r>
            <a:r>
              <a:rPr lang="en-GB" sz="2400" dirty="0"/>
              <a:t>	What tourist attractions is your country </a:t>
            </a:r>
            <a:r>
              <a:rPr lang="en-GB" sz="2400" b="1" dirty="0">
                <a:solidFill>
                  <a:srgbClr val="FF0000"/>
                </a:solidFill>
              </a:rPr>
              <a:t>famous</a:t>
            </a:r>
            <a:r>
              <a:rPr lang="en-GB" sz="2400" dirty="0"/>
              <a:t> </a:t>
            </a:r>
            <a:r>
              <a:rPr lang="en-GB" sz="2400" dirty="0" smtClean="0"/>
              <a:t>_______?</a:t>
            </a:r>
            <a:endParaRPr lang="es-AR" sz="2400" dirty="0"/>
          </a:p>
          <a:p>
            <a:pPr>
              <a:lnSpc>
                <a:spcPts val="3300"/>
              </a:lnSpc>
            </a:pPr>
            <a:r>
              <a:rPr lang="en-GB" sz="2400" b="1" dirty="0"/>
              <a:t>8</a:t>
            </a:r>
            <a:r>
              <a:rPr lang="en-GB" sz="2400" dirty="0"/>
              <a:t>	Are people in your country usually </a:t>
            </a:r>
            <a:r>
              <a:rPr lang="en-GB" sz="2400" b="1" dirty="0">
                <a:solidFill>
                  <a:srgbClr val="FF0000"/>
                </a:solidFill>
              </a:rPr>
              <a:t>nice </a:t>
            </a:r>
            <a:r>
              <a:rPr lang="en-GB" sz="2400" dirty="0" smtClean="0"/>
              <a:t>___________ </a:t>
            </a:r>
            <a:r>
              <a:rPr lang="en-GB" sz="2400" dirty="0"/>
              <a:t>tourists?</a:t>
            </a:r>
            <a:endParaRPr lang="es-AR" sz="2400" dirty="0"/>
          </a:p>
          <a:p>
            <a:pPr>
              <a:lnSpc>
                <a:spcPts val="3300"/>
              </a:lnSpc>
            </a:pPr>
            <a:r>
              <a:rPr lang="en-GB" sz="2400" b="1" dirty="0"/>
              <a:t>9</a:t>
            </a:r>
            <a:r>
              <a:rPr lang="en-GB" sz="2400" dirty="0"/>
              <a:t>	Do you get </a:t>
            </a:r>
            <a:r>
              <a:rPr lang="en-GB" sz="2400" b="1" dirty="0">
                <a:solidFill>
                  <a:srgbClr val="FF0000"/>
                </a:solidFill>
              </a:rPr>
              <a:t>angry</a:t>
            </a:r>
            <a:r>
              <a:rPr lang="en-GB" sz="2400" dirty="0"/>
              <a:t> </a:t>
            </a:r>
            <a:r>
              <a:rPr lang="en-GB" sz="2400" dirty="0" smtClean="0"/>
              <a:t>__________ </a:t>
            </a:r>
            <a:r>
              <a:rPr lang="en-GB" sz="2400" dirty="0"/>
              <a:t>tourists who don’t try to speak your language?</a:t>
            </a:r>
            <a:endParaRPr lang="es-AR" sz="2400" dirty="0"/>
          </a:p>
          <a:p>
            <a:pPr>
              <a:lnSpc>
                <a:spcPts val="3300"/>
              </a:lnSpc>
            </a:pPr>
            <a:r>
              <a:rPr lang="en-GB" sz="2400" b="1" dirty="0"/>
              <a:t>10</a:t>
            </a:r>
            <a:r>
              <a:rPr lang="en-GB" sz="2400" dirty="0"/>
              <a:t> </a:t>
            </a:r>
            <a:r>
              <a:rPr lang="en-GB" sz="2400" dirty="0" smtClean="0"/>
              <a:t>        Are </a:t>
            </a:r>
            <a:r>
              <a:rPr lang="en-GB" sz="2400" dirty="0"/>
              <a:t>people in the capital city very </a:t>
            </a:r>
            <a:r>
              <a:rPr lang="en-GB" sz="2400" b="1" dirty="0">
                <a:solidFill>
                  <a:srgbClr val="FF0000"/>
                </a:solidFill>
              </a:rPr>
              <a:t>different </a:t>
            </a:r>
            <a:r>
              <a:rPr lang="en-GB" sz="2400" dirty="0" smtClean="0"/>
              <a:t>_________ </a:t>
            </a:r>
            <a:r>
              <a:rPr lang="en-GB" sz="2400" dirty="0"/>
              <a:t>people in the rest of the </a:t>
            </a:r>
            <a:r>
              <a:rPr lang="en-GB" sz="2400" dirty="0" smtClean="0"/>
              <a:t>  country</a:t>
            </a:r>
            <a:r>
              <a:rPr lang="en-GB" sz="2400" dirty="0"/>
              <a:t>?</a:t>
            </a:r>
            <a:endParaRPr lang="es-AR" sz="2400" dirty="0"/>
          </a:p>
          <a:p>
            <a:pPr>
              <a:lnSpc>
                <a:spcPts val="3300"/>
              </a:lnSpc>
            </a:pPr>
            <a:r>
              <a:rPr lang="en-GB" sz="2400" dirty="0" smtClean="0"/>
              <a:t> </a:t>
            </a:r>
            <a:endParaRPr lang="es-AR" sz="2400" dirty="0"/>
          </a:p>
        </p:txBody>
      </p:sp>
      <p:sp>
        <p:nvSpPr>
          <p:cNvPr id="6" name="5 CuadroTexto"/>
          <p:cNvSpPr txBox="1"/>
          <p:nvPr/>
        </p:nvSpPr>
        <p:spPr>
          <a:xfrm>
            <a:off x="6870031" y="1616043"/>
            <a:ext cx="79408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 err="1" smtClean="0">
                <a:solidFill>
                  <a:srgbClr val="FF0000"/>
                </a:solidFill>
              </a:rPr>
              <a:t>for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796590" y="777049"/>
            <a:ext cx="79408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 smtClean="0">
                <a:solidFill>
                  <a:srgbClr val="FF0000"/>
                </a:solidFill>
              </a:rPr>
              <a:t>at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8406063" y="1151021"/>
            <a:ext cx="79408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 smtClean="0">
                <a:solidFill>
                  <a:srgbClr val="FF0000"/>
                </a:solidFill>
              </a:rPr>
              <a:t>at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7443536" y="4130842"/>
            <a:ext cx="79408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 err="1" smtClean="0">
                <a:solidFill>
                  <a:srgbClr val="FF0000"/>
                </a:solidFill>
              </a:rPr>
              <a:t>for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7170821" y="3665820"/>
            <a:ext cx="79408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 smtClean="0">
                <a:solidFill>
                  <a:srgbClr val="FF0000"/>
                </a:solidFill>
              </a:rPr>
              <a:t>of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424989" y="2005263"/>
            <a:ext cx="79408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 smtClean="0">
                <a:solidFill>
                  <a:srgbClr val="FF0000"/>
                </a:solidFill>
              </a:rPr>
              <a:t>of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6376737" y="4499811"/>
            <a:ext cx="79408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 smtClean="0">
                <a:solidFill>
                  <a:srgbClr val="FF0000"/>
                </a:solidFill>
              </a:rPr>
              <a:t>to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822031" y="4972656"/>
            <a:ext cx="79408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 err="1" smtClean="0">
                <a:solidFill>
                  <a:srgbClr val="FF0000"/>
                </a:solidFill>
              </a:rPr>
              <a:t>with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7164804" y="5329989"/>
            <a:ext cx="99862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 err="1" smtClean="0">
                <a:solidFill>
                  <a:srgbClr val="FF0000"/>
                </a:solidFill>
              </a:rPr>
              <a:t>from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8803105" y="2406316"/>
            <a:ext cx="79408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 smtClean="0">
                <a:solidFill>
                  <a:srgbClr val="FF0000"/>
                </a:solidFill>
              </a:rPr>
              <a:t>in</a:t>
            </a:r>
            <a:endParaRPr lang="es-AR" sz="2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894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789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5424</TotalTime>
  <Words>36</Words>
  <Application>Microsoft Office PowerPoint</Application>
  <PresentationFormat>Personalizado</PresentationFormat>
  <Paragraphs>35</Paragraphs>
  <Slides>9</Slides>
  <Notes>0</Notes>
  <HiddenSlides>0</HiddenSlides>
  <MMClips>3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239</cp:revision>
  <dcterms:created xsi:type="dcterms:W3CDTF">2020-06-13T00:44:49Z</dcterms:created>
  <dcterms:modified xsi:type="dcterms:W3CDTF">2025-05-29T16:24:34Z</dcterms:modified>
</cp:coreProperties>
</file>