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7" r:id="rId2"/>
    <p:sldId id="718" r:id="rId3"/>
    <p:sldId id="719" r:id="rId4"/>
    <p:sldId id="720" r:id="rId5"/>
    <p:sldId id="721" r:id="rId6"/>
    <p:sldId id="722" r:id="rId7"/>
    <p:sldId id="723" r:id="rId8"/>
    <p:sldId id="724" r:id="rId9"/>
    <p:sldId id="725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AC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6EA7CD-BFAB-4D1D-AAE8-D7CA2FD9A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8B3345E-E969-431E-AE64-014BA9B73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2F519AE-2357-4285-B33A-A50FD442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A81531-DABB-4FF7-BDA6-23533D24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4D4E2DF-0B61-486E-8477-33271384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316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5CE5AB-C4ED-4F14-AD94-D47EC75C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AEC0177-2C4C-4B91-8814-093B65C9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1D293D-79F1-4623-94A1-AA8DD638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24E566F-F4F5-45B6-9505-269C2831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3E56BD-88B4-4ECC-95DB-C9393CD7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96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1C2E1CE-B69D-4113-9141-310EF3FD8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9BE9841-371C-432E-A107-35B40760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3D0D78-DE6A-4930-B672-47315E44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A4C4D4D-F76B-4AFA-B621-9AA287B8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86E82A2-5921-4017-998E-8B78C51B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245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87A40-BDE8-4315-8BC2-42B17280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715FFB-87BA-4E3E-835E-7CB2EFB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D8F0D9-63EE-477A-A8D7-0EAD2171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141ADC-678E-482B-B8D0-BB479A3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32494E-A35C-44C9-8A54-C2FB84D4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9BE5D9-EA0F-460E-9BD0-0D485116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339EED-106B-4283-9EB1-B60ED47D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3943F9F-3744-45CD-89CB-DBE8E9CC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F0BEB1-3D97-47A3-B62F-B658AE82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B8CFA7-1C6D-4EC3-85C9-6C168AA3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276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2525F2-9EA5-4809-8BF9-8F07C0D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F19A7D-44E4-48FE-AC49-867A0307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1DB41DB-4681-4FE1-9C9C-4B0C7549C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8B11021-B6CD-4E39-B7F2-E719D856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7D981B8-C8F9-4CA6-BE51-0DC70436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CA2EEDD-9159-49A5-BB23-7A92DA27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3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4DFA88-7D61-4B04-AC5B-149238F4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EAC91D3-9F4C-4122-851F-B068E5E2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600F3A6-A77B-4F0C-9C45-50751D8C5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D90B664-9E59-4A8C-BF4D-DA47E02CB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E833550-A2BE-4C1B-87FB-D86739B8A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1D47751-977E-4ABA-85C4-A680EE2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A922137-F7F3-4A81-BDC9-3B1EA49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6B4A516-08E5-4E40-ABE7-483723CD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25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672BA8-C4AF-4F89-BCC5-115C4A42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62FAF6C-6E1C-4830-B1D3-6B768526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0639D46-C038-4091-9794-A716789A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DBB8542-B82E-443F-B191-832E2F4E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8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610610D-55E7-4056-85FE-4C7E5907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848330D-49C4-44CE-A377-15563D8A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D578E54-5B55-4A5B-B743-FAB5DE6D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641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6828C6-F180-430C-B513-B9EEA9CA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254F4E8-AFAD-4E43-9951-AD27EE88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A6FEC73-37BB-4DFA-B9ED-4F0F0F11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B3D7563-7BD0-44B7-A62F-34798489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758BFEF-55A3-4B69-AB4C-3D40582D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86F8EF-709E-40F6-A296-83B89C7A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98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534A49-CDA6-4569-AC4F-27B51ABE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656E11D-01D2-415D-B7D1-D730D0513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A9A84DD-3B56-40E3-AF9A-66F94E887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527D257-0445-4104-9C0B-9073B287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6AB6A1D-F4C6-49B7-BEA8-4997C7B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3E7A46A-FEB6-45BF-B001-6A3162F2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5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4FF5EFD-7FDE-425F-BDAE-A7CC63BC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CA9042E-2195-43B6-8922-FF5992EB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069077-2840-4ED9-8864-AF0E78CF6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64BECF-7CB5-4F42-90FC-9EA1D9E2F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4B2959-A8DB-4229-87B1-066E5E907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5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5" y="338117"/>
            <a:ext cx="10688053" cy="183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14" y="2590800"/>
            <a:ext cx="4724902" cy="290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07" y="1854615"/>
            <a:ext cx="8298843" cy="24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08" y="4549131"/>
            <a:ext cx="8298842" cy="200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0" y="209548"/>
            <a:ext cx="4826088" cy="16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3469134" y="2707105"/>
            <a:ext cx="360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7952903" y="2281990"/>
            <a:ext cx="2237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469134" y="3922295"/>
            <a:ext cx="3015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079987" y="4872789"/>
            <a:ext cx="3364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7478216" y="5281863"/>
            <a:ext cx="3338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346061" y="6075947"/>
            <a:ext cx="316026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205704" y="5698958"/>
            <a:ext cx="266697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" y="332122"/>
            <a:ext cx="8629694" cy="318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PreintSB_7.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1147" y="573506"/>
            <a:ext cx="609600" cy="6096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" y="3832309"/>
            <a:ext cx="704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" y="4216066"/>
            <a:ext cx="7324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" y="4828424"/>
            <a:ext cx="32670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>
            <a:stCxn id="3075" idx="2"/>
          </p:cNvCxnSpPr>
          <p:nvPr/>
        </p:nvCxnSpPr>
        <p:spPr>
          <a:xfrm>
            <a:off x="3949365" y="4108534"/>
            <a:ext cx="3524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715059" y="4463716"/>
            <a:ext cx="2237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endCxn id="3076" idx="2"/>
          </p:cNvCxnSpPr>
          <p:nvPr/>
        </p:nvCxnSpPr>
        <p:spPr>
          <a:xfrm>
            <a:off x="1034745" y="4711366"/>
            <a:ext cx="3052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155061" y="5093621"/>
            <a:ext cx="24183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7" y="235870"/>
            <a:ext cx="8304506" cy="308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7" y="3355638"/>
            <a:ext cx="4791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7" y="4117307"/>
            <a:ext cx="4457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12" y="3355638"/>
            <a:ext cx="4419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08" y="5060282"/>
            <a:ext cx="43624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PreintSB_7.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23358" y="453190"/>
            <a:ext cx="609600" cy="6096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9500749" y="5591334"/>
            <a:ext cx="2566925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Impersonal “</a:t>
            </a:r>
            <a:r>
              <a:rPr lang="es-E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r>
              <a:rPr lang="es-E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s-E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835608" y="3073818"/>
            <a:ext cx="261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170071" y="3316746"/>
            <a:ext cx="18862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789988" y="3889790"/>
            <a:ext cx="2126582" cy="8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53" y="192505"/>
            <a:ext cx="7964905" cy="635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870159" y="1909010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as to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29527" y="2269958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ave</a:t>
            </a:r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 to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12169" y="2892164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Does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27559" y="2898080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ave</a:t>
            </a:r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 to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73906" y="3617495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as to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29527" y="4315326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ave</a:t>
            </a:r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 to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870159" y="5001127"/>
            <a:ext cx="22659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oesn’t</a:t>
            </a:r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 to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52411" y="5311446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ave</a:t>
            </a:r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 to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86364" y="5750301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s-AR" sz="2500" i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s-MX" sz="25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66611" y="5750301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ave</a:t>
            </a:r>
            <a:r>
              <a:rPr lang="es-MX" sz="2500" i="1" dirty="0" smtClean="0">
                <a:solidFill>
                  <a:schemeClr val="accent5">
                    <a:lumMod val="75000"/>
                  </a:schemeClr>
                </a:solidFill>
              </a:rPr>
              <a:t> to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74595" y="1499936"/>
            <a:ext cx="1732547" cy="4331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22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21" y="697831"/>
            <a:ext cx="8367679" cy="558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899610" y="2755230"/>
            <a:ext cx="3056021" cy="49329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 redondeado"/>
          <p:cNvSpPr/>
          <p:nvPr/>
        </p:nvSpPr>
        <p:spPr>
          <a:xfrm>
            <a:off x="4700337" y="1993231"/>
            <a:ext cx="1892968" cy="49329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 redondeado"/>
          <p:cNvSpPr/>
          <p:nvPr/>
        </p:nvSpPr>
        <p:spPr>
          <a:xfrm>
            <a:off x="5317959" y="3158288"/>
            <a:ext cx="2033336" cy="49329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5787190" y="3651583"/>
            <a:ext cx="3810510" cy="34290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 redondeado"/>
          <p:cNvSpPr/>
          <p:nvPr/>
        </p:nvSpPr>
        <p:spPr>
          <a:xfrm>
            <a:off x="4630153" y="4042612"/>
            <a:ext cx="2033336" cy="49329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 redondeado"/>
          <p:cNvSpPr/>
          <p:nvPr/>
        </p:nvSpPr>
        <p:spPr>
          <a:xfrm>
            <a:off x="2310064" y="4764504"/>
            <a:ext cx="2514600" cy="37298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 redondeado"/>
          <p:cNvSpPr/>
          <p:nvPr/>
        </p:nvSpPr>
        <p:spPr>
          <a:xfrm>
            <a:off x="3922295" y="5257799"/>
            <a:ext cx="2033336" cy="29477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 redondeado"/>
          <p:cNvSpPr/>
          <p:nvPr/>
        </p:nvSpPr>
        <p:spPr>
          <a:xfrm>
            <a:off x="2667001" y="5552575"/>
            <a:ext cx="2033336" cy="49329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72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7" y="270421"/>
            <a:ext cx="6581525" cy="61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91" y="751683"/>
            <a:ext cx="5095875" cy="43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92" y="5525253"/>
            <a:ext cx="2562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0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00062"/>
            <a:ext cx="52863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643940"/>
            <a:ext cx="5998097" cy="47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7" y="5546808"/>
            <a:ext cx="25622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PreintSB_7.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8905" y="2911641"/>
            <a:ext cx="609600" cy="6096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81262" y="313408"/>
            <a:ext cx="11158801" cy="641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GB" sz="2400" b="1" dirty="0"/>
              <a:t>Languages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b="1" dirty="0"/>
              <a:t>1</a:t>
            </a:r>
            <a:r>
              <a:rPr lang="en-GB" sz="2400" dirty="0"/>
              <a:t>	Do you think you’re </a:t>
            </a:r>
            <a:r>
              <a:rPr lang="en-GB" sz="2400" b="1" dirty="0">
                <a:solidFill>
                  <a:srgbClr val="FF0000"/>
                </a:solidFill>
              </a:rPr>
              <a:t>good</a:t>
            </a:r>
            <a:r>
              <a:rPr lang="en-GB" sz="2400" dirty="0"/>
              <a:t> </a:t>
            </a:r>
            <a:r>
              <a:rPr lang="en-GB" sz="2400" dirty="0" smtClean="0"/>
              <a:t>_________ </a:t>
            </a:r>
            <a:r>
              <a:rPr lang="en-GB" sz="2400" dirty="0"/>
              <a:t>learning languages?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b="1" dirty="0"/>
              <a:t>2</a:t>
            </a:r>
            <a:r>
              <a:rPr lang="en-GB" sz="2400" dirty="0"/>
              <a:t>	Is there anything about learning English that you’re </a:t>
            </a:r>
            <a:r>
              <a:rPr lang="en-GB" sz="2400" b="1" dirty="0">
                <a:solidFill>
                  <a:srgbClr val="FF0000"/>
                </a:solidFill>
              </a:rPr>
              <a:t>bad</a:t>
            </a:r>
            <a:r>
              <a:rPr lang="en-GB" sz="2400" dirty="0"/>
              <a:t> </a:t>
            </a:r>
            <a:r>
              <a:rPr lang="en-GB" sz="2400" dirty="0" smtClean="0"/>
              <a:t>_____? 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b="1" dirty="0"/>
              <a:t>3</a:t>
            </a:r>
            <a:r>
              <a:rPr lang="en-GB" sz="2400" dirty="0"/>
              <a:t>	Do you think listening to pop music is </a:t>
            </a:r>
            <a:r>
              <a:rPr lang="en-GB" sz="2400" b="1" dirty="0">
                <a:solidFill>
                  <a:srgbClr val="FF0000"/>
                </a:solidFill>
              </a:rPr>
              <a:t>good</a:t>
            </a:r>
            <a:r>
              <a:rPr lang="en-GB" sz="2400" dirty="0"/>
              <a:t> </a:t>
            </a:r>
            <a:r>
              <a:rPr lang="en-GB" sz="2400" dirty="0" smtClean="0"/>
              <a:t>_______ </a:t>
            </a:r>
            <a:r>
              <a:rPr lang="en-GB" sz="2400" dirty="0"/>
              <a:t>your English? 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b="1" dirty="0"/>
              <a:t>4</a:t>
            </a:r>
            <a:r>
              <a:rPr lang="en-GB" sz="2400" dirty="0"/>
              <a:t>	Are you </a:t>
            </a:r>
            <a:r>
              <a:rPr lang="en-GB" sz="2400" b="1" dirty="0" smtClean="0">
                <a:solidFill>
                  <a:srgbClr val="FF0000"/>
                </a:solidFill>
              </a:rPr>
              <a:t>afraid</a:t>
            </a:r>
            <a:r>
              <a:rPr lang="en-GB" sz="2400" dirty="0" smtClean="0"/>
              <a:t>  ________ </a:t>
            </a:r>
            <a:r>
              <a:rPr lang="en-GB" sz="2400" dirty="0"/>
              <a:t>going to places where you don’t speak the language? 	</a:t>
            </a:r>
            <a:endParaRPr lang="es-AR" sz="2400" dirty="0"/>
          </a:p>
          <a:p>
            <a:pPr marL="457200" indent="-457200">
              <a:lnSpc>
                <a:spcPts val="3300"/>
              </a:lnSpc>
              <a:buAutoNum type="arabicPlain" startAt="5"/>
            </a:pPr>
            <a:r>
              <a:rPr lang="en-GB" sz="2400" dirty="0" smtClean="0"/>
              <a:t>       What </a:t>
            </a:r>
            <a:r>
              <a:rPr lang="en-GB" sz="2400" dirty="0"/>
              <a:t>English-speaking countries are you most </a:t>
            </a:r>
            <a:r>
              <a:rPr lang="en-GB" sz="2400" b="1" dirty="0">
                <a:solidFill>
                  <a:srgbClr val="FF0000"/>
                </a:solidFill>
              </a:rPr>
              <a:t>interested</a:t>
            </a:r>
            <a:r>
              <a:rPr lang="en-GB" sz="2400" dirty="0"/>
              <a:t> </a:t>
            </a:r>
            <a:r>
              <a:rPr lang="en-GB" sz="2400" dirty="0" smtClean="0"/>
              <a:t>____________?</a:t>
            </a:r>
          </a:p>
          <a:p>
            <a:pPr>
              <a:lnSpc>
                <a:spcPts val="3300"/>
              </a:lnSpc>
            </a:pPr>
            <a:endParaRPr lang="en-GB" sz="2400" dirty="0" smtClean="0"/>
          </a:p>
          <a:p>
            <a:pPr>
              <a:lnSpc>
                <a:spcPts val="3300"/>
              </a:lnSpc>
            </a:pPr>
            <a:r>
              <a:rPr lang="en-GB" sz="2400" b="1" dirty="0"/>
              <a:t>Tourism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b="1" dirty="0"/>
              <a:t>6</a:t>
            </a:r>
            <a:r>
              <a:rPr lang="en-GB" sz="2400" dirty="0"/>
              <a:t>	Which towns or cities in your country are </a:t>
            </a:r>
            <a:r>
              <a:rPr lang="en-GB" sz="2400" b="1" dirty="0">
                <a:solidFill>
                  <a:srgbClr val="FF0000"/>
                </a:solidFill>
              </a:rPr>
              <a:t>full </a:t>
            </a:r>
            <a:r>
              <a:rPr lang="en-GB" sz="2400" dirty="0" smtClean="0"/>
              <a:t>________ </a:t>
            </a:r>
            <a:r>
              <a:rPr lang="en-GB" sz="2400" dirty="0"/>
              <a:t>tourists in the summer?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b="1" dirty="0"/>
              <a:t>7</a:t>
            </a:r>
            <a:r>
              <a:rPr lang="en-GB" sz="2400" dirty="0"/>
              <a:t>	What tourist attractions is your country </a:t>
            </a:r>
            <a:r>
              <a:rPr lang="en-GB" sz="2400" b="1" dirty="0">
                <a:solidFill>
                  <a:srgbClr val="FF0000"/>
                </a:solidFill>
              </a:rPr>
              <a:t>famous</a:t>
            </a:r>
            <a:r>
              <a:rPr lang="en-GB" sz="2400" dirty="0"/>
              <a:t> </a:t>
            </a:r>
            <a:r>
              <a:rPr lang="en-GB" sz="2400" dirty="0" smtClean="0"/>
              <a:t>_______?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b="1" dirty="0"/>
              <a:t>8</a:t>
            </a:r>
            <a:r>
              <a:rPr lang="en-GB" sz="2400" dirty="0"/>
              <a:t>	Are people in your country usually </a:t>
            </a:r>
            <a:r>
              <a:rPr lang="en-GB" sz="2400" b="1" dirty="0">
                <a:solidFill>
                  <a:srgbClr val="FF0000"/>
                </a:solidFill>
              </a:rPr>
              <a:t>nice </a:t>
            </a:r>
            <a:r>
              <a:rPr lang="en-GB" sz="2400" dirty="0" smtClean="0"/>
              <a:t>___________ </a:t>
            </a:r>
            <a:r>
              <a:rPr lang="en-GB" sz="2400" dirty="0"/>
              <a:t>tourists?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b="1" dirty="0"/>
              <a:t>9</a:t>
            </a:r>
            <a:r>
              <a:rPr lang="en-GB" sz="2400" dirty="0"/>
              <a:t>	Do you get </a:t>
            </a:r>
            <a:r>
              <a:rPr lang="en-GB" sz="2400" b="1" dirty="0">
                <a:solidFill>
                  <a:srgbClr val="FF0000"/>
                </a:solidFill>
              </a:rPr>
              <a:t>angry</a:t>
            </a:r>
            <a:r>
              <a:rPr lang="en-GB" sz="2400" dirty="0"/>
              <a:t> </a:t>
            </a:r>
            <a:r>
              <a:rPr lang="en-GB" sz="2400" dirty="0" smtClean="0"/>
              <a:t>__________ </a:t>
            </a:r>
            <a:r>
              <a:rPr lang="en-GB" sz="2400" dirty="0"/>
              <a:t>tourists who don’t try to speak your language?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b="1" dirty="0"/>
              <a:t>10</a:t>
            </a:r>
            <a:r>
              <a:rPr lang="en-GB" sz="2400" dirty="0"/>
              <a:t> </a:t>
            </a:r>
            <a:r>
              <a:rPr lang="en-GB" sz="2400" dirty="0" smtClean="0"/>
              <a:t>        Are </a:t>
            </a:r>
            <a:r>
              <a:rPr lang="en-GB" sz="2400" dirty="0"/>
              <a:t>people in the capital city very </a:t>
            </a:r>
            <a:r>
              <a:rPr lang="en-GB" sz="2400" b="1" dirty="0">
                <a:solidFill>
                  <a:srgbClr val="FF0000"/>
                </a:solidFill>
              </a:rPr>
              <a:t>different </a:t>
            </a:r>
            <a:r>
              <a:rPr lang="en-GB" sz="2400" dirty="0" smtClean="0"/>
              <a:t>_________ </a:t>
            </a:r>
            <a:r>
              <a:rPr lang="en-GB" sz="2400" dirty="0"/>
              <a:t>people in the rest of the </a:t>
            </a:r>
            <a:r>
              <a:rPr lang="en-GB" sz="2400" dirty="0" smtClean="0"/>
              <a:t>  country</a:t>
            </a:r>
            <a:r>
              <a:rPr lang="en-GB" sz="2400" dirty="0"/>
              <a:t>?</a:t>
            </a:r>
            <a:endParaRPr lang="es-AR" sz="2400" dirty="0"/>
          </a:p>
          <a:p>
            <a:pPr>
              <a:lnSpc>
                <a:spcPts val="3300"/>
              </a:lnSpc>
            </a:pPr>
            <a:r>
              <a:rPr lang="en-GB" sz="2400" dirty="0" smtClean="0"/>
              <a:t> </a:t>
            </a:r>
            <a:endParaRPr lang="es-AR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70031" y="1616043"/>
            <a:ext cx="79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err="1" smtClean="0">
                <a:solidFill>
                  <a:srgbClr val="FF0000"/>
                </a:solidFill>
              </a:rPr>
              <a:t>for</a:t>
            </a:r>
            <a:endParaRPr lang="es-AR" sz="25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96590" y="777049"/>
            <a:ext cx="79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FF0000"/>
                </a:solidFill>
              </a:rPr>
              <a:t>at</a:t>
            </a:r>
            <a:endParaRPr lang="es-AR" sz="25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06063" y="1151021"/>
            <a:ext cx="79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FF0000"/>
                </a:solidFill>
              </a:rPr>
              <a:t>at</a:t>
            </a:r>
            <a:endParaRPr lang="es-AR" sz="25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443536" y="4130842"/>
            <a:ext cx="79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err="1" smtClean="0">
                <a:solidFill>
                  <a:srgbClr val="FF0000"/>
                </a:solidFill>
              </a:rPr>
              <a:t>for</a:t>
            </a:r>
            <a:endParaRPr lang="es-AR" sz="25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70821" y="3665820"/>
            <a:ext cx="79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FF0000"/>
                </a:solidFill>
              </a:rPr>
              <a:t>of</a:t>
            </a:r>
            <a:endParaRPr lang="es-AR" sz="25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24989" y="2005263"/>
            <a:ext cx="79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FF0000"/>
                </a:solidFill>
              </a:rPr>
              <a:t>of</a:t>
            </a:r>
            <a:endParaRPr lang="es-AR" sz="25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376737" y="4499811"/>
            <a:ext cx="79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FF0000"/>
                </a:solidFill>
              </a:rPr>
              <a:t>to</a:t>
            </a:r>
            <a:endParaRPr lang="es-AR" sz="25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22031" y="4972656"/>
            <a:ext cx="79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err="1" smtClean="0">
                <a:solidFill>
                  <a:srgbClr val="FF0000"/>
                </a:solidFill>
              </a:rPr>
              <a:t>with</a:t>
            </a:r>
            <a:endParaRPr lang="es-AR" sz="25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64804" y="5329989"/>
            <a:ext cx="998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err="1" smtClean="0">
                <a:solidFill>
                  <a:srgbClr val="FF0000"/>
                </a:solidFill>
              </a:rPr>
              <a:t>from</a:t>
            </a:r>
            <a:endParaRPr lang="es-AR" sz="25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803105" y="2406316"/>
            <a:ext cx="79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FF0000"/>
                </a:solidFill>
              </a:rPr>
              <a:t>in</a:t>
            </a:r>
            <a:endParaRPr lang="es-A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8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36</Words>
  <Application>Microsoft Office PowerPoint</Application>
  <PresentationFormat>Personalizado</PresentationFormat>
  <Paragraphs>35</Paragraphs>
  <Slides>9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239</cp:revision>
  <dcterms:created xsi:type="dcterms:W3CDTF">2020-06-13T00:44:49Z</dcterms:created>
  <dcterms:modified xsi:type="dcterms:W3CDTF">2025-05-29T16:24:34Z</dcterms:modified>
</cp:coreProperties>
</file>