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2" r:id="rId3"/>
    <p:sldId id="383" r:id="rId4"/>
    <p:sldId id="384" r:id="rId5"/>
    <p:sldId id="386" r:id="rId6"/>
    <p:sldId id="387" r:id="rId7"/>
    <p:sldId id="388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EA2932-EFA7-4AAA-B53C-268C2224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804D82E-C623-4ABA-8D43-D4834467A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242687-1E8B-4477-93C2-37A9721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2C138D-974B-4924-AE65-9358E0F1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9CBD001-A79F-4388-9CAD-6EDD0B97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67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648D42-8E6F-4C5B-A8DF-8245FEA8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190F623-01DD-4787-9B1C-8BF301C57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0DC891-3450-4C73-8BCD-E8B05199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8C32E0-ACC8-449B-A707-EFF2C407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1CB203C-DC95-433A-AD68-9C802830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38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8FB7D84-85FF-4C7D-9934-D3F534B56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71ADE79-22C9-4C5F-9AF2-2E4FF67AD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6075B5E-451A-4FF9-96DA-5CE91F9F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A720B9-42C1-4E50-9B05-D2799D12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F16E898-10AF-4B61-8F89-6B36E53A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061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D5D6E2-FA86-4AB7-A2D6-F9659748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D9673D-321B-478E-A3E4-C65BADB6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C4ABD08-7B58-48C5-8D4F-88B2657E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C8E6DF-DB1C-48F3-B578-8033A69C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3BD4CF-EEA3-4364-ACEE-B03E48C2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798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5D242D-5989-4FDD-B18B-59D7CEA7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FDE4696-F90B-44A4-82B5-7F371D632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B8A297-EBD2-4CCE-AA38-A554D432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1799933-E717-4737-82D5-0D093873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EF53875-6D6F-443F-AAC7-D377237D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67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606B74-9ACA-4140-8BFE-FC030C4C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23004-D379-4A63-A735-373083811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990138B-0EB5-4D31-A211-F8C2D5AED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B087435-5D9D-4F4E-A2E7-290FF851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4A7599-8196-4EAC-9714-9E45DBFB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0028075-3777-465C-BD42-70127F10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341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EBE993-BC5A-4946-B0F3-C98F441C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1B5C84B-7A3C-4512-B4EE-7DDC7499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26D4215-A9C5-4422-A348-07780D2A4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3EBC34B-3DE2-40EC-9A5D-F17B29DC9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2C990E8-E333-40FD-A4E3-FBAB7821A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1AB47C6-5805-4A88-9AF3-E0AC48B0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F7E7033-BFCD-4433-9298-A575956A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F626640-4176-48C0-8E37-9EB7114C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D2E7D4-B59F-4987-9510-5614C5C6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F01A35B-AF89-413E-887A-3DA3661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F75FED3-3B2A-4380-8530-39123869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6D9A11A-975E-44E0-AE16-9B9268FB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489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3DD02FE-0DC1-4A50-B440-973BFC1B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2E68D2D-6C81-46EC-8E99-3FAD2D7E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31DCED9-884A-4715-B701-8F27A989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589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1A07D1-F0A9-486B-BA92-0F28DD7F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1DB9A9F-44E8-4423-A5DC-642FCD5CD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DD02BA7-58E0-413E-BEB2-84C97D11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182F90E-542C-49B6-AE46-F82EDF9A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ECFA7F7-190C-4EBE-8A5E-9BC09CE8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13E481B-8A0A-46DA-9B48-AF8459B6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7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23B662-1520-46AE-A7D3-8060B2E97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18E600D-C1D2-403F-8F82-20B9476F4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11BCDF6-4EFC-459A-9B39-53744BD2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E912A84-9F34-4072-B872-8D69A236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CB3F0A7-D72B-429A-A355-9D4F1D5B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3D006E2-D3EE-47C6-8BE7-B36AFD0F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3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28C43FC-7C1F-4283-8B93-0DEE87A4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62A8BF-2423-45A1-AF69-B80827BB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A1A1D0-ADE6-43C2-A333-078F2AF60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A118-E99A-4B95-950B-F5DB93412EBF}" type="datetimeFigureOut">
              <a:rPr lang="es-AR" smtClean="0"/>
              <a:t>24/8/2023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0786B43-1B65-40CC-AC3C-3FB5F4F30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F362B3-50FD-428C-A5BE-B26D1F78D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55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media3.mp3"/><Relationship Id="rId16" Type="http://schemas.openxmlformats.org/officeDocument/2006/relationships/image" Target="../media/image22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7.png"/><Relationship Id="rId5" Type="http://schemas.microsoft.com/office/2007/relationships/media" Target="../media/media5.mp3"/><Relationship Id="rId1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98B5B5-3D7F-4DF5-8B0C-1E9A869ED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</a:t>
            </a:r>
            <a:endParaRPr lang="es-A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C320216-8A71-4967-B23E-6C38CDE97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s-MX" sz="8800" dirty="0" smtClean="0"/>
          </a:p>
          <a:p>
            <a:r>
              <a:rPr lang="es-MX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ACROSS LONDON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9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8" y="524877"/>
            <a:ext cx="730726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27" y="524877"/>
            <a:ext cx="3000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0" y="3416969"/>
            <a:ext cx="9778756" cy="271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8" y="2578768"/>
            <a:ext cx="5410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8" y="1723775"/>
            <a:ext cx="27051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3A 2.2 Vocabulary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71283" y="1962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4" y="243121"/>
            <a:ext cx="9288378" cy="604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55758" y="1802380"/>
            <a:ext cx="157613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 smtClean="0"/>
              <a:t>platform</a:t>
            </a:r>
            <a:endParaRPr lang="es-AR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051885" y="1835407"/>
            <a:ext cx="157613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coach</a:t>
            </a:r>
            <a:endParaRPr lang="es-AR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9968163" y="1752129"/>
            <a:ext cx="157613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 smtClean="0"/>
              <a:t>motorway</a:t>
            </a:r>
            <a:endParaRPr lang="es-AR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9545051" y="3842084"/>
            <a:ext cx="157613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 smtClean="0"/>
              <a:t>carriage</a:t>
            </a:r>
            <a:endParaRPr lang="es-AR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51885" y="3842084"/>
            <a:ext cx="157613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van</a:t>
            </a:r>
            <a:endParaRPr lang="es-AR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683044" y="3842084"/>
            <a:ext cx="1973177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1900" b="1" dirty="0" err="1"/>
              <a:t>t</a:t>
            </a:r>
            <a:r>
              <a:rPr lang="es-MX" sz="1900" b="1" dirty="0" err="1" smtClean="0"/>
              <a:t>he</a:t>
            </a:r>
            <a:r>
              <a:rPr lang="es-MX" sz="1900" b="1" dirty="0" smtClean="0"/>
              <a:t> </a:t>
            </a:r>
            <a:r>
              <a:rPr lang="es-MX" sz="1900" b="1" dirty="0" err="1" smtClean="0"/>
              <a:t>underground</a:t>
            </a:r>
            <a:endParaRPr lang="es-MX" sz="1900" b="1" dirty="0" smtClean="0"/>
          </a:p>
          <a:p>
            <a:r>
              <a:rPr lang="es-MX" sz="1900" i="1" dirty="0" err="1" smtClean="0"/>
              <a:t>AmE</a:t>
            </a:r>
            <a:r>
              <a:rPr lang="es-MX" sz="1900" b="1" dirty="0" smtClean="0"/>
              <a:t> </a:t>
            </a:r>
            <a:r>
              <a:rPr lang="es-MX" sz="1900" b="1" dirty="0" err="1" smtClean="0"/>
              <a:t>subway</a:t>
            </a:r>
            <a:endParaRPr lang="es-AR" sz="19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06906" y="6026601"/>
            <a:ext cx="200927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 smtClean="0"/>
              <a:t>Lorry</a:t>
            </a:r>
            <a:r>
              <a:rPr lang="es-MX" sz="2000" b="1" dirty="0" smtClean="0"/>
              <a:t> /</a:t>
            </a:r>
            <a:r>
              <a:rPr lang="es-MX" sz="2000" b="1" dirty="0" err="1" smtClean="0"/>
              <a:t>truck</a:t>
            </a:r>
            <a:r>
              <a:rPr lang="es-MX" sz="2000" b="1" dirty="0" smtClean="0"/>
              <a:t> </a:t>
            </a:r>
            <a:r>
              <a:rPr lang="es-MX" sz="2000" i="1" dirty="0" err="1" smtClean="0"/>
              <a:t>AmE</a:t>
            </a:r>
            <a:endParaRPr lang="es-AR" sz="2000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771147" y="6091712"/>
            <a:ext cx="157613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scooter</a:t>
            </a:r>
            <a:endParaRPr lang="es-AR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545052" y="5934830"/>
            <a:ext cx="157613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 smtClean="0"/>
              <a:t>tram</a:t>
            </a:r>
            <a:endParaRPr lang="es-AR" sz="2000" b="1" dirty="0"/>
          </a:p>
        </p:txBody>
      </p:sp>
      <p:pic>
        <p:nvPicPr>
          <p:cNvPr id="5" name="3A 2.2 Vocabulary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1188" y="597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3" y="661236"/>
            <a:ext cx="2343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3" y="1275348"/>
            <a:ext cx="10559527" cy="2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4" y="3898231"/>
            <a:ext cx="10609883" cy="143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6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12" y="353785"/>
            <a:ext cx="7675813" cy="60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29200" y="1467854"/>
            <a:ext cx="8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lane</a:t>
            </a:r>
            <a:endParaRPr lang="es-AR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106653" y="1467854"/>
            <a:ext cx="8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fine</a:t>
            </a:r>
            <a:endParaRPr lang="es-AR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49579" y="2969917"/>
            <a:ext cx="8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zone</a:t>
            </a:r>
            <a:endParaRPr lang="es-AR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36204" y="2969917"/>
            <a:ext cx="94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station</a:t>
            </a:r>
            <a:endParaRPr lang="es-AR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746957" y="2969917"/>
            <a:ext cx="8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works</a:t>
            </a:r>
            <a:endParaRPr lang="es-AR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971800" y="4477877"/>
            <a:ext cx="8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hour</a:t>
            </a:r>
            <a:endParaRPr lang="es-AR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900863" y="4470797"/>
            <a:ext cx="8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belt</a:t>
            </a:r>
            <a:endParaRPr lang="es-AR" sz="2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58000" y="4443665"/>
            <a:ext cx="102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camera</a:t>
            </a:r>
            <a:endParaRPr lang="es-AR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903365" y="4443665"/>
            <a:ext cx="8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limit</a:t>
            </a:r>
            <a:endParaRPr lang="es-AR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971800" y="5985463"/>
            <a:ext cx="8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rank</a:t>
            </a:r>
            <a:endParaRPr lang="es-AR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053263" y="5985463"/>
            <a:ext cx="8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lights</a:t>
            </a:r>
            <a:endParaRPr lang="es-AR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914148" y="6010467"/>
            <a:ext cx="8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jam</a:t>
            </a:r>
            <a:endParaRPr lang="es-AR" sz="2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8783052" y="6010467"/>
            <a:ext cx="121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crossing</a:t>
            </a:r>
            <a:endParaRPr lang="es-AR" sz="2000" dirty="0"/>
          </a:p>
        </p:txBody>
      </p:sp>
      <p:pic>
        <p:nvPicPr>
          <p:cNvPr id="5" name="3A 2.3 Vocabulary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3674" y="1679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9" y="612106"/>
            <a:ext cx="316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2" y="1431759"/>
            <a:ext cx="5107115" cy="316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9" y="4806620"/>
            <a:ext cx="5087919" cy="161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575" y="372979"/>
            <a:ext cx="5356968" cy="604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96059" y="2286000"/>
            <a:ext cx="555625" cy="601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Elipse"/>
          <p:cNvSpPr/>
          <p:nvPr/>
        </p:nvSpPr>
        <p:spPr>
          <a:xfrm>
            <a:off x="4547936" y="1911517"/>
            <a:ext cx="637674" cy="4346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2213811" y="2286000"/>
            <a:ext cx="324852" cy="3215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1449638" y="2257926"/>
            <a:ext cx="764173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86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A 2.4 Pronunci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82572" y="351143"/>
            <a:ext cx="609600" cy="609600"/>
          </a:xfrm>
          <a:prstGeom prst="rect">
            <a:avLst/>
          </a:prstGeom>
        </p:spPr>
      </p:pic>
      <p:pic>
        <p:nvPicPr>
          <p:cNvPr id="5" name="3A 2.6 Pronunciati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45957" y="1057776"/>
            <a:ext cx="609600" cy="609600"/>
          </a:xfrm>
          <a:prstGeom prst="rect">
            <a:avLst/>
          </a:prstGeom>
        </p:spPr>
      </p:pic>
      <p:pic>
        <p:nvPicPr>
          <p:cNvPr id="6" name="3A 2.5 Pronunciation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82572" y="1278355"/>
            <a:ext cx="609600" cy="609600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80" y="2997367"/>
            <a:ext cx="895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06" y="2997367"/>
            <a:ext cx="9620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64" y="2997367"/>
            <a:ext cx="971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1" y="961524"/>
            <a:ext cx="16573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666709" y="367184"/>
            <a:ext cx="107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shower</a:t>
            </a:r>
            <a:endParaRPr lang="es-A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819106" y="367184"/>
            <a:ext cx="107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jazz</a:t>
            </a:r>
            <a:endParaRPr lang="es-A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38" y="961524"/>
            <a:ext cx="19431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5932239" y="461759"/>
            <a:ext cx="107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chess</a:t>
            </a:r>
            <a:endParaRPr lang="es-A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82" y="923424"/>
            <a:ext cx="186651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512972" y="3755267"/>
            <a:ext cx="1565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/>
              <a:t>c</a:t>
            </a:r>
            <a:r>
              <a:rPr lang="es-MX" sz="2400" b="1" dirty="0" err="1" smtClean="0"/>
              <a:t>rash</a:t>
            </a:r>
            <a:endParaRPr lang="es-MX" sz="2400" b="1" dirty="0" smtClean="0"/>
          </a:p>
          <a:p>
            <a:r>
              <a:rPr lang="es-MX" sz="2400" b="1" dirty="0" err="1"/>
              <a:t>r</a:t>
            </a:r>
            <a:r>
              <a:rPr lang="es-MX" sz="2400" b="1" dirty="0" err="1" smtClean="0"/>
              <a:t>ush</a:t>
            </a:r>
            <a:endParaRPr lang="es-MX" sz="2400" b="1" dirty="0" smtClean="0"/>
          </a:p>
          <a:p>
            <a:r>
              <a:rPr lang="es-MX" sz="2400" b="1" dirty="0" err="1" smtClean="0"/>
              <a:t>station</a:t>
            </a:r>
            <a:endParaRPr lang="es-AR" sz="2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734132" y="3780746"/>
            <a:ext cx="1565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bridge</a:t>
            </a:r>
          </a:p>
          <a:p>
            <a:r>
              <a:rPr lang="es-MX" sz="2400" b="1" dirty="0" err="1"/>
              <a:t>j</a:t>
            </a:r>
            <a:r>
              <a:rPr lang="es-MX" sz="2400" b="1" dirty="0" err="1" smtClean="0"/>
              <a:t>ourney</a:t>
            </a:r>
            <a:endParaRPr lang="es-MX" sz="2400" b="1" dirty="0" smtClean="0"/>
          </a:p>
          <a:p>
            <a:r>
              <a:rPr lang="es-MX" sz="2400" b="1" dirty="0" err="1"/>
              <a:t>t</a:t>
            </a:r>
            <a:r>
              <a:rPr lang="es-MX" sz="2400" b="1" dirty="0" err="1" smtClean="0"/>
              <a:t>raffic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jam</a:t>
            </a:r>
            <a:endParaRPr lang="es-MX" sz="2400" b="1" dirty="0" smtClean="0"/>
          </a:p>
          <a:p>
            <a:endParaRPr lang="es-AR" sz="24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932239" y="3806223"/>
            <a:ext cx="1565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/>
              <a:t>adventure</a:t>
            </a:r>
            <a:endParaRPr lang="es-MX" sz="2400" b="1" dirty="0" smtClean="0"/>
          </a:p>
          <a:p>
            <a:r>
              <a:rPr lang="es-MX" sz="2400" b="1" dirty="0" smtClean="0"/>
              <a:t>catch</a:t>
            </a:r>
          </a:p>
          <a:p>
            <a:r>
              <a:rPr lang="es-MX" sz="2400" b="1" dirty="0" smtClean="0"/>
              <a:t>coach</a:t>
            </a:r>
            <a:endParaRPr lang="es-AR" sz="2400" b="1" dirty="0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19" y="2142371"/>
            <a:ext cx="3429234" cy="185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56" y="3938636"/>
            <a:ext cx="3332981" cy="168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3A 2.7 Pronunciation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82572" y="5939589"/>
            <a:ext cx="609600" cy="609600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10150757" y="2716290"/>
            <a:ext cx="689695" cy="401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Elipse"/>
          <p:cNvSpPr/>
          <p:nvPr/>
        </p:nvSpPr>
        <p:spPr>
          <a:xfrm>
            <a:off x="8658842" y="3092116"/>
            <a:ext cx="842094" cy="401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Elipse"/>
          <p:cNvSpPr/>
          <p:nvPr/>
        </p:nvSpPr>
        <p:spPr>
          <a:xfrm>
            <a:off x="10150757" y="3493168"/>
            <a:ext cx="785948" cy="462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Elipse"/>
          <p:cNvSpPr/>
          <p:nvPr/>
        </p:nvSpPr>
        <p:spPr>
          <a:xfrm>
            <a:off x="10150757" y="4406387"/>
            <a:ext cx="785948" cy="401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Elipse"/>
          <p:cNvSpPr/>
          <p:nvPr/>
        </p:nvSpPr>
        <p:spPr>
          <a:xfrm>
            <a:off x="8658842" y="4815549"/>
            <a:ext cx="998504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Elipse"/>
          <p:cNvSpPr/>
          <p:nvPr/>
        </p:nvSpPr>
        <p:spPr>
          <a:xfrm>
            <a:off x="10236925" y="5247773"/>
            <a:ext cx="978628" cy="401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47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99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90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46</Words>
  <Application>Microsoft Office PowerPoint</Application>
  <PresentationFormat>Personalizado</PresentationFormat>
  <Paragraphs>38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3 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62</cp:revision>
  <dcterms:created xsi:type="dcterms:W3CDTF">2020-04-08T01:26:02Z</dcterms:created>
  <dcterms:modified xsi:type="dcterms:W3CDTF">2023-08-25T00:59:25Z</dcterms:modified>
</cp:coreProperties>
</file>