
<file path=[Content_Types].xml><?xml version="1.0" encoding="utf-8"?>
<Types xmlns="http://schemas.openxmlformats.org/package/2006/content-types">
  <Default Extension="mp3" ContentType="audio/unknown"/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382" r:id="rId3"/>
    <p:sldId id="383" r:id="rId4"/>
    <p:sldId id="384" r:id="rId5"/>
    <p:sldId id="386" r:id="rId6"/>
    <p:sldId id="387" r:id="rId7"/>
    <p:sldId id="388" r:id="rId8"/>
  </p:sldIdLst>
  <p:sldSz cx="12192000" cy="6858000"/>
  <p:notesSz cx="6858000" cy="9144000"/>
  <p:defaultTextStyle>
    <a:defPPr>
      <a:defRPr lang="es-A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9" d="100"/>
          <a:sy n="79" d="100"/>
        </p:scale>
        <p:origin x="-384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F5EA2932-EFA7-4AAA-B53C-268C2224F3A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xmlns="" id="{D804D82E-C623-4ABA-8D43-D4834467A07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9A242687-1E8B-4477-93C2-37A97219DE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AA118-E99A-4B95-950B-F5DB93412EBF}" type="datetimeFigureOut">
              <a:rPr lang="es-AR" smtClean="0"/>
              <a:t>24/8/2023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CE2C138D-974B-4924-AE65-9358E0F1B8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29CBD001-A79F-4388-9CAD-6EDD0B9762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BC76A9-6B58-47ED-9ACB-B63EAE8ABD47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926721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AF648D42-8E6F-4C5B-A8DF-8245FEA8FA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xmlns="" id="{0190F623-01DD-4787-9B1C-8BF301C5711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2C0DC891-3450-4C73-8BCD-E8B051991E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AA118-E99A-4B95-950B-F5DB93412EBF}" type="datetimeFigureOut">
              <a:rPr lang="es-AR" smtClean="0"/>
              <a:t>24/8/2023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A28C32E0-ACC8-449B-A707-EFF2C4070E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21CB203C-DC95-433A-AD68-9C802830F4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BC76A9-6B58-47ED-9ACB-B63EAE8ABD47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1343833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xmlns="" id="{C8FB7D84-85FF-4C7D-9934-D3F534B5676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xmlns="" id="{A71ADE79-22C9-4C5F-9AF2-2E4FF67AD22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96075B5E-451A-4FF9-96DA-5CE91F9FEC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AA118-E99A-4B95-950B-F5DB93412EBF}" type="datetimeFigureOut">
              <a:rPr lang="es-AR" smtClean="0"/>
              <a:t>24/8/2023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3EA720B9-42C1-4E50-9B05-D2799D1200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6F16E898-10AF-4B61-8F89-6B36E53A8E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BC76A9-6B58-47ED-9ACB-B63EAE8ABD47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806170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CBD5D6E2-FA86-4AB7-A2D6-F9659748C6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29D9673D-321B-478E-A3E4-C65BADB672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0C4ABD08-7B58-48C5-8D4F-88B2657E86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AA118-E99A-4B95-950B-F5DB93412EBF}" type="datetimeFigureOut">
              <a:rPr lang="es-AR" smtClean="0"/>
              <a:t>24/8/2023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5FC8E6DF-DB1C-48F3-B578-8033A69C6C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7A3BD4CF-EEA3-4364-ACEE-B03E48C244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BC76A9-6B58-47ED-9ACB-B63EAE8ABD47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6579859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455D242D-5989-4FDD-B18B-59D7CEA72E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xmlns="" id="{9FDE4696-F90B-44A4-82B5-7F371D63207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D4B8A297-EBD2-4CCE-AA38-A554D432E4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AA118-E99A-4B95-950B-F5DB93412EBF}" type="datetimeFigureOut">
              <a:rPr lang="es-AR" smtClean="0"/>
              <a:t>24/8/2023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21799933-E717-4737-82D5-0D09387381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CEF53875-6D6F-443F-AAC7-D377237D17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BC76A9-6B58-47ED-9ACB-B63EAE8ABD47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4667341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0C606B74-9ACA-4140-8BFE-FC030C4CB4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78D23004-D379-4A63-A735-37308381155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xmlns="" id="{4990138B-0EB5-4D31-A211-F8C2D5AED74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xmlns="" id="{0B087435-5D9D-4F4E-A2E7-290FF8512F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AA118-E99A-4B95-950B-F5DB93412EBF}" type="datetimeFigureOut">
              <a:rPr lang="es-AR" smtClean="0"/>
              <a:t>24/8/2023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xmlns="" id="{364A7599-8196-4EAC-9714-9E45DBFBEC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xmlns="" id="{40028075-3777-465C-BD42-70127F109D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BC76A9-6B58-47ED-9ACB-B63EAE8ABD47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9534160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26EBE993-BC5A-4946-B0F3-C98F441C33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xmlns="" id="{F1B5C84B-7A3C-4512-B4EE-7DDC749963C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xmlns="" id="{026D4215-A9C5-4422-A348-07780D2A4FF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xmlns="" id="{43EBC34B-3DE2-40EC-9A5D-F17B29DC986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xmlns="" id="{52C990E8-E333-40FD-A4E3-FBAB7821A58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xmlns="" id="{51AB47C6-5805-4A88-9AF3-E0AC48B003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AA118-E99A-4B95-950B-F5DB93412EBF}" type="datetimeFigureOut">
              <a:rPr lang="es-AR" smtClean="0"/>
              <a:t>24/8/2023</a:t>
            </a:fld>
            <a:endParaRPr lang="es-AR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xmlns="" id="{3F7E7033-BFCD-4433-9298-A575956ACE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xmlns="" id="{7F626640-4176-48C0-8E37-9EB7114C6D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BC76A9-6B58-47ED-9ACB-B63EAE8ABD47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250531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DFD2E7D4-B59F-4987-9510-5614C5C61D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xmlns="" id="{9F01A35B-AF89-413E-887A-3DA3661B42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AA118-E99A-4B95-950B-F5DB93412EBF}" type="datetimeFigureOut">
              <a:rPr lang="es-AR" smtClean="0"/>
              <a:t>24/8/2023</a:t>
            </a:fld>
            <a:endParaRPr lang="es-AR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xmlns="" id="{7F75FED3-3B2A-4380-8530-391238696D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xmlns="" id="{16D9A11A-975E-44E0-AE16-9B9268FBFA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BC76A9-6B58-47ED-9ACB-B63EAE8ABD47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2948982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xmlns="" id="{73DD02FE-0DC1-4A50-B440-973BFC1BBA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AA118-E99A-4B95-950B-F5DB93412EBF}" type="datetimeFigureOut">
              <a:rPr lang="es-AR" smtClean="0"/>
              <a:t>24/8/2023</a:t>
            </a:fld>
            <a:endParaRPr lang="es-AR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xmlns="" id="{D2E68D2D-6C81-46EC-8E99-3FAD2D7EE1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xmlns="" id="{431DCED9-884A-4715-B701-8F27A989D5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BC76A9-6B58-47ED-9ACB-B63EAE8ABD47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6558903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441A07D1-F0A9-486B-BA92-0F28DD7F0D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81DB9A9F-44E8-4423-A5DC-642FCD5CD4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xmlns="" id="{8DD02BA7-58E0-413E-BEB2-84C97D11EFE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xmlns="" id="{E182F90E-542C-49B6-AE46-F82EDF9A63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AA118-E99A-4B95-950B-F5DB93412EBF}" type="datetimeFigureOut">
              <a:rPr lang="es-AR" smtClean="0"/>
              <a:t>24/8/2023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xmlns="" id="{AECFA7F7-190C-4EBE-8A5E-9BC09CE8A6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xmlns="" id="{013E481B-8A0A-46DA-9B48-AF8459B641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BC76A9-6B58-47ED-9ACB-B63EAE8ABD47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83734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3E23B662-1520-46AE-A7D3-8060B2E975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xmlns="" id="{B18E600D-C1D2-403F-8F82-20B9476F41A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AR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xmlns="" id="{B11BCDF6-4EFC-459A-9B39-53744BD2701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xmlns="" id="{FE912A84-9F34-4072-B872-8D69A236F5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AA118-E99A-4B95-950B-F5DB93412EBF}" type="datetimeFigureOut">
              <a:rPr lang="es-AR" smtClean="0"/>
              <a:t>24/8/2023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xmlns="" id="{7CB3F0A7-D72B-429A-A355-9D4F1D5BAA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xmlns="" id="{B3D006E2-D3EE-47C6-8BE7-B36AFD0F5E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BC76A9-6B58-47ED-9ACB-B63EAE8ABD47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1273032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xmlns="" id="{D28C43FC-7C1F-4283-8B93-0DEE87A4FB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xmlns="" id="{B962A8BF-2423-45A1-AF69-B80827BB16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67A1A1D0-ADE6-43C2-A333-078F2AF605A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6AA118-E99A-4B95-950B-F5DB93412EBF}" type="datetimeFigureOut">
              <a:rPr lang="es-AR" smtClean="0"/>
              <a:t>24/8/2023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B0786B43-1B65-40CC-AC3C-3FB5F4F30B0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FBF362B3-50FD-428C-A5BE-B26D1F78DA9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BC76A9-6B58-47ED-9ACB-B63EAE8ABD47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6155834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A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4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png"/><Relationship Id="rId9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6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audio" Target="../media/media6.mp3"/><Relationship Id="rId13" Type="http://schemas.openxmlformats.org/officeDocument/2006/relationships/image" Target="../media/image19.png"/><Relationship Id="rId18" Type="http://schemas.openxmlformats.org/officeDocument/2006/relationships/image" Target="../media/image24.png"/><Relationship Id="rId3" Type="http://schemas.microsoft.com/office/2007/relationships/media" Target="../media/media4.mp3"/><Relationship Id="rId7" Type="http://schemas.microsoft.com/office/2007/relationships/media" Target="../media/media6.mp3"/><Relationship Id="rId12" Type="http://schemas.openxmlformats.org/officeDocument/2006/relationships/image" Target="../media/image18.png"/><Relationship Id="rId17" Type="http://schemas.openxmlformats.org/officeDocument/2006/relationships/image" Target="../media/image23.png"/><Relationship Id="rId2" Type="http://schemas.openxmlformats.org/officeDocument/2006/relationships/audio" Target="../media/media3.mp3"/><Relationship Id="rId16" Type="http://schemas.openxmlformats.org/officeDocument/2006/relationships/image" Target="../media/image22.png"/><Relationship Id="rId1" Type="http://schemas.microsoft.com/office/2007/relationships/media" Target="../media/media3.mp3"/><Relationship Id="rId6" Type="http://schemas.openxmlformats.org/officeDocument/2006/relationships/audio" Target="../media/media5.mp3"/><Relationship Id="rId11" Type="http://schemas.openxmlformats.org/officeDocument/2006/relationships/image" Target="../media/image17.png"/><Relationship Id="rId5" Type="http://schemas.microsoft.com/office/2007/relationships/media" Target="../media/media5.mp3"/><Relationship Id="rId15" Type="http://schemas.openxmlformats.org/officeDocument/2006/relationships/image" Target="../media/image21.png"/><Relationship Id="rId10" Type="http://schemas.openxmlformats.org/officeDocument/2006/relationships/image" Target="../media/image12.png"/><Relationship Id="rId4" Type="http://schemas.openxmlformats.org/officeDocument/2006/relationships/audio" Target="../media/media4.mp3"/><Relationship Id="rId9" Type="http://schemas.openxmlformats.org/officeDocument/2006/relationships/slideLayout" Target="../slideLayouts/slideLayout2.xml"/><Relationship Id="rId14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1298B5B5-3D7F-4DF5-8B0C-1E9A869EDAF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s-AR" sz="8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 A</a:t>
            </a:r>
            <a:endParaRPr lang="es-AR" sz="8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xmlns="" id="{0C320216-8A71-4967-B23E-6C38CDE97B3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70000" lnSpcReduction="20000"/>
          </a:bodyPr>
          <a:lstStyle/>
          <a:p>
            <a:endParaRPr lang="es-MX" sz="8800" dirty="0" smtClean="0"/>
          </a:p>
          <a:p>
            <a:r>
              <a:rPr lang="es-MX" sz="8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RACE ACROSS LONDON</a:t>
            </a:r>
            <a:endParaRPr lang="es-A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713905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378" y="524877"/>
            <a:ext cx="7307262" cy="971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22427" y="524877"/>
            <a:ext cx="3000375" cy="695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8080" y="3416969"/>
            <a:ext cx="9778756" cy="27191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9698" y="2578768"/>
            <a:ext cx="5410200" cy="38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378" y="1723775"/>
            <a:ext cx="2705100" cy="619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3A 2.2 Vocabulary Bank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8871283" y="1962149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66275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8924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7854" y="243121"/>
            <a:ext cx="9288378" cy="60486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3 CuadroTexto"/>
          <p:cNvSpPr txBox="1"/>
          <p:nvPr/>
        </p:nvSpPr>
        <p:spPr>
          <a:xfrm>
            <a:off x="2955758" y="1802380"/>
            <a:ext cx="1576137" cy="400110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es-MX" sz="2000" b="1" dirty="0" err="1" smtClean="0"/>
              <a:t>platform</a:t>
            </a:r>
            <a:endParaRPr lang="es-AR" sz="2000" b="1" dirty="0"/>
          </a:p>
        </p:txBody>
      </p:sp>
      <p:sp>
        <p:nvSpPr>
          <p:cNvPr id="6" name="5 CuadroTexto"/>
          <p:cNvSpPr txBox="1"/>
          <p:nvPr/>
        </p:nvSpPr>
        <p:spPr>
          <a:xfrm>
            <a:off x="6051885" y="1835407"/>
            <a:ext cx="1576137" cy="400110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es-MX" sz="2000" b="1" dirty="0" smtClean="0"/>
              <a:t>coach</a:t>
            </a:r>
            <a:endParaRPr lang="es-AR" sz="2000" b="1" dirty="0"/>
          </a:p>
        </p:txBody>
      </p:sp>
      <p:sp>
        <p:nvSpPr>
          <p:cNvPr id="7" name="6 CuadroTexto"/>
          <p:cNvSpPr txBox="1"/>
          <p:nvPr/>
        </p:nvSpPr>
        <p:spPr>
          <a:xfrm>
            <a:off x="9968163" y="1752129"/>
            <a:ext cx="1576137" cy="400110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es-MX" sz="2000" b="1" dirty="0" err="1" smtClean="0"/>
              <a:t>motorway</a:t>
            </a:r>
            <a:endParaRPr lang="es-AR" sz="2000" b="1" dirty="0"/>
          </a:p>
        </p:txBody>
      </p:sp>
      <p:sp>
        <p:nvSpPr>
          <p:cNvPr id="8" name="7 CuadroTexto"/>
          <p:cNvSpPr txBox="1"/>
          <p:nvPr/>
        </p:nvSpPr>
        <p:spPr>
          <a:xfrm>
            <a:off x="9545051" y="3842084"/>
            <a:ext cx="1576137" cy="400110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es-MX" sz="2000" b="1" dirty="0" err="1" smtClean="0"/>
              <a:t>carriage</a:t>
            </a:r>
            <a:endParaRPr lang="es-AR" sz="2000" b="1" dirty="0"/>
          </a:p>
        </p:txBody>
      </p:sp>
      <p:sp>
        <p:nvSpPr>
          <p:cNvPr id="9" name="8 CuadroTexto"/>
          <p:cNvSpPr txBox="1"/>
          <p:nvPr/>
        </p:nvSpPr>
        <p:spPr>
          <a:xfrm>
            <a:off x="6051885" y="3842084"/>
            <a:ext cx="1576137" cy="400110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es-MX" sz="2000" b="1" dirty="0" smtClean="0"/>
              <a:t>van</a:t>
            </a:r>
            <a:endParaRPr lang="es-AR" sz="2000" b="1" dirty="0"/>
          </a:p>
        </p:txBody>
      </p:sp>
      <p:sp>
        <p:nvSpPr>
          <p:cNvPr id="10" name="9 CuadroTexto"/>
          <p:cNvSpPr txBox="1"/>
          <p:nvPr/>
        </p:nvSpPr>
        <p:spPr>
          <a:xfrm>
            <a:off x="2683044" y="3842084"/>
            <a:ext cx="1973177" cy="677108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es-MX" sz="1900" b="1" dirty="0" err="1"/>
              <a:t>t</a:t>
            </a:r>
            <a:r>
              <a:rPr lang="es-MX" sz="1900" b="1" dirty="0" err="1" smtClean="0"/>
              <a:t>he</a:t>
            </a:r>
            <a:r>
              <a:rPr lang="es-MX" sz="1900" b="1" dirty="0" smtClean="0"/>
              <a:t> </a:t>
            </a:r>
            <a:r>
              <a:rPr lang="es-MX" sz="1900" b="1" dirty="0" err="1" smtClean="0"/>
              <a:t>underground</a:t>
            </a:r>
            <a:endParaRPr lang="es-MX" sz="1900" b="1" dirty="0" smtClean="0"/>
          </a:p>
          <a:p>
            <a:r>
              <a:rPr lang="es-MX" sz="1900" i="1" dirty="0" err="1" smtClean="0"/>
              <a:t>AmE</a:t>
            </a:r>
            <a:r>
              <a:rPr lang="es-MX" sz="1900" b="1" dirty="0" smtClean="0"/>
              <a:t> </a:t>
            </a:r>
            <a:r>
              <a:rPr lang="es-MX" sz="1900" b="1" dirty="0" err="1" smtClean="0"/>
              <a:t>subway</a:t>
            </a:r>
            <a:endParaRPr lang="es-AR" sz="1900" b="1" dirty="0"/>
          </a:p>
        </p:txBody>
      </p:sp>
      <p:sp>
        <p:nvSpPr>
          <p:cNvPr id="11" name="10 CuadroTexto"/>
          <p:cNvSpPr txBox="1"/>
          <p:nvPr/>
        </p:nvSpPr>
        <p:spPr>
          <a:xfrm>
            <a:off x="1106906" y="6026601"/>
            <a:ext cx="2009273" cy="400110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es-MX" sz="2000" b="1" dirty="0" err="1" smtClean="0"/>
              <a:t>Lorry</a:t>
            </a:r>
            <a:r>
              <a:rPr lang="es-MX" sz="2000" b="1" dirty="0" smtClean="0"/>
              <a:t> /</a:t>
            </a:r>
            <a:r>
              <a:rPr lang="es-MX" sz="2000" b="1" dirty="0" err="1" smtClean="0"/>
              <a:t>truck</a:t>
            </a:r>
            <a:r>
              <a:rPr lang="es-MX" sz="2000" b="1" dirty="0" smtClean="0"/>
              <a:t> </a:t>
            </a:r>
            <a:r>
              <a:rPr lang="es-MX" sz="2000" i="1" dirty="0" err="1" smtClean="0"/>
              <a:t>AmE</a:t>
            </a:r>
            <a:endParaRPr lang="es-AR" sz="2000" i="1" dirty="0"/>
          </a:p>
        </p:txBody>
      </p:sp>
      <p:sp>
        <p:nvSpPr>
          <p:cNvPr id="12" name="11 CuadroTexto"/>
          <p:cNvSpPr txBox="1"/>
          <p:nvPr/>
        </p:nvSpPr>
        <p:spPr>
          <a:xfrm>
            <a:off x="5771147" y="6091712"/>
            <a:ext cx="1576137" cy="400110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es-MX" sz="2000" b="1" dirty="0" smtClean="0"/>
              <a:t>scooter</a:t>
            </a:r>
            <a:endParaRPr lang="es-AR" sz="2000" b="1" dirty="0"/>
          </a:p>
        </p:txBody>
      </p:sp>
      <p:sp>
        <p:nvSpPr>
          <p:cNvPr id="13" name="12 CuadroTexto"/>
          <p:cNvSpPr txBox="1"/>
          <p:nvPr/>
        </p:nvSpPr>
        <p:spPr>
          <a:xfrm>
            <a:off x="9545052" y="5934830"/>
            <a:ext cx="1576137" cy="400110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es-MX" sz="2000" b="1" dirty="0" err="1" smtClean="0"/>
              <a:t>tram</a:t>
            </a:r>
            <a:endParaRPr lang="es-AR" sz="2000" b="1" dirty="0"/>
          </a:p>
        </p:txBody>
      </p:sp>
      <p:pic>
        <p:nvPicPr>
          <p:cNvPr id="5" name="3A 2.2 Vocabulary Bank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121188" y="59756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06057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892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913" y="661236"/>
            <a:ext cx="2343150" cy="361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163" y="1275348"/>
            <a:ext cx="10559527" cy="2105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164" y="3898231"/>
            <a:ext cx="10609883" cy="14317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63607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2112" y="353785"/>
            <a:ext cx="7675813" cy="60567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3 CuadroTexto"/>
          <p:cNvSpPr txBox="1"/>
          <p:nvPr/>
        </p:nvSpPr>
        <p:spPr>
          <a:xfrm>
            <a:off x="5029200" y="1467854"/>
            <a:ext cx="86627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dirty="0" err="1" smtClean="0"/>
              <a:t>lane</a:t>
            </a:r>
            <a:endParaRPr lang="es-AR" sz="2000" dirty="0"/>
          </a:p>
        </p:txBody>
      </p:sp>
      <p:sp>
        <p:nvSpPr>
          <p:cNvPr id="9" name="8 CuadroTexto"/>
          <p:cNvSpPr txBox="1"/>
          <p:nvPr/>
        </p:nvSpPr>
        <p:spPr>
          <a:xfrm>
            <a:off x="7106653" y="1467854"/>
            <a:ext cx="86627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dirty="0" smtClean="0"/>
              <a:t>fine</a:t>
            </a:r>
            <a:endParaRPr lang="es-AR" sz="2000" dirty="0"/>
          </a:p>
        </p:txBody>
      </p:sp>
      <p:sp>
        <p:nvSpPr>
          <p:cNvPr id="10" name="9 CuadroTexto"/>
          <p:cNvSpPr txBox="1"/>
          <p:nvPr/>
        </p:nvSpPr>
        <p:spPr>
          <a:xfrm>
            <a:off x="3649579" y="2969917"/>
            <a:ext cx="86627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dirty="0" err="1" smtClean="0"/>
              <a:t>zone</a:t>
            </a:r>
            <a:endParaRPr lang="es-AR" sz="2000" dirty="0"/>
          </a:p>
        </p:txBody>
      </p:sp>
      <p:sp>
        <p:nvSpPr>
          <p:cNvPr id="11" name="10 CuadroTexto"/>
          <p:cNvSpPr txBox="1"/>
          <p:nvPr/>
        </p:nvSpPr>
        <p:spPr>
          <a:xfrm>
            <a:off x="6936204" y="2969917"/>
            <a:ext cx="9444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dirty="0" err="1" smtClean="0"/>
              <a:t>station</a:t>
            </a:r>
            <a:endParaRPr lang="es-AR" sz="2000" dirty="0"/>
          </a:p>
        </p:txBody>
      </p:sp>
      <p:sp>
        <p:nvSpPr>
          <p:cNvPr id="12" name="11 CuadroTexto"/>
          <p:cNvSpPr txBox="1"/>
          <p:nvPr/>
        </p:nvSpPr>
        <p:spPr>
          <a:xfrm>
            <a:off x="8746957" y="2969917"/>
            <a:ext cx="86627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dirty="0" err="1" smtClean="0"/>
              <a:t>works</a:t>
            </a:r>
            <a:endParaRPr lang="es-AR" sz="2000" dirty="0"/>
          </a:p>
        </p:txBody>
      </p:sp>
      <p:sp>
        <p:nvSpPr>
          <p:cNvPr id="13" name="12 CuadroTexto"/>
          <p:cNvSpPr txBox="1"/>
          <p:nvPr/>
        </p:nvSpPr>
        <p:spPr>
          <a:xfrm>
            <a:off x="2971800" y="4477877"/>
            <a:ext cx="86627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dirty="0" err="1" smtClean="0"/>
              <a:t>hour</a:t>
            </a:r>
            <a:endParaRPr lang="es-AR" sz="2000" dirty="0"/>
          </a:p>
        </p:txBody>
      </p:sp>
      <p:sp>
        <p:nvSpPr>
          <p:cNvPr id="14" name="13 CuadroTexto"/>
          <p:cNvSpPr txBox="1"/>
          <p:nvPr/>
        </p:nvSpPr>
        <p:spPr>
          <a:xfrm>
            <a:off x="4900863" y="4470797"/>
            <a:ext cx="86627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dirty="0" err="1" smtClean="0"/>
              <a:t>belt</a:t>
            </a:r>
            <a:endParaRPr lang="es-AR" sz="2000" dirty="0"/>
          </a:p>
        </p:txBody>
      </p:sp>
      <p:sp>
        <p:nvSpPr>
          <p:cNvPr id="15" name="14 CuadroTexto"/>
          <p:cNvSpPr txBox="1"/>
          <p:nvPr/>
        </p:nvSpPr>
        <p:spPr>
          <a:xfrm>
            <a:off x="6858000" y="4443665"/>
            <a:ext cx="10226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dirty="0" smtClean="0"/>
              <a:t>camera</a:t>
            </a:r>
            <a:endParaRPr lang="es-AR" sz="2000" dirty="0"/>
          </a:p>
        </p:txBody>
      </p:sp>
      <p:sp>
        <p:nvSpPr>
          <p:cNvPr id="16" name="15 CuadroTexto"/>
          <p:cNvSpPr txBox="1"/>
          <p:nvPr/>
        </p:nvSpPr>
        <p:spPr>
          <a:xfrm>
            <a:off x="8903365" y="4443665"/>
            <a:ext cx="86627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dirty="0" err="1" smtClean="0"/>
              <a:t>limit</a:t>
            </a:r>
            <a:endParaRPr lang="es-AR" sz="2000" dirty="0"/>
          </a:p>
        </p:txBody>
      </p:sp>
      <p:sp>
        <p:nvSpPr>
          <p:cNvPr id="17" name="16 CuadroTexto"/>
          <p:cNvSpPr txBox="1"/>
          <p:nvPr/>
        </p:nvSpPr>
        <p:spPr>
          <a:xfrm>
            <a:off x="2971800" y="5985463"/>
            <a:ext cx="86627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dirty="0" err="1" smtClean="0"/>
              <a:t>rank</a:t>
            </a:r>
            <a:endParaRPr lang="es-AR" sz="2000" dirty="0"/>
          </a:p>
        </p:txBody>
      </p:sp>
      <p:sp>
        <p:nvSpPr>
          <p:cNvPr id="18" name="17 CuadroTexto"/>
          <p:cNvSpPr txBox="1"/>
          <p:nvPr/>
        </p:nvSpPr>
        <p:spPr>
          <a:xfrm>
            <a:off x="5053263" y="5985463"/>
            <a:ext cx="86627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dirty="0" err="1" smtClean="0"/>
              <a:t>lights</a:t>
            </a:r>
            <a:endParaRPr lang="es-AR" sz="2000" dirty="0"/>
          </a:p>
        </p:txBody>
      </p:sp>
      <p:sp>
        <p:nvSpPr>
          <p:cNvPr id="19" name="18 CuadroTexto"/>
          <p:cNvSpPr txBox="1"/>
          <p:nvPr/>
        </p:nvSpPr>
        <p:spPr>
          <a:xfrm>
            <a:off x="6914148" y="6010467"/>
            <a:ext cx="86627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dirty="0" err="1" smtClean="0"/>
              <a:t>jam</a:t>
            </a:r>
            <a:endParaRPr lang="es-AR" sz="2000" dirty="0"/>
          </a:p>
        </p:txBody>
      </p:sp>
      <p:sp>
        <p:nvSpPr>
          <p:cNvPr id="20" name="19 CuadroTexto"/>
          <p:cNvSpPr txBox="1"/>
          <p:nvPr/>
        </p:nvSpPr>
        <p:spPr>
          <a:xfrm>
            <a:off x="8783052" y="6010467"/>
            <a:ext cx="121518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dirty="0" err="1" smtClean="0"/>
              <a:t>crossing</a:t>
            </a:r>
            <a:endParaRPr lang="es-AR" sz="2000" dirty="0"/>
          </a:p>
        </p:txBody>
      </p:sp>
      <p:pic>
        <p:nvPicPr>
          <p:cNvPr id="5" name="3A 2.3 Vocabulary Bank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543674" y="1679941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01542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331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3759" y="612106"/>
            <a:ext cx="3162300" cy="628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6432" y="1431759"/>
            <a:ext cx="5107115" cy="31615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3759" y="4806620"/>
            <a:ext cx="5087919" cy="16149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3575" y="372979"/>
            <a:ext cx="5356968" cy="60486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1 Rectángulo"/>
          <p:cNvSpPr/>
          <p:nvPr/>
        </p:nvSpPr>
        <p:spPr>
          <a:xfrm>
            <a:off x="3896059" y="2286000"/>
            <a:ext cx="555625" cy="60158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3" name="2 Elipse"/>
          <p:cNvSpPr/>
          <p:nvPr/>
        </p:nvSpPr>
        <p:spPr>
          <a:xfrm>
            <a:off x="4547936" y="1911517"/>
            <a:ext cx="637674" cy="434641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8" name="7 Elipse"/>
          <p:cNvSpPr/>
          <p:nvPr/>
        </p:nvSpPr>
        <p:spPr>
          <a:xfrm>
            <a:off x="2213811" y="2286000"/>
            <a:ext cx="324852" cy="321594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9" name="8 Rectángulo"/>
          <p:cNvSpPr/>
          <p:nvPr/>
        </p:nvSpPr>
        <p:spPr>
          <a:xfrm>
            <a:off x="1449638" y="2257926"/>
            <a:ext cx="764173" cy="45719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938668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A 2.4 Pronunciation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7882572" y="351143"/>
            <a:ext cx="609600" cy="609600"/>
          </a:xfrm>
          <a:prstGeom prst="rect">
            <a:avLst/>
          </a:prstGeom>
        </p:spPr>
      </p:pic>
      <p:pic>
        <p:nvPicPr>
          <p:cNvPr id="5" name="3A 2.6 Pronunciation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9845957" y="1057776"/>
            <a:ext cx="609600" cy="609600"/>
          </a:xfrm>
          <a:prstGeom prst="rect">
            <a:avLst/>
          </a:prstGeom>
        </p:spPr>
      </p:pic>
      <p:pic>
        <p:nvPicPr>
          <p:cNvPr id="6" name="3A 2.5 Pronunciation.mp3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7882572" y="1278355"/>
            <a:ext cx="609600" cy="609600"/>
          </a:xfrm>
          <a:prstGeom prst="rect">
            <a:avLst/>
          </a:prstGeom>
        </p:spPr>
      </p:pic>
      <p:pic>
        <p:nvPicPr>
          <p:cNvPr id="6150" name="Picture 6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7280" y="2997367"/>
            <a:ext cx="895350" cy="590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51" name="Picture 7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9106" y="2997367"/>
            <a:ext cx="962025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54" name="Picture 10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1364" y="2997367"/>
            <a:ext cx="971550" cy="590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55" name="Picture 11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6851" y="961524"/>
            <a:ext cx="1657350" cy="1809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6 CuadroTexto"/>
          <p:cNvSpPr txBox="1"/>
          <p:nvPr/>
        </p:nvSpPr>
        <p:spPr>
          <a:xfrm>
            <a:off x="1666709" y="367184"/>
            <a:ext cx="107649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shower</a:t>
            </a:r>
            <a:endParaRPr lang="es-AR" sz="2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8" name="17 CuadroTexto"/>
          <p:cNvSpPr txBox="1"/>
          <p:nvPr/>
        </p:nvSpPr>
        <p:spPr>
          <a:xfrm>
            <a:off x="3819106" y="367184"/>
            <a:ext cx="10764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jazz</a:t>
            </a:r>
            <a:endParaRPr lang="es-AR" sz="2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156" name="Picture 12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5138" y="961524"/>
            <a:ext cx="1943100" cy="1809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0" name="19 CuadroTexto"/>
          <p:cNvSpPr txBox="1"/>
          <p:nvPr/>
        </p:nvSpPr>
        <p:spPr>
          <a:xfrm>
            <a:off x="5932239" y="461759"/>
            <a:ext cx="10764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chess</a:t>
            </a:r>
            <a:endParaRPr lang="es-AR" sz="2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157" name="Picture 13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3882" y="923424"/>
            <a:ext cx="1866515" cy="1847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8 CuadroTexto"/>
          <p:cNvSpPr txBox="1"/>
          <p:nvPr/>
        </p:nvSpPr>
        <p:spPr>
          <a:xfrm>
            <a:off x="1512972" y="3755267"/>
            <a:ext cx="156510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 err="1"/>
              <a:t>c</a:t>
            </a:r>
            <a:r>
              <a:rPr lang="es-MX" sz="2400" b="1" dirty="0" err="1" smtClean="0"/>
              <a:t>rash</a:t>
            </a:r>
            <a:endParaRPr lang="es-MX" sz="2400" b="1" dirty="0" smtClean="0"/>
          </a:p>
          <a:p>
            <a:r>
              <a:rPr lang="es-MX" sz="2400" b="1" dirty="0" err="1"/>
              <a:t>r</a:t>
            </a:r>
            <a:r>
              <a:rPr lang="es-MX" sz="2400" b="1" dirty="0" err="1" smtClean="0"/>
              <a:t>ush</a:t>
            </a:r>
            <a:endParaRPr lang="es-MX" sz="2400" b="1" dirty="0" smtClean="0"/>
          </a:p>
          <a:p>
            <a:r>
              <a:rPr lang="es-MX" sz="2400" b="1" dirty="0" err="1" smtClean="0"/>
              <a:t>station</a:t>
            </a:r>
            <a:endParaRPr lang="es-AR" sz="2400" b="1" dirty="0"/>
          </a:p>
        </p:txBody>
      </p:sp>
      <p:sp>
        <p:nvSpPr>
          <p:cNvPr id="24" name="23 CuadroTexto"/>
          <p:cNvSpPr txBox="1"/>
          <p:nvPr/>
        </p:nvSpPr>
        <p:spPr>
          <a:xfrm>
            <a:off x="3734132" y="3780746"/>
            <a:ext cx="156510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 smtClean="0"/>
              <a:t>bridge</a:t>
            </a:r>
          </a:p>
          <a:p>
            <a:r>
              <a:rPr lang="es-MX" sz="2400" b="1" dirty="0" err="1"/>
              <a:t>j</a:t>
            </a:r>
            <a:r>
              <a:rPr lang="es-MX" sz="2400" b="1" dirty="0" err="1" smtClean="0"/>
              <a:t>ourney</a:t>
            </a:r>
            <a:endParaRPr lang="es-MX" sz="2400" b="1" dirty="0" smtClean="0"/>
          </a:p>
          <a:p>
            <a:r>
              <a:rPr lang="es-MX" sz="2400" b="1" dirty="0" err="1"/>
              <a:t>t</a:t>
            </a:r>
            <a:r>
              <a:rPr lang="es-MX" sz="2400" b="1" dirty="0" err="1" smtClean="0"/>
              <a:t>raffic</a:t>
            </a:r>
            <a:r>
              <a:rPr lang="es-MX" sz="2400" b="1" dirty="0" smtClean="0"/>
              <a:t> </a:t>
            </a:r>
            <a:r>
              <a:rPr lang="es-MX" sz="2400" b="1" dirty="0" err="1" smtClean="0"/>
              <a:t>jam</a:t>
            </a:r>
            <a:endParaRPr lang="es-MX" sz="2400" b="1" dirty="0" smtClean="0"/>
          </a:p>
          <a:p>
            <a:endParaRPr lang="es-AR" sz="2400" b="1" dirty="0"/>
          </a:p>
        </p:txBody>
      </p:sp>
      <p:sp>
        <p:nvSpPr>
          <p:cNvPr id="25" name="24 CuadroTexto"/>
          <p:cNvSpPr txBox="1"/>
          <p:nvPr/>
        </p:nvSpPr>
        <p:spPr>
          <a:xfrm>
            <a:off x="5932239" y="3806223"/>
            <a:ext cx="156510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 err="1" smtClean="0"/>
              <a:t>adventure</a:t>
            </a:r>
            <a:endParaRPr lang="es-MX" sz="2400" b="1" dirty="0" smtClean="0"/>
          </a:p>
          <a:p>
            <a:r>
              <a:rPr lang="es-MX" sz="2400" b="1" dirty="0" smtClean="0"/>
              <a:t>catch</a:t>
            </a:r>
          </a:p>
          <a:p>
            <a:r>
              <a:rPr lang="es-MX" sz="2400" b="1" dirty="0" smtClean="0"/>
              <a:t>coach</a:t>
            </a:r>
            <a:endParaRPr lang="es-AR" sz="2400" b="1" dirty="0"/>
          </a:p>
        </p:txBody>
      </p:sp>
      <p:pic>
        <p:nvPicPr>
          <p:cNvPr id="6158" name="Picture 14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86319" y="2142371"/>
            <a:ext cx="3429234" cy="18587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59" name="Picture 15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90856" y="3938636"/>
            <a:ext cx="3332981" cy="16881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3A 2.7 Pronunciation.mp3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7882572" y="5939589"/>
            <a:ext cx="609600" cy="609600"/>
          </a:xfrm>
          <a:prstGeom prst="rect">
            <a:avLst/>
          </a:prstGeom>
        </p:spPr>
      </p:pic>
      <p:sp>
        <p:nvSpPr>
          <p:cNvPr id="11" name="10 Elipse"/>
          <p:cNvSpPr/>
          <p:nvPr/>
        </p:nvSpPr>
        <p:spPr>
          <a:xfrm>
            <a:off x="10150757" y="2716290"/>
            <a:ext cx="689695" cy="401052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30" name="29 Elipse"/>
          <p:cNvSpPr/>
          <p:nvPr/>
        </p:nvSpPr>
        <p:spPr>
          <a:xfrm>
            <a:off x="8658842" y="3092116"/>
            <a:ext cx="842094" cy="401052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31" name="30 Elipse"/>
          <p:cNvSpPr/>
          <p:nvPr/>
        </p:nvSpPr>
        <p:spPr>
          <a:xfrm>
            <a:off x="10150757" y="3493168"/>
            <a:ext cx="785948" cy="462625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32" name="31 Elipse"/>
          <p:cNvSpPr/>
          <p:nvPr/>
        </p:nvSpPr>
        <p:spPr>
          <a:xfrm>
            <a:off x="10150757" y="4406387"/>
            <a:ext cx="785948" cy="401052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33" name="32 Elipse"/>
          <p:cNvSpPr/>
          <p:nvPr/>
        </p:nvSpPr>
        <p:spPr>
          <a:xfrm>
            <a:off x="8658842" y="4815549"/>
            <a:ext cx="998504" cy="43815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34" name="33 Elipse"/>
          <p:cNvSpPr/>
          <p:nvPr/>
        </p:nvSpPr>
        <p:spPr>
          <a:xfrm>
            <a:off x="10236925" y="5247773"/>
            <a:ext cx="978628" cy="401052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0847218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1" dur="1428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3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7" dur="5027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3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3" dur="29924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4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9" dur="29012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audio>
              <p:cMediaNode vol="80000">
                <p:cTn id="5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  <p:bldLst>
      <p:bldP spid="11" grpId="0" animBg="1"/>
      <p:bldP spid="30" grpId="0" animBg="1"/>
      <p:bldP spid="31" grpId="0" animBg="1"/>
      <p:bldP spid="32" grpId="0" animBg="1"/>
      <p:bldP spid="33" grpId="0" animBg="1"/>
      <p:bldP spid="34" grpId="0" animBg="1"/>
    </p:bld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1057</TotalTime>
  <Words>46</Words>
  <Application>Microsoft Office PowerPoint</Application>
  <PresentationFormat>Personalizado</PresentationFormat>
  <Paragraphs>38</Paragraphs>
  <Slides>7</Slides>
  <Notes>0</Notes>
  <HiddenSlides>0</HiddenSlides>
  <MMClips>7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7</vt:i4>
      </vt:variant>
    </vt:vector>
  </HeadingPairs>
  <TitlesOfParts>
    <vt:vector size="8" baseType="lpstr">
      <vt:lpstr>Tema de Office</vt:lpstr>
      <vt:lpstr>3 A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Gladys</dc:creator>
  <cp:lastModifiedBy>gladysmaba@outlook.com</cp:lastModifiedBy>
  <cp:revision>62</cp:revision>
  <dcterms:created xsi:type="dcterms:W3CDTF">2020-04-08T01:26:02Z</dcterms:created>
  <dcterms:modified xsi:type="dcterms:W3CDTF">2023-08-25T00:59:25Z</dcterms:modified>
</cp:coreProperties>
</file>