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3" r:id="rId3"/>
    <p:sldId id="374" r:id="rId4"/>
    <p:sldId id="375" r:id="rId5"/>
    <p:sldId id="376" r:id="rId6"/>
    <p:sldId id="377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85" r:id="rId1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A94FC"/>
    <a:srgbClr val="FFFF66"/>
    <a:srgbClr val="CCFDB9"/>
    <a:srgbClr val="34C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3285EB-CB30-4118-BCB1-C126795F5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F4D6FB2-0D13-45F2-B3EB-C8C2C916E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0F2E8EE-A818-4BB6-8062-82B80FFD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14/4/2026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1C83724-2737-40E5-9AD8-6340508C1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3343F13-B327-4F88-AA51-EE97F03E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238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BADA0DB-9680-4322-B85D-0083E141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4E8440F-F8C2-4EF7-AEE6-50C11605F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76AFF47-D219-4E10-96FB-A2DFF993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14/4/2026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5217901-287F-45A6-99A7-07EE065E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2288E5B-A5C6-4E86-934C-B28F28E0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4840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B7068E9-2952-4A90-A970-47F5EDCD1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F3E88B3-9C58-425C-97E3-7266F7BC3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0B0298A-7FBD-4B2D-A9FF-E91A2254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14/4/2026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7682731-F881-4E0B-8B5A-7178C116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A7FA967-2309-4AF8-A41E-BF647860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865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998190-3685-4D0F-9F11-5383B209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143AC88-59E3-4D98-966B-457BFD8B1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17226D1-C16C-4F82-85C3-927C9898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14/4/2026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9B0FF03-E3C5-4BDF-9599-ADF17D19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0FAF69E-7B1F-4E8E-B0B3-F4FEACEB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2183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9E876E-03A7-4298-975E-F937D396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6B09AA6-1854-4F2B-BA6D-92A4E4567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9D983E8-B07F-4325-B505-B4C98BE7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14/4/2026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8C35289-AC8D-4479-A296-1E5E52F7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BC766D8-3064-4D98-8424-F7E5F01C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305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1448C3-E50D-438C-A375-7D78D0B4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8EED309-8963-439A-A258-F6441C5BA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BA601AE-695C-44DE-84F4-46874A942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736D788-CFFB-470B-81E3-828559C9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14/4/2026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DE9B7DE-2400-4927-B696-89FCF12B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D57081D-3770-49FB-B2E0-1FC67F9F3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302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EC1D60-663D-439E-A5DB-6CCB6841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EB66070-B6F3-4971-9573-FFFC198D9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FBC5094-7F5F-413A-9458-2DAB30D5D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233D466D-C7F5-433B-B20E-A9028C113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B72D9830-0004-4298-9840-4D7C386D7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8133F52-CF52-4C89-8F91-5B2C2893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14/4/2026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1598EB38-1B4B-461E-A90E-4A9EEC835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A5DD392-CD97-4039-8631-BC95B1B7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019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21FBFD-1937-4FCE-BB07-8352D9A94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D977EB5-71A5-42EE-A108-85982E1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14/4/2026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FE422C5-C0C6-4886-B410-9248DFCD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0A29B43-A4DA-4D46-A9B5-1BDD4068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083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315FA40-54AA-448F-85AF-CCFC3E8BB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14/4/2026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3B0EA74C-F0A6-4284-8948-AAC3469C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A05726F-C2F5-4754-9756-376F7287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3081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8A7C57-3195-49F6-8A87-92CACCDF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7C1A55C-0022-4BFA-A0CF-EEF04B796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8A37D19-3E07-4247-B313-246E5691F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4A72130-75EE-43C6-9C53-596BDAC75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14/4/2026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1EC3EC9-5DFD-4189-A954-9BAA9EF3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1D427FE-D201-4CC6-8F45-C4E6E474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505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6E7934-B93D-42A9-91CE-D4C35AD6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F0AF85C6-2E3E-45D1-8A90-BAE8D089F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7032251-F2D6-44C6-902B-15153CD23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AF4A742-B1F2-4B29-B209-B238AF2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14/4/2026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4F46569-896E-40D6-B676-63725CB8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423C5B8-3A23-43F4-84A8-79E9FCA3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324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09667B28-F23C-429D-97C6-27D880BF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DA9CB43-11A0-43A1-87A7-A16AF8D35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687FD4B-EAE7-4833-85CC-A90AA1EBD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BF5C0-79E5-4589-B8FA-441AFAC60864}" type="datetimeFigureOut">
              <a:rPr lang="es-AR" smtClean="0"/>
              <a:t>14/4/2026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273ED3A-A00C-4AE6-B7C4-F5C1A4FF3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DBA6ACA-CDDF-4423-8BC6-892DEAE9C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528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7.png"/><Relationship Id="rId5" Type="http://schemas.openxmlformats.org/officeDocument/2006/relationships/image" Target="../media/image14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5.png"/><Relationship Id="rId4" Type="http://schemas.openxmlformats.org/officeDocument/2006/relationships/image" Target="../media/image37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0.png"/><Relationship Id="rId5" Type="http://schemas.openxmlformats.org/officeDocument/2006/relationships/image" Target="../media/image14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84" y="941972"/>
            <a:ext cx="100488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68" y="3394794"/>
            <a:ext cx="4054643" cy="28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17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27" y="421607"/>
            <a:ext cx="5267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27" y="1108195"/>
            <a:ext cx="7666872" cy="545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019928" y="1108195"/>
            <a:ext cx="3106902" cy="6256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EF4e_ElemSB_4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4600" y="1733837"/>
            <a:ext cx="609600" cy="609600"/>
          </a:xfrm>
          <a:prstGeom prst="rect">
            <a:avLst/>
          </a:prstGeo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841" y="528638"/>
            <a:ext cx="5905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7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42" y="448765"/>
            <a:ext cx="6483220" cy="60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098758" y="2233864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098758" y="3088105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98758" y="5241758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98757" y="5674895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098758" y="2605916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on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098758" y="3472909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098758" y="3906253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098758" y="4327358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on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098756" y="4783633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029" y="709613"/>
            <a:ext cx="571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1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53" y="818146"/>
            <a:ext cx="9012211" cy="534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392780" y="2965936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142874" y="5513550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162801" y="5116507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874042" y="4617351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757863" y="4262265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637547" y="3799204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372852" y="3420978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to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027821" y="2567665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589295" y="2136686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to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589294" y="1730697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839" y="841959"/>
            <a:ext cx="571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76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12" y="939216"/>
            <a:ext cx="50673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4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0220" y="1981202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985211" y="3577641"/>
            <a:ext cx="205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weekend</a:t>
            </a:r>
            <a:endParaRPr lang="es-MX" dirty="0" smtClean="0"/>
          </a:p>
          <a:p>
            <a:r>
              <a:rPr lang="es-MX" dirty="0" smtClean="0"/>
              <a:t>2.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morning</a:t>
            </a:r>
            <a:endParaRPr lang="es-MX" dirty="0" smtClean="0"/>
          </a:p>
          <a:p>
            <a:r>
              <a:rPr lang="es-MX" dirty="0" smtClean="0"/>
              <a:t>3. </a:t>
            </a:r>
            <a:r>
              <a:rPr lang="es-MX" dirty="0" err="1" smtClean="0"/>
              <a:t>Seven</a:t>
            </a:r>
            <a:r>
              <a:rPr lang="es-MX" dirty="0" smtClean="0"/>
              <a:t> </a:t>
            </a:r>
            <a:r>
              <a:rPr lang="es-MX" dirty="0" err="1" smtClean="0"/>
              <a:t>o’clock</a:t>
            </a:r>
            <a:endParaRPr lang="es-MX" dirty="0" smtClean="0"/>
          </a:p>
          <a:p>
            <a:r>
              <a:rPr lang="es-MX" dirty="0" smtClean="0"/>
              <a:t>4. </a:t>
            </a:r>
            <a:r>
              <a:rPr lang="es-MX" dirty="0" err="1" smtClean="0"/>
              <a:t>Sunday</a:t>
            </a:r>
            <a:endParaRPr lang="es-MX" dirty="0" smtClean="0"/>
          </a:p>
          <a:p>
            <a:r>
              <a:rPr lang="es-MX" dirty="0" smtClean="0"/>
              <a:t>5. </a:t>
            </a:r>
            <a:r>
              <a:rPr lang="es-MX" dirty="0" err="1" smtClean="0"/>
              <a:t>Night</a:t>
            </a:r>
            <a:endParaRPr lang="es-MX" dirty="0" smtClean="0"/>
          </a:p>
          <a:p>
            <a:r>
              <a:rPr lang="es-MX" dirty="0" smtClean="0"/>
              <a:t>6.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evening</a:t>
            </a:r>
            <a:endParaRPr lang="es-MX" dirty="0" smtClean="0"/>
          </a:p>
          <a:p>
            <a:r>
              <a:rPr lang="es-MX" dirty="0" smtClean="0"/>
              <a:t>7. </a:t>
            </a:r>
            <a:r>
              <a:rPr lang="es-MX" dirty="0" err="1" smtClean="0"/>
              <a:t>Midnight</a:t>
            </a:r>
            <a:endParaRPr lang="es-MX" dirty="0" smtClean="0"/>
          </a:p>
          <a:p>
            <a:r>
              <a:rPr lang="es-MX" dirty="0" smtClean="0"/>
              <a:t>8.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summer</a:t>
            </a:r>
            <a:endParaRPr lang="es-MX" dirty="0" smtClean="0"/>
          </a:p>
          <a:p>
            <a:r>
              <a:rPr lang="es-MX" dirty="0" smtClean="0"/>
              <a:t>9. </a:t>
            </a:r>
            <a:r>
              <a:rPr lang="es-MX" dirty="0" err="1" smtClean="0"/>
              <a:t>Tuesday</a:t>
            </a:r>
            <a:r>
              <a:rPr lang="es-MX" dirty="0" smtClean="0"/>
              <a:t> </a:t>
            </a:r>
            <a:r>
              <a:rPr lang="es-MX" dirty="0" err="1" smtClean="0"/>
              <a:t>morning</a:t>
            </a:r>
            <a:endParaRPr lang="es-MX" dirty="0" smtClean="0"/>
          </a:p>
          <a:p>
            <a:r>
              <a:rPr lang="es-MX" dirty="0" smtClean="0"/>
              <a:t>10. Christmas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616116" y="3626270"/>
            <a:ext cx="2643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At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weekend</a:t>
            </a:r>
            <a:endParaRPr lang="es-MX" dirty="0" smtClean="0"/>
          </a:p>
          <a:p>
            <a:r>
              <a:rPr lang="es-MX" dirty="0" smtClean="0"/>
              <a:t>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morning</a:t>
            </a:r>
            <a:endParaRPr lang="es-MX" dirty="0" smtClean="0"/>
          </a:p>
          <a:p>
            <a:r>
              <a:rPr lang="es-MX" dirty="0" smtClean="0"/>
              <a:t>At </a:t>
            </a:r>
            <a:r>
              <a:rPr lang="es-MX" dirty="0" err="1" smtClean="0"/>
              <a:t>seven</a:t>
            </a:r>
            <a:r>
              <a:rPr lang="es-MX" dirty="0" smtClean="0"/>
              <a:t> </a:t>
            </a:r>
            <a:r>
              <a:rPr lang="es-MX" dirty="0" err="1" smtClean="0"/>
              <a:t>o’clock</a:t>
            </a:r>
            <a:endParaRPr lang="es-MX" dirty="0" smtClean="0"/>
          </a:p>
          <a:p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Sunday</a:t>
            </a:r>
            <a:endParaRPr lang="es-MX" dirty="0" smtClean="0"/>
          </a:p>
          <a:p>
            <a:r>
              <a:rPr lang="es-MX" dirty="0" smtClean="0"/>
              <a:t>At </a:t>
            </a:r>
            <a:r>
              <a:rPr lang="es-MX" dirty="0" err="1"/>
              <a:t>n</a:t>
            </a:r>
            <a:r>
              <a:rPr lang="es-MX" dirty="0" err="1" smtClean="0"/>
              <a:t>ight</a:t>
            </a:r>
            <a:endParaRPr lang="es-MX" dirty="0" smtClean="0"/>
          </a:p>
          <a:p>
            <a:r>
              <a:rPr lang="es-MX" dirty="0" smtClean="0"/>
              <a:t>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evening</a:t>
            </a:r>
            <a:endParaRPr lang="es-MX" dirty="0" smtClean="0"/>
          </a:p>
          <a:p>
            <a:r>
              <a:rPr lang="es-MX" dirty="0" smtClean="0"/>
              <a:t>At </a:t>
            </a:r>
            <a:r>
              <a:rPr lang="es-MX" dirty="0" err="1"/>
              <a:t>m</a:t>
            </a:r>
            <a:r>
              <a:rPr lang="es-MX" dirty="0" err="1" smtClean="0"/>
              <a:t>idnight</a:t>
            </a:r>
            <a:endParaRPr lang="es-MX" dirty="0" smtClean="0"/>
          </a:p>
          <a:p>
            <a:r>
              <a:rPr lang="es-MX" dirty="0" smtClean="0"/>
              <a:t>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summer</a:t>
            </a:r>
            <a:endParaRPr lang="es-MX" dirty="0" smtClean="0"/>
          </a:p>
          <a:p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Tuesday</a:t>
            </a:r>
            <a:r>
              <a:rPr lang="es-MX" dirty="0" smtClean="0"/>
              <a:t> </a:t>
            </a:r>
            <a:r>
              <a:rPr lang="es-MX" dirty="0" err="1" smtClean="0"/>
              <a:t>morning</a:t>
            </a:r>
            <a:endParaRPr lang="es-MX" dirty="0" smtClean="0"/>
          </a:p>
          <a:p>
            <a:r>
              <a:rPr lang="es-MX" dirty="0" smtClean="0"/>
              <a:t>At Christmas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20" y="564983"/>
            <a:ext cx="6381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61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05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07" y="190500"/>
            <a:ext cx="67341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66" y="504825"/>
            <a:ext cx="6381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80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59" y="625141"/>
            <a:ext cx="17716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83" y="1189623"/>
            <a:ext cx="8005011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34" y="3309937"/>
            <a:ext cx="17240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55" y="3267075"/>
            <a:ext cx="15525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24212"/>
            <a:ext cx="14192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833" y="3310438"/>
            <a:ext cx="17621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83" y="3802480"/>
            <a:ext cx="8269706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83" y="5916278"/>
            <a:ext cx="15621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55" y="5925803"/>
            <a:ext cx="20097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92" y="5868653"/>
            <a:ext cx="1409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89" y="5759115"/>
            <a:ext cx="2019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60242" y="625141"/>
            <a:ext cx="609600" cy="609600"/>
          </a:xfrm>
          <a:prstGeom prst="rect">
            <a:avLst/>
          </a:prstGeom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39" y="472741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02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02" y="852988"/>
            <a:ext cx="8635414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02" y="3023436"/>
            <a:ext cx="20859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01" y="3004386"/>
            <a:ext cx="20002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29" y="2986088"/>
            <a:ext cx="1409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76" y="3023436"/>
            <a:ext cx="156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72" y="3583656"/>
            <a:ext cx="8543674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72" y="5649328"/>
            <a:ext cx="2000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94" y="5649328"/>
            <a:ext cx="21621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663615"/>
            <a:ext cx="14382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76" y="5649328"/>
            <a:ext cx="12192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EF4e_ElemSB_4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60242" y="625141"/>
            <a:ext cx="609600" cy="609600"/>
          </a:xfrm>
          <a:prstGeom prst="rect">
            <a:avLst/>
          </a:prstGeom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" y="472741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367" y="292769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1" y="527385"/>
            <a:ext cx="1962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93" y="1129465"/>
            <a:ext cx="887103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93" y="3242762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71" y="3231231"/>
            <a:ext cx="14763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009" y="3278856"/>
            <a:ext cx="2438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176" y="3255043"/>
            <a:ext cx="1657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93" y="3733299"/>
            <a:ext cx="85820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93" y="5945104"/>
            <a:ext cx="14668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71" y="5897479"/>
            <a:ext cx="15811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009" y="5897479"/>
            <a:ext cx="20955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651" y="5897479"/>
            <a:ext cx="12192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EF4e_ElemSB_4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60242" y="625141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0760242" y="2033337"/>
            <a:ext cx="934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1.24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1396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99" y="1395663"/>
            <a:ext cx="8639168" cy="228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147" y="3701967"/>
            <a:ext cx="13335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85" y="3738062"/>
            <a:ext cx="13811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081" y="3701967"/>
            <a:ext cx="2314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41" y="3738062"/>
            <a:ext cx="676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EF4e_ElemSB_4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0242" y="625141"/>
            <a:ext cx="609600" cy="609600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24" y="472741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30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66" y="403811"/>
            <a:ext cx="27813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403811"/>
            <a:ext cx="28860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F4e_ElemSB_4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7253" y="5413710"/>
            <a:ext cx="609600" cy="609600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41" y="3508710"/>
            <a:ext cx="4781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39" y="496805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94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0" y="533400"/>
            <a:ext cx="58197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3825" y="340895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585411" y="3308684"/>
            <a:ext cx="3453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smtClean="0">
                <a:solidFill>
                  <a:schemeClr val="accent6"/>
                </a:solidFill>
              </a:rPr>
              <a:t>He </a:t>
            </a:r>
            <a:r>
              <a:rPr lang="es-MX" sz="2200" i="1" dirty="0" err="1" smtClean="0">
                <a:solidFill>
                  <a:schemeClr val="accent6"/>
                </a:solidFill>
              </a:rPr>
              <a:t>wakes</a:t>
            </a:r>
            <a:r>
              <a:rPr lang="es-MX" sz="2200" i="1" dirty="0" smtClean="0">
                <a:solidFill>
                  <a:schemeClr val="accent6"/>
                </a:solidFill>
              </a:rPr>
              <a:t> up at </a:t>
            </a:r>
            <a:r>
              <a:rPr lang="es-MX" sz="2200" i="1" dirty="0" err="1" smtClean="0">
                <a:solidFill>
                  <a:schemeClr val="accent6"/>
                </a:solidFill>
              </a:rPr>
              <a:t>eight</a:t>
            </a:r>
            <a:endParaRPr lang="es-AR" sz="2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607219" y="3854115"/>
            <a:ext cx="3453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She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works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in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an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office.</a:t>
            </a:r>
            <a:endParaRPr lang="es-AR" sz="2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607219" y="4443663"/>
            <a:ext cx="3453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She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has a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coffee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at eleven.</a:t>
            </a:r>
            <a:endParaRPr lang="es-AR" sz="2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585411" y="5057273"/>
            <a:ext cx="3453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He has a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lot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of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homework</a:t>
            </a:r>
            <a:endParaRPr lang="es-AR" sz="2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85411" y="5610726"/>
            <a:ext cx="3453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She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has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an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interesting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day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s-AR" sz="2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474" y="2707105"/>
            <a:ext cx="4101978" cy="338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EF4e_ElemSB_4.1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9463" y="1760621"/>
            <a:ext cx="609600" cy="609600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364" y="376990"/>
            <a:ext cx="6381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72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85" y="1086853"/>
            <a:ext cx="10240005" cy="413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0188" y="685800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080083" y="2915653"/>
            <a:ext cx="72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713746" y="3789948"/>
            <a:ext cx="72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509287" y="4716380"/>
            <a:ext cx="72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on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950241" y="4247149"/>
            <a:ext cx="72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93430" y="3376557"/>
            <a:ext cx="72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to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66" y="504825"/>
            <a:ext cx="6381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9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96" y="232863"/>
            <a:ext cx="8710362" cy="613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179596" y="926432"/>
            <a:ext cx="1688432" cy="6256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EF4e_ElemSB_4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0558" y="1552074"/>
            <a:ext cx="609600" cy="60960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808" y="232863"/>
            <a:ext cx="5905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75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117</Words>
  <Application>Microsoft Office PowerPoint</Application>
  <PresentationFormat>Personalizado</PresentationFormat>
  <Paragraphs>50</Paragraphs>
  <Slides>14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4B</dc:title>
  <dc:creator>Gladys</dc:creator>
  <cp:lastModifiedBy>gladysmaba@outlook.com</cp:lastModifiedBy>
  <cp:revision>64</cp:revision>
  <dcterms:created xsi:type="dcterms:W3CDTF">2020-04-15T13:50:04Z</dcterms:created>
  <dcterms:modified xsi:type="dcterms:W3CDTF">2026-04-14T14:12:53Z</dcterms:modified>
</cp:coreProperties>
</file>