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4" r:id="rId3"/>
    <p:sldId id="285" r:id="rId4"/>
    <p:sldId id="286" r:id="rId5"/>
    <p:sldId id="293" r:id="rId6"/>
    <p:sldId id="287" r:id="rId7"/>
    <p:sldId id="288" r:id="rId8"/>
    <p:sldId id="283" r:id="rId9"/>
    <p:sldId id="289" r:id="rId10"/>
    <p:sldId id="290" r:id="rId11"/>
    <p:sldId id="292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56"/>
            <p14:sldId id="284"/>
            <p14:sldId id="285"/>
            <p14:sldId id="286"/>
            <p14:sldId id="293"/>
            <p14:sldId id="287"/>
            <p14:sldId id="288"/>
            <p14:sldId id="283"/>
            <p14:sldId id="289"/>
            <p14:sldId id="290"/>
            <p14:sldId id="292"/>
          </p14:sldIdLst>
        </p14:section>
        <p14:section name="Diseñar, Transformación, Anotar, Trabajar en colaboración, Información" id="{B9B51309-D148-4332-87C2-07BE32FBCA3B}">
          <p14:sldIdLst/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1" autoAdjust="0"/>
  </p:normalViewPr>
  <p:slideViewPr>
    <p:cSldViewPr snapToGrid="0">
      <p:cViewPr>
        <p:scale>
          <a:sx n="80" d="100"/>
          <a:sy n="80" d="100"/>
        </p:scale>
        <p:origin x="300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B2B5E0-3F7C-4D27-B033-54169BBE3F5A}" type="datetime1">
              <a:rPr lang="es-ES" smtClean="0"/>
              <a:t>20/10/2023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AE0AD-AC8A-40B7-A05F-83C08D0E80A3}" type="datetime1">
              <a:rPr lang="es-ES" smtClean="0"/>
              <a:pPr/>
              <a:t>20/10/2023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A7F30DA-8663-4794-8A66-1184A9F2D888}" type="datetime1">
              <a:rPr lang="es-ES" noProof="0" smtClean="0"/>
              <a:t>20/10/2023</a:t>
            </a:fld>
            <a:endParaRPr lang="es-ES" noProof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10" name="Rectá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978C3BE-9016-4208-9F91-C00CEFA51175}" type="datetime1">
              <a:rPr lang="es-ES" noProof="0" smtClean="0"/>
              <a:t>20/10/2023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es-ES" sz="4800" dirty="0">
                <a:solidFill>
                  <a:schemeClr val="bg1"/>
                </a:solidFill>
              </a:rPr>
              <a:t>Geología 1. Salida al campo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5 sugerencias para trabajar de un modo más sencillo</a:t>
            </a:r>
          </a:p>
        </p:txBody>
      </p:sp>
      <p:pic>
        <p:nvPicPr>
          <p:cNvPr id="4" name="Imagen 3" descr="Icono de programa de PowerPoint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invGray">
          <a:xfrm>
            <a:off x="670216" y="5193062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7CDDA-B651-CC55-4380-CB3B7F17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76985A-9002-8C03-F398-39BA9310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06" y="1900554"/>
            <a:ext cx="6300036" cy="36470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CE59EC3-1CCA-4B4A-4FAF-EF494498E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1" y="1900554"/>
            <a:ext cx="5069453" cy="36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9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9468B-B1E6-4EA0-C5BE-8A57885B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046018" cy="640080"/>
          </a:xfrm>
        </p:spPr>
        <p:txBody>
          <a:bodyPr>
            <a:normAutofit/>
          </a:bodyPr>
          <a:lstStyle/>
          <a:p>
            <a:r>
              <a:rPr lang="es-AR" dirty="0"/>
              <a:t>Quinta parada. Afloramientos de Petróleo.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AFDC0B-6907-72CC-5D3B-CB300EFB6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05" y="1088136"/>
            <a:ext cx="6507605" cy="54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2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042C9-5795-E5E8-3564-AF139F70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Recorrido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5D6BA2-FB95-96B7-4981-DA4742F6B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75" y="1383763"/>
            <a:ext cx="89725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0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9468B-B1E6-4EA0-C5BE-8A57885B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046018" cy="640080"/>
          </a:xfrm>
        </p:spPr>
        <p:txBody>
          <a:bodyPr>
            <a:normAutofit/>
          </a:bodyPr>
          <a:lstStyle/>
          <a:p>
            <a:r>
              <a:rPr lang="es-AR" dirty="0"/>
              <a:t>Primera parada. Observación de abanicos Aluviales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0593E9-121D-3420-449B-D668463F0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33" y="1436663"/>
            <a:ext cx="8272000" cy="51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7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4CFA601-8ECE-63E7-769C-0C826A2C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" y="447675"/>
            <a:ext cx="8932789" cy="639763"/>
          </a:xfrm>
        </p:spPr>
        <p:txBody>
          <a:bodyPr>
            <a:normAutofit/>
          </a:bodyPr>
          <a:lstStyle/>
          <a:p>
            <a:r>
              <a:rPr lang="es-AR" dirty="0"/>
              <a:t>Segunda parada. Playas de Luján.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871A38-0A4E-1BD9-F4C6-54B389F5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3" y="2005518"/>
            <a:ext cx="5842587" cy="3560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 descr="Vista de una playa&#10;&#10;Descripción generada automáticamente con confianza media">
            <a:extLst>
              <a:ext uri="{FF2B5EF4-FFF2-40B4-BE49-F238E27FC236}">
                <a16:creationId xmlns:a16="http://schemas.microsoft.com/office/drawing/2014/main" id="{6F581CEF-3202-FC75-7070-A97C9394D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39107" b="51379"/>
          <a:stretch/>
        </p:blipFill>
        <p:spPr>
          <a:xfrm>
            <a:off x="5810674" y="2409864"/>
            <a:ext cx="6127913" cy="2752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452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9468B-B1E6-4EA0-C5BE-8A57885B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046018" cy="640080"/>
          </a:xfrm>
        </p:spPr>
        <p:txBody>
          <a:bodyPr>
            <a:normAutofit/>
          </a:bodyPr>
          <a:lstStyle/>
          <a:p>
            <a:r>
              <a:rPr lang="es-AR" dirty="0"/>
              <a:t>Tercera parada. Stock Granítico.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EBEC4D-13CB-6D52-6B33-A93B8DFE4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369094"/>
            <a:ext cx="5343525" cy="45529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C8602B-D24D-88B6-0497-99E421E2E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1796" y="1088136"/>
            <a:ext cx="512826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9468B-B1E6-4EA0-C5BE-8A57885B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046018" cy="640080"/>
          </a:xfrm>
        </p:spPr>
        <p:txBody>
          <a:bodyPr>
            <a:normAutofit/>
          </a:bodyPr>
          <a:lstStyle/>
          <a:p>
            <a:r>
              <a:rPr lang="es-AR" dirty="0"/>
              <a:t>Tercera parada. Stock Granítico.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EBEC4D-13CB-6D52-6B33-A93B8DFE4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369094"/>
            <a:ext cx="5343525" cy="4552950"/>
          </a:xfrm>
          <a:prstGeom prst="rect">
            <a:avLst/>
          </a:prstGeom>
        </p:spPr>
      </p:pic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30DE3C93-F5A2-DD35-15C9-8ECDA11F9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935" y="895631"/>
            <a:ext cx="3705225" cy="20288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6EF810-215E-4270-95C5-C485E0DE7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935" y="3184121"/>
            <a:ext cx="3573630" cy="30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5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9468B-B1E6-4EA0-C5BE-8A57885B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046018" cy="640080"/>
          </a:xfrm>
        </p:spPr>
        <p:txBody>
          <a:bodyPr>
            <a:normAutofit/>
          </a:bodyPr>
          <a:lstStyle/>
          <a:p>
            <a:r>
              <a:rPr lang="es-AR" dirty="0"/>
              <a:t>Cuarta parada. Borde de Cuenca Triásica.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BAF5D4-9BBF-B357-A38E-B36F12D54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497" y="1164753"/>
            <a:ext cx="6917155" cy="52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9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A57B5-17FC-B6DD-D2CD-3DFE185D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41C5C2-8210-D0A5-B04A-02F376FBF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20"/>
          <a:stretch/>
        </p:blipFill>
        <p:spPr>
          <a:xfrm>
            <a:off x="6868937" y="1715391"/>
            <a:ext cx="3285716" cy="45536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17B51E-2DA6-4176-D9CF-180DD8716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7" y="1715391"/>
            <a:ext cx="5458952" cy="43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8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C2F57-8BA5-F2CB-462A-2333FAA0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DEEF1E-88E5-DCC9-3DA0-ADB29026F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54" y="1483142"/>
            <a:ext cx="5972175" cy="42767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56F912-48EF-2042-3EC7-107A0AB9C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800" y="1864895"/>
            <a:ext cx="4945916" cy="35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406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34_TF10001108_Win32" id="{08D89365-2E4C-432D-9349-8DF9B80AEEA1}" vid="{010FF314-90DF-4A21-BD0D-ADCBA34234A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{C8FC0862-15D0-4C44-9F67-6B274A03DA9E}tf10001108_win32</Template>
  <TotalTime>155</TotalTime>
  <Words>58</Words>
  <Application>Microsoft Office PowerPoint</Application>
  <PresentationFormat>Panorámica</PresentationFormat>
  <Paragraphs>10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Personalizado</vt:lpstr>
      <vt:lpstr>Geología 1. Salida al campo</vt:lpstr>
      <vt:lpstr>Recorrido</vt:lpstr>
      <vt:lpstr>Primera parada. Observación de abanicos Aluviales</vt:lpstr>
      <vt:lpstr>Segunda parada. Playas de Luján.</vt:lpstr>
      <vt:lpstr>Tercera parada. Stock Granítico.</vt:lpstr>
      <vt:lpstr>Tercera parada. Stock Granítico.</vt:lpstr>
      <vt:lpstr>Cuarta parada. Borde de Cuenca Triásica.</vt:lpstr>
      <vt:lpstr>Presentación de PowerPoint</vt:lpstr>
      <vt:lpstr>Presentación de PowerPoint</vt:lpstr>
      <vt:lpstr>Presentación de PowerPoint</vt:lpstr>
      <vt:lpstr>Quinta parada. Afloramientos de Petróleo.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Geología 1. Salida al campo</dc:title>
  <dc:creator>Pablo Andrés  Euillades</dc:creator>
  <cp:keywords/>
  <cp:lastModifiedBy>Pablo Andrés  Euillades</cp:lastModifiedBy>
  <cp:revision>2</cp:revision>
  <dcterms:created xsi:type="dcterms:W3CDTF">2023-10-20T19:29:31Z</dcterms:created>
  <dcterms:modified xsi:type="dcterms:W3CDTF">2023-10-20T22:04:59Z</dcterms:modified>
  <cp:version/>
</cp:coreProperties>
</file>