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57" r:id="rId4"/>
    <p:sldId id="274" r:id="rId5"/>
    <p:sldId id="270" r:id="rId6"/>
    <p:sldId id="264" r:id="rId7"/>
    <p:sldId id="265" r:id="rId8"/>
    <p:sldId id="266" r:id="rId9"/>
    <p:sldId id="267" r:id="rId10"/>
    <p:sldId id="260" r:id="rId11"/>
    <p:sldId id="268" r:id="rId12"/>
    <p:sldId id="271" r:id="rId13"/>
    <p:sldId id="263" r:id="rId1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5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FD2CA-BCEF-434C-8203-E1CAE6273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907070-D53B-4A6F-AB33-1C7D891E2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D2D60A-8102-41F1-B0FE-3048009C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3B6-6344-40F0-8A47-79FEA0760755}" type="datetimeFigureOut">
              <a:rPr lang="es-AR" smtClean="0"/>
              <a:t>18/3/2023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8BAE4A-773F-4BEF-8C8F-E6DD8496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2F043A-F81F-4335-9223-CA5D6EF2B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7ECE-EB3E-4222-8CAB-C3A6BEC865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668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82FDD-34DD-4A0F-A297-C10879F72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145D1A-BDF5-44BA-BA16-76A39DC5E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7EC67A-4003-4F10-876D-66AB7B7B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3B6-6344-40F0-8A47-79FEA0760755}" type="datetimeFigureOut">
              <a:rPr lang="es-AR" smtClean="0"/>
              <a:t>18/3/2023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17A3BF-541A-446B-98DF-5CF0F879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DC6904-A2ED-447C-9218-FC90EBB8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7ECE-EB3E-4222-8CAB-C3A6BEC865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388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244EA8-1171-42F4-9814-33EED5921B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547606-B8EB-43BB-A063-3D1965E3D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91068F-5A49-4AFE-BEA5-9C98E2A9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3B6-6344-40F0-8A47-79FEA0760755}" type="datetimeFigureOut">
              <a:rPr lang="es-AR" smtClean="0"/>
              <a:t>18/3/2023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CC2E42-9291-4BE9-999C-5E122D2C0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6E6B50-0B48-413B-889C-223408237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7ECE-EB3E-4222-8CAB-C3A6BEC865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0022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5E513-72EF-4489-8895-F8B58506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D6ECCC-A1EB-42D0-9C5D-FBC17EAA5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3A8499-AB93-4A0C-8AFF-732E6E63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3B6-6344-40F0-8A47-79FEA0760755}" type="datetimeFigureOut">
              <a:rPr lang="es-AR" smtClean="0"/>
              <a:t>18/3/2023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2240C0-E6A3-4F15-B98A-459F30018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A56943-CD2C-4221-B6F2-A63821A5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7ECE-EB3E-4222-8CAB-C3A6BEC865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611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15A5C-238B-401A-A5E1-D6DD21CB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FF3985-5DA6-4DCF-9CCD-A99B1CBE0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CA46AF-76D1-4476-800C-2CAEF25B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3B6-6344-40F0-8A47-79FEA0760755}" type="datetimeFigureOut">
              <a:rPr lang="es-AR" smtClean="0"/>
              <a:t>18/3/2023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1F15F4-5A9C-4427-95BC-13E7D278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3AA978-E72D-49BC-B71F-3E9E1BFB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7ECE-EB3E-4222-8CAB-C3A6BEC865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003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5BE1E-5CD5-4010-AED4-CE36934A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D19136-43F2-45CB-B24F-43D32817F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017EDF-ADBB-4E2F-8257-692CA9780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C20E27-7129-428A-8A6D-E01A12B02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3B6-6344-40F0-8A47-79FEA0760755}" type="datetimeFigureOut">
              <a:rPr lang="es-AR" smtClean="0"/>
              <a:t>18/3/2023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784FF0-8281-4166-8398-54F568B43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F9CD7F-EF2D-4CD1-BA68-14A97F08D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7ECE-EB3E-4222-8CAB-C3A6BEC865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25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4AEC6-01E0-4038-9913-B1BB298DA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16A52B-230D-459D-A8EC-9E67EBB2C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885585-644F-4080-9820-7F68FBF1B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995B7CA-09EC-4CCA-A178-7334CBA48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52165B-E584-4A7A-AEC8-C7AFA7A0B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702933-123E-40B2-ACE2-5B2B22F4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3B6-6344-40F0-8A47-79FEA0760755}" type="datetimeFigureOut">
              <a:rPr lang="es-AR" smtClean="0"/>
              <a:t>18/3/2023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7982929-3CE4-4380-B850-D7F7ADAEB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D6BDBF2-4C56-41FE-8D7A-C9C73666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7ECE-EB3E-4222-8CAB-C3A6BEC865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5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68D3E-C780-43C1-8212-099697A47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191B94-106B-45E2-B378-B3FD9F727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3B6-6344-40F0-8A47-79FEA0760755}" type="datetimeFigureOut">
              <a:rPr lang="es-AR" smtClean="0"/>
              <a:t>18/3/2023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EFFBF7-8919-4B89-89F9-A0B222801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E02A15D-7206-48BE-A4F9-98643E04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7ECE-EB3E-4222-8CAB-C3A6BEC865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845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90B48EA-B32F-4A7D-BD36-15BA3AD8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3B6-6344-40F0-8A47-79FEA0760755}" type="datetimeFigureOut">
              <a:rPr lang="es-AR" smtClean="0"/>
              <a:t>18/3/2023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B4F3D2-2DBE-4E7D-B880-3D874CEB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EBA3DE-B389-4020-88BD-43EF29E06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7ECE-EB3E-4222-8CAB-C3A6BEC865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268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75D5C-6B0A-4BE3-8116-203B75B8B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9B74C0-695D-4C18-BA75-71C81D3DA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70900C-6797-4864-AE16-39700866D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A2CB8A-C15D-4F50-97C5-5E8A1AF44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3B6-6344-40F0-8A47-79FEA0760755}" type="datetimeFigureOut">
              <a:rPr lang="es-AR" smtClean="0"/>
              <a:t>18/3/2023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61DDCA-1C70-4246-929D-5BFB50CC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16B151-374C-4EC2-8CDF-79737CF7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7ECE-EB3E-4222-8CAB-C3A6BEC865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096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38F17-3B13-41E0-A5BB-7FD1EBF6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99C97D0-7AEF-431E-8C7E-C88C8568A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05142A-E73D-479B-8A53-2147E671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19195C-325C-480F-9B65-60A92FC2C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3B6-6344-40F0-8A47-79FEA0760755}" type="datetimeFigureOut">
              <a:rPr lang="es-AR" smtClean="0"/>
              <a:t>18/3/2023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3D1414-9E47-4519-BBF8-B95609CF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103B43-E549-4B24-B850-17304B27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7ECE-EB3E-4222-8CAB-C3A6BEC865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259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05DC7C-98E4-4B45-B1BC-176245C7C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5C170E-DE13-4E85-837B-23FC3EF93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8E839A-A1D0-46E5-8E9D-E7D15E13E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283B6-6344-40F0-8A47-79FEA0760755}" type="datetimeFigureOut">
              <a:rPr lang="es-AR" smtClean="0"/>
              <a:t>18/3/2023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B2DE0E-BBE6-42F2-81A0-1A15E2C04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56BF38-FD42-4581-8ACC-0A453D86D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B7ECE-EB3E-4222-8CAB-C3A6BEC865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840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348100-91FF-41E1-B20F-E90908A63BB6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Cognados </a:t>
            </a:r>
          </a:p>
          <a:p>
            <a:pPr marL="0" indent="0" algn="ctr">
              <a:buNone/>
            </a:pPr>
            <a:r>
              <a:rPr lang="es-A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</a:p>
          <a:p>
            <a:pPr marL="0" indent="0" algn="ctr">
              <a:buNone/>
            </a:pPr>
            <a:r>
              <a:rPr lang="es-A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Falsos Cognados</a:t>
            </a:r>
          </a:p>
        </p:txBody>
      </p:sp>
    </p:spTree>
    <p:extLst>
      <p:ext uri="{BB962C8B-B14F-4D97-AF65-F5344CB8AC3E}">
        <p14:creationId xmlns:p14="http://schemas.microsoft.com/office/powerpoint/2010/main" val="259504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3009851-7F6E-4D1E-819F-7148FEB20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131" y="349679"/>
            <a:ext cx="6158642" cy="615864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76C4CE-D514-421E-847E-C163F63B8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776" y="3278458"/>
            <a:ext cx="4029637" cy="289600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662CB9B-214B-49C7-9D99-8180E1B16C46}"/>
              </a:ext>
            </a:extLst>
          </p:cNvPr>
          <p:cNvSpPr txBox="1"/>
          <p:nvPr/>
        </p:nvSpPr>
        <p:spPr>
          <a:xfrm>
            <a:off x="7911776" y="667265"/>
            <a:ext cx="3530581" cy="1569660"/>
          </a:xfrm>
          <a:prstGeom prst="rect">
            <a:avLst/>
          </a:prstGeom>
          <a:ln w="76200">
            <a:solidFill>
              <a:srgbClr val="D157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4800" dirty="0" err="1">
                <a:latin typeface="Arial Nova Cond" panose="020B0506020202020204" pitchFamily="34" charset="0"/>
              </a:rPr>
              <a:t>We</a:t>
            </a:r>
            <a:r>
              <a:rPr lang="es-AR" sz="4800" dirty="0">
                <a:latin typeface="Arial Nova Cond" panose="020B0506020202020204" pitchFamily="34" charset="0"/>
              </a:rPr>
              <a:t> </a:t>
            </a:r>
            <a:r>
              <a:rPr lang="es-AR" sz="4800" dirty="0" err="1">
                <a:latin typeface="Arial Nova Cond" panose="020B0506020202020204" pitchFamily="34" charset="0"/>
              </a:rPr>
              <a:t>vacuum</a:t>
            </a:r>
            <a:r>
              <a:rPr lang="es-AR" sz="4800" dirty="0">
                <a:latin typeface="Arial Nova Cond" panose="020B0506020202020204" pitchFamily="34" charset="0"/>
              </a:rPr>
              <a:t> </a:t>
            </a:r>
            <a:r>
              <a:rPr lang="es-AR" sz="4800" dirty="0" err="1">
                <a:latin typeface="Arial Nova Cond" panose="020B0506020202020204" pitchFamily="34" charset="0"/>
              </a:rPr>
              <a:t>your</a:t>
            </a:r>
            <a:r>
              <a:rPr lang="es-AR" sz="4800" dirty="0">
                <a:latin typeface="Arial Nova Cond" panose="020B0506020202020204" pitchFamily="34" charset="0"/>
              </a:rPr>
              <a:t> </a:t>
            </a:r>
            <a:r>
              <a:rPr lang="es-AR" sz="4800" dirty="0" err="1">
                <a:latin typeface="Arial Nova Cond" panose="020B0506020202020204" pitchFamily="34" charset="0"/>
              </a:rPr>
              <a:t>carpet</a:t>
            </a:r>
            <a:endParaRPr lang="es-AR" sz="4800" dirty="0">
              <a:latin typeface="Arial Nova Cond" panose="020B0506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210101" y="429658"/>
            <a:ext cx="28643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ASPIRAMOS SU ALFOMBRA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0934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6488697-B805-4F82-A973-631245E6B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3817" y="1708326"/>
            <a:ext cx="7157458" cy="4643475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3E83EC7-B524-406E-9783-AA012C786ADC}"/>
              </a:ext>
            </a:extLst>
          </p:cNvPr>
          <p:cNvSpPr txBox="1"/>
          <p:nvPr/>
        </p:nvSpPr>
        <p:spPr>
          <a:xfrm>
            <a:off x="8353168" y="1050323"/>
            <a:ext cx="229835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4800" b="1" dirty="0" err="1"/>
              <a:t>carpet</a:t>
            </a:r>
            <a:endParaRPr lang="es-AR" sz="48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537F08A-362D-430B-AA92-9AAE4FEE0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47" y="2294406"/>
            <a:ext cx="4353533" cy="313416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203EC8F-DE7B-4FEE-A553-6427D19B14F0}"/>
              </a:ext>
            </a:extLst>
          </p:cNvPr>
          <p:cNvSpPr txBox="1"/>
          <p:nvPr/>
        </p:nvSpPr>
        <p:spPr>
          <a:xfrm>
            <a:off x="1419043" y="889040"/>
            <a:ext cx="2298356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4800" b="1" dirty="0" err="1" smtClean="0"/>
              <a:t>Vacuum</a:t>
            </a:r>
            <a:r>
              <a:rPr lang="es-AR" sz="4800" b="1" dirty="0" smtClean="0"/>
              <a:t> </a:t>
            </a:r>
            <a:r>
              <a:rPr lang="es-AR" sz="4800" b="1" dirty="0" err="1"/>
              <a:t>cleaner</a:t>
            </a:r>
            <a:endParaRPr lang="es-AR" sz="48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3227942" y="627961"/>
            <a:ext cx="17186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ASPIRADORA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9155017" y="812627"/>
            <a:ext cx="20050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ALFOMBRA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313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AF42F7E-E67A-4D39-B25A-4BFFBA084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359" y="407774"/>
            <a:ext cx="3011629" cy="246225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0B8D1D1-549E-4136-8CBD-B5FEE423C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834" y="407774"/>
            <a:ext cx="3011629" cy="193187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54C41E1-2816-4FF8-9F55-7CA0B52DE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054" y="824796"/>
            <a:ext cx="1838582" cy="31436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B7C71CB-BB9D-4F77-9ADA-82AEB9544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375" y="1946355"/>
            <a:ext cx="3658111" cy="274358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1206850-56A4-496E-A2CA-FA708469E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0330" y="4214354"/>
            <a:ext cx="3124636" cy="28579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2C86277-4C78-4F13-8603-04CC80D7B2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695" y="3190273"/>
            <a:ext cx="5258534" cy="233395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3057224-693B-4FE2-97B8-BAF0070B7F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337059">
            <a:off x="49336" y="4088913"/>
            <a:ext cx="1486107" cy="28579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E6FE802-13F8-4886-85AD-761E8F8A98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5318" y="457588"/>
            <a:ext cx="3281048" cy="192497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230AD4-88F6-4CA0-B6B4-985E3C72B9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7483" y="2481833"/>
            <a:ext cx="1371791" cy="35247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8CF7726-926E-4B6D-AEF7-3030F14E9D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0424" y="4498648"/>
            <a:ext cx="4344006" cy="230537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912721" y="407774"/>
            <a:ext cx="302050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AR" dirty="0"/>
              <a:t>INSTALACIONES DE LA PLANTA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43492" y="5339558"/>
            <a:ext cx="342651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AR" dirty="0"/>
              <a:t>INSTALACIONES AEROPORTUARIAS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447482" y="1761689"/>
            <a:ext cx="276428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AR" dirty="0"/>
              <a:t>INSTALACIONES ESCOLARES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660330" y="5282002"/>
            <a:ext cx="272132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AR" dirty="0"/>
              <a:t>INSTALACIONES DEL HOTEL</a:t>
            </a:r>
          </a:p>
        </p:txBody>
      </p:sp>
    </p:spTree>
    <p:extLst>
      <p:ext uri="{BB962C8B-B14F-4D97-AF65-F5344CB8AC3E}">
        <p14:creationId xmlns:p14="http://schemas.microsoft.com/office/powerpoint/2010/main" val="243542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18D6B68-92F6-4599-9315-387B6D8EB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389" y="1184615"/>
            <a:ext cx="10941222" cy="1017789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D43A2F-675A-4E49-AC04-3C0B3DF7D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9" y="2348532"/>
            <a:ext cx="7954485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61" y="848300"/>
            <a:ext cx="10928594" cy="484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4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9" y="738130"/>
            <a:ext cx="10482088" cy="536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7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A95AF36-0934-475F-9EB0-7AB9B09B9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374" y="2750145"/>
            <a:ext cx="5611008" cy="183858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50F72D-A2B5-4520-8B82-7B15328E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260" y="517755"/>
            <a:ext cx="3005113" cy="279845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9C8AADB-FC4C-4E10-9B0C-8C40AE0E3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954" y="4972459"/>
            <a:ext cx="5039428" cy="60015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CE5EC78-35DA-4964-98A0-ECE3CE8E1CF9}"/>
              </a:ext>
            </a:extLst>
          </p:cNvPr>
          <p:cNvSpPr txBox="1"/>
          <p:nvPr/>
        </p:nvSpPr>
        <p:spPr>
          <a:xfrm>
            <a:off x="4020638" y="1714428"/>
            <a:ext cx="242192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4800" b="1" dirty="0"/>
              <a:t>ASSIST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36395" y="1778424"/>
            <a:ext cx="12449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AYUDAR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3062689" y="5572618"/>
            <a:ext cx="95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ASISTIR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9466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FF2246C-CF6E-4A0D-9956-2284B9B5C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70" y="2098813"/>
            <a:ext cx="5516634" cy="291386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FBC2D07-9E26-47F0-AC1D-F7F343845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303" y="2108347"/>
            <a:ext cx="2103359" cy="290432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B0DB572-65FF-4A82-8B23-44F233D2FCF9}"/>
              </a:ext>
            </a:extLst>
          </p:cNvPr>
          <p:cNvSpPr txBox="1"/>
          <p:nvPr/>
        </p:nvSpPr>
        <p:spPr>
          <a:xfrm>
            <a:off x="2830862" y="756176"/>
            <a:ext cx="253313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4800" dirty="0"/>
              <a:t>LIBRARY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270" y="4093296"/>
            <a:ext cx="3112139" cy="209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694270" y="3821886"/>
            <a:ext cx="311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Stationery</a:t>
            </a:r>
            <a:r>
              <a:rPr lang="es-MX" b="1" dirty="0" smtClean="0"/>
              <a:t> shop</a:t>
            </a:r>
            <a:endParaRPr lang="es-AR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233011" y="756176"/>
            <a:ext cx="21703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biblioteca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10692018" y="3908630"/>
            <a:ext cx="12228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PAPELERÍA</a:t>
            </a:r>
            <a:endParaRPr lang="es-A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686" y="530832"/>
            <a:ext cx="3045058" cy="302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9419421" y="386844"/>
            <a:ext cx="21703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LIBRERÍA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9724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484749F-5376-478E-8AB4-B5C3E9A55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973" y="548108"/>
            <a:ext cx="2257740" cy="166710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6C06323-57C1-4F17-8123-8E838F9F2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997" y="448697"/>
            <a:ext cx="3650906" cy="16671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A0253B4-46CD-4039-8E5B-4C3C352E6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041" y="348872"/>
            <a:ext cx="2078948" cy="206557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ADC48C3-FD72-43C8-AA49-DDA827A3D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901" y="2388950"/>
            <a:ext cx="1664942" cy="142190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EF5389-5A8F-43B3-8561-3A81BDDBE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596" y="4054908"/>
            <a:ext cx="3014493" cy="219509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B600F5C-F313-46C1-B06F-2E4FDF6E8E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8899" y="3232117"/>
            <a:ext cx="2437951" cy="307777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7E05465-AE49-4AAF-97A4-CA28D12195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7196" y="2915873"/>
            <a:ext cx="4515480" cy="197195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22B28F-01C3-4755-86E8-FB1C671D22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40557" y="3747523"/>
            <a:ext cx="1651443" cy="287740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98D2F98-371E-4717-B9C6-AA76A47A042A}"/>
              </a:ext>
            </a:extLst>
          </p:cNvPr>
          <p:cNvSpPr txBox="1"/>
          <p:nvPr/>
        </p:nvSpPr>
        <p:spPr>
          <a:xfrm>
            <a:off x="5095653" y="182257"/>
            <a:ext cx="165144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4800" dirty="0" err="1"/>
              <a:t>fabric</a:t>
            </a:r>
            <a:endParaRPr lang="es-AR" sz="48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8F4DCAF-2641-4A94-9F0D-DABA90AD7361}"/>
              </a:ext>
            </a:extLst>
          </p:cNvPr>
          <p:cNvSpPr txBox="1"/>
          <p:nvPr/>
        </p:nvSpPr>
        <p:spPr>
          <a:xfrm>
            <a:off x="3031349" y="1081041"/>
            <a:ext cx="165144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4800" dirty="0" err="1"/>
              <a:t>exit</a:t>
            </a:r>
            <a:endParaRPr lang="es-AR" sz="48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8750040-156D-4012-96DC-4781D5205866}"/>
              </a:ext>
            </a:extLst>
          </p:cNvPr>
          <p:cNvSpPr txBox="1"/>
          <p:nvPr/>
        </p:nvSpPr>
        <p:spPr>
          <a:xfrm>
            <a:off x="4855861" y="5703597"/>
            <a:ext cx="282358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4800" dirty="0" err="1"/>
              <a:t>parents</a:t>
            </a:r>
            <a:endParaRPr lang="es-AR" sz="48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D708766-36D2-4D4D-AB43-5E6C15F06AFF}"/>
              </a:ext>
            </a:extLst>
          </p:cNvPr>
          <p:cNvSpPr txBox="1"/>
          <p:nvPr/>
        </p:nvSpPr>
        <p:spPr>
          <a:xfrm>
            <a:off x="8594936" y="5152454"/>
            <a:ext cx="165144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4800" dirty="0" err="1"/>
              <a:t>large</a:t>
            </a:r>
            <a:endParaRPr lang="es-AR" sz="48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AF7A204-EBD7-4154-9F42-C4BFE1451A2D}"/>
              </a:ext>
            </a:extLst>
          </p:cNvPr>
          <p:cNvSpPr txBox="1"/>
          <p:nvPr/>
        </p:nvSpPr>
        <p:spPr>
          <a:xfrm>
            <a:off x="2018149" y="2748002"/>
            <a:ext cx="165144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4800" dirty="0" err="1"/>
              <a:t>bark</a:t>
            </a:r>
            <a:endParaRPr lang="es-AR" sz="48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2FB1D19-EC3B-41E0-93D9-DCD2BAA8A6C8}"/>
              </a:ext>
            </a:extLst>
          </p:cNvPr>
          <p:cNvSpPr txBox="1"/>
          <p:nvPr/>
        </p:nvSpPr>
        <p:spPr>
          <a:xfrm>
            <a:off x="1797117" y="5983451"/>
            <a:ext cx="214325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4800" dirty="0" err="1"/>
              <a:t>notice</a:t>
            </a:r>
            <a:endParaRPr lang="es-AR" sz="4800" dirty="0"/>
          </a:p>
        </p:txBody>
      </p:sp>
      <p:sp>
        <p:nvSpPr>
          <p:cNvPr id="2" name="1 CuadroTexto"/>
          <p:cNvSpPr txBox="1"/>
          <p:nvPr/>
        </p:nvSpPr>
        <p:spPr>
          <a:xfrm>
            <a:off x="6421891" y="164206"/>
            <a:ext cx="14117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TELA</a:t>
            </a:r>
            <a:endParaRPr lang="es-AR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010638" y="1196995"/>
            <a:ext cx="14117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SALIDA</a:t>
            </a:r>
            <a:endParaRPr lang="es-AR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270997" y="2730568"/>
            <a:ext cx="14117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LADRAR</a:t>
            </a:r>
            <a:endParaRPr lang="es-AR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445275" y="5888263"/>
            <a:ext cx="14117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CARTEL</a:t>
            </a:r>
            <a:endParaRPr lang="es-AR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397077" y="5518931"/>
            <a:ext cx="14117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PADRES</a:t>
            </a:r>
            <a:endParaRPr lang="es-AR" dirty="0"/>
          </a:p>
        </p:txBody>
      </p:sp>
      <p:sp>
        <p:nvSpPr>
          <p:cNvPr id="29" name="28 CuadroTexto"/>
          <p:cNvSpPr txBox="1"/>
          <p:nvPr/>
        </p:nvSpPr>
        <p:spPr>
          <a:xfrm>
            <a:off x="8992143" y="5934429"/>
            <a:ext cx="14117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GRANDE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5264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3700C46-D1B7-41ED-98E1-BCFB02BBE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911" y="289554"/>
            <a:ext cx="5715798" cy="3839111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4D29A52-7B06-4C0F-99E5-FC8F50F5E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47" y="4128665"/>
            <a:ext cx="2586122" cy="269124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A7D5EF1-8728-46D8-8DA6-A939F57C6B4E}"/>
              </a:ext>
            </a:extLst>
          </p:cNvPr>
          <p:cNvSpPr txBox="1"/>
          <p:nvPr/>
        </p:nvSpPr>
        <p:spPr>
          <a:xfrm>
            <a:off x="3483591" y="4754257"/>
            <a:ext cx="202752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4800" dirty="0"/>
              <a:t>actual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A0D0CB-1F83-4661-8DB3-D880622EC744}"/>
              </a:ext>
            </a:extLst>
          </p:cNvPr>
          <p:cNvSpPr txBox="1"/>
          <p:nvPr/>
        </p:nvSpPr>
        <p:spPr>
          <a:xfrm>
            <a:off x="5270278" y="5737449"/>
            <a:ext cx="289666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4800" dirty="0" err="1"/>
              <a:t>actually</a:t>
            </a:r>
            <a:endParaRPr lang="es-AR" sz="4800" dirty="0"/>
          </a:p>
        </p:txBody>
      </p:sp>
      <p:sp>
        <p:nvSpPr>
          <p:cNvPr id="2" name="1 CuadroTexto"/>
          <p:cNvSpPr txBox="1"/>
          <p:nvPr/>
        </p:nvSpPr>
        <p:spPr>
          <a:xfrm>
            <a:off x="2765235" y="3763248"/>
            <a:ext cx="41974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AMOR EN REALIDAD/REALMENTE AMOR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3338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61D0529-C924-4788-91F4-3BA7E0529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608" y="756460"/>
            <a:ext cx="2953162" cy="4067743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A92ED8-61C8-4039-B7CA-EEE705048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576" y="1976235"/>
            <a:ext cx="3924848" cy="290553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0F1D8E2-50A6-448A-B5E6-8169F4F57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576" y="1581665"/>
            <a:ext cx="3858016" cy="39457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9E47ECE-82EA-4A88-A4E2-F6F1E2A6B8ED}"/>
              </a:ext>
            </a:extLst>
          </p:cNvPr>
          <p:cNvSpPr txBox="1"/>
          <p:nvPr/>
        </p:nvSpPr>
        <p:spPr>
          <a:xfrm>
            <a:off x="8526162" y="1235676"/>
            <a:ext cx="148281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4000" b="1" dirty="0" err="1"/>
              <a:t>rope</a:t>
            </a:r>
            <a:endParaRPr lang="es-AR" sz="40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9397388" y="1046602"/>
            <a:ext cx="12338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SOGA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1994053" y="4704202"/>
            <a:ext cx="31508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ENTRENAMIENTO CON SOGA DE SALTAR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0546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85199B5-8E74-4D00-9505-A3B8A9CFF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358" y="1935802"/>
            <a:ext cx="4915586" cy="3439005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1404C54-0B98-4A04-B418-AE18D6D6D267}"/>
              </a:ext>
            </a:extLst>
          </p:cNvPr>
          <p:cNvSpPr txBox="1"/>
          <p:nvPr/>
        </p:nvSpPr>
        <p:spPr>
          <a:xfrm>
            <a:off x="2125362" y="790833"/>
            <a:ext cx="312626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4800" b="1" dirty="0" err="1"/>
              <a:t>contest</a:t>
            </a:r>
            <a:endParaRPr lang="es-AR" sz="48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7DF6D0F-F5BD-4DBF-9FEA-AD6CF07193E5}"/>
              </a:ext>
            </a:extLst>
          </p:cNvPr>
          <p:cNvSpPr txBox="1"/>
          <p:nvPr/>
        </p:nvSpPr>
        <p:spPr>
          <a:xfrm>
            <a:off x="6462583" y="2861377"/>
            <a:ext cx="312626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4800" b="1" dirty="0" err="1"/>
              <a:t>contestants</a:t>
            </a:r>
            <a:endParaRPr lang="es-AR" sz="48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4671152" y="1079653"/>
            <a:ext cx="24347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CONCURSO/CERTAMEN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8025714" y="2588964"/>
            <a:ext cx="35309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PARTICIPANTES/CONTENDIENTES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8029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65</Words>
  <Application>Microsoft Office PowerPoint</Application>
  <PresentationFormat>Panorámica</PresentationFormat>
  <Paragraphs>43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Arial Nova Cond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Stella Pellicer</cp:lastModifiedBy>
  <cp:revision>33</cp:revision>
  <dcterms:created xsi:type="dcterms:W3CDTF">2021-04-04T19:50:42Z</dcterms:created>
  <dcterms:modified xsi:type="dcterms:W3CDTF">2023-03-18T03:50:45Z</dcterms:modified>
</cp:coreProperties>
</file>