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5" r:id="rId3"/>
    <p:sldId id="366" r:id="rId4"/>
    <p:sldId id="367" r:id="rId5"/>
    <p:sldId id="345" r:id="rId6"/>
    <p:sldId id="346" r:id="rId7"/>
    <p:sldId id="357" r:id="rId8"/>
    <p:sldId id="363" r:id="rId9"/>
    <p:sldId id="358" r:id="rId10"/>
    <p:sldId id="349" r:id="rId11"/>
    <p:sldId id="364" r:id="rId12"/>
    <p:sldId id="359" r:id="rId13"/>
    <p:sldId id="360" r:id="rId14"/>
    <p:sldId id="361" r:id="rId15"/>
    <p:sldId id="351" r:id="rId16"/>
    <p:sldId id="352" r:id="rId17"/>
    <p:sldId id="353" r:id="rId18"/>
    <p:sldId id="362" r:id="rId19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94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9-11T18:06:33.6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15702 12824 0,'25'0'141,"24"25"-141,1-25 15,24 0 1,-24 0 0,99 25-1,-25-25 1,-75 0 15,50 24-15,-24-24-1,-26 0 1,-24 0-16,25 25 16,49-25 15,-74 0-16,25 0 1,24 0 0,-49 0-1,74 0 1,-49 0 15,24 0-15,-49 0-1,74 0 1,0 0-16,-49 0 16,49 0 15,25 0-15,-74 0-1,99 0 1,-25 0-16,-75 0 15,1-25-15,49 25 16,25-24 15,50 24-15,-150 0 0,51 0-1,-1 0 1,-49 0-1,49 0 17,1 0-17,-26 0 1,1-25-16,0 25 16,-1 0-1,1 0 32,-25 0-31,0 0-1,-1 0 32,1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3285EB-CB30-4118-BCB1-C126795F5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4D6FB2-0D13-45F2-B3EB-C8C2C916E4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F2E8EE-A818-4BB6-8062-82B80FFDD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C83724-2737-40E5-9AD8-6340508C1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343F13-B327-4F88-AA51-EE97F03E0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22382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ADA0DB-9680-4322-B85D-0083E141C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4E8440F-F8C2-4EF7-AEE6-50C11605FC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6AFF47-D219-4E10-96FB-A2DFF993E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217901-287F-45A6-99A7-07EE065EC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288E5B-A5C6-4E86-934C-B28F28E02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48401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B7068E9-2952-4A90-A970-47F5EDCD12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3E88B3-9C58-425C-97E3-7266F7BC3A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B0298A-7FBD-4B2D-A9FF-E91A2254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682731-F881-4E0B-8B5A-7178C116F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7FA967-2309-4AF8-A41E-BF6478606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6865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998190-3685-4D0F-9F11-5383B2094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43AC88-59E3-4D98-966B-457BFD8B1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7226D1-C16C-4F82-85C3-927C98982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B0FF03-E3C5-4BDF-9599-ADF17D19F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FAF69E-7B1F-4E8E-B0B3-F4FEACEB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21838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9E876E-03A7-4298-975E-F937D3968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B09AA6-1854-4F2B-BA6D-92A4E4567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D983E8-B07F-4325-B505-B4C98BE7E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C35289-AC8D-4479-A296-1E5E52F7B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C766D8-3064-4D98-8424-F7E5F01CA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13054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1448C3-E50D-438C-A375-7D78D0B45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EED309-8963-439A-A258-F6441C5BAB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BA601AE-695C-44DE-84F4-46874A942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736D788-CFFB-470B-81E3-828559C96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DE9B7DE-2400-4927-B696-89FCF12B0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D57081D-3770-49FB-B2E0-1FC67F9F3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43028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C1D60-663D-439E-A5DB-6CCB68414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66070-B6F3-4971-9573-FFFC198D9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FBC5094-7F5F-413A-9458-2DAB30D5D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33D466D-C7F5-433B-B20E-A9028C1130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72D9830-0004-4298-9840-4D7C386D78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8133F52-CF52-4C89-8F91-5B2C2893B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598EB38-1B4B-461E-A90E-4A9EEC835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A5DD392-CD97-4039-8631-BC95B1B7C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10193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21FBFD-1937-4FCE-BB07-8352D9A94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D977EB5-71A5-42EE-A108-85982E1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FE422C5-C0C6-4886-B410-9248DFCD6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0A29B43-A4DA-4D46-A9B5-1BDD40682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40837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315FA40-54AA-448F-85AF-CCFC3E8BB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B0EA74C-F0A6-4284-8948-AAC3469CB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A05726F-C2F5-4754-9756-376F7287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3081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8A7C57-3195-49F6-8A87-92CACCDF1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C1A55C-0022-4BFA-A0CF-EEF04B796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A37D19-3E07-4247-B313-246E5691F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4A72130-75EE-43C6-9C53-596BDAC75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EC3EC9-5DFD-4189-A954-9BAA9EF39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1D427FE-D201-4CC6-8F45-C4E6E474F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75055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6E7934-B93D-42A9-91CE-D4C35AD6C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0AF85C6-2E3E-45D1-8A90-BAE8D089F2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7032251-F2D6-44C6-902B-15153CD23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AF4A742-B1F2-4B29-B209-B238AF2D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F46569-896E-40D6-B676-63725CB8F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423C5B8-3A23-43F4-84A8-79E9FCA3B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43242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9667B28-F23C-429D-97C6-27D880BF1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DA9CB43-11A0-43A1-87A7-A16AF8D35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87FD4B-EAE7-4833-85CC-A90AA1EBD6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BF5C0-79E5-4589-B8FA-441AFAC6086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73ED3A-A00C-4AE6-B7C4-F5C1A4FF3F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BA6ACA-CDDF-4423-8BC6-892DEAE9C6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7528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2" Type="http://schemas.openxmlformats.org/officeDocument/2006/relationships/image" Target="../media/image3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2.png"/><Relationship Id="rId10" Type="http://schemas.openxmlformats.org/officeDocument/2006/relationships/image" Target="../media/image2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642A99-603E-4EAB-B55E-3D66A1FDCF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AR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4B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FFED8A-8337-403C-986F-959727E779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s-AR" sz="8000" dirty="0" err="1"/>
              <a:t>From</a:t>
            </a:r>
            <a:r>
              <a:rPr lang="es-AR" sz="8000" dirty="0"/>
              <a:t> </a:t>
            </a:r>
            <a:r>
              <a:rPr lang="es-AR" sz="8000" dirty="0" err="1"/>
              <a:t>morning</a:t>
            </a:r>
            <a:r>
              <a:rPr lang="es-AR" sz="8000" dirty="0"/>
              <a:t> </a:t>
            </a:r>
            <a:r>
              <a:rPr lang="es-AR" sz="8000" dirty="0" err="1"/>
              <a:t>to</a:t>
            </a:r>
            <a:r>
              <a:rPr lang="es-AR" sz="8000" dirty="0"/>
              <a:t> </a:t>
            </a:r>
            <a:r>
              <a:rPr lang="es-AR" sz="8000" dirty="0" err="1"/>
              <a:t>night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527175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E5ED6D-FA3C-4806-B942-74BE23D62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227" y="183896"/>
            <a:ext cx="10515600" cy="1325563"/>
          </a:xfrm>
        </p:spPr>
        <p:txBody>
          <a:bodyPr>
            <a:noAutofit/>
          </a:bodyPr>
          <a:lstStyle/>
          <a:p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Whose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stressful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b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Nico’s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Amelia’s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</a:p>
        </p:txBody>
      </p:sp>
      <p:pic>
        <p:nvPicPr>
          <p:cNvPr id="5" name="4B_2.40">
            <a:hlinkClick r:id="" action="ppaction://media"/>
            <a:extLst>
              <a:ext uri="{FF2B5EF4-FFF2-40B4-BE49-F238E27FC236}">
                <a16:creationId xmlns:a16="http://schemas.microsoft.com/office/drawing/2014/main" id="{4466CB24-F376-4B85-B78D-2049072C36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3796" y="1628648"/>
            <a:ext cx="609600" cy="6096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C146EEE-DD11-4D88-96C3-79D86F133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677" y="2738280"/>
            <a:ext cx="2705478" cy="379147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F30DFA6-DEDB-489F-AC0A-960FC5856E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487" y="1941647"/>
            <a:ext cx="1600423" cy="238158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AD8C190-218A-4F18-B5C5-C5C5F4681A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2240" y="877329"/>
            <a:ext cx="6150905" cy="601774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4B0F5EB-49F3-4069-8A8D-95667BD09A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7173" y="4083703"/>
            <a:ext cx="409632" cy="2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1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CF70879-029B-4105-814F-85DD15B5A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71" y="1364343"/>
            <a:ext cx="5723816" cy="537009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6DC3B9F-1B3F-436C-996A-7CC59E4FA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787" y="1654629"/>
            <a:ext cx="6211231" cy="477787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1E8EABA-807C-485F-B3A9-144B6E7DD7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9273" y="96874"/>
            <a:ext cx="1132114" cy="168469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5" name="4B_2.40">
            <a:hlinkClick r:id="" action="ppaction://media"/>
            <a:extLst>
              <a:ext uri="{FF2B5EF4-FFF2-40B4-BE49-F238E27FC236}">
                <a16:creationId xmlns:a16="http://schemas.microsoft.com/office/drawing/2014/main" id="{C1F7E142-0B83-496B-AD0D-19569000D2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36767" y="425500"/>
            <a:ext cx="817676" cy="71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DAF73DF-C413-407D-A80D-4C6BFB98A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813" y="612619"/>
            <a:ext cx="9686112" cy="5632761"/>
          </a:xfrm>
          <a:prstGeom prst="rect">
            <a:avLst/>
          </a:prstGeom>
        </p:spPr>
      </p:pic>
      <p:pic>
        <p:nvPicPr>
          <p:cNvPr id="2" name="4B_2.42">
            <a:hlinkClick r:id="" action="ppaction://media"/>
            <a:extLst>
              <a:ext uri="{FF2B5EF4-FFF2-40B4-BE49-F238E27FC236}">
                <a16:creationId xmlns:a16="http://schemas.microsoft.com/office/drawing/2014/main" id="{D3A00543-04F1-48ED-9CE6-12A5B56BCE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4925" y="6126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4E163A3-1B7E-4583-9229-F446EA0E88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6216" y="612231"/>
            <a:ext cx="9899567" cy="563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97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ABFE75D-C3A5-44BD-BAAA-BAB2D811C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36481" y="421898"/>
            <a:ext cx="8705784" cy="6014204"/>
          </a:xfrm>
          <a:prstGeom prst="rect">
            <a:avLst/>
          </a:prstGeom>
        </p:spPr>
      </p:pic>
      <p:pic>
        <p:nvPicPr>
          <p:cNvPr id="2" name="4B_2.43">
            <a:hlinkClick r:id="" action="ppaction://media"/>
            <a:extLst>
              <a:ext uri="{FF2B5EF4-FFF2-40B4-BE49-F238E27FC236}">
                <a16:creationId xmlns:a16="http://schemas.microsoft.com/office/drawing/2014/main" id="{467816AB-C4E5-4D3B-B031-7804CF7DCA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50719" y="7269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5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7BEEDF41-0157-406B-A585-0994A2DD3738}"/>
                  </a:ext>
                </a:extLst>
              </p14:cNvPr>
              <p14:cNvContentPartPr/>
              <p14:nvPr/>
            </p14:nvContentPartPr>
            <p14:xfrm>
              <a:off x="7176720" y="4616640"/>
              <a:ext cx="1214640" cy="3600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7BEEDF41-0157-406B-A585-0994A2DD373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160880" y="4553280"/>
                <a:ext cx="1245960" cy="1627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agen 7">
            <a:extLst>
              <a:ext uri="{FF2B5EF4-FFF2-40B4-BE49-F238E27FC236}">
                <a16:creationId xmlns:a16="http://schemas.microsoft.com/office/drawing/2014/main" id="{D93317A4-0165-4772-8734-926D6CC2AB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702" y="1579064"/>
            <a:ext cx="4242920" cy="407162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16C11B3-3067-432D-9B2A-EE082388C6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74794" y="1690688"/>
            <a:ext cx="7666485" cy="478485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944ADBC-5D23-4517-8EBA-B1940E3C32AE}"/>
              </a:ext>
            </a:extLst>
          </p:cNvPr>
          <p:cNvSpPr txBox="1"/>
          <p:nvPr/>
        </p:nvSpPr>
        <p:spPr>
          <a:xfrm>
            <a:off x="741406" y="565447"/>
            <a:ext cx="605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130</a:t>
            </a:r>
          </a:p>
        </p:txBody>
      </p:sp>
    </p:spTree>
    <p:extLst>
      <p:ext uri="{BB962C8B-B14F-4D97-AF65-F5344CB8AC3E}">
        <p14:creationId xmlns:p14="http://schemas.microsoft.com/office/powerpoint/2010/main" val="2592524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9AFCBB8-2AC0-47D3-AE9B-698AC4E5D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0785" y="406696"/>
            <a:ext cx="5276128" cy="604460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B6A366C-6844-49AD-B2E5-822DC52F1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875" y="4891092"/>
            <a:ext cx="5587125" cy="1462994"/>
          </a:xfrm>
          <a:prstGeom prst="rect">
            <a:avLst/>
          </a:prstGeom>
        </p:spPr>
      </p:pic>
      <p:pic>
        <p:nvPicPr>
          <p:cNvPr id="7" name="4B_2.44">
            <a:hlinkClick r:id="" action="ppaction://media"/>
            <a:extLst>
              <a:ext uri="{FF2B5EF4-FFF2-40B4-BE49-F238E27FC236}">
                <a16:creationId xmlns:a16="http://schemas.microsoft.com/office/drawing/2014/main" id="{D87DE200-D256-467B-9623-4CD74DDC35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70621" y="503914"/>
            <a:ext cx="609600" cy="609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50F943A-5C8D-45C4-950D-1478333886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875" y="1539309"/>
            <a:ext cx="5563563" cy="157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2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B88E565B-44DE-4BE6-857E-E8DB1BC7988C}"/>
              </a:ext>
            </a:extLst>
          </p:cNvPr>
          <p:cNvSpPr txBox="1"/>
          <p:nvPr/>
        </p:nvSpPr>
        <p:spPr>
          <a:xfrm flipH="1">
            <a:off x="2061479" y="5949280"/>
            <a:ext cx="1106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Page 114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835D82E-172F-470A-9BB0-32241212A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45" y="407773"/>
            <a:ext cx="5403381" cy="481108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E284F1B-9F8A-456C-A5E3-ABE15DEA7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295" y="407773"/>
            <a:ext cx="6096191" cy="599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70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4D909A5-29FB-4794-A384-5E870AF44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729" y="318580"/>
            <a:ext cx="5525271" cy="27150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A434C7F-B800-4480-A08C-DF4E15D3F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474" y="2238841"/>
            <a:ext cx="5364393" cy="444616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1FE6E68-2AE6-4486-8C9C-AA8B2CB44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33" y="2994343"/>
            <a:ext cx="6459040" cy="382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89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8105B-F485-83B5-AFD6-EC9E5288F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dirty="0" err="1"/>
              <a:t>Busy</a:t>
            </a:r>
            <a:r>
              <a:rPr lang="es-AR" dirty="0"/>
              <a:t> </a:t>
            </a:r>
            <a:r>
              <a:rPr lang="es-AR" dirty="0" err="1"/>
              <a:t>lives</a:t>
            </a:r>
            <a:r>
              <a:rPr lang="es-AR" dirty="0"/>
              <a:t> 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7E5C9AA-AFCB-9C21-494F-3856E3D72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71600"/>
            <a:ext cx="5598712" cy="4814694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E0A33C1-AF6B-0A22-3D41-E13568EB5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405" y="2397966"/>
            <a:ext cx="5029902" cy="378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51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FEF433B-9B4F-97B7-B4C7-01321B1A8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8534" y="812457"/>
            <a:ext cx="4210638" cy="5382376"/>
          </a:xfrm>
          <a:prstGeom prst="rect">
            <a:avLst/>
          </a:prstGeom>
        </p:spPr>
      </p:pic>
      <p:pic>
        <p:nvPicPr>
          <p:cNvPr id="4" name="EF4e_ElemSB_4.11">
            <a:hlinkClick r:id="" action="ppaction://media"/>
            <a:extLst>
              <a:ext uri="{FF2B5EF4-FFF2-40B4-BE49-F238E27FC236}">
                <a16:creationId xmlns:a16="http://schemas.microsoft.com/office/drawing/2014/main" id="{9E69DD49-A2E6-1ADF-3897-76A35619F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90325" y="1047815"/>
            <a:ext cx="487363" cy="48736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4560024-2436-C74A-B952-A617626709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6875" y="3429000"/>
            <a:ext cx="4486901" cy="199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5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107C7D9-D519-2BA4-F95D-9A8A865AB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351" y="475838"/>
            <a:ext cx="5579705" cy="590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32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54A2950-FD6A-42C2-BBF3-D5A4F4691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848" y="258722"/>
            <a:ext cx="4248472" cy="51527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8A95791-0E68-47CE-9AFE-B93F2FE43E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573" y="656977"/>
            <a:ext cx="10174146" cy="6061480"/>
          </a:xfrm>
          <a:prstGeom prst="rect">
            <a:avLst/>
          </a:prstGeom>
        </p:spPr>
      </p:pic>
      <p:pic>
        <p:nvPicPr>
          <p:cNvPr id="8" name="4B_2.37">
            <a:hlinkClick r:id="" action="ppaction://media"/>
            <a:extLst>
              <a:ext uri="{FF2B5EF4-FFF2-40B4-BE49-F238E27FC236}">
                <a16:creationId xmlns:a16="http://schemas.microsoft.com/office/drawing/2014/main" id="{0FF162F1-0905-4B06-B30F-7A8235E885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41925" y="51012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9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2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8B3EC8E-AD8E-447C-A0B7-1E3DDD6D7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825" y="391243"/>
            <a:ext cx="2513639" cy="44546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61DF5E7-56F6-4598-B325-1EEFD0753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183" y="764229"/>
            <a:ext cx="9999634" cy="5991792"/>
          </a:xfrm>
          <a:prstGeom prst="rect">
            <a:avLst/>
          </a:prstGeom>
        </p:spPr>
      </p:pic>
      <p:pic>
        <p:nvPicPr>
          <p:cNvPr id="8" name="4B_2.37">
            <a:hlinkClick r:id="" action="ppaction://media"/>
            <a:extLst>
              <a:ext uri="{FF2B5EF4-FFF2-40B4-BE49-F238E27FC236}">
                <a16:creationId xmlns:a16="http://schemas.microsoft.com/office/drawing/2014/main" id="{65E75925-B1B2-46D5-87BA-639DC2F5D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9331" y="5242697"/>
            <a:ext cx="609600" cy="6096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40C4E02-0E6C-4BD7-BBF4-EE006C0B0562}"/>
              </a:ext>
            </a:extLst>
          </p:cNvPr>
          <p:cNvSpPr txBox="1"/>
          <p:nvPr/>
        </p:nvSpPr>
        <p:spPr>
          <a:xfrm>
            <a:off x="7414055" y="536283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1.20</a:t>
            </a:r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772460EE-8B81-4B2E-96C9-FBB790C122AD}"/>
              </a:ext>
            </a:extLst>
          </p:cNvPr>
          <p:cNvSpPr/>
          <p:nvPr/>
        </p:nvSpPr>
        <p:spPr>
          <a:xfrm>
            <a:off x="8167816" y="5467866"/>
            <a:ext cx="827903" cy="16681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934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2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PE_2.24">
            <a:hlinkClick r:id="" action="ppaction://media"/>
            <a:extLst>
              <a:ext uri="{FF2B5EF4-FFF2-40B4-BE49-F238E27FC236}">
                <a16:creationId xmlns:a16="http://schemas.microsoft.com/office/drawing/2014/main" id="{A62807B9-B721-434D-8271-A980F0943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62636" y="1307231"/>
            <a:ext cx="609600" cy="6096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A984372-C1B9-4A95-A95D-5E1B0FAC0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329" y="163226"/>
            <a:ext cx="9276005" cy="42439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E6A295A-C3C3-430B-8ED5-F3F07C3015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3260" y="2445991"/>
            <a:ext cx="3416411" cy="392231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C633AA2-19BE-40AF-88EC-33047E3BE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097" y="4407147"/>
            <a:ext cx="7219710" cy="180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4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769EB61-FE80-4BD6-81D6-49096C8AA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219" y="570257"/>
            <a:ext cx="10045562" cy="57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54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47000">
              <a:schemeClr val="accent1">
                <a:lumMod val="40000"/>
                <a:lumOff val="60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100000">
              <a:srgbClr val="00206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4E50804-F796-414C-8643-C2FAB9222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922" y="161179"/>
            <a:ext cx="2339106" cy="181092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7072927-8233-44F6-88CD-1C4CCA685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674" y="421448"/>
            <a:ext cx="1887682" cy="1290385"/>
          </a:xfrm>
          <a:prstGeom prst="rect">
            <a:avLst/>
          </a:pr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A02A64E-C467-4CEF-B8E3-9644523E8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80473" y="2275106"/>
            <a:ext cx="8564170" cy="43154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EB3BE23-9662-4635-AED4-57D874A13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51" y="267467"/>
            <a:ext cx="2299628" cy="177993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CCA7363-2A6F-4449-81AB-E48A648D68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715" y="2314518"/>
            <a:ext cx="1461485" cy="149105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0683581-0376-4A9E-B752-7A4EF5AE97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0301" y="1847824"/>
            <a:ext cx="1588945" cy="135458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22A8AC1-61D0-43B7-8864-495448E18C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200" y="267467"/>
            <a:ext cx="1987274" cy="225765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E882EDD-7FDE-4084-944B-E2434C36F4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93" y="3988904"/>
            <a:ext cx="3551185" cy="260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301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22</Words>
  <Application>Microsoft Office PowerPoint</Application>
  <PresentationFormat>Panorámica</PresentationFormat>
  <Paragraphs>7</Paragraphs>
  <Slides>18</Slides>
  <Notes>0</Notes>
  <HiddenSlides>0</HiddenSlides>
  <MMClips>9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de Office</vt:lpstr>
      <vt:lpstr>4B</vt:lpstr>
      <vt:lpstr>Busy lives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Whose day is more stressful?  Nico’s or Amelia’s 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4B</dc:title>
  <dc:creator>Gladys</dc:creator>
  <cp:lastModifiedBy>Andrea</cp:lastModifiedBy>
  <cp:revision>18</cp:revision>
  <dcterms:created xsi:type="dcterms:W3CDTF">2020-04-15T13:50:04Z</dcterms:created>
  <dcterms:modified xsi:type="dcterms:W3CDTF">2025-03-03T16:45:57Z</dcterms:modified>
</cp:coreProperties>
</file>