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94" r:id="rId7"/>
    <p:sldId id="260" r:id="rId8"/>
    <p:sldId id="261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71" r:id="rId21"/>
    <p:sldId id="292" r:id="rId2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67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38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061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798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673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341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5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489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589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7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730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/>
              <a:t>19/9/2023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558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5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5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5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audio" Target="../media/media2.mp3"/><Relationship Id="rId16" Type="http://schemas.openxmlformats.org/officeDocument/2006/relationships/image" Target="../media/image24.png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6.mp3"/><Relationship Id="rId7" Type="http://schemas.openxmlformats.org/officeDocument/2006/relationships/image" Target="../media/image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298B5B5-3D7F-4DF5-8B0C-1E9A869ED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s-AR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C320216-8A71-4967-B23E-6C38CDE97B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MX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SPORTS</a:t>
            </a:r>
            <a:endParaRPr lang="es-AR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390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147" y="147053"/>
            <a:ext cx="4066674" cy="646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24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1" y="154439"/>
            <a:ext cx="5919536" cy="52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100" y="240631"/>
            <a:ext cx="5652984" cy="427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631" y="5017168"/>
            <a:ext cx="6321299" cy="1587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11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39" y="425116"/>
            <a:ext cx="310515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39" y="3312693"/>
            <a:ext cx="3381542" cy="182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49" y="168063"/>
            <a:ext cx="5157204" cy="6580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9986210" y="350292"/>
            <a:ext cx="18889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Find</a:t>
            </a:r>
            <a:r>
              <a:rPr lang="es-MX" dirty="0"/>
              <a:t> </a:t>
            </a:r>
            <a:r>
              <a:rPr lang="es-MX" dirty="0" smtClean="0"/>
              <a:t>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text</a:t>
            </a:r>
            <a:r>
              <a:rPr lang="es-MX" dirty="0" smtClean="0"/>
              <a:t>:</a:t>
            </a:r>
          </a:p>
          <a:p>
            <a:endParaRPr lang="es-MX" dirty="0" smtClean="0"/>
          </a:p>
          <a:p>
            <a:r>
              <a:rPr lang="es-MX" dirty="0" smtClean="0"/>
              <a:t>1- A </a:t>
            </a:r>
            <a:r>
              <a:rPr lang="es-MX" dirty="0" err="1" smtClean="0"/>
              <a:t>completed</a:t>
            </a:r>
            <a:r>
              <a:rPr lang="es-MX" dirty="0" smtClean="0"/>
              <a:t> </a:t>
            </a:r>
            <a:r>
              <a:rPr lang="es-MX" dirty="0" err="1" smtClean="0"/>
              <a:t>action</a:t>
            </a:r>
            <a:r>
              <a:rPr lang="es-MX" dirty="0" smtClean="0"/>
              <a:t> 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past</a:t>
            </a:r>
            <a:r>
              <a:rPr lang="es-MX" dirty="0" smtClean="0"/>
              <a:t>.</a:t>
            </a:r>
          </a:p>
          <a:p>
            <a:endParaRPr lang="es-MX" dirty="0" smtClean="0"/>
          </a:p>
          <a:p>
            <a:r>
              <a:rPr lang="es-MX" dirty="0" smtClean="0"/>
              <a:t>2- </a:t>
            </a:r>
            <a:r>
              <a:rPr lang="es-MX" dirty="0" err="1" smtClean="0"/>
              <a:t>An</a:t>
            </a:r>
            <a:r>
              <a:rPr lang="es-MX" dirty="0" smtClean="0"/>
              <a:t> </a:t>
            </a:r>
            <a:r>
              <a:rPr lang="es-MX" dirty="0" err="1" smtClean="0"/>
              <a:t>action</a:t>
            </a:r>
            <a:r>
              <a:rPr lang="es-MX" dirty="0" smtClean="0"/>
              <a:t>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happened</a:t>
            </a:r>
            <a:r>
              <a:rPr lang="es-MX" dirty="0" smtClean="0"/>
              <a:t> </a:t>
            </a:r>
            <a:r>
              <a:rPr lang="es-MX" dirty="0" err="1" smtClean="0"/>
              <a:t>before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past</a:t>
            </a:r>
            <a:r>
              <a:rPr lang="es-MX" dirty="0" smtClean="0"/>
              <a:t> time </a:t>
            </a:r>
            <a:r>
              <a:rPr lang="es-MX" dirty="0" err="1" smtClean="0"/>
              <a:t>we</a:t>
            </a:r>
            <a:r>
              <a:rPr lang="es-MX" dirty="0" smtClean="0"/>
              <a:t> are </a:t>
            </a:r>
            <a:r>
              <a:rPr lang="es-MX" dirty="0" err="1" smtClean="0"/>
              <a:t>talking</a:t>
            </a:r>
            <a:r>
              <a:rPr lang="es-MX" dirty="0" smtClean="0"/>
              <a:t> </a:t>
            </a:r>
            <a:r>
              <a:rPr lang="es-MX" dirty="0" err="1" smtClean="0"/>
              <a:t>about</a:t>
            </a:r>
            <a:r>
              <a:rPr lang="es-MX" dirty="0" smtClean="0"/>
              <a:t>.</a:t>
            </a:r>
          </a:p>
          <a:p>
            <a:endParaRPr lang="es-MX" dirty="0" smtClean="0"/>
          </a:p>
          <a:p>
            <a:r>
              <a:rPr lang="es-MX" dirty="0" smtClean="0"/>
              <a:t>3- </a:t>
            </a:r>
            <a:r>
              <a:rPr lang="es-MX" dirty="0" err="1" smtClean="0"/>
              <a:t>An</a:t>
            </a:r>
            <a:r>
              <a:rPr lang="es-MX" dirty="0" smtClean="0"/>
              <a:t> </a:t>
            </a:r>
            <a:r>
              <a:rPr lang="es-MX" dirty="0" err="1" smtClean="0"/>
              <a:t>action</a:t>
            </a:r>
            <a:r>
              <a:rPr lang="es-MX" dirty="0" smtClean="0"/>
              <a:t> in </a:t>
            </a:r>
            <a:r>
              <a:rPr lang="es-MX" dirty="0" err="1" smtClean="0"/>
              <a:t>progress</a:t>
            </a:r>
            <a:r>
              <a:rPr lang="es-MX" dirty="0" smtClean="0"/>
              <a:t> (</a:t>
            </a:r>
            <a:r>
              <a:rPr lang="es-MX" dirty="0" err="1" smtClean="0"/>
              <a:t>or</a:t>
            </a:r>
            <a:r>
              <a:rPr lang="es-MX" dirty="0" smtClean="0"/>
              <a:t>  </a:t>
            </a:r>
            <a:r>
              <a:rPr lang="es-MX" dirty="0" err="1" smtClean="0"/>
              <a:t>not</a:t>
            </a:r>
            <a:r>
              <a:rPr lang="es-MX" dirty="0" smtClean="0"/>
              <a:t>) at a particular </a:t>
            </a:r>
            <a:r>
              <a:rPr lang="es-MX" dirty="0" err="1" smtClean="0"/>
              <a:t>moment</a:t>
            </a:r>
            <a:r>
              <a:rPr lang="es-MX" dirty="0" smtClean="0"/>
              <a:t> 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past</a:t>
            </a:r>
            <a:r>
              <a:rPr lang="es-MX" dirty="0" smtClean="0"/>
              <a:t>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9341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79" y="338859"/>
            <a:ext cx="3417386" cy="3515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23" y="165053"/>
            <a:ext cx="6424530" cy="650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209672" y="2096547"/>
            <a:ext cx="1804739" cy="3524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s-MX" sz="2000" b="1" dirty="0" err="1"/>
              <a:t>w</a:t>
            </a:r>
            <a:r>
              <a:rPr lang="es-MX" sz="2000" b="1" dirty="0" err="1" smtClean="0"/>
              <a:t>ere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playing</a:t>
            </a:r>
            <a:endParaRPr lang="es-AR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9320460" y="2096547"/>
            <a:ext cx="1804739" cy="3524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s-MX" sz="2000" b="1" dirty="0" err="1" smtClean="0"/>
              <a:t>was</a:t>
            </a:r>
            <a:endParaRPr lang="es-AR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8361944" y="2652007"/>
            <a:ext cx="2081467" cy="3524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s-MX" sz="2000" b="1" dirty="0" err="1" smtClean="0"/>
              <a:t>scored</a:t>
            </a:r>
            <a:endParaRPr lang="es-AR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8831180" y="3004411"/>
            <a:ext cx="2057402" cy="3524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s-MX" sz="2000" b="1" dirty="0" err="1" smtClean="0"/>
              <a:t>protested</a:t>
            </a:r>
            <a:endParaRPr lang="es-AR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66811" y="3239283"/>
            <a:ext cx="1772651" cy="3524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s-MX" sz="2000" b="1" dirty="0" err="1" smtClean="0"/>
              <a:t>gave</a:t>
            </a:r>
            <a:endParaRPr lang="es-AR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362071" y="3878088"/>
            <a:ext cx="1804739" cy="3524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s-MX" sz="2000" b="1" dirty="0" err="1"/>
              <a:t>h</a:t>
            </a:r>
            <a:r>
              <a:rPr lang="es-MX" sz="2000" b="1" dirty="0" err="1" smtClean="0"/>
              <a:t>ad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scored</a:t>
            </a:r>
            <a:endParaRPr lang="es-AR" sz="20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557206" y="4230492"/>
            <a:ext cx="1648332" cy="3524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s-MX" sz="2000" b="1" dirty="0" err="1" smtClean="0"/>
              <a:t>said</a:t>
            </a:r>
            <a:endParaRPr lang="es-AR" sz="20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9115924" y="5280905"/>
            <a:ext cx="1804739" cy="3524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s-MX" sz="2000" b="1" dirty="0" err="1" smtClean="0"/>
              <a:t>scored</a:t>
            </a:r>
            <a:endParaRPr lang="es-AR" sz="20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8734924" y="5633309"/>
            <a:ext cx="1804739" cy="3524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s-MX" sz="2000" b="1" dirty="0" smtClean="0"/>
              <a:t>won</a:t>
            </a:r>
            <a:endParaRPr lang="es-AR" sz="20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300788" y="3803596"/>
            <a:ext cx="41027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Find</a:t>
            </a:r>
            <a:r>
              <a:rPr lang="es-MX" b="1" dirty="0"/>
              <a:t> </a:t>
            </a:r>
            <a:r>
              <a:rPr lang="es-MX" b="1" dirty="0" smtClean="0"/>
              <a:t>in </a:t>
            </a:r>
            <a:r>
              <a:rPr lang="es-MX" b="1" dirty="0" err="1" smtClean="0"/>
              <a:t>the</a:t>
            </a:r>
            <a:r>
              <a:rPr lang="es-MX" b="1" dirty="0" smtClean="0"/>
              <a:t> </a:t>
            </a:r>
            <a:r>
              <a:rPr lang="es-MX" b="1" dirty="0" err="1" smtClean="0"/>
              <a:t>text</a:t>
            </a:r>
            <a:r>
              <a:rPr lang="es-MX" b="1" dirty="0" smtClean="0"/>
              <a:t>:</a:t>
            </a:r>
          </a:p>
          <a:p>
            <a:endParaRPr lang="es-MX" dirty="0" smtClean="0"/>
          </a:p>
          <a:p>
            <a:r>
              <a:rPr lang="es-MX" dirty="0" smtClean="0"/>
              <a:t>1- A </a:t>
            </a:r>
            <a:r>
              <a:rPr lang="es-MX" dirty="0" err="1" smtClean="0"/>
              <a:t>completed</a:t>
            </a:r>
            <a:r>
              <a:rPr lang="es-MX" dirty="0" smtClean="0"/>
              <a:t> </a:t>
            </a:r>
            <a:r>
              <a:rPr lang="es-MX" dirty="0" err="1" smtClean="0"/>
              <a:t>action</a:t>
            </a:r>
            <a:r>
              <a:rPr lang="es-MX" dirty="0" smtClean="0"/>
              <a:t> 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past</a:t>
            </a:r>
            <a:r>
              <a:rPr lang="es-MX" dirty="0" smtClean="0"/>
              <a:t>.</a:t>
            </a:r>
          </a:p>
          <a:p>
            <a:endParaRPr lang="es-MX" dirty="0" smtClean="0"/>
          </a:p>
          <a:p>
            <a:r>
              <a:rPr lang="es-MX" dirty="0" smtClean="0"/>
              <a:t>2- </a:t>
            </a:r>
            <a:r>
              <a:rPr lang="es-MX" dirty="0" err="1" smtClean="0"/>
              <a:t>An</a:t>
            </a:r>
            <a:r>
              <a:rPr lang="es-MX" dirty="0" smtClean="0"/>
              <a:t> </a:t>
            </a:r>
            <a:r>
              <a:rPr lang="es-MX" dirty="0" err="1" smtClean="0"/>
              <a:t>action</a:t>
            </a:r>
            <a:r>
              <a:rPr lang="es-MX" dirty="0" smtClean="0"/>
              <a:t>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happened</a:t>
            </a:r>
            <a:r>
              <a:rPr lang="es-MX" dirty="0" smtClean="0"/>
              <a:t> </a:t>
            </a:r>
            <a:r>
              <a:rPr lang="es-MX" dirty="0" err="1" smtClean="0"/>
              <a:t>before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past</a:t>
            </a:r>
            <a:r>
              <a:rPr lang="es-MX" dirty="0" smtClean="0"/>
              <a:t> time </a:t>
            </a:r>
            <a:r>
              <a:rPr lang="es-MX" dirty="0" err="1" smtClean="0"/>
              <a:t>we</a:t>
            </a:r>
            <a:r>
              <a:rPr lang="es-MX" dirty="0" smtClean="0"/>
              <a:t> are </a:t>
            </a:r>
            <a:r>
              <a:rPr lang="es-MX" dirty="0" err="1" smtClean="0"/>
              <a:t>talking</a:t>
            </a:r>
            <a:r>
              <a:rPr lang="es-MX" dirty="0" smtClean="0"/>
              <a:t> </a:t>
            </a:r>
            <a:r>
              <a:rPr lang="es-MX" dirty="0" err="1" smtClean="0"/>
              <a:t>about</a:t>
            </a:r>
            <a:r>
              <a:rPr lang="es-MX" dirty="0" smtClean="0"/>
              <a:t>.</a:t>
            </a:r>
          </a:p>
          <a:p>
            <a:endParaRPr lang="es-MX" dirty="0" smtClean="0"/>
          </a:p>
          <a:p>
            <a:r>
              <a:rPr lang="es-MX" dirty="0" smtClean="0"/>
              <a:t>3- </a:t>
            </a:r>
            <a:r>
              <a:rPr lang="es-MX" dirty="0" err="1" smtClean="0"/>
              <a:t>An</a:t>
            </a:r>
            <a:r>
              <a:rPr lang="es-MX" dirty="0" smtClean="0"/>
              <a:t> </a:t>
            </a:r>
            <a:r>
              <a:rPr lang="es-MX" dirty="0" err="1" smtClean="0"/>
              <a:t>action</a:t>
            </a:r>
            <a:r>
              <a:rPr lang="es-MX" dirty="0" smtClean="0"/>
              <a:t> in </a:t>
            </a:r>
            <a:r>
              <a:rPr lang="es-MX" dirty="0" err="1" smtClean="0"/>
              <a:t>progress</a:t>
            </a:r>
            <a:r>
              <a:rPr lang="es-MX" dirty="0" smtClean="0"/>
              <a:t> (</a:t>
            </a:r>
            <a:r>
              <a:rPr lang="es-MX" dirty="0" err="1" smtClean="0"/>
              <a:t>or</a:t>
            </a:r>
            <a:r>
              <a:rPr lang="es-MX" dirty="0" smtClean="0"/>
              <a:t>  </a:t>
            </a:r>
            <a:r>
              <a:rPr lang="es-MX" dirty="0" err="1" smtClean="0"/>
              <a:t>not</a:t>
            </a:r>
            <a:r>
              <a:rPr lang="es-MX" dirty="0" smtClean="0"/>
              <a:t>) at a particular </a:t>
            </a:r>
            <a:r>
              <a:rPr lang="es-MX" dirty="0" err="1" smtClean="0"/>
              <a:t>moment</a:t>
            </a:r>
            <a:r>
              <a:rPr lang="es-MX" dirty="0" smtClean="0"/>
              <a:t> 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past</a:t>
            </a:r>
            <a:r>
              <a:rPr lang="es-MX" dirty="0" smtClean="0"/>
              <a:t>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9968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91" y="381000"/>
            <a:ext cx="14859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891" y="2177715"/>
            <a:ext cx="8036975" cy="3959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5A 3.10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9141" y="2955757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5739970" y="673314"/>
            <a:ext cx="3864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SIMPLE PAST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5739970" y="5342021"/>
            <a:ext cx="319949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60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26" y="701842"/>
            <a:ext cx="7196461" cy="5798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5A 3.11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96400" y="1776663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6015790" y="240177"/>
            <a:ext cx="57029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PAST CONTINUOUS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851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642" y="612790"/>
            <a:ext cx="8044853" cy="5619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5A 3.12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3358" y="1126958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6516061" y="263331"/>
            <a:ext cx="43593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PAST PERFECT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6131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727" y="1170305"/>
            <a:ext cx="8365694" cy="5138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5A 3.13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47421" y="1695229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4900427" y="246975"/>
            <a:ext cx="71075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PAST TENSES TOGETHER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2660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747" y="240632"/>
            <a:ext cx="6797842" cy="651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Elipse"/>
          <p:cNvSpPr/>
          <p:nvPr/>
        </p:nvSpPr>
        <p:spPr>
          <a:xfrm>
            <a:off x="2899611" y="1616241"/>
            <a:ext cx="1227221" cy="34891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7098631" y="1965157"/>
            <a:ext cx="1227221" cy="34891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3043990" y="2538663"/>
            <a:ext cx="938464" cy="34891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5871412" y="3150895"/>
            <a:ext cx="1022684" cy="34891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5588668" y="3769894"/>
            <a:ext cx="1509964" cy="34891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6809873" y="4367463"/>
            <a:ext cx="1359569" cy="34891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5169568" y="4953000"/>
            <a:ext cx="1363579" cy="34891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5442284" y="5562599"/>
            <a:ext cx="1227221" cy="34891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7555832" y="6196262"/>
            <a:ext cx="1227221" cy="34891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613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190" y="237711"/>
            <a:ext cx="7539789" cy="637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4066457" y="2187328"/>
            <a:ext cx="20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cheered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7747256" y="5348849"/>
            <a:ext cx="1383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/>
              <a:t>h</a:t>
            </a:r>
            <a:r>
              <a:rPr lang="es-MX" sz="1600" dirty="0" err="1" smtClean="0"/>
              <a:t>adn’t</a:t>
            </a:r>
            <a:r>
              <a:rPr lang="es-MX" sz="1600" dirty="0" smtClean="0"/>
              <a:t> </a:t>
            </a:r>
            <a:r>
              <a:rPr lang="es-MX" sz="1600" dirty="0" err="1" smtClean="0"/>
              <a:t>booked</a:t>
            </a:r>
            <a:endParaRPr lang="es-AR" sz="16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987207" y="1556805"/>
            <a:ext cx="20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w</a:t>
            </a:r>
            <a:r>
              <a:rPr lang="es-MX" dirty="0" err="1" smtClean="0"/>
              <a:t>ere</a:t>
            </a:r>
            <a:r>
              <a:rPr lang="es-MX" dirty="0" smtClean="0"/>
              <a:t> </a:t>
            </a:r>
            <a:r>
              <a:rPr lang="es-MX" dirty="0" err="1" smtClean="0"/>
              <a:t>driving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7550195" y="2199538"/>
            <a:ext cx="20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blew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4281400" y="1570861"/>
            <a:ext cx="20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  </a:t>
            </a:r>
            <a:r>
              <a:rPr lang="es-MX" dirty="0" err="1" smtClean="0"/>
              <a:t>happened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3242023" y="5348849"/>
            <a:ext cx="2045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 smtClean="0"/>
              <a:t>were</a:t>
            </a:r>
            <a:r>
              <a:rPr lang="es-MX" sz="1600" dirty="0" smtClean="0"/>
              <a:t> </a:t>
            </a:r>
            <a:r>
              <a:rPr lang="es-MX" sz="1600" dirty="0" err="1" smtClean="0"/>
              <a:t>not</a:t>
            </a:r>
            <a:r>
              <a:rPr lang="es-MX" sz="1600" dirty="0" smtClean="0"/>
              <a:t> </a:t>
            </a:r>
            <a:r>
              <a:rPr lang="es-MX" sz="1600" dirty="0" err="1" smtClean="0"/>
              <a:t>able</a:t>
            </a:r>
            <a:r>
              <a:rPr lang="es-MX" sz="1600" dirty="0" smtClean="0"/>
              <a:t> to</a:t>
            </a:r>
            <a:endParaRPr lang="es-AR" sz="16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987207" y="2835624"/>
            <a:ext cx="20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h</a:t>
            </a:r>
            <a:r>
              <a:rPr lang="es-MX" dirty="0" err="1" smtClean="0"/>
              <a:t>ad</a:t>
            </a:r>
            <a:r>
              <a:rPr lang="es-MX" dirty="0" smtClean="0"/>
              <a:t> </a:t>
            </a:r>
            <a:r>
              <a:rPr lang="es-MX" dirty="0" err="1" smtClean="0"/>
              <a:t>changed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748078" y="2835624"/>
            <a:ext cx="2045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/>
              <a:t>d</a:t>
            </a:r>
            <a:r>
              <a:rPr lang="es-MX" sz="1600" dirty="0" err="1" smtClean="0"/>
              <a:t>idn’t</a:t>
            </a:r>
            <a:r>
              <a:rPr lang="es-MX" sz="1600" dirty="0" smtClean="0"/>
              <a:t> </a:t>
            </a:r>
            <a:r>
              <a:rPr lang="es-MX" sz="1600" dirty="0" err="1" smtClean="0"/>
              <a:t>recognize</a:t>
            </a:r>
            <a:endParaRPr lang="es-AR" sz="16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5089141" y="4099948"/>
            <a:ext cx="2045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/>
              <a:t>w</a:t>
            </a:r>
            <a:r>
              <a:rPr lang="es-MX" sz="1600" dirty="0" err="1" smtClean="0"/>
              <a:t>eren’t</a:t>
            </a:r>
            <a:r>
              <a:rPr lang="es-MX" sz="1600" dirty="0" smtClean="0"/>
              <a:t> </a:t>
            </a:r>
            <a:r>
              <a:rPr lang="es-MX" sz="1600" dirty="0" err="1" smtClean="0"/>
              <a:t>listening</a:t>
            </a:r>
            <a:endParaRPr lang="es-AR" sz="16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070733" y="3707528"/>
            <a:ext cx="20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       </a:t>
            </a:r>
            <a:r>
              <a:rPr lang="es-MX" dirty="0" err="1" smtClean="0"/>
              <a:t>wasn’t</a:t>
            </a:r>
            <a:r>
              <a:rPr lang="es-MX" dirty="0" smtClean="0"/>
              <a:t> </a:t>
            </a:r>
            <a:r>
              <a:rPr lang="es-MX" dirty="0" err="1" smtClean="0"/>
              <a:t>wearing</a:t>
            </a:r>
            <a:endParaRPr lang="es-AR" dirty="0"/>
          </a:p>
        </p:txBody>
      </p:sp>
      <p:sp>
        <p:nvSpPr>
          <p:cNvPr id="16" name="15 CuadroTexto"/>
          <p:cNvSpPr txBox="1"/>
          <p:nvPr/>
        </p:nvSpPr>
        <p:spPr>
          <a:xfrm>
            <a:off x="3946141" y="3445942"/>
            <a:ext cx="20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   </a:t>
            </a:r>
            <a:r>
              <a:rPr lang="es-MX" dirty="0" err="1" smtClean="0"/>
              <a:t>stopped</a:t>
            </a:r>
            <a:endParaRPr lang="es-AR" dirty="0"/>
          </a:p>
        </p:txBody>
      </p:sp>
      <p:sp>
        <p:nvSpPr>
          <p:cNvPr id="17" name="16 CuadroTexto"/>
          <p:cNvSpPr txBox="1"/>
          <p:nvPr/>
        </p:nvSpPr>
        <p:spPr>
          <a:xfrm>
            <a:off x="4167262" y="5927743"/>
            <a:ext cx="1120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got</a:t>
            </a:r>
            <a:endParaRPr lang="es-AR" dirty="0"/>
          </a:p>
        </p:txBody>
      </p:sp>
      <p:sp>
        <p:nvSpPr>
          <p:cNvPr id="18" name="17 CuadroTexto"/>
          <p:cNvSpPr txBox="1"/>
          <p:nvPr/>
        </p:nvSpPr>
        <p:spPr>
          <a:xfrm>
            <a:off x="8572879" y="4093746"/>
            <a:ext cx="20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w</a:t>
            </a:r>
            <a:r>
              <a:rPr lang="es-MX" dirty="0" err="1" smtClean="0"/>
              <a:t>as</a:t>
            </a:r>
            <a:r>
              <a:rPr lang="es-MX" dirty="0" smtClean="0"/>
              <a:t> </a:t>
            </a:r>
            <a:r>
              <a:rPr lang="es-MX" dirty="0" err="1" smtClean="0"/>
              <a:t>talking</a:t>
            </a:r>
            <a:r>
              <a:rPr lang="es-MX" dirty="0" smtClean="0"/>
              <a:t> </a:t>
            </a:r>
            <a:endParaRPr lang="es-AR" dirty="0"/>
          </a:p>
        </p:txBody>
      </p:sp>
      <p:sp>
        <p:nvSpPr>
          <p:cNvPr id="19" name="18 CuadroTexto"/>
          <p:cNvSpPr txBox="1"/>
          <p:nvPr/>
        </p:nvSpPr>
        <p:spPr>
          <a:xfrm>
            <a:off x="8309811" y="5900785"/>
            <a:ext cx="307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 </a:t>
            </a:r>
            <a:r>
              <a:rPr lang="es-MX" dirty="0" smtClean="0"/>
              <a:t>   </a:t>
            </a:r>
            <a:r>
              <a:rPr lang="es-MX" dirty="0" err="1" smtClean="0"/>
              <a:t>had</a:t>
            </a:r>
            <a:r>
              <a:rPr lang="es-MX" dirty="0" smtClean="0"/>
              <a:t> </a:t>
            </a:r>
            <a:r>
              <a:rPr lang="es-MX" dirty="0" err="1" smtClean="0"/>
              <a:t>taken</a:t>
            </a:r>
            <a:r>
              <a:rPr lang="es-MX" dirty="0" smtClean="0"/>
              <a:t> off/</a:t>
            </a:r>
            <a:r>
              <a:rPr lang="es-MX" dirty="0" err="1" smtClean="0"/>
              <a:t>took</a:t>
            </a:r>
            <a:r>
              <a:rPr lang="es-MX" dirty="0" smtClean="0"/>
              <a:t> off</a:t>
            </a:r>
            <a:endParaRPr lang="es-AR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093417" y="4706298"/>
            <a:ext cx="20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c</a:t>
            </a:r>
            <a:r>
              <a:rPr lang="es-MX" dirty="0" err="1" smtClean="0"/>
              <a:t>ouldn’t</a:t>
            </a:r>
            <a:r>
              <a:rPr lang="es-MX" dirty="0" smtClean="0"/>
              <a:t> use</a:t>
            </a:r>
            <a:endParaRPr lang="es-AR" dirty="0"/>
          </a:p>
        </p:txBody>
      </p:sp>
      <p:sp>
        <p:nvSpPr>
          <p:cNvPr id="21" name="20 CuadroTexto"/>
          <p:cNvSpPr txBox="1"/>
          <p:nvPr/>
        </p:nvSpPr>
        <p:spPr>
          <a:xfrm>
            <a:off x="7852611" y="4706298"/>
            <a:ext cx="204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h</a:t>
            </a:r>
            <a:r>
              <a:rPr lang="es-MX" dirty="0" err="1" smtClean="0"/>
              <a:t>adn’t</a:t>
            </a:r>
            <a:r>
              <a:rPr lang="es-MX" dirty="0" smtClean="0"/>
              <a:t> </a:t>
            </a:r>
            <a:r>
              <a:rPr lang="es-MX" dirty="0" err="1" smtClean="0"/>
              <a:t>snowed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6772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46" y="902233"/>
            <a:ext cx="5320547" cy="5584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24" y="520230"/>
            <a:ext cx="7392988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311" y="1704975"/>
            <a:ext cx="5513895" cy="336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439" y="5648074"/>
            <a:ext cx="11239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30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251" y="61548"/>
            <a:ext cx="7688180" cy="6399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33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94873" y="625643"/>
            <a:ext cx="996214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WRITING:    </a:t>
            </a:r>
            <a:r>
              <a:rPr lang="en-US" b="1" u="sng" dirty="0">
                <a:solidFill>
                  <a:prstClr val="black"/>
                </a:solidFill>
              </a:rPr>
              <a:t>Write about a time you got lost. </a:t>
            </a:r>
            <a:endParaRPr lang="en-US" b="1" u="sng" dirty="0" smtClean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b="1" dirty="0">
                <a:solidFill>
                  <a:prstClr val="black"/>
                </a:solidFill>
              </a:rPr>
              <a:t>Include the following information: 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Where were you going?</a:t>
            </a:r>
          </a:p>
          <a:p>
            <a:r>
              <a:rPr lang="en-US" dirty="0">
                <a:solidFill>
                  <a:prstClr val="black"/>
                </a:solidFill>
              </a:rPr>
              <a:t>How were you travelling?</a:t>
            </a:r>
          </a:p>
          <a:p>
            <a:r>
              <a:rPr lang="en-US" dirty="0">
                <a:solidFill>
                  <a:prstClr val="black"/>
                </a:solidFill>
              </a:rPr>
              <a:t>Why did you get lost?</a:t>
            </a:r>
          </a:p>
          <a:p>
            <a:r>
              <a:rPr lang="en-US" dirty="0">
                <a:solidFill>
                  <a:prstClr val="black"/>
                </a:solidFill>
              </a:rPr>
              <a:t>What happened in the end</a:t>
            </a:r>
            <a:r>
              <a:rPr lang="en-US" dirty="0" smtClean="0">
                <a:solidFill>
                  <a:prstClr val="black"/>
                </a:solidFill>
              </a:rPr>
              <a:t>?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b="1" dirty="0">
                <a:solidFill>
                  <a:prstClr val="black"/>
                </a:solidFill>
              </a:rPr>
              <a:t>Start your anecdote in this way: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i="1" dirty="0">
                <a:solidFill>
                  <a:prstClr val="black"/>
                </a:solidFill>
              </a:rPr>
              <a:t>I'm going to tell you about a time when I </a:t>
            </a:r>
            <a:r>
              <a:rPr lang="en-US" i="1" dirty="0" err="1">
                <a:solidFill>
                  <a:prstClr val="black"/>
                </a:solidFill>
              </a:rPr>
              <a:t>gost</a:t>
            </a:r>
            <a:r>
              <a:rPr lang="en-US" i="1" dirty="0">
                <a:solidFill>
                  <a:prstClr val="black"/>
                </a:solidFill>
              </a:rPr>
              <a:t> lost  /(or a </a:t>
            </a:r>
            <a:r>
              <a:rPr lang="en-US" i="1" dirty="0" err="1">
                <a:solidFill>
                  <a:prstClr val="black"/>
                </a:solidFill>
              </a:rPr>
              <a:t>memeber</a:t>
            </a:r>
            <a:r>
              <a:rPr lang="en-US" i="1" dirty="0">
                <a:solidFill>
                  <a:prstClr val="black"/>
                </a:solidFill>
              </a:rPr>
              <a:t> of your family) / (or a friend) got lost.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i="1" dirty="0">
                <a:solidFill>
                  <a:prstClr val="black"/>
                </a:solidFill>
              </a:rPr>
              <a:t>This happened a few years ago...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i="1" dirty="0">
                <a:solidFill>
                  <a:prstClr val="black"/>
                </a:solidFill>
              </a:rPr>
              <a:t>When I was </a:t>
            </a:r>
            <a:r>
              <a:rPr lang="en-US" i="1" dirty="0" err="1">
                <a:solidFill>
                  <a:prstClr val="black"/>
                </a:solidFill>
              </a:rPr>
              <a:t>yonger</a:t>
            </a:r>
            <a:r>
              <a:rPr lang="en-US" i="1" dirty="0">
                <a:solidFill>
                  <a:prstClr val="black"/>
                </a:solidFill>
              </a:rPr>
              <a:t>...  / When my father was younger...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i="1" dirty="0">
                <a:solidFill>
                  <a:prstClr val="black"/>
                </a:solidFill>
              </a:rPr>
              <a:t>Start your anecdote in this way: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b="1" dirty="0">
                <a:solidFill>
                  <a:prstClr val="black"/>
                </a:solidFill>
              </a:rPr>
              <a:t>Include narrative tenses: </a:t>
            </a:r>
            <a:endParaRPr lang="en-US" b="1" dirty="0" smtClean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Past simple</a:t>
            </a:r>
          </a:p>
          <a:p>
            <a:r>
              <a:rPr lang="en-US" dirty="0">
                <a:solidFill>
                  <a:prstClr val="black"/>
                </a:solidFill>
              </a:rPr>
              <a:t>Past </a:t>
            </a:r>
            <a:r>
              <a:rPr lang="en-US" dirty="0" err="1">
                <a:solidFill>
                  <a:prstClr val="black"/>
                </a:solidFill>
              </a:rPr>
              <a:t>continmuous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Past perfect.</a:t>
            </a:r>
          </a:p>
        </p:txBody>
      </p:sp>
    </p:spTree>
    <p:extLst>
      <p:ext uri="{BB962C8B-B14F-4D97-AF65-F5344CB8AC3E}">
        <p14:creationId xmlns:p14="http://schemas.microsoft.com/office/powerpoint/2010/main" val="39611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A 3.2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33081" y="1806741"/>
            <a:ext cx="609600" cy="6096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80" y="1071186"/>
            <a:ext cx="6320928" cy="554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54" y="986588"/>
            <a:ext cx="3047016" cy="285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53" y="3931320"/>
            <a:ext cx="3620628" cy="260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042" y="223461"/>
            <a:ext cx="332422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18686"/>
            <a:ext cx="15525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806116" y="1528385"/>
            <a:ext cx="336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7</a:t>
            </a:r>
            <a:endParaRPr lang="es-AR" sz="22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110916" y="1375986"/>
            <a:ext cx="336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263316" y="1528386"/>
            <a:ext cx="336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762000" y="1065301"/>
            <a:ext cx="336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3</a:t>
            </a:r>
            <a:endParaRPr lang="es-AR" sz="22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06116" y="2416341"/>
            <a:ext cx="336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5</a:t>
            </a:r>
            <a:endParaRPr lang="es-AR" sz="22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806116" y="2912018"/>
            <a:ext cx="336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2</a:t>
            </a:r>
            <a:endParaRPr lang="es-AR" sz="22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762000" y="3961530"/>
            <a:ext cx="336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9</a:t>
            </a:r>
            <a:endParaRPr lang="es-AR" sz="2200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774032" y="4802976"/>
            <a:ext cx="336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4</a:t>
            </a:r>
            <a:endParaRPr lang="es-AR" sz="22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790074" y="5244384"/>
            <a:ext cx="336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8</a:t>
            </a:r>
            <a:endParaRPr lang="es-AR" sz="22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806116" y="5675271"/>
            <a:ext cx="336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6</a:t>
            </a:r>
            <a:endParaRPr lang="es-AR" sz="2200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985" y="428248"/>
            <a:ext cx="452437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41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8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02" y="994860"/>
            <a:ext cx="7505796" cy="105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282" y="408572"/>
            <a:ext cx="100012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50" y="2226684"/>
            <a:ext cx="8297059" cy="4110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312568" y="4572000"/>
            <a:ext cx="1479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circuit</a:t>
            </a:r>
            <a:endParaRPr lang="es-AR" sz="24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3491295" y="4051087"/>
            <a:ext cx="1479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track</a:t>
            </a:r>
            <a:endParaRPr lang="es-AR" sz="24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152147" y="2975811"/>
            <a:ext cx="1479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pitch</a:t>
            </a:r>
            <a:endParaRPr lang="es-AR" sz="24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2701088" y="5147283"/>
            <a:ext cx="1479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course</a:t>
            </a:r>
            <a:endParaRPr lang="es-AR" sz="24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211220" y="3543527"/>
            <a:ext cx="1479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pool</a:t>
            </a:r>
            <a:endParaRPr lang="es-AR" sz="24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699083" y="5646821"/>
            <a:ext cx="1479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slope</a:t>
            </a:r>
            <a:endParaRPr lang="es-AR" sz="2400" b="1" dirty="0"/>
          </a:p>
        </p:txBody>
      </p:sp>
      <p:pic>
        <p:nvPicPr>
          <p:cNvPr id="5" name="5A 3.3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61680" y="5895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6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43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96" y="809373"/>
            <a:ext cx="7505796" cy="105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96" y="237122"/>
            <a:ext cx="1342273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2701088" y="5147283"/>
            <a:ext cx="1479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prstClr val="black"/>
                </a:solidFill>
              </a:rPr>
              <a:t>course</a:t>
            </a:r>
            <a:endParaRPr lang="es-AR" sz="2400" b="1" dirty="0">
              <a:solidFill>
                <a:prstClr val="black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699083" y="5646821"/>
            <a:ext cx="1479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prstClr val="black"/>
                </a:solidFill>
              </a:rPr>
              <a:t>slope</a:t>
            </a:r>
            <a:endParaRPr lang="es-AR" sz="2400" b="1" dirty="0">
              <a:solidFill>
                <a:prstClr val="black"/>
              </a:solidFill>
            </a:endParaRPr>
          </a:p>
        </p:txBody>
      </p:sp>
      <p:pic>
        <p:nvPicPr>
          <p:cNvPr id="5" name="5A 3.3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93879" y="199773"/>
            <a:ext cx="609600" cy="6096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751" y="284747"/>
            <a:ext cx="289560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46" y="2108280"/>
            <a:ext cx="26955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321" y="4468589"/>
            <a:ext cx="2752725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620" y="5034690"/>
            <a:ext cx="28575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280" y="4985238"/>
            <a:ext cx="22098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390" y="2976372"/>
            <a:ext cx="32766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30" y="3451833"/>
            <a:ext cx="273367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668" y="1942097"/>
            <a:ext cx="29527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429" y="1959089"/>
            <a:ext cx="2128802" cy="1169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20 CuadroTexto"/>
          <p:cNvSpPr txBox="1"/>
          <p:nvPr/>
        </p:nvSpPr>
        <p:spPr>
          <a:xfrm>
            <a:off x="8335792" y="2036091"/>
            <a:ext cx="147988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prstClr val="black"/>
                </a:solidFill>
              </a:rPr>
              <a:t>pitch</a:t>
            </a:r>
            <a:endParaRPr lang="es-AR" sz="2400" b="1" dirty="0">
              <a:solidFill>
                <a:prstClr val="black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421" y="237122"/>
            <a:ext cx="8096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22 CuadroTexto"/>
          <p:cNvSpPr txBox="1"/>
          <p:nvPr/>
        </p:nvSpPr>
        <p:spPr>
          <a:xfrm>
            <a:off x="9683578" y="4247830"/>
            <a:ext cx="147988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prstClr val="black"/>
                </a:solidFill>
              </a:rPr>
              <a:t>pool</a:t>
            </a:r>
            <a:endParaRPr lang="es-AR" sz="2400" b="1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33" y="4912574"/>
            <a:ext cx="248602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24 CuadroTexto"/>
          <p:cNvSpPr txBox="1"/>
          <p:nvPr/>
        </p:nvSpPr>
        <p:spPr>
          <a:xfrm>
            <a:off x="3439025" y="4803857"/>
            <a:ext cx="147988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prstClr val="black"/>
                </a:solidFill>
              </a:rPr>
              <a:t>track</a:t>
            </a:r>
            <a:endParaRPr lang="es-AR" sz="2400" b="1" dirty="0">
              <a:solidFill>
                <a:prstClr val="black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5068849" y="2930546"/>
            <a:ext cx="147988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prstClr val="black"/>
                </a:solidFill>
              </a:rPr>
              <a:t>circuit</a:t>
            </a:r>
            <a:endParaRPr lang="es-AR" sz="2400" b="1" dirty="0">
              <a:solidFill>
                <a:prstClr val="black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189330" y="3161378"/>
            <a:ext cx="147988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prstClr val="black"/>
                </a:solidFill>
              </a:rPr>
              <a:t>course</a:t>
            </a:r>
            <a:endParaRPr lang="es-AR" sz="2400" b="1" dirty="0">
              <a:solidFill>
                <a:prstClr val="black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909352" y="2266923"/>
            <a:ext cx="147988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prstClr val="black"/>
                </a:solidFill>
              </a:rPr>
              <a:t>slope</a:t>
            </a:r>
            <a:endParaRPr lang="es-AR" sz="2400" b="1" dirty="0">
              <a:solidFill>
                <a:prstClr val="black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484" y="2663978"/>
            <a:ext cx="68580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557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43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/>
      <p:bldP spid="12" grpId="0"/>
      <p:bldP spid="21" grpId="0" animBg="1"/>
      <p:bldP spid="23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456" y="512345"/>
            <a:ext cx="293370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221" y="512345"/>
            <a:ext cx="7021512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645" y="2085157"/>
            <a:ext cx="3576302" cy="274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37" y="4986588"/>
            <a:ext cx="6116638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432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73" y="531896"/>
            <a:ext cx="15430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29" y="1008145"/>
            <a:ext cx="5560468" cy="1524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28" y="2581275"/>
            <a:ext cx="4896017" cy="2178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037" y="2647950"/>
            <a:ext cx="4901976" cy="2090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5A 3.4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20000" y="539916"/>
            <a:ext cx="609600" cy="609600"/>
          </a:xfrm>
          <a:prstGeom prst="rect">
            <a:avLst/>
          </a:prstGeom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73" y="4851233"/>
            <a:ext cx="6249988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1749424" y="3937357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lost</a:t>
            </a:r>
            <a:endParaRPr lang="es-AR" sz="24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1830840" y="3607967"/>
            <a:ext cx="140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won</a:t>
            </a:r>
            <a:endParaRPr lang="es-AR" sz="24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3068883" y="3614736"/>
            <a:ext cx="140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won</a:t>
            </a:r>
            <a:endParaRPr lang="es-AR" sz="24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055641" y="3254132"/>
            <a:ext cx="140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beaten</a:t>
            </a:r>
            <a:endParaRPr lang="es-AR" sz="24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170736" y="4275946"/>
            <a:ext cx="140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drawn</a:t>
            </a:r>
            <a:endParaRPr lang="es-AR" sz="24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921872" y="4276654"/>
            <a:ext cx="140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drew</a:t>
            </a:r>
            <a:endParaRPr lang="es-AR" sz="24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3018106" y="3937357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lost</a:t>
            </a:r>
            <a:endParaRPr lang="es-AR" sz="24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0900971" y="2792467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endParaRPr lang="es-AR" sz="24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1053371" y="2944867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endParaRPr lang="es-AR" sz="24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11205771" y="3097267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endParaRPr lang="es-AR" sz="2400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9931258" y="4168189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drew</a:t>
            </a:r>
            <a:endParaRPr lang="es-AR" sz="24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9947300" y="3633355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lost</a:t>
            </a:r>
            <a:endParaRPr lang="es-AR" sz="24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9984563" y="3231469"/>
            <a:ext cx="140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won</a:t>
            </a:r>
            <a:endParaRPr lang="es-AR" sz="2400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9931258" y="2905524"/>
            <a:ext cx="140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beat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154122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59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03" y="541420"/>
            <a:ext cx="8681281" cy="569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5A 3.5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5390" y="778042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7577856" y="2725029"/>
            <a:ext cx="3861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get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injured</a:t>
            </a:r>
            <a:endParaRPr lang="es-AR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7649269" y="3746915"/>
            <a:ext cx="1458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get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fit</a:t>
            </a:r>
            <a:endParaRPr lang="es-AR" sz="24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745521" y="3220030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kick</a:t>
            </a:r>
            <a:endParaRPr lang="es-AR" sz="24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0388458" y="4625389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endParaRPr lang="es-AR" sz="24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0540858" y="4777789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endParaRPr lang="es-AR" sz="24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649268" y="4740187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go</a:t>
            </a:r>
            <a:endParaRPr lang="es-AR" sz="24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649269" y="4245911"/>
            <a:ext cx="1366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score</a:t>
            </a:r>
            <a:endParaRPr lang="es-AR" sz="24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649269" y="5210399"/>
            <a:ext cx="96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do</a:t>
            </a:r>
            <a:endParaRPr lang="es-AR" sz="24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7649269" y="5696654"/>
            <a:ext cx="1366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throw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176410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567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10" y="143173"/>
            <a:ext cx="8049042" cy="3910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5A 3.6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91011" y="573505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03827" y="3254440"/>
            <a:ext cx="140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horse</a:t>
            </a:r>
            <a:endParaRPr lang="es-AR" sz="24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1003827" y="3753947"/>
            <a:ext cx="14012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/>
              <a:t>b</a:t>
            </a:r>
            <a:r>
              <a:rPr lang="es-MX" sz="2400" b="1" dirty="0" err="1" smtClean="0"/>
              <a:t>all</a:t>
            </a:r>
            <a:endParaRPr lang="es-MX" sz="2400" b="1" dirty="0" smtClean="0"/>
          </a:p>
          <a:p>
            <a:r>
              <a:rPr lang="es-MX" sz="2400" b="1" dirty="0" err="1"/>
              <a:t>c</a:t>
            </a:r>
            <a:r>
              <a:rPr lang="es-MX" sz="2400" b="1" dirty="0" err="1" smtClean="0"/>
              <a:t>aught</a:t>
            </a:r>
            <a:endParaRPr lang="es-MX" sz="2400" b="1" dirty="0" smtClean="0"/>
          </a:p>
          <a:p>
            <a:r>
              <a:rPr lang="es-MX" sz="2400" b="1" dirty="0" err="1"/>
              <a:t>c</a:t>
            </a:r>
            <a:r>
              <a:rPr lang="es-MX" sz="2400" b="1" dirty="0" err="1" smtClean="0"/>
              <a:t>ourt</a:t>
            </a:r>
            <a:endParaRPr lang="es-MX" sz="2400" b="1" dirty="0" smtClean="0"/>
          </a:p>
          <a:p>
            <a:r>
              <a:rPr lang="es-MX" sz="2400" b="1" dirty="0" err="1"/>
              <a:t>d</a:t>
            </a:r>
            <a:r>
              <a:rPr lang="es-MX" sz="2400" b="1" dirty="0" err="1" smtClean="0"/>
              <a:t>raw</a:t>
            </a:r>
            <a:endParaRPr lang="es-MX" sz="2400" b="1" dirty="0" smtClean="0"/>
          </a:p>
          <a:p>
            <a:r>
              <a:rPr lang="es-MX" sz="2400" b="1" dirty="0" err="1"/>
              <a:t>f</a:t>
            </a:r>
            <a:r>
              <a:rPr lang="es-MX" sz="2400" b="1" dirty="0" err="1" smtClean="0"/>
              <a:t>ought</a:t>
            </a:r>
            <a:endParaRPr lang="es-MX" sz="2400" b="1" dirty="0" smtClean="0"/>
          </a:p>
          <a:p>
            <a:r>
              <a:rPr lang="es-MX" sz="2400" b="1" dirty="0"/>
              <a:t>s</a:t>
            </a:r>
            <a:r>
              <a:rPr lang="es-MX" sz="2400" b="1" dirty="0" smtClean="0"/>
              <a:t>core</a:t>
            </a:r>
          </a:p>
          <a:p>
            <a:r>
              <a:rPr lang="es-MX" sz="2400" b="1" dirty="0"/>
              <a:t>s</a:t>
            </a:r>
            <a:r>
              <a:rPr lang="es-MX" sz="2400" b="1" dirty="0" smtClean="0"/>
              <a:t>port</a:t>
            </a:r>
          </a:p>
          <a:p>
            <a:r>
              <a:rPr lang="es-MX" sz="2400" b="1" dirty="0" err="1" smtClean="0"/>
              <a:t>w</a:t>
            </a:r>
            <a:r>
              <a:rPr lang="es-MX" sz="2400" b="1" dirty="0" err="1"/>
              <a:t>a</a:t>
            </a:r>
            <a:r>
              <a:rPr lang="es-MX" sz="2400" b="1" dirty="0" err="1" smtClean="0"/>
              <a:t>rm</a:t>
            </a:r>
            <a:r>
              <a:rPr lang="es-MX" sz="2400" b="1" dirty="0" smtClean="0"/>
              <a:t> up</a:t>
            </a:r>
            <a:endParaRPr lang="es-AR" sz="24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922112" y="3334745"/>
            <a:ext cx="140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bird</a:t>
            </a:r>
            <a:endParaRPr lang="es-AR" sz="24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922112" y="3753947"/>
            <a:ext cx="14012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hurt</a:t>
            </a:r>
            <a:endParaRPr lang="es-MX" sz="2400" b="1" dirty="0" smtClean="0"/>
          </a:p>
          <a:p>
            <a:r>
              <a:rPr lang="es-MX" sz="2400" b="1" dirty="0" err="1" smtClean="0"/>
              <a:t>serve</a:t>
            </a:r>
            <a:endParaRPr lang="es-MX" sz="2400" b="1" dirty="0" smtClean="0"/>
          </a:p>
          <a:p>
            <a:r>
              <a:rPr lang="es-MX" sz="2400" b="1" dirty="0" err="1" smtClean="0"/>
              <a:t>shirt</a:t>
            </a:r>
            <a:endParaRPr lang="es-MX" sz="2400" b="1" dirty="0" smtClean="0"/>
          </a:p>
          <a:p>
            <a:r>
              <a:rPr lang="es-MX" sz="2400" b="1" dirty="0" err="1" smtClean="0"/>
              <a:t>world</a:t>
            </a:r>
            <a:endParaRPr lang="es-MX" sz="2400" b="1" dirty="0" smtClean="0"/>
          </a:p>
          <a:p>
            <a:r>
              <a:rPr lang="es-MX" sz="2400" b="1" dirty="0" err="1" smtClean="0"/>
              <a:t>worse</a:t>
            </a:r>
            <a:endParaRPr lang="es-MX" sz="2400" b="1" dirty="0" smtClean="0"/>
          </a:p>
          <a:p>
            <a:r>
              <a:rPr lang="es-MX" sz="2400" b="1" dirty="0" err="1"/>
              <a:t>w</a:t>
            </a:r>
            <a:r>
              <a:rPr lang="es-MX" sz="2400" b="1" dirty="0" err="1" smtClean="0"/>
              <a:t>ork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out</a:t>
            </a:r>
            <a:endParaRPr lang="es-MX" sz="2400" b="1" dirty="0" smtClean="0"/>
          </a:p>
          <a:p>
            <a:endParaRPr lang="es-MX" sz="2400" b="1" dirty="0" smtClean="0"/>
          </a:p>
          <a:p>
            <a:endParaRPr lang="es-AR" sz="2400" b="1" dirty="0"/>
          </a:p>
        </p:txBody>
      </p:sp>
      <p:sp>
        <p:nvSpPr>
          <p:cNvPr id="11" name="10 Rectángulo"/>
          <p:cNvSpPr/>
          <p:nvPr/>
        </p:nvSpPr>
        <p:spPr>
          <a:xfrm>
            <a:off x="7952473" y="3141213"/>
            <a:ext cx="4047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Listen and write six </a:t>
            </a:r>
            <a:r>
              <a:rPr lang="en-U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sentences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es-A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3" name="5A 3.7 Pronunciatio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42873" y="3935795"/>
            <a:ext cx="609600" cy="609600"/>
          </a:xfrm>
          <a:prstGeom prst="rect">
            <a:avLst/>
          </a:prstGeom>
        </p:spPr>
      </p:pic>
      <p:sp>
        <p:nvSpPr>
          <p:cNvPr id="12" name="11 Rectángulo"/>
          <p:cNvSpPr/>
          <p:nvPr/>
        </p:nvSpPr>
        <p:spPr>
          <a:xfrm>
            <a:off x="7342873" y="4701805"/>
            <a:ext cx="45800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 I got hurt when I caught the ball.</a:t>
            </a:r>
          </a:p>
          <a:p>
            <a:r>
              <a:rPr lang="en-US" dirty="0"/>
              <a:t>2 Her </a:t>
            </a:r>
            <a:r>
              <a:rPr lang="en-US" dirty="0" smtClean="0"/>
              <a:t>serve’s worse </a:t>
            </a:r>
            <a:r>
              <a:rPr lang="en-US" dirty="0"/>
              <a:t>than the other girl's.</a:t>
            </a:r>
          </a:p>
          <a:p>
            <a:r>
              <a:rPr lang="en-US" dirty="0"/>
              <a:t>3 It was a </a:t>
            </a:r>
            <a:r>
              <a:rPr lang="en-US" dirty="0" smtClean="0"/>
              <a:t>draw; </a:t>
            </a:r>
            <a:r>
              <a:rPr lang="en-US" dirty="0"/>
              <a:t>the score was four-all.</a:t>
            </a:r>
          </a:p>
          <a:p>
            <a:r>
              <a:rPr lang="en-US" dirty="0"/>
              <a:t>4 It's the worst sport in the world.</a:t>
            </a:r>
          </a:p>
          <a:p>
            <a:r>
              <a:rPr lang="en-US" dirty="0"/>
              <a:t>5 We warmed up on the court.</a:t>
            </a:r>
          </a:p>
          <a:p>
            <a:r>
              <a:rPr lang="en-US" dirty="0"/>
              <a:t>6 They wore red shirts and white shorts.</a:t>
            </a:r>
            <a:endParaRPr lang="es-AR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976" y="5125452"/>
            <a:ext cx="790575" cy="147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963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4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18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/>
      <p:bldP spid="9" grpId="0"/>
      <p:bldP spid="1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287</Words>
  <Application>Microsoft Office PowerPoint</Application>
  <PresentationFormat>Personalizado</PresentationFormat>
  <Paragraphs>131</Paragraphs>
  <Slides>21</Slides>
  <Notes>0</Notes>
  <HiddenSlides>0</HiddenSlides>
  <MMClips>11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Tema de Office</vt:lpstr>
      <vt:lpstr>5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84</cp:revision>
  <dcterms:created xsi:type="dcterms:W3CDTF">2020-04-08T01:26:02Z</dcterms:created>
  <dcterms:modified xsi:type="dcterms:W3CDTF">2023-09-19T18:36:27Z</dcterms:modified>
</cp:coreProperties>
</file>