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94" r:id="rId7"/>
    <p:sldId id="260" r:id="rId8"/>
    <p:sldId id="26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71" r:id="rId21"/>
    <p:sldId id="292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19/9/2023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MX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</a:t>
            </a:r>
            <a:endParaRPr lang="es-A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47" y="147053"/>
            <a:ext cx="4066674" cy="646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2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" y="154439"/>
            <a:ext cx="5919536" cy="52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00" y="240631"/>
            <a:ext cx="5652984" cy="42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31" y="5017168"/>
            <a:ext cx="6321299" cy="158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1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9" y="425116"/>
            <a:ext cx="3105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9" y="3312693"/>
            <a:ext cx="3381542" cy="182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9" y="168063"/>
            <a:ext cx="5157204" cy="658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986210" y="350292"/>
            <a:ext cx="18889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Find</a:t>
            </a:r>
            <a:r>
              <a:rPr lang="es-MX" dirty="0"/>
              <a:t> </a:t>
            </a:r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text</a:t>
            </a:r>
            <a:r>
              <a:rPr lang="es-MX" dirty="0" smtClean="0"/>
              <a:t>:</a:t>
            </a:r>
          </a:p>
          <a:p>
            <a:endParaRPr lang="es-MX" dirty="0" smtClean="0"/>
          </a:p>
          <a:p>
            <a:r>
              <a:rPr lang="es-MX" dirty="0" smtClean="0"/>
              <a:t>1- A </a:t>
            </a:r>
            <a:r>
              <a:rPr lang="es-MX" dirty="0" err="1" smtClean="0"/>
              <a:t>completed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smtClean="0"/>
              <a:t>2-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happened</a:t>
            </a:r>
            <a:r>
              <a:rPr lang="es-MX" dirty="0" smtClean="0"/>
              <a:t> </a:t>
            </a:r>
            <a:r>
              <a:rPr lang="es-MX" dirty="0" err="1" smtClean="0"/>
              <a:t>before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 time </a:t>
            </a:r>
            <a:r>
              <a:rPr lang="es-MX" dirty="0" err="1" smtClean="0"/>
              <a:t>we</a:t>
            </a:r>
            <a:r>
              <a:rPr lang="es-MX" dirty="0" smtClean="0"/>
              <a:t> are </a:t>
            </a:r>
            <a:r>
              <a:rPr lang="es-MX" dirty="0" err="1" smtClean="0"/>
              <a:t>talking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smtClean="0"/>
              <a:t>3-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in </a:t>
            </a:r>
            <a:r>
              <a:rPr lang="es-MX" dirty="0" err="1" smtClean="0"/>
              <a:t>progress</a:t>
            </a:r>
            <a:r>
              <a:rPr lang="es-MX" dirty="0" smtClean="0"/>
              <a:t> (</a:t>
            </a:r>
            <a:r>
              <a:rPr lang="es-MX" dirty="0" err="1" smtClean="0"/>
              <a:t>or</a:t>
            </a:r>
            <a:r>
              <a:rPr lang="es-MX" dirty="0" smtClean="0"/>
              <a:t>  </a:t>
            </a:r>
            <a:r>
              <a:rPr lang="es-MX" dirty="0" err="1" smtClean="0"/>
              <a:t>not</a:t>
            </a:r>
            <a:r>
              <a:rPr lang="es-MX" dirty="0" smtClean="0"/>
              <a:t>) at a particular </a:t>
            </a:r>
            <a:r>
              <a:rPr lang="es-MX" dirty="0" err="1" smtClean="0"/>
              <a:t>moment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934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9" y="338859"/>
            <a:ext cx="3417386" cy="351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23" y="165053"/>
            <a:ext cx="6424530" cy="650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09672" y="2096547"/>
            <a:ext cx="1804739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/>
              <a:t>w</a:t>
            </a:r>
            <a:r>
              <a:rPr lang="es-MX" sz="2000" b="1" dirty="0" err="1" smtClean="0"/>
              <a:t>ere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playing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9320460" y="2096547"/>
            <a:ext cx="1804739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was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361944" y="2652007"/>
            <a:ext cx="2081467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scored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831180" y="3004411"/>
            <a:ext cx="2057402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protested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166811" y="3239283"/>
            <a:ext cx="1772651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gave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62071" y="3878088"/>
            <a:ext cx="1804739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/>
              <a:t>h</a:t>
            </a:r>
            <a:r>
              <a:rPr lang="es-MX" sz="2000" b="1" dirty="0" err="1" smtClean="0"/>
              <a:t>ad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scored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557206" y="4230492"/>
            <a:ext cx="1648332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said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115924" y="5280905"/>
            <a:ext cx="1804739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err="1" smtClean="0"/>
              <a:t>scored</a:t>
            </a:r>
            <a:endParaRPr lang="es-AR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734924" y="5633309"/>
            <a:ext cx="1804739" cy="35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b="1" dirty="0" smtClean="0"/>
              <a:t>won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00788" y="3803596"/>
            <a:ext cx="4102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Find</a:t>
            </a:r>
            <a:r>
              <a:rPr lang="es-MX" b="1" dirty="0"/>
              <a:t> </a:t>
            </a:r>
            <a:r>
              <a:rPr lang="es-MX" b="1" dirty="0" smtClean="0"/>
              <a:t>in </a:t>
            </a:r>
            <a:r>
              <a:rPr lang="es-MX" b="1" dirty="0" err="1" smtClean="0"/>
              <a:t>the</a:t>
            </a:r>
            <a:r>
              <a:rPr lang="es-MX" b="1" dirty="0" smtClean="0"/>
              <a:t> </a:t>
            </a:r>
            <a:r>
              <a:rPr lang="es-MX" b="1" dirty="0" err="1" smtClean="0"/>
              <a:t>text</a:t>
            </a:r>
            <a:r>
              <a:rPr lang="es-MX" b="1" dirty="0" smtClean="0"/>
              <a:t>:</a:t>
            </a:r>
          </a:p>
          <a:p>
            <a:endParaRPr lang="es-MX" dirty="0" smtClean="0"/>
          </a:p>
          <a:p>
            <a:r>
              <a:rPr lang="es-MX" dirty="0" smtClean="0"/>
              <a:t>1- A </a:t>
            </a:r>
            <a:r>
              <a:rPr lang="es-MX" dirty="0" err="1" smtClean="0"/>
              <a:t>completed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smtClean="0"/>
              <a:t>2-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happened</a:t>
            </a:r>
            <a:r>
              <a:rPr lang="es-MX" dirty="0" smtClean="0"/>
              <a:t> </a:t>
            </a:r>
            <a:r>
              <a:rPr lang="es-MX" dirty="0" err="1" smtClean="0"/>
              <a:t>before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 time </a:t>
            </a:r>
            <a:r>
              <a:rPr lang="es-MX" dirty="0" err="1" smtClean="0"/>
              <a:t>we</a:t>
            </a:r>
            <a:r>
              <a:rPr lang="es-MX" dirty="0" smtClean="0"/>
              <a:t> are </a:t>
            </a:r>
            <a:r>
              <a:rPr lang="es-MX" dirty="0" err="1" smtClean="0"/>
              <a:t>talking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smtClean="0"/>
              <a:t>3-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action</a:t>
            </a:r>
            <a:r>
              <a:rPr lang="es-MX" dirty="0" smtClean="0"/>
              <a:t> in </a:t>
            </a:r>
            <a:r>
              <a:rPr lang="es-MX" dirty="0" err="1" smtClean="0"/>
              <a:t>progress</a:t>
            </a:r>
            <a:r>
              <a:rPr lang="es-MX" dirty="0" smtClean="0"/>
              <a:t> (</a:t>
            </a:r>
            <a:r>
              <a:rPr lang="es-MX" dirty="0" err="1" smtClean="0"/>
              <a:t>or</a:t>
            </a:r>
            <a:r>
              <a:rPr lang="es-MX" dirty="0" smtClean="0"/>
              <a:t>  </a:t>
            </a:r>
            <a:r>
              <a:rPr lang="es-MX" dirty="0" err="1" smtClean="0"/>
              <a:t>not</a:t>
            </a:r>
            <a:r>
              <a:rPr lang="es-MX" dirty="0" smtClean="0"/>
              <a:t>) at a particular </a:t>
            </a:r>
            <a:r>
              <a:rPr lang="es-MX" dirty="0" err="1" smtClean="0"/>
              <a:t>moment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past</a:t>
            </a:r>
            <a:r>
              <a:rPr lang="es-MX" dirty="0" smtClean="0"/>
              <a:t>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96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1" y="381000"/>
            <a:ext cx="14859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91" y="2177715"/>
            <a:ext cx="8036975" cy="39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10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141" y="2955757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739970" y="673314"/>
            <a:ext cx="3864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SIMPLE PAST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5739970" y="5342021"/>
            <a:ext cx="319949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" y="701842"/>
            <a:ext cx="7196461" cy="579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11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1776663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015790" y="240177"/>
            <a:ext cx="5702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PAST CONTINUOUS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85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42" y="612790"/>
            <a:ext cx="8044853" cy="56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12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3358" y="1126958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516061" y="263331"/>
            <a:ext cx="4359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PAST PERFECT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13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27" y="1170305"/>
            <a:ext cx="8365694" cy="513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13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7421" y="1695229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900427" y="246975"/>
            <a:ext cx="7107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PAST TENSES TOGETHER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66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7" y="240632"/>
            <a:ext cx="6797842" cy="65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2899611" y="1616241"/>
            <a:ext cx="1227221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7098631" y="1965157"/>
            <a:ext cx="1227221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043990" y="2538663"/>
            <a:ext cx="938464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871412" y="3150895"/>
            <a:ext cx="1022684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5588668" y="3769894"/>
            <a:ext cx="1509964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6809873" y="4367463"/>
            <a:ext cx="1359569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5169568" y="4953000"/>
            <a:ext cx="1363579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5442284" y="5562599"/>
            <a:ext cx="1227221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7555832" y="6196262"/>
            <a:ext cx="1227221" cy="3489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61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90" y="237711"/>
            <a:ext cx="7539789" cy="63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066457" y="2187328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cheered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7747256" y="5348849"/>
            <a:ext cx="138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/>
              <a:t>h</a:t>
            </a:r>
            <a:r>
              <a:rPr lang="es-MX" sz="1600" dirty="0" err="1" smtClean="0"/>
              <a:t>adn’t</a:t>
            </a:r>
            <a:r>
              <a:rPr lang="es-MX" sz="1600" dirty="0" smtClean="0"/>
              <a:t> </a:t>
            </a:r>
            <a:r>
              <a:rPr lang="es-MX" sz="1600" dirty="0" err="1" smtClean="0"/>
              <a:t>booked</a:t>
            </a:r>
            <a:endParaRPr lang="es-AR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987207" y="1556805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w</a:t>
            </a:r>
            <a:r>
              <a:rPr lang="es-MX" dirty="0" err="1" smtClean="0"/>
              <a:t>ere</a:t>
            </a:r>
            <a:r>
              <a:rPr lang="es-MX" dirty="0" smtClean="0"/>
              <a:t> </a:t>
            </a:r>
            <a:r>
              <a:rPr lang="es-MX" dirty="0" err="1" smtClean="0"/>
              <a:t>driving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7550195" y="2199538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blew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81400" y="1570861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</a:t>
            </a:r>
            <a:r>
              <a:rPr lang="es-MX" dirty="0" err="1" smtClean="0"/>
              <a:t>happened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42023" y="5348849"/>
            <a:ext cx="2045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were</a:t>
            </a:r>
            <a:r>
              <a:rPr lang="es-MX" sz="1600" dirty="0" smtClean="0"/>
              <a:t> </a:t>
            </a:r>
            <a:r>
              <a:rPr lang="es-MX" sz="1600" dirty="0" err="1" smtClean="0"/>
              <a:t>not</a:t>
            </a:r>
            <a:r>
              <a:rPr lang="es-MX" sz="1600" dirty="0" smtClean="0"/>
              <a:t> </a:t>
            </a:r>
            <a:r>
              <a:rPr lang="es-MX" sz="1600" dirty="0" err="1" smtClean="0"/>
              <a:t>able</a:t>
            </a:r>
            <a:r>
              <a:rPr lang="es-MX" sz="1600" dirty="0" smtClean="0"/>
              <a:t> to</a:t>
            </a:r>
            <a:endParaRPr lang="es-AR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987207" y="2835624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</a:t>
            </a:r>
            <a:r>
              <a:rPr lang="es-MX" dirty="0" err="1" smtClean="0"/>
              <a:t>ad</a:t>
            </a:r>
            <a:r>
              <a:rPr lang="es-MX" dirty="0" smtClean="0"/>
              <a:t> </a:t>
            </a:r>
            <a:r>
              <a:rPr lang="es-MX" dirty="0" err="1" smtClean="0"/>
              <a:t>changed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748078" y="2835624"/>
            <a:ext cx="2045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/>
              <a:t>d</a:t>
            </a:r>
            <a:r>
              <a:rPr lang="es-MX" sz="1600" dirty="0" err="1" smtClean="0"/>
              <a:t>idn’t</a:t>
            </a:r>
            <a:r>
              <a:rPr lang="es-MX" sz="1600" dirty="0" smtClean="0"/>
              <a:t> </a:t>
            </a:r>
            <a:r>
              <a:rPr lang="es-MX" sz="1600" dirty="0" err="1" smtClean="0"/>
              <a:t>recognize</a:t>
            </a:r>
            <a:endParaRPr lang="es-AR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089141" y="4099948"/>
            <a:ext cx="2045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/>
              <a:t>w</a:t>
            </a:r>
            <a:r>
              <a:rPr lang="es-MX" sz="1600" dirty="0" err="1" smtClean="0"/>
              <a:t>eren’t</a:t>
            </a:r>
            <a:r>
              <a:rPr lang="es-MX" sz="1600" dirty="0" smtClean="0"/>
              <a:t> </a:t>
            </a:r>
            <a:r>
              <a:rPr lang="es-MX" sz="1600" dirty="0" err="1" smtClean="0"/>
              <a:t>listening</a:t>
            </a:r>
            <a:endParaRPr lang="es-AR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070733" y="3707528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    </a:t>
            </a:r>
            <a:r>
              <a:rPr lang="es-MX" dirty="0" err="1" smtClean="0"/>
              <a:t>wasn’t</a:t>
            </a:r>
            <a:r>
              <a:rPr lang="es-MX" dirty="0" smtClean="0"/>
              <a:t> </a:t>
            </a:r>
            <a:r>
              <a:rPr lang="es-MX" dirty="0" err="1" smtClean="0"/>
              <a:t>wearing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46141" y="3445942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</a:t>
            </a:r>
            <a:r>
              <a:rPr lang="es-MX" dirty="0" err="1" smtClean="0"/>
              <a:t>stopped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167262" y="5927743"/>
            <a:ext cx="112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got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8572879" y="4093746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w</a:t>
            </a:r>
            <a:r>
              <a:rPr lang="es-MX" dirty="0" err="1" smtClean="0"/>
              <a:t>as</a:t>
            </a:r>
            <a:r>
              <a:rPr lang="es-MX" dirty="0" smtClean="0"/>
              <a:t> </a:t>
            </a:r>
            <a:r>
              <a:rPr lang="es-MX" dirty="0" err="1" smtClean="0"/>
              <a:t>talking</a:t>
            </a:r>
            <a:r>
              <a:rPr lang="es-MX" dirty="0" smtClean="0"/>
              <a:t> 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8309811" y="5900785"/>
            <a:ext cx="30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 </a:t>
            </a:r>
            <a:r>
              <a:rPr lang="es-MX" dirty="0" smtClean="0"/>
              <a:t>   </a:t>
            </a:r>
            <a:r>
              <a:rPr lang="es-MX" dirty="0" err="1" smtClean="0"/>
              <a:t>had</a:t>
            </a:r>
            <a:r>
              <a:rPr lang="es-MX" dirty="0" smtClean="0"/>
              <a:t> </a:t>
            </a:r>
            <a:r>
              <a:rPr lang="es-MX" dirty="0" err="1" smtClean="0"/>
              <a:t>taken</a:t>
            </a:r>
            <a:r>
              <a:rPr lang="es-MX" dirty="0" smtClean="0"/>
              <a:t> off/</a:t>
            </a:r>
            <a:r>
              <a:rPr lang="es-MX" dirty="0" err="1" smtClean="0"/>
              <a:t>took</a:t>
            </a:r>
            <a:r>
              <a:rPr lang="es-MX" dirty="0" smtClean="0"/>
              <a:t> off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93417" y="4706298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c</a:t>
            </a:r>
            <a:r>
              <a:rPr lang="es-MX" dirty="0" err="1" smtClean="0"/>
              <a:t>ouldn’t</a:t>
            </a:r>
            <a:r>
              <a:rPr lang="es-MX" dirty="0" smtClean="0"/>
              <a:t> use</a:t>
            </a:r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852611" y="4706298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</a:t>
            </a:r>
            <a:r>
              <a:rPr lang="es-MX" dirty="0" err="1" smtClean="0"/>
              <a:t>adn’t</a:t>
            </a:r>
            <a:r>
              <a:rPr lang="es-MX" dirty="0" smtClean="0"/>
              <a:t> </a:t>
            </a:r>
            <a:r>
              <a:rPr lang="es-MX" dirty="0" err="1" smtClean="0"/>
              <a:t>snowed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677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6" y="902233"/>
            <a:ext cx="5320547" cy="55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4" y="520230"/>
            <a:ext cx="739298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11" y="1704975"/>
            <a:ext cx="5513895" cy="33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39" y="5648074"/>
            <a:ext cx="11239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3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1" y="61548"/>
            <a:ext cx="7688180" cy="639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3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94873" y="625643"/>
            <a:ext cx="99621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WRITING:    </a:t>
            </a:r>
            <a:r>
              <a:rPr lang="en-US" b="1" u="sng" dirty="0">
                <a:solidFill>
                  <a:prstClr val="black"/>
                </a:solidFill>
              </a:rPr>
              <a:t>Write about a time you got lost. </a:t>
            </a:r>
            <a:endParaRPr lang="en-US" b="1" u="sng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Include the following information: 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were you going?</a:t>
            </a:r>
          </a:p>
          <a:p>
            <a:r>
              <a:rPr lang="en-US" dirty="0">
                <a:solidFill>
                  <a:prstClr val="black"/>
                </a:solidFill>
              </a:rPr>
              <a:t>How were you travelling?</a:t>
            </a:r>
          </a:p>
          <a:p>
            <a:r>
              <a:rPr lang="en-US" dirty="0">
                <a:solidFill>
                  <a:prstClr val="black"/>
                </a:solidFill>
              </a:rPr>
              <a:t>Why did you get lost?</a:t>
            </a:r>
          </a:p>
          <a:p>
            <a:r>
              <a:rPr lang="en-US" dirty="0">
                <a:solidFill>
                  <a:prstClr val="black"/>
                </a:solidFill>
              </a:rPr>
              <a:t>What happened in the end</a:t>
            </a:r>
            <a:r>
              <a:rPr lang="en-US" dirty="0" smtClean="0">
                <a:solidFill>
                  <a:prstClr val="black"/>
                </a:solidFill>
              </a:rPr>
              <a:t>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Start your anecdote in this way: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prstClr val="black"/>
                </a:solidFill>
              </a:rPr>
              <a:t>I'm going to tell you about a time when I </a:t>
            </a:r>
            <a:r>
              <a:rPr lang="en-US" i="1" dirty="0" err="1">
                <a:solidFill>
                  <a:prstClr val="black"/>
                </a:solidFill>
              </a:rPr>
              <a:t>gost</a:t>
            </a:r>
            <a:r>
              <a:rPr lang="en-US" i="1" dirty="0">
                <a:solidFill>
                  <a:prstClr val="black"/>
                </a:solidFill>
              </a:rPr>
              <a:t> lost  /(or a </a:t>
            </a:r>
            <a:r>
              <a:rPr lang="en-US" i="1" dirty="0" err="1">
                <a:solidFill>
                  <a:prstClr val="black"/>
                </a:solidFill>
              </a:rPr>
              <a:t>memeber</a:t>
            </a:r>
            <a:r>
              <a:rPr lang="en-US" i="1" dirty="0">
                <a:solidFill>
                  <a:prstClr val="black"/>
                </a:solidFill>
              </a:rPr>
              <a:t> of your family) / (or a friend) got lost.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prstClr val="black"/>
                </a:solidFill>
              </a:rPr>
              <a:t>This happened a few years ago...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prstClr val="black"/>
                </a:solidFill>
              </a:rPr>
              <a:t>When I was </a:t>
            </a:r>
            <a:r>
              <a:rPr lang="en-US" i="1" dirty="0" err="1">
                <a:solidFill>
                  <a:prstClr val="black"/>
                </a:solidFill>
              </a:rPr>
              <a:t>yonger</a:t>
            </a:r>
            <a:r>
              <a:rPr lang="en-US" i="1" dirty="0">
                <a:solidFill>
                  <a:prstClr val="black"/>
                </a:solidFill>
              </a:rPr>
              <a:t>...  / When my father was younger...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prstClr val="black"/>
                </a:solidFill>
              </a:rPr>
              <a:t>Start your anecdote in this way: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Include narrative tenses: </a:t>
            </a:r>
            <a:endParaRPr lang="en-US" b="1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Past simple</a:t>
            </a:r>
          </a:p>
          <a:p>
            <a:r>
              <a:rPr lang="en-US" dirty="0">
                <a:solidFill>
                  <a:prstClr val="black"/>
                </a:solidFill>
              </a:rPr>
              <a:t>Past </a:t>
            </a:r>
            <a:r>
              <a:rPr lang="en-US" dirty="0" err="1">
                <a:solidFill>
                  <a:prstClr val="black"/>
                </a:solidFill>
              </a:rPr>
              <a:t>continmuous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Past perfect.</a:t>
            </a:r>
          </a:p>
        </p:txBody>
      </p:sp>
    </p:spTree>
    <p:extLst>
      <p:ext uri="{BB962C8B-B14F-4D97-AF65-F5344CB8AC3E}">
        <p14:creationId xmlns:p14="http://schemas.microsoft.com/office/powerpoint/2010/main" val="39611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A 3.2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3081" y="1806741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80" y="1071186"/>
            <a:ext cx="6320928" cy="554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4" y="986588"/>
            <a:ext cx="3047016" cy="28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3" y="3931320"/>
            <a:ext cx="3620628" cy="260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42" y="223461"/>
            <a:ext cx="33242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686"/>
            <a:ext cx="15525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806116" y="1528385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7</a:t>
            </a:r>
            <a:endParaRPr lang="es-AR" sz="2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10916" y="1375986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263316" y="1528386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62000" y="1065301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3</a:t>
            </a:r>
            <a:endParaRPr lang="es-AR" sz="22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806116" y="2416341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5</a:t>
            </a:r>
            <a:endParaRPr lang="es-AR" sz="22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06116" y="2912018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2</a:t>
            </a:r>
            <a:endParaRPr lang="es-AR" sz="22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62000" y="3961530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9</a:t>
            </a:r>
            <a:endParaRPr lang="es-AR" sz="22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74032" y="4802976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4</a:t>
            </a:r>
            <a:endParaRPr lang="es-AR" sz="22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90074" y="5244384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8</a:t>
            </a:r>
            <a:endParaRPr lang="es-AR" sz="2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06116" y="5675271"/>
            <a:ext cx="336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6</a:t>
            </a:r>
            <a:endParaRPr lang="es-AR" sz="2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85" y="428248"/>
            <a:ext cx="45243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4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2" y="994860"/>
            <a:ext cx="7505796" cy="105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82" y="408572"/>
            <a:ext cx="10001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0" y="2226684"/>
            <a:ext cx="8297059" cy="411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312568" y="4572000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circuit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491295" y="4051087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track</a:t>
            </a:r>
            <a:endParaRPr lang="es-AR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152147" y="2975811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pitch</a:t>
            </a:r>
            <a:endParaRPr lang="es-AR" sz="2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701088" y="5147283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course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211220" y="3543527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pool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699083" y="5646821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slope</a:t>
            </a:r>
            <a:endParaRPr lang="es-AR" sz="2400" b="1" dirty="0"/>
          </a:p>
        </p:txBody>
      </p:sp>
      <p:pic>
        <p:nvPicPr>
          <p:cNvPr id="5" name="5A 3.3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1680" y="589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6" y="809373"/>
            <a:ext cx="7505796" cy="105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6" y="237122"/>
            <a:ext cx="134227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701088" y="5147283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course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99083" y="5646821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slope</a:t>
            </a:r>
            <a:endParaRPr lang="es-AR" sz="2400" b="1" dirty="0">
              <a:solidFill>
                <a:prstClr val="black"/>
              </a:solidFill>
            </a:endParaRPr>
          </a:p>
        </p:txBody>
      </p:sp>
      <p:pic>
        <p:nvPicPr>
          <p:cNvPr id="5" name="5A 3.3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879" y="199773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751" y="284747"/>
            <a:ext cx="28956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46" y="2108280"/>
            <a:ext cx="26955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321" y="4468589"/>
            <a:ext cx="27527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20" y="5034690"/>
            <a:ext cx="28575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80" y="4985238"/>
            <a:ext cx="22098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90" y="2976372"/>
            <a:ext cx="32766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0" y="3451833"/>
            <a:ext cx="27336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68" y="1942097"/>
            <a:ext cx="29527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29" y="1959089"/>
            <a:ext cx="2128802" cy="116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8335792" y="2036091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prstClr val="black"/>
                </a:solidFill>
              </a:rPr>
              <a:t>pitch</a:t>
            </a:r>
            <a:endParaRPr lang="es-AR" sz="2400" b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21" y="237122"/>
            <a:ext cx="809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9683578" y="4247830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prstClr val="black"/>
                </a:solidFill>
              </a:rPr>
              <a:t>pool</a:t>
            </a:r>
            <a:endParaRPr lang="es-AR" sz="2400" b="1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3" y="4912574"/>
            <a:ext cx="24860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3439025" y="4803857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track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068849" y="2930546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circuit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89330" y="3161378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course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909352" y="2266923"/>
            <a:ext cx="1479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slope</a:t>
            </a:r>
            <a:endParaRPr lang="es-AR" sz="2400" b="1" dirty="0">
              <a:solidFill>
                <a:prstClr val="black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84" y="2663978"/>
            <a:ext cx="685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5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56" y="512345"/>
            <a:ext cx="29337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1" y="512345"/>
            <a:ext cx="702151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45" y="2085157"/>
            <a:ext cx="3576302" cy="274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37" y="4986588"/>
            <a:ext cx="611663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3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3" y="531896"/>
            <a:ext cx="1543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9" y="1008145"/>
            <a:ext cx="5560468" cy="152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8" y="2581275"/>
            <a:ext cx="4896017" cy="217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2647950"/>
            <a:ext cx="4901976" cy="209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4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39916"/>
            <a:ext cx="609600" cy="6096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3" y="4851233"/>
            <a:ext cx="6249988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749424" y="393735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lost</a:t>
            </a:r>
            <a:endParaRPr lang="es-AR" sz="2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30840" y="3607967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won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068883" y="3614736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won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55641" y="3254132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beaten</a:t>
            </a:r>
            <a:endParaRPr lang="es-AR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170736" y="4275946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drawn</a:t>
            </a:r>
            <a:endParaRPr lang="es-AR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921872" y="4276654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drew</a:t>
            </a:r>
            <a:endParaRPr lang="es-AR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018106" y="393735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lost</a:t>
            </a:r>
            <a:endParaRPr lang="es-AR" sz="24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900971" y="279246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1053371" y="294486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1205771" y="309726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931258" y="4168189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drew</a:t>
            </a:r>
            <a:endParaRPr lang="es-AR" sz="24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9947300" y="3633355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lost</a:t>
            </a:r>
            <a:endParaRPr lang="es-AR" sz="24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9984563" y="3231469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won</a:t>
            </a:r>
            <a:endParaRPr lang="es-AR" sz="24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9931258" y="2905524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beat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54122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9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3" y="541420"/>
            <a:ext cx="8681281" cy="5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5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5390" y="77804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577856" y="2725029"/>
            <a:ext cx="386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get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injured</a:t>
            </a:r>
            <a:endParaRPr lang="es-AR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649269" y="3746915"/>
            <a:ext cx="145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get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fit</a:t>
            </a:r>
            <a:endParaRPr lang="es-AR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745521" y="3220030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kick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0388458" y="4625389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540858" y="4777789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649268" y="4740187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go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649269" y="4245911"/>
            <a:ext cx="136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score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649269" y="5210399"/>
            <a:ext cx="96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do</a:t>
            </a:r>
            <a:endParaRPr lang="es-AR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649269" y="5696654"/>
            <a:ext cx="136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throw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7641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0" y="143173"/>
            <a:ext cx="8049042" cy="391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A 3.6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1011" y="573505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03827" y="3254440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horse</a:t>
            </a:r>
            <a:endParaRPr lang="es-AR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003827" y="3753947"/>
            <a:ext cx="1401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b</a:t>
            </a:r>
            <a:r>
              <a:rPr lang="es-MX" sz="2400" b="1" dirty="0" err="1" smtClean="0"/>
              <a:t>all</a:t>
            </a:r>
            <a:endParaRPr lang="es-MX" sz="2400" b="1" dirty="0" smtClean="0"/>
          </a:p>
          <a:p>
            <a:r>
              <a:rPr lang="es-MX" sz="2400" b="1" dirty="0" err="1"/>
              <a:t>c</a:t>
            </a:r>
            <a:r>
              <a:rPr lang="es-MX" sz="2400" b="1" dirty="0" err="1" smtClean="0"/>
              <a:t>aught</a:t>
            </a:r>
            <a:endParaRPr lang="es-MX" sz="2400" b="1" dirty="0" smtClean="0"/>
          </a:p>
          <a:p>
            <a:r>
              <a:rPr lang="es-MX" sz="2400" b="1" dirty="0" err="1"/>
              <a:t>c</a:t>
            </a:r>
            <a:r>
              <a:rPr lang="es-MX" sz="2400" b="1" dirty="0" err="1" smtClean="0"/>
              <a:t>ourt</a:t>
            </a:r>
            <a:endParaRPr lang="es-MX" sz="2400" b="1" dirty="0" smtClean="0"/>
          </a:p>
          <a:p>
            <a:r>
              <a:rPr lang="es-MX" sz="2400" b="1" dirty="0" err="1"/>
              <a:t>d</a:t>
            </a:r>
            <a:r>
              <a:rPr lang="es-MX" sz="2400" b="1" dirty="0" err="1" smtClean="0"/>
              <a:t>raw</a:t>
            </a:r>
            <a:endParaRPr lang="es-MX" sz="2400" b="1" dirty="0" smtClean="0"/>
          </a:p>
          <a:p>
            <a:r>
              <a:rPr lang="es-MX" sz="2400" b="1" dirty="0" err="1"/>
              <a:t>f</a:t>
            </a:r>
            <a:r>
              <a:rPr lang="es-MX" sz="2400" b="1" dirty="0" err="1" smtClean="0"/>
              <a:t>ought</a:t>
            </a:r>
            <a:endParaRPr lang="es-MX" sz="2400" b="1" dirty="0" smtClean="0"/>
          </a:p>
          <a:p>
            <a:r>
              <a:rPr lang="es-MX" sz="2400" b="1" dirty="0"/>
              <a:t>s</a:t>
            </a:r>
            <a:r>
              <a:rPr lang="es-MX" sz="2400" b="1" dirty="0" smtClean="0"/>
              <a:t>core</a:t>
            </a:r>
          </a:p>
          <a:p>
            <a:r>
              <a:rPr lang="es-MX" sz="2400" b="1" dirty="0"/>
              <a:t>s</a:t>
            </a:r>
            <a:r>
              <a:rPr lang="es-MX" sz="2400" b="1" dirty="0" smtClean="0"/>
              <a:t>port</a:t>
            </a:r>
          </a:p>
          <a:p>
            <a:r>
              <a:rPr lang="es-MX" sz="2400" b="1" dirty="0" err="1" smtClean="0"/>
              <a:t>w</a:t>
            </a:r>
            <a:r>
              <a:rPr lang="es-MX" sz="2400" b="1" dirty="0" err="1"/>
              <a:t>a</a:t>
            </a:r>
            <a:r>
              <a:rPr lang="es-MX" sz="2400" b="1" dirty="0" err="1" smtClean="0"/>
              <a:t>rm</a:t>
            </a:r>
            <a:r>
              <a:rPr lang="es-MX" sz="2400" b="1" dirty="0" smtClean="0"/>
              <a:t> up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922112" y="3334745"/>
            <a:ext cx="140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bird</a:t>
            </a:r>
            <a:endParaRPr lang="es-AR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922112" y="3753947"/>
            <a:ext cx="1401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hurt</a:t>
            </a:r>
            <a:endParaRPr lang="es-MX" sz="2400" b="1" dirty="0" smtClean="0"/>
          </a:p>
          <a:p>
            <a:r>
              <a:rPr lang="es-MX" sz="2400" b="1" dirty="0" err="1" smtClean="0"/>
              <a:t>serve</a:t>
            </a:r>
            <a:endParaRPr lang="es-MX" sz="2400" b="1" dirty="0" smtClean="0"/>
          </a:p>
          <a:p>
            <a:r>
              <a:rPr lang="es-MX" sz="2400" b="1" dirty="0" err="1" smtClean="0"/>
              <a:t>shirt</a:t>
            </a:r>
            <a:endParaRPr lang="es-MX" sz="2400" b="1" dirty="0" smtClean="0"/>
          </a:p>
          <a:p>
            <a:r>
              <a:rPr lang="es-MX" sz="2400" b="1" dirty="0" err="1" smtClean="0"/>
              <a:t>world</a:t>
            </a:r>
            <a:endParaRPr lang="es-MX" sz="2400" b="1" dirty="0" smtClean="0"/>
          </a:p>
          <a:p>
            <a:r>
              <a:rPr lang="es-MX" sz="2400" b="1" dirty="0" err="1" smtClean="0"/>
              <a:t>worse</a:t>
            </a:r>
            <a:endParaRPr lang="es-MX" sz="2400" b="1" dirty="0" smtClean="0"/>
          </a:p>
          <a:p>
            <a:r>
              <a:rPr lang="es-MX" sz="2400" b="1" dirty="0" err="1"/>
              <a:t>w</a:t>
            </a:r>
            <a:r>
              <a:rPr lang="es-MX" sz="2400" b="1" dirty="0" err="1" smtClean="0"/>
              <a:t>ork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out</a:t>
            </a:r>
            <a:endParaRPr lang="es-MX" sz="2400" b="1" dirty="0" smtClean="0"/>
          </a:p>
          <a:p>
            <a:endParaRPr lang="es-MX" sz="2400" b="1" dirty="0" smtClean="0"/>
          </a:p>
          <a:p>
            <a:endParaRPr lang="es-AR" sz="2400" b="1" dirty="0"/>
          </a:p>
        </p:txBody>
      </p:sp>
      <p:sp>
        <p:nvSpPr>
          <p:cNvPr id="11" name="10 Rectángulo"/>
          <p:cNvSpPr/>
          <p:nvPr/>
        </p:nvSpPr>
        <p:spPr>
          <a:xfrm>
            <a:off x="7952473" y="3141213"/>
            <a:ext cx="4047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Listen and write six 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sentences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s-A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5A 3.7 Pronunci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2873" y="3935795"/>
            <a:ext cx="609600" cy="609600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7342873" y="4701805"/>
            <a:ext cx="45800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I got hurt when I caught the ball.</a:t>
            </a:r>
          </a:p>
          <a:p>
            <a:r>
              <a:rPr lang="en-US" dirty="0"/>
              <a:t>2 Her </a:t>
            </a:r>
            <a:r>
              <a:rPr lang="en-US" dirty="0" smtClean="0"/>
              <a:t>serve’s worse </a:t>
            </a:r>
            <a:r>
              <a:rPr lang="en-US" dirty="0"/>
              <a:t>than the other girl's.</a:t>
            </a:r>
          </a:p>
          <a:p>
            <a:r>
              <a:rPr lang="en-US" dirty="0"/>
              <a:t>3 It was a </a:t>
            </a:r>
            <a:r>
              <a:rPr lang="en-US" dirty="0" smtClean="0"/>
              <a:t>draw; </a:t>
            </a:r>
            <a:r>
              <a:rPr lang="en-US" dirty="0"/>
              <a:t>the score was four-all.</a:t>
            </a:r>
          </a:p>
          <a:p>
            <a:r>
              <a:rPr lang="en-US" dirty="0"/>
              <a:t>4 It's the worst sport in the world.</a:t>
            </a:r>
          </a:p>
          <a:p>
            <a:r>
              <a:rPr lang="en-US" dirty="0"/>
              <a:t>5 We warmed up on the court.</a:t>
            </a:r>
          </a:p>
          <a:p>
            <a:r>
              <a:rPr lang="en-US" dirty="0"/>
              <a:t>6 They wore red shirts and white shorts.</a:t>
            </a:r>
            <a:endParaRPr lang="es-A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76" y="5125452"/>
            <a:ext cx="790575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6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287</Words>
  <Application>Microsoft Office PowerPoint</Application>
  <PresentationFormat>Personalizado</PresentationFormat>
  <Paragraphs>131</Paragraphs>
  <Slides>21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5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84</cp:revision>
  <dcterms:created xsi:type="dcterms:W3CDTF">2020-04-08T01:26:02Z</dcterms:created>
  <dcterms:modified xsi:type="dcterms:W3CDTF">2023-09-19T18:36:27Z</dcterms:modified>
</cp:coreProperties>
</file>