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sldIdLst>
    <p:sldId id="266" r:id="rId2"/>
    <p:sldId id="269" r:id="rId3"/>
    <p:sldId id="257" r:id="rId4"/>
    <p:sldId id="258" r:id="rId5"/>
    <p:sldId id="270" r:id="rId6"/>
    <p:sldId id="260" r:id="rId7"/>
    <p:sldId id="259" r:id="rId8"/>
    <p:sldId id="263" r:id="rId9"/>
    <p:sldId id="262" r:id="rId10"/>
    <p:sldId id="265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738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6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989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842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824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117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589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6298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165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038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48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52DCC-2665-4684-9F17-67CF1E1A1BED}" type="datetimeFigureOut">
              <a:rPr lang="es-AR" smtClean="0"/>
              <a:t>1/11/2022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9D3A6-1B7B-4E06-A30C-A0B5D6B092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314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pvMdKGkohs" TargetMode="External"/><Relationship Id="rId2" Type="http://schemas.openxmlformats.org/officeDocument/2006/relationships/hyperlink" Target="https://youtu.be/uv357YzY7-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v357YzY7-k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9237" y="1283934"/>
            <a:ext cx="8679915" cy="1748729"/>
          </a:xfrm>
        </p:spPr>
        <p:txBody>
          <a:bodyPr/>
          <a:lstStyle/>
          <a:p>
            <a:r>
              <a:rPr lang="es-AR" dirty="0"/>
              <a:t>¡</a:t>
            </a:r>
            <a:r>
              <a:rPr lang="es-AR" dirty="0" smtClean="0"/>
              <a:t>Bienvenidos al cierre!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AR" sz="2400" dirty="0" err="1" smtClean="0"/>
              <a:t>Emprendedorismo</a:t>
            </a:r>
            <a:r>
              <a:rPr lang="es-AR" sz="2400" dirty="0" smtClean="0"/>
              <a:t> e innovación, 1 de diciembre, 2020.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82278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692" y="1623095"/>
            <a:ext cx="3498979" cy="2456442"/>
          </a:xfrm>
        </p:spPr>
        <p:txBody>
          <a:bodyPr/>
          <a:lstStyle/>
          <a:p>
            <a:r>
              <a:rPr lang="es-AR" dirty="0" smtClean="0"/>
              <a:t>En suma y resumen: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33" t="11583" r="58523" b="24378"/>
          <a:stretch/>
        </p:blipFill>
        <p:spPr>
          <a:xfrm>
            <a:off x="3640183" y="1156682"/>
            <a:ext cx="8255726" cy="51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8631" y="1435524"/>
            <a:ext cx="3498979" cy="3464721"/>
          </a:xfrm>
        </p:spPr>
        <p:txBody>
          <a:bodyPr>
            <a:normAutofit fontScale="90000"/>
          </a:bodyPr>
          <a:lstStyle/>
          <a:p>
            <a:r>
              <a:rPr lang="es-AR" sz="4000" dirty="0" smtClean="0"/>
              <a:t>Pitch: </a:t>
            </a:r>
            <a:br>
              <a:rPr lang="es-AR" sz="4000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L</a:t>
            </a:r>
            <a:r>
              <a:rPr lang="es-AR" sz="4000" dirty="0" smtClean="0"/>
              <a:t>a estructura de inicio, desarrollo y cierre. </a:t>
            </a:r>
            <a:endParaRPr lang="es-AR" sz="4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11" t="10085" r="58342" b="23359"/>
          <a:stretch/>
        </p:blipFill>
        <p:spPr>
          <a:xfrm>
            <a:off x="4761579" y="955905"/>
            <a:ext cx="7098111" cy="478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39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739" y="1031632"/>
            <a:ext cx="3498979" cy="3399692"/>
          </a:xfrm>
        </p:spPr>
        <p:txBody>
          <a:bodyPr>
            <a:normAutofit/>
          </a:bodyPr>
          <a:lstStyle/>
          <a:p>
            <a:pPr algn="r"/>
            <a:r>
              <a:rPr lang="es-AR" sz="3600" dirty="0" smtClean="0"/>
              <a:t>La comunicación.</a:t>
            </a:r>
            <a:r>
              <a:rPr lang="es-AR" sz="3600" dirty="0" smtClean="0"/>
              <a:t/>
            </a:r>
            <a:br>
              <a:rPr lang="es-AR" sz="3600" dirty="0" smtClean="0"/>
            </a:br>
            <a:r>
              <a:rPr lang="es-AR" sz="3600" dirty="0"/>
              <a:t/>
            </a:r>
            <a:br>
              <a:rPr lang="es-AR" sz="3600" dirty="0"/>
            </a:br>
            <a:r>
              <a:rPr lang="es-AR" sz="3600" dirty="0" smtClean="0"/>
              <a:t>Para emprender e innovar: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8671" y="2142706"/>
            <a:ext cx="6312877" cy="4351338"/>
          </a:xfrm>
        </p:spPr>
        <p:txBody>
          <a:bodyPr>
            <a:noAutofit/>
          </a:bodyPr>
          <a:lstStyle/>
          <a:p>
            <a:pPr algn="r"/>
            <a:r>
              <a:rPr lang="es-AR" sz="2400" dirty="0" smtClean="0"/>
              <a:t>Ejercitarse en buscar y potenciar oportunidades.</a:t>
            </a:r>
          </a:p>
          <a:p>
            <a:pPr algn="r"/>
            <a:endParaRPr lang="es-AR" sz="2400" dirty="0" smtClean="0"/>
          </a:p>
          <a:p>
            <a:pPr algn="r"/>
            <a:r>
              <a:rPr lang="es-AR" sz="2400" dirty="0" smtClean="0"/>
              <a:t>El mensaje y la propuesta </a:t>
            </a:r>
            <a:r>
              <a:rPr lang="es-AR" sz="2400" dirty="0" err="1" smtClean="0"/>
              <a:t>sos</a:t>
            </a:r>
            <a:r>
              <a:rPr lang="es-AR" sz="2400" dirty="0" smtClean="0"/>
              <a:t> vos.</a:t>
            </a:r>
          </a:p>
          <a:p>
            <a:pPr algn="r"/>
            <a:endParaRPr lang="es-AR" sz="2400" dirty="0" smtClean="0"/>
          </a:p>
          <a:p>
            <a:pPr algn="r"/>
            <a:r>
              <a:rPr lang="es-AR" sz="2400" dirty="0" smtClean="0"/>
              <a:t>Sólo se trata de Confiar y Trabajar.</a:t>
            </a:r>
          </a:p>
          <a:p>
            <a:pPr marL="0" indent="0" algn="r">
              <a:buNone/>
            </a:pPr>
            <a:endParaRPr lang="es-AR" sz="2400" dirty="0" smtClean="0"/>
          </a:p>
          <a:p>
            <a:pPr algn="r"/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64662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accent1"/>
                </a:solidFill>
              </a:rPr>
              <a:t>Ponderación para la promoción: 10 puntos.</a:t>
            </a:r>
            <a:endParaRPr lang="es-AR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1624084" y="1160060"/>
            <a:ext cx="8911987" cy="4312692"/>
          </a:xfrm>
        </p:spPr>
        <p:txBody>
          <a:bodyPr>
            <a:normAutofit/>
          </a:bodyPr>
          <a:lstStyle/>
          <a:p>
            <a:endParaRPr lang="es-AR" dirty="0" smtClean="0"/>
          </a:p>
          <a:p>
            <a:r>
              <a:rPr lang="es-AR" dirty="0" smtClean="0"/>
              <a:t>PONDERACIÓN EN LA NOTA DE PROMOCIÓN:</a:t>
            </a:r>
            <a:endParaRPr lang="es-AR" dirty="0"/>
          </a:p>
          <a:p>
            <a:r>
              <a:rPr lang="es-AR" dirty="0" smtClean="0"/>
              <a:t>1 </a:t>
            </a:r>
            <a:r>
              <a:rPr lang="es-AR" dirty="0" err="1" smtClean="0"/>
              <a:t>pto</a:t>
            </a:r>
            <a:r>
              <a:rPr lang="es-AR" dirty="0" smtClean="0"/>
              <a:t>: participación y asistencia igual o superior al 80% de las clases.</a:t>
            </a:r>
          </a:p>
          <a:p>
            <a:r>
              <a:rPr lang="es-AR" dirty="0" smtClean="0"/>
              <a:t>1 </a:t>
            </a:r>
            <a:r>
              <a:rPr lang="es-AR" dirty="0" err="1" smtClean="0"/>
              <a:t>pto</a:t>
            </a:r>
            <a:r>
              <a:rPr lang="es-AR" dirty="0" smtClean="0"/>
              <a:t>: participación y asistencia a por lo menos un evento en las temáticas de la materia y/o del proyecto.</a:t>
            </a:r>
          </a:p>
          <a:p>
            <a:r>
              <a:rPr lang="es-AR" dirty="0" smtClean="0"/>
              <a:t>2 </a:t>
            </a:r>
            <a:r>
              <a:rPr lang="es-AR" dirty="0" err="1" smtClean="0"/>
              <a:t>ptos</a:t>
            </a:r>
            <a:r>
              <a:rPr lang="es-AR" dirty="0" smtClean="0"/>
              <a:t>: participación y asistencia a reuniones de consulta, por lo menos una por mes, individual y grupal.</a:t>
            </a:r>
          </a:p>
          <a:p>
            <a:r>
              <a:rPr lang="es-AR" dirty="0" smtClean="0"/>
              <a:t>2 </a:t>
            </a:r>
            <a:r>
              <a:rPr lang="es-AR" dirty="0" err="1" smtClean="0"/>
              <a:t>ptos</a:t>
            </a:r>
            <a:r>
              <a:rPr lang="es-AR" dirty="0" smtClean="0"/>
              <a:t>: trabajo en el proyecto grupal, con innovación y 4 impactos, entregados en tiempo y forma.</a:t>
            </a:r>
          </a:p>
          <a:p>
            <a:r>
              <a:rPr lang="es-AR" dirty="0" smtClean="0"/>
              <a:t>2 </a:t>
            </a:r>
            <a:r>
              <a:rPr lang="es-AR" dirty="0" err="1" smtClean="0"/>
              <a:t>ptos</a:t>
            </a:r>
            <a:r>
              <a:rPr lang="es-AR" dirty="0" smtClean="0"/>
              <a:t>: participación y cohesión para ser equipo creativo y no un grupo.</a:t>
            </a:r>
          </a:p>
          <a:p>
            <a:r>
              <a:rPr lang="es-AR" dirty="0" smtClean="0"/>
              <a:t>2 </a:t>
            </a:r>
            <a:r>
              <a:rPr lang="es-AR" dirty="0" err="1" smtClean="0"/>
              <a:t>ptos</a:t>
            </a:r>
            <a:r>
              <a:rPr lang="es-AR" dirty="0" smtClean="0"/>
              <a:t>: rendir y aprobar el parcial/</a:t>
            </a:r>
            <a:r>
              <a:rPr lang="es-AR" dirty="0" err="1" smtClean="0"/>
              <a:t>recuperatorio</a:t>
            </a:r>
            <a:r>
              <a:rPr lang="es-AR" dirty="0" smtClean="0"/>
              <a:t> con evaluación docente, auto y coevaluación.</a:t>
            </a:r>
            <a:endParaRPr lang="es-A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Agenda del día: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 smtClean="0"/>
              <a:t>1. ¿Qué es un </a:t>
            </a:r>
            <a:r>
              <a:rPr lang="es-AR" dirty="0" err="1" smtClean="0"/>
              <a:t>elevator</a:t>
            </a:r>
            <a:r>
              <a:rPr lang="es-AR" dirty="0" smtClean="0"/>
              <a:t> pitch?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>
                <a:hlinkClick r:id="rId2"/>
              </a:rPr>
              <a:t>https://youtu.be/uv357YzY7-k</a:t>
            </a:r>
            <a:endParaRPr lang="es-AR" dirty="0" smtClean="0"/>
          </a:p>
          <a:p>
            <a:pPr marL="0" indent="0">
              <a:buNone/>
            </a:pPr>
            <a:r>
              <a:rPr lang="es-AR" dirty="0" smtClean="0">
                <a:hlinkClick r:id="rId3"/>
              </a:rPr>
              <a:t>https://youtu.be/ypvMdKGkohs</a:t>
            </a: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2. Preparamos y presentamos con energía e impacto nuestro mensaje de cierre de nuestro cursado en un minuto: Si logras entusiasmar, te querrán!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AutoShape 2" descr="Facultad de Ingenier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AutoShape 4" descr="Facultad de Ingenierí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28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487" y="1572357"/>
            <a:ext cx="9048465" cy="3665353"/>
          </a:xfrm>
        </p:spPr>
        <p:txBody>
          <a:bodyPr>
            <a:normAutofit fontScale="90000"/>
          </a:bodyPr>
          <a:lstStyle/>
          <a:p>
            <a:pPr algn="l"/>
            <a:r>
              <a:rPr lang="es-AR" sz="3600" dirty="0" smtClean="0"/>
              <a:t>¿Prometen trabajar por un mundo mejor, en el cual la </a:t>
            </a:r>
            <a:br>
              <a:rPr lang="es-AR" sz="3600" dirty="0" smtClean="0"/>
            </a:br>
            <a:r>
              <a:rPr lang="es-AR" sz="3600" dirty="0"/>
              <a:t/>
            </a:r>
            <a:br>
              <a:rPr lang="es-AR" sz="3600" dirty="0"/>
            </a:br>
            <a:r>
              <a:rPr lang="es-AR" sz="3600" dirty="0" smtClean="0"/>
              <a:t>ciencia y la tecnología sean empleadas en forma totalmente responsable, no usar su educación para ningún fin encaminado a dañar a seres humanos o al entorno y antes de actuar considerar las implicancias éticas de su trabajo?</a:t>
            </a:r>
            <a:br>
              <a:rPr lang="es-AR" sz="3600" dirty="0" smtClean="0"/>
            </a:br>
            <a:r>
              <a:rPr lang="es-AR" sz="3600" dirty="0" smtClean="0"/>
              <a:t>Realizan esta promesa porque aceptan que la responsabilidad individual es un primer paso en el sendero hacia la paz?</a:t>
            </a:r>
            <a:endParaRPr lang="es-AR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5" y="5543550"/>
            <a:ext cx="34766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7782" t="24717" r="65303" b="26248"/>
          <a:stretch/>
        </p:blipFill>
        <p:spPr>
          <a:xfrm>
            <a:off x="979713" y="509695"/>
            <a:ext cx="10613573" cy="634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AR" sz="4000" dirty="0" smtClean="0">
                <a:solidFill>
                  <a:schemeClr val="accent1"/>
                </a:solidFill>
              </a:rPr>
              <a:t>Editando… Mi historia:</a:t>
            </a:r>
            <a:endParaRPr lang="es-AR" sz="4000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3344217" y="1535655"/>
            <a:ext cx="5490223" cy="1383770"/>
          </a:xfrm>
        </p:spPr>
        <p:txBody>
          <a:bodyPr>
            <a:noAutofit/>
          </a:bodyPr>
          <a:lstStyle/>
          <a:p>
            <a:r>
              <a:rPr lang="es-AR" sz="2000" dirty="0" smtClean="0"/>
              <a:t>Mi nombre/ Yo me llamo…</a:t>
            </a:r>
          </a:p>
          <a:p>
            <a:r>
              <a:rPr lang="es-AR" sz="2000" dirty="0" smtClean="0"/>
              <a:t>Mi carrera profesional consiste en…</a:t>
            </a:r>
          </a:p>
          <a:p>
            <a:r>
              <a:rPr lang="es-AR" sz="2000" dirty="0" smtClean="0"/>
              <a:t>Lo que me apasiona es/ Mi talento principal es…</a:t>
            </a:r>
          </a:p>
          <a:p>
            <a:r>
              <a:rPr lang="es-AR" sz="2000" dirty="0" smtClean="0"/>
              <a:t>En este cursado aprendí sobre </a:t>
            </a:r>
            <a:r>
              <a:rPr lang="es-AR" sz="2000" dirty="0" err="1" smtClean="0"/>
              <a:t>Emprendedorismo</a:t>
            </a:r>
            <a:r>
              <a:rPr lang="es-AR" sz="2000" dirty="0" smtClean="0"/>
              <a:t> e innovación/ Sobre mis expectativas al inicio del cursado…</a:t>
            </a:r>
          </a:p>
          <a:p>
            <a:r>
              <a:rPr lang="es-AR" sz="2000" dirty="0" smtClean="0"/>
              <a:t>Sobre el equipo de trabajo Destaco/ Agradezco…</a:t>
            </a:r>
          </a:p>
        </p:txBody>
      </p:sp>
    </p:spTree>
    <p:extLst>
      <p:ext uri="{BB962C8B-B14F-4D97-AF65-F5344CB8AC3E}">
        <p14:creationId xmlns:p14="http://schemas.microsoft.com/office/powerpoint/2010/main" val="26364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183" y="0"/>
            <a:ext cx="10948702" cy="1325563"/>
          </a:xfrm>
        </p:spPr>
        <p:txBody>
          <a:bodyPr>
            <a:normAutofit/>
          </a:bodyPr>
          <a:lstStyle/>
          <a:p>
            <a:pPr algn="ctr"/>
            <a:r>
              <a:rPr lang="es-AR" sz="3200" dirty="0" err="1" smtClean="0">
                <a:solidFill>
                  <a:schemeClr val="accent1"/>
                </a:solidFill>
              </a:rPr>
              <a:t>Minibio</a:t>
            </a:r>
            <a:r>
              <a:rPr lang="es-AR" sz="3200" dirty="0" smtClean="0">
                <a:solidFill>
                  <a:schemeClr val="accent1"/>
                </a:solidFill>
              </a:rPr>
              <a:t> en 146 caracteres o 1 minuto, facilitando el vínculo.</a:t>
            </a:r>
            <a:endParaRPr lang="es-AR" sz="3200" dirty="0">
              <a:solidFill>
                <a:schemeClr val="accent1"/>
              </a:solidFill>
            </a:endParaRPr>
          </a:p>
        </p:txBody>
      </p:sp>
      <p:pic>
        <p:nvPicPr>
          <p:cNvPr id="5" name="uv357YzY7-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3183" y="1325563"/>
            <a:ext cx="9809241" cy="551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6830" y="2475280"/>
            <a:ext cx="3681047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s-AR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Elevator</a:t>
            </a:r>
            <a:r>
              <a:rPr lang="es-A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pitch del Proyecto:</a:t>
            </a:r>
            <a:br>
              <a:rPr lang="es-A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A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s-A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AR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3 minutos.</a:t>
            </a:r>
            <a:endParaRPr lang="es-A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52127" y="1307160"/>
            <a:ext cx="6582524" cy="5248622"/>
          </a:xfrm>
        </p:spPr>
        <p:txBody>
          <a:bodyPr>
            <a:normAutofit/>
          </a:bodyPr>
          <a:lstStyle/>
          <a:p>
            <a:r>
              <a:rPr lang="es-AR" sz="2000" dirty="0" smtClean="0"/>
              <a:t>Frase fuerte/ Pregunta…</a:t>
            </a:r>
          </a:p>
          <a:p>
            <a:r>
              <a:rPr lang="es-AR" sz="2000" dirty="0" smtClean="0"/>
              <a:t>Somos/ Quiénes somos?…</a:t>
            </a:r>
          </a:p>
          <a:p>
            <a:r>
              <a:rPr lang="es-AR" sz="2000" dirty="0" smtClean="0"/>
              <a:t>Trabajo en/ Mi emprendimiento es/ Mi profesión consiste en…</a:t>
            </a:r>
          </a:p>
          <a:p>
            <a:r>
              <a:rPr lang="es-AR" sz="2000" dirty="0" smtClean="0"/>
              <a:t>Lo que me apasiona es/ Mi talento principal es…</a:t>
            </a:r>
          </a:p>
          <a:p>
            <a:r>
              <a:rPr lang="es-AR" sz="2000" dirty="0" smtClean="0"/>
              <a:t>En este cursado aprendí la oportunidad/ Detecté necesidades…</a:t>
            </a:r>
          </a:p>
          <a:p>
            <a:r>
              <a:rPr lang="es-AR" sz="2000" dirty="0" smtClean="0"/>
              <a:t>Sé que puedo resolver de manera única un problema con mi solución/ Mi propuesta de valor para usuarios que </a:t>
            </a:r>
            <a:r>
              <a:rPr lang="es-AR" sz="2000" dirty="0" err="1" smtClean="0"/>
              <a:t>identiqué</a:t>
            </a:r>
            <a:r>
              <a:rPr lang="es-AR" sz="2000" dirty="0" smtClean="0"/>
              <a:t>…</a:t>
            </a:r>
          </a:p>
          <a:p>
            <a:r>
              <a:rPr lang="es-AR" sz="2000" dirty="0" smtClean="0"/>
              <a:t>Pedimos/ Proponemos/Agradecemos con pasión y entusiasmo.</a:t>
            </a:r>
          </a:p>
          <a:p>
            <a:endParaRPr lang="es-AR" sz="2000" dirty="0" smtClean="0"/>
          </a:p>
          <a:p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25669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077" y="2516149"/>
            <a:ext cx="3501197" cy="2173082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Vamos por parte: </a:t>
            </a:r>
            <a:b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A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AR" dirty="0" smtClean="0">
                <a:solidFill>
                  <a:schemeClr val="accent1">
                    <a:lumMod val="75000"/>
                  </a:schemeClr>
                </a:solidFill>
              </a:rPr>
              <a:t>escriban, juntando información, todo sirve como pensamiento hasta llegar a dejar una frase por casillero, contamos para editar.</a:t>
            </a:r>
            <a:endParaRPr lang="es-A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400" dirty="0" smtClean="0"/>
              <a:t>No todo se comunica. Pero todo comunica.</a:t>
            </a:r>
          </a:p>
          <a:p>
            <a:r>
              <a:rPr lang="es-AR" sz="2400" dirty="0" smtClean="0"/>
              <a:t>Es un mensaje para abrir puertas.</a:t>
            </a:r>
          </a:p>
          <a:p>
            <a:r>
              <a:rPr lang="es-AR" sz="2400" dirty="0" smtClean="0"/>
              <a:t>Pienso, produzco, practico, presento!</a:t>
            </a:r>
          </a:p>
          <a:p>
            <a:r>
              <a:rPr lang="es-AR" sz="2400" dirty="0" smtClean="0"/>
              <a:t>Diseño y edito con compromiso.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608478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583</TotalTime>
  <Words>523</Words>
  <Application>Microsoft Office PowerPoint</Application>
  <PresentationFormat>Panorámica</PresentationFormat>
  <Paragraphs>47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 Light</vt:lpstr>
      <vt:lpstr>Rockwell</vt:lpstr>
      <vt:lpstr>Wingdings</vt:lpstr>
      <vt:lpstr>Atlas</vt:lpstr>
      <vt:lpstr>¡Bienvenidos al cierre!</vt:lpstr>
      <vt:lpstr>Ponderación para la promoción: 10 puntos.</vt:lpstr>
      <vt:lpstr>Agenda del día:</vt:lpstr>
      <vt:lpstr>¿Prometen trabajar por un mundo mejor, en el cual la   ciencia y la tecnología sean empleadas en forma totalmente responsable, no usar su educación para ningún fin encaminado a dañar a seres humanos o al entorno y antes de actuar considerar las implicancias éticas de su trabajo? Realizan esta promesa porque aceptan que la responsabilidad individual es un primer paso en el sendero hacia la paz?</vt:lpstr>
      <vt:lpstr>Presentación de PowerPoint</vt:lpstr>
      <vt:lpstr>Editando… Mi historia:</vt:lpstr>
      <vt:lpstr>Minibio en 146 caracteres o 1 minuto, facilitando el vínculo.</vt:lpstr>
      <vt:lpstr>Elevator pitch del Proyecto:   3 minutos.</vt:lpstr>
      <vt:lpstr>Vamos por parte:   escriban, juntando información, todo sirve como pensamiento hasta llegar a dejar una frase por casillero, contamos para editar.</vt:lpstr>
      <vt:lpstr>En suma y resumen:</vt:lpstr>
      <vt:lpstr>Pitch:    La estructura de inicio, desarrollo y cierre. </vt:lpstr>
      <vt:lpstr>La comunicación.  Para emprender e innovar: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Mónica</dc:creator>
  <cp:lastModifiedBy>monica</cp:lastModifiedBy>
  <cp:revision>36</cp:revision>
  <dcterms:created xsi:type="dcterms:W3CDTF">2020-11-30T17:50:44Z</dcterms:created>
  <dcterms:modified xsi:type="dcterms:W3CDTF">2022-11-01T13:49:19Z</dcterms:modified>
</cp:coreProperties>
</file>