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17" r:id="rId3"/>
    <p:sldId id="754" r:id="rId4"/>
    <p:sldId id="755" r:id="rId5"/>
    <p:sldId id="756" r:id="rId6"/>
    <p:sldId id="757" r:id="rId7"/>
    <p:sldId id="758" r:id="rId8"/>
    <p:sldId id="759" r:id="rId9"/>
    <p:sldId id="760" r:id="rId10"/>
    <p:sldId id="783" r:id="rId11"/>
    <p:sldId id="761" r:id="rId12"/>
    <p:sldId id="768" r:id="rId13"/>
    <p:sldId id="769" r:id="rId14"/>
    <p:sldId id="772" r:id="rId15"/>
    <p:sldId id="770" r:id="rId16"/>
    <p:sldId id="773" r:id="rId17"/>
    <p:sldId id="774" r:id="rId18"/>
    <p:sldId id="775" r:id="rId19"/>
    <p:sldId id="776" r:id="rId20"/>
    <p:sldId id="777" r:id="rId21"/>
    <p:sldId id="778" r:id="rId22"/>
    <p:sldId id="779" r:id="rId23"/>
    <p:sldId id="780" r:id="rId24"/>
    <p:sldId id="781" r:id="rId25"/>
    <p:sldId id="782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078743-AAE7-45D9-9900-D279FBFD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94346D96-9187-4ECD-B638-81347E6C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EA07E47-BE08-498D-AFDA-1B1319A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3413C30-4341-4F74-8CB2-22248679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DB8058F-29F9-433E-BE6D-0000253C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71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D4F1F07-9D3C-441C-826A-961B8271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9068D7-0031-40B8-A7B3-A9047B18D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45AB2E6-B988-47C4-A0B8-CBC8A0F7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628EA0-597D-40C9-936B-DEDD4D9E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EA8E675-D583-4AF4-AC33-17E0EE0D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5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C1D492-B7DD-43B7-92C5-74B8291D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C17EE1F-03C2-40F4-B217-BA9104EE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A31C9CD-536B-4A34-BB0B-9601CB45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668AF3F-88B6-4F3F-BD08-A3B4A4AD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3D582D8-EA4D-40AC-B2E3-5D0517E5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3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2059154-8348-4B50-8F40-8CBBF64F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27C989D-18B4-42B8-9AA9-61345266E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C9BEFCB-5D2C-4F6E-A6E9-25B8E6894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DAEA50C-619C-44D8-B3E1-09D0CE5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9AF06ED-A497-4B7B-A533-0D247CF0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D89B473-7530-45D9-885B-003AD056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31CA874-6975-45D8-B7CD-C7714CB5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30F7A9D-F207-458A-BE77-6A1839731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5881004-BF1C-4147-B656-B49A6877A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FD8BA439-D23A-44AB-BBB6-E3713390B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34BAA2AC-5FE3-4ECD-8685-08FC6B18A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1BBE81F-F2AF-4E92-8047-1494FC3A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5E9E5A31-05AB-45F1-B857-643BB977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F84E47C-CC74-4320-A597-00E2AAC2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70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EE98AFE-6747-4A7D-A9F3-3FA3B80D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B70B510-AE81-48AC-A0E1-233AC887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70ED93F9-D3AC-4173-9F3F-EE60814E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51C6686-3A5F-46B5-849F-7EC4B449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47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03348D6C-859E-4F31-86D2-7C5FDE61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991E7A2-46D2-4CDD-8064-E0D17359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DAB3F8E-2D25-423B-B153-A8E25107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95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F1B3AD-8035-4A38-A826-7BD397B1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BAFB149-BF82-4155-A008-28E9E3A8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89DB046-5315-4A0B-AE2C-83208AA15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CCD4796-6CC2-4619-B79E-52BEBD3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5528D73-24AC-460A-A01E-11B1A62C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F0DA4F1-1D0E-451A-A35E-12582E41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7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AF84EC2-391D-46E1-918E-39EE0C03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8642697-649F-413D-8B21-FC8FEA1D4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BD97186-A2DC-4ACC-875F-30F409BF1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A943902-A758-4EE8-A6EA-2CACEE42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6DDEFC4-E6E0-458A-A2C8-A81C8D86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934DAC2-C470-4C66-80ED-FF5FD44D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84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E6D2116-1B82-4770-BFF1-FFE6E378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5E83A1A-A988-4DA7-9A04-AF376070D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818E946-076A-4ABD-AC81-85D9E711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CDC8013-844A-4534-B1A5-02B6E5CB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1821790-D8D6-483D-9BB5-DB6045B2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36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2966648-9AEF-486E-80B7-1B073B530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7BA48E6F-0445-45D0-904B-FF95615E2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4A78A73-4B7A-4BBC-8871-42AD8D9A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E2F357A-7D96-44FE-A2CE-16694819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8B6E535-B281-44E4-906A-CFD3433F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1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24/4/2025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8F3BB691-9FCD-4DFA-B7F8-13E8F15F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6653FD3-8977-4BE7-98E6-66F4821C0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440B916-9FE3-4177-B325-CD5160C95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2CBE2-1AF6-4604-B0E4-5E1CAE2B3D79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5D7075E-E86B-4DBC-AD58-BE94840D0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7CD0BAC-6D86-48F1-BD44-D87DC5F15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F2889-3440-49A4-8E3C-029AB7C352D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46" y="691314"/>
            <a:ext cx="82867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0" y="3098856"/>
            <a:ext cx="4508585" cy="27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211" y="262189"/>
            <a:ext cx="590551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07" y="589552"/>
            <a:ext cx="9433501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209" y="1247274"/>
            <a:ext cx="609600" cy="609600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8722583" y="4714455"/>
            <a:ext cx="1381125" cy="48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1451499" y="5119518"/>
            <a:ext cx="1869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5987404" y="5119518"/>
            <a:ext cx="22061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355246" y="5540624"/>
            <a:ext cx="3120501" cy="48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4158604" y="5961729"/>
            <a:ext cx="33851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3092115" y="5545457"/>
            <a:ext cx="721895" cy="433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8361635" y="5545457"/>
            <a:ext cx="1051510" cy="433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07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539961"/>
            <a:ext cx="9200147" cy="585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PreintSB_4.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905" y="539961"/>
            <a:ext cx="609600" cy="609600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4579710" y="3254623"/>
            <a:ext cx="1869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6757425" y="3254623"/>
            <a:ext cx="1869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5514318" y="3611560"/>
            <a:ext cx="2402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8052825" y="3625678"/>
            <a:ext cx="1869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5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36" y="223841"/>
            <a:ext cx="6268203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822033" y="1586716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Have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91265" y="1845951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bought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90475" y="2185737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‘ve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745707" y="2143837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wanted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60134" y="2763254"/>
            <a:ext cx="18007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aven’t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read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91265" y="3010454"/>
            <a:ext cx="17445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aven’t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been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22033" y="3633537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Has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52901" y="3864352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lived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445670" y="4199023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‘ve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been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01554" y="4506382"/>
            <a:ext cx="19751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asn’t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flown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598068" y="4825770"/>
            <a:ext cx="21476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asn’t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met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822033" y="5366084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Have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745707" y="5360622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eaten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555959" y="5967663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has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990349" y="5967663"/>
            <a:ext cx="1215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told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228600"/>
            <a:ext cx="70485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014537" y="1125836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went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383381" y="1125836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was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73117" y="1764634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Did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61285" y="1734309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buy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97180" y="1996755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got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97180" y="2310067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were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423612" y="2646951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Have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035841" y="2657857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bought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698957" y="3213560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gave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69245" y="4559972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gone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772525" y="4896856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been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271212" y="5221709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been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48465" y="5534530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gone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061285" y="6063920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i="1" dirty="0" err="1" smtClean="0">
                <a:solidFill>
                  <a:schemeClr val="accent5">
                    <a:lumMod val="75000"/>
                  </a:schemeClr>
                </a:solidFill>
              </a:rPr>
              <a:t>been</a:t>
            </a:r>
            <a:endParaRPr lang="es-AR" sz="2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322480" y="1192811"/>
            <a:ext cx="598996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9" name="18 Conector recto"/>
          <p:cNvCxnSpPr/>
          <p:nvPr/>
        </p:nvCxnSpPr>
        <p:spPr>
          <a:xfrm>
            <a:off x="5787189" y="1556723"/>
            <a:ext cx="1187115" cy="4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4411582" y="3032119"/>
            <a:ext cx="4527881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3218205" y="3266181"/>
            <a:ext cx="1434005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Rectángulo"/>
          <p:cNvSpPr/>
          <p:nvPr/>
        </p:nvSpPr>
        <p:spPr>
          <a:xfrm>
            <a:off x="9817767" y="4267584"/>
            <a:ext cx="22291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r>
              <a:rPr lang="es-ES" sz="3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een</a:t>
            </a:r>
            <a:r>
              <a:rPr lang="es-E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s-ES" sz="3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or</a:t>
            </a:r>
            <a:r>
              <a:rPr lang="es-ES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s-ES" sz="3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gone</a:t>
            </a:r>
            <a:endParaRPr lang="es-ES" sz="32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>
                  <a:alpha val="5700"/>
                </a:srgb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es-ES" sz="3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>
                    <a:alpha val="5700"/>
                  </a:srgb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0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87" y="309231"/>
            <a:ext cx="6630655" cy="630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177592" y="1671263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bought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415465" y="1667883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sold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77592" y="2572509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bought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00540" y="3459541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got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57801" y="4341151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lost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257801" y="4930699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tried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257801" y="5796972"/>
            <a:ext cx="1275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had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F609ABDF-BFA9-471E-8F07-4D9C22D830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170098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4154639063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632049557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4250873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80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cost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cost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cost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825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put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put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put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810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573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read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read</a:t>
                      </a:r>
                      <a:r>
                        <a:rPr lang="es-AR" dirty="0"/>
                        <a:t>  /red/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read</a:t>
                      </a:r>
                      <a:r>
                        <a:rPr lang="es-AR" dirty="0"/>
                        <a:t>  /red/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1149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0338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397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88090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CCCEB6B6-32CD-4450-9EDD-FAE53770C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903806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435745200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652830397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2615774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6588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2985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go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went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gone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769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3446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655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4708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3155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0568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4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946BF696-10DE-4B03-A378-7530FE70D1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110562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3996809796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402815020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211210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357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become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became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become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3850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came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374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ran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989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0111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6549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021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4655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6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1A63F717-67E9-4187-BC12-0E59C00230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894672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3547455820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412121261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873695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4834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begin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Began</a:t>
                      </a:r>
                      <a:r>
                        <a:rPr lang="es-A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begun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61041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drink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drank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drunk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8657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sing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sang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sung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8257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swim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swam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swum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0385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52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0839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6906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1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CBB34276-C348-451D-AE27-E4C5A6E42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554454"/>
              </p:ext>
            </p:extLst>
          </p:nvPr>
        </p:nvGraphicFramePr>
        <p:xfrm>
          <a:off x="998842" y="589949"/>
          <a:ext cx="10515597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3035227593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2700076580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621771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4790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3258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drove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driven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925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eat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eaten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46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fall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fell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fa</a:t>
                      </a:r>
                      <a:r>
                        <a:rPr lang="es-AR" u="sng" dirty="0"/>
                        <a:t>ll</a:t>
                      </a:r>
                      <a:r>
                        <a:rPr lang="es-AR" dirty="0"/>
                        <a:t>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554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forget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forgot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forgo</a:t>
                      </a:r>
                      <a:r>
                        <a:rPr lang="es-AR" u="sng" dirty="0" err="1"/>
                        <a:t>tt</a:t>
                      </a:r>
                      <a:r>
                        <a:rPr lang="es-AR" dirty="0" err="1"/>
                        <a:t>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2388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r>
                        <a:rPr lang="es-AR" dirty="0"/>
                        <a:t>    (</a:t>
                      </a:r>
                      <a:r>
                        <a:rPr lang="es-AR" dirty="0" err="1"/>
                        <a:t>gotten</a:t>
                      </a:r>
                      <a:r>
                        <a:rPr lang="es-A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0597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give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gave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given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7156047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E5DB9B21-20B5-4A9F-92A9-D472283DB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20126"/>
              </p:ext>
            </p:extLst>
          </p:nvPr>
        </p:nvGraphicFramePr>
        <p:xfrm>
          <a:off x="998839" y="3556669"/>
          <a:ext cx="10515597" cy="1613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3767828769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4281268739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489611320"/>
                    </a:ext>
                  </a:extLst>
                </a:gridCol>
              </a:tblGrid>
              <a:tr h="40327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0870227"/>
                  </a:ext>
                </a:extLst>
              </a:tr>
              <a:tr h="403270">
                <a:tc>
                  <a:txBody>
                    <a:bodyPr/>
                    <a:lstStyle/>
                    <a:p>
                      <a:r>
                        <a:rPr lang="es-AR" dirty="0" err="1"/>
                        <a:t>see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seen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1041351"/>
                  </a:ext>
                </a:extLst>
              </a:tr>
              <a:tr h="403270">
                <a:tc>
                  <a:txBody>
                    <a:bodyPr/>
                    <a:lstStyle/>
                    <a:p>
                      <a:r>
                        <a:rPr lang="es-AR" dirty="0" err="1"/>
                        <a:t>speak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spoken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1130167"/>
                  </a:ext>
                </a:extLst>
              </a:tr>
              <a:tr h="403270">
                <a:tc>
                  <a:txBody>
                    <a:bodyPr/>
                    <a:lstStyle/>
                    <a:p>
                      <a:r>
                        <a:rPr lang="es-AR" dirty="0" err="1"/>
                        <a:t>take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took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taken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9271503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="" xmlns:a16="http://schemas.microsoft.com/office/drawing/2014/main" id="{EE20293B-CA89-4A58-AD36-B26945F36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33293"/>
              </p:ext>
            </p:extLst>
          </p:nvPr>
        </p:nvGraphicFramePr>
        <p:xfrm>
          <a:off x="998839" y="5169755"/>
          <a:ext cx="10515597" cy="11402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2579696136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517664589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730690902"/>
                    </a:ext>
                  </a:extLst>
                </a:gridCol>
              </a:tblGrid>
              <a:tr h="380069">
                <a:tc>
                  <a:txBody>
                    <a:bodyPr/>
                    <a:lstStyle/>
                    <a:p>
                      <a:r>
                        <a:rPr lang="es-AR" dirty="0" err="1"/>
                        <a:t>write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wrote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wri</a:t>
                      </a:r>
                      <a:r>
                        <a:rPr lang="es-AR" u="sng" dirty="0" err="1"/>
                        <a:t>tt</a:t>
                      </a:r>
                      <a:r>
                        <a:rPr lang="es-AR" dirty="0" err="1"/>
                        <a:t>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7059967"/>
                  </a:ext>
                </a:extLst>
              </a:tr>
              <a:tr h="380069">
                <a:tc>
                  <a:txBody>
                    <a:bodyPr/>
                    <a:lstStyle/>
                    <a:p>
                      <a:r>
                        <a:rPr lang="es-AR" dirty="0" err="1"/>
                        <a:t>wake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woken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87005509"/>
                  </a:ext>
                </a:extLst>
              </a:tr>
              <a:tr h="380069">
                <a:tc>
                  <a:txBody>
                    <a:bodyPr/>
                    <a:lstStyle/>
                    <a:p>
                      <a:r>
                        <a:rPr lang="es-AR" dirty="0" err="1"/>
                        <a:t>wear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wore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worn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83146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9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" y="465540"/>
            <a:ext cx="11837773" cy="38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03" y="4476572"/>
            <a:ext cx="4868447" cy="212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50" y="4476572"/>
            <a:ext cx="13906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41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DAE8ECC4-7D95-490D-A6DB-4171193E9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254555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2523011108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700380294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2036693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896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bring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brought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4920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buy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bought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bought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890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catch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caught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caught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726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teach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taught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taught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5914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think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thought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thought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478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221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397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4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54E49DFD-90C0-43D9-8652-92D262F57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350770"/>
              </p:ext>
            </p:extLst>
          </p:nvPr>
        </p:nvGraphicFramePr>
        <p:xfrm>
          <a:off x="838199" y="1556951"/>
          <a:ext cx="10515597" cy="29318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2834953013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268979526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622380115"/>
                    </a:ext>
                  </a:extLst>
                </a:gridCol>
              </a:tblGrid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tell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told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told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6033265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build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built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built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6672899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feel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felt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felt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4677248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find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found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found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3291367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got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1408128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have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had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had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57148744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hear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heard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heard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3734261"/>
                  </a:ext>
                </a:extLst>
              </a:tr>
              <a:tr h="366483">
                <a:tc>
                  <a:txBody>
                    <a:bodyPr/>
                    <a:lstStyle/>
                    <a:p>
                      <a:r>
                        <a:rPr lang="es-AR" dirty="0" err="1"/>
                        <a:t>leave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left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left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0701360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="" xmlns:a16="http://schemas.microsoft.com/office/drawing/2014/main" id="{0257EBD6-5611-48E0-BB77-2ABECFE18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49604"/>
              </p:ext>
            </p:extLst>
          </p:nvPr>
        </p:nvGraphicFramePr>
        <p:xfrm>
          <a:off x="838210" y="4488815"/>
          <a:ext cx="10515597" cy="15639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2893325361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846092259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4013194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AR" dirty="0"/>
                        <a:t>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stood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stood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5117595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s-AR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lost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lost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56824989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s-AR" dirty="0" err="1"/>
                        <a:t>make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made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made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1660911"/>
                  </a:ext>
                </a:extLst>
              </a:tr>
              <a:tr h="399386">
                <a:tc>
                  <a:txBody>
                    <a:bodyPr/>
                    <a:lstStyle/>
                    <a:p>
                      <a:r>
                        <a:rPr lang="es-AR" dirty="0" err="1"/>
                        <a:t>meet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met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met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9306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4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8">
            <a:extLst>
              <a:ext uri="{FF2B5EF4-FFF2-40B4-BE49-F238E27FC236}">
                <a16:creationId xmlns="" xmlns:a16="http://schemas.microsoft.com/office/drawing/2014/main" id="{BCD08807-C21E-4700-9C0B-67DA357453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463446"/>
              </p:ext>
            </p:extLst>
          </p:nvPr>
        </p:nvGraphicFramePr>
        <p:xfrm>
          <a:off x="838202" y="1825631"/>
          <a:ext cx="10515597" cy="24826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2357250477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2507629522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916108119"/>
                    </a:ext>
                  </a:extLst>
                </a:gridCol>
              </a:tblGrid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spend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spent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spent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8556133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pay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paid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paid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6036868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say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said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said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7157787"/>
                  </a:ext>
                </a:extLst>
              </a:tr>
              <a:tr h="516115">
                <a:tc>
                  <a:txBody>
                    <a:bodyPr/>
                    <a:lstStyle/>
                    <a:p>
                      <a:r>
                        <a:rPr lang="es-AR" dirty="0" err="1"/>
                        <a:t>send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sent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sent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1503743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sit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5348335"/>
                  </a:ext>
                </a:extLst>
              </a:tr>
              <a:tr h="393312">
                <a:tc>
                  <a:txBody>
                    <a:bodyPr/>
                    <a:lstStyle/>
                    <a:p>
                      <a:r>
                        <a:rPr lang="es-AR" dirty="0" err="1"/>
                        <a:t>sleep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slept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slept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2682312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="" xmlns:a16="http://schemas.microsoft.com/office/drawing/2014/main" id="{6ADA38F3-29D4-4DDC-B2DB-6216831C5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07123"/>
              </p:ext>
            </p:extLst>
          </p:nvPr>
        </p:nvGraphicFramePr>
        <p:xfrm>
          <a:off x="838202" y="4308300"/>
          <a:ext cx="10515597" cy="17334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3645629036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061171985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2895227343"/>
                    </a:ext>
                  </a:extLst>
                </a:gridCol>
              </a:tblGrid>
              <a:tr h="433368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8717662"/>
                  </a:ext>
                </a:extLst>
              </a:tr>
              <a:tr h="433368">
                <a:tc>
                  <a:txBody>
                    <a:bodyPr/>
                    <a:lstStyle/>
                    <a:p>
                      <a:r>
                        <a:rPr lang="es-AR" dirty="0" err="1"/>
                        <a:t>understand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understood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understood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31241890"/>
                  </a:ext>
                </a:extLst>
              </a:tr>
              <a:tr h="433368">
                <a:tc>
                  <a:txBody>
                    <a:bodyPr/>
                    <a:lstStyle/>
                    <a:p>
                      <a:r>
                        <a:rPr lang="es-AR" dirty="0" err="1">
                          <a:solidFill>
                            <a:srgbClr val="FF0000"/>
                          </a:solidFill>
                        </a:rPr>
                        <a:t>win</a:t>
                      </a:r>
                      <a:endParaRPr lang="es-A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FF0000"/>
                          </a:solidFill>
                        </a:rPr>
                        <a:t>won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FF0000"/>
                          </a:solidFill>
                        </a:rPr>
                        <a:t>won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6549853"/>
                  </a:ext>
                </a:extLst>
              </a:tr>
              <a:tr h="433368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5336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4EF4B6E6-4684-42FF-A48C-6E379558BC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665906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2513096286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3801976721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11543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420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fly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flew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flown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9940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know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knew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known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257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/>
                        <a:t>draw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drew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drawn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828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3605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0459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766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8670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8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="" xmlns:a16="http://schemas.microsoft.com/office/drawing/2014/main" id="{F85EA572-9D3B-4EFD-B1B2-11603E84FA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360254"/>
              </p:ext>
            </p:extLst>
          </p:nvPr>
        </p:nvGraphicFramePr>
        <p:xfrm>
          <a:off x="838202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="" xmlns:a16="http://schemas.microsoft.com/office/drawing/2014/main" val="1213224467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2889816505"/>
                    </a:ext>
                  </a:extLst>
                </a:gridCol>
                <a:gridCol w="3505199">
                  <a:extLst>
                    <a:ext uri="{9D8B030D-6E8A-4147-A177-3AD203B41FA5}">
                      <a16:colId xmlns="" xmlns:a16="http://schemas.microsoft.com/office/drawing/2014/main" val="1640141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60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BE  am – </a:t>
                      </a:r>
                      <a:r>
                        <a:rPr lang="es-AR" dirty="0" err="1"/>
                        <a:t>is</a:t>
                      </a:r>
                      <a:r>
                        <a:rPr lang="es-AR" dirty="0"/>
                        <a:t> -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BE  </a:t>
                      </a:r>
                      <a:r>
                        <a:rPr lang="es-AR" dirty="0" err="1"/>
                        <a:t>was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were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been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5814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/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could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8545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9863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3510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2916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377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8943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3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28" y="158671"/>
            <a:ext cx="2990851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" y="1044492"/>
            <a:ext cx="852462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6" y="3403941"/>
            <a:ext cx="10191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16" y="3456574"/>
            <a:ext cx="1724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10" y="3456574"/>
            <a:ext cx="1114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51" y="3881449"/>
            <a:ext cx="265321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6222853"/>
            <a:ext cx="158115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35" y="3827805"/>
            <a:ext cx="2602079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97" y="6180981"/>
            <a:ext cx="447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053" y="1370355"/>
            <a:ext cx="24098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97" y="6180981"/>
            <a:ext cx="108585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2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81" y="638426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47" y="3067301"/>
            <a:ext cx="16287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81" y="667001"/>
            <a:ext cx="2381251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9" y="3029201"/>
            <a:ext cx="1466851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33" y="667001"/>
            <a:ext cx="2428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34" y="3053268"/>
            <a:ext cx="30956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09" y="3855620"/>
            <a:ext cx="56909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5" y="5647322"/>
            <a:ext cx="24955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53" y="5326735"/>
            <a:ext cx="971551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50" y="860399"/>
            <a:ext cx="4819148" cy="53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589" y="982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1" y="864022"/>
            <a:ext cx="6690023" cy="267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89" y="863908"/>
            <a:ext cx="4281739" cy="4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90" y="1303424"/>
            <a:ext cx="2018047" cy="3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91" y="1681810"/>
            <a:ext cx="5099885" cy="51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59" y="2200654"/>
            <a:ext cx="2432636" cy="3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59" y="2606181"/>
            <a:ext cx="4032836" cy="4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61" y="3058464"/>
            <a:ext cx="2440907" cy="36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11516" y="4002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59" y="637678"/>
            <a:ext cx="9512748" cy="553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05" y="1397167"/>
            <a:ext cx="1828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06" y="2111797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69" y="2489790"/>
            <a:ext cx="1733551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25" y="4767199"/>
            <a:ext cx="1850859" cy="24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83" y="3282240"/>
            <a:ext cx="186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29" y="3627308"/>
            <a:ext cx="1835067" cy="21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04" y="4306557"/>
            <a:ext cx="1371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24937" y="332874"/>
            <a:ext cx="609600" cy="609600"/>
          </a:xfrm>
          <a:prstGeom prst="rect">
            <a:avLst/>
          </a:prstGeom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13" y="2849139"/>
            <a:ext cx="1908219" cy="25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97" y="5788883"/>
            <a:ext cx="1619251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3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0" y="784815"/>
            <a:ext cx="4733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41" y="861201"/>
            <a:ext cx="6003507" cy="551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4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243" y="5025189"/>
            <a:ext cx="609600" cy="609600"/>
          </a:xfrm>
          <a:prstGeom prst="rect">
            <a:avLst/>
          </a:prstGeom>
        </p:spPr>
      </p:pic>
      <p:pic>
        <p:nvPicPr>
          <p:cNvPr id="5" name="EF4e_PreintSB_4.1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2641" y="175211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002379" y="2273968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 smtClean="0"/>
              <a:t>Have</a:t>
            </a:r>
            <a:endParaRPr lang="es-AR" sz="2300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899359" y="2273968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 smtClean="0"/>
              <a:t>been</a:t>
            </a:r>
            <a:endParaRPr lang="es-AR" sz="2300" b="1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658227" y="2958680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/>
              <a:t>h</a:t>
            </a:r>
            <a:r>
              <a:rPr lang="es-MX" sz="2300" b="1" i="1" dirty="0" err="1" smtClean="0"/>
              <a:t>ave</a:t>
            </a:r>
            <a:endParaRPr lang="es-AR" sz="2300" b="1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821905" y="3978097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 smtClean="0"/>
              <a:t>buy</a:t>
            </a:r>
            <a:endParaRPr lang="es-AR" sz="2300" b="1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464843" y="2991871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 smtClean="0"/>
              <a:t>went</a:t>
            </a:r>
            <a:endParaRPr lang="es-AR" sz="2300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285747" y="3721768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 smtClean="0"/>
              <a:t>did</a:t>
            </a:r>
            <a:endParaRPr lang="es-AR" sz="2300" b="1" i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154779" y="4409440"/>
            <a:ext cx="11309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i="1" dirty="0" err="1" smtClean="0"/>
              <a:t>bought</a:t>
            </a:r>
            <a:endParaRPr lang="es-AR" sz="2300" b="1" i="1" dirty="0"/>
          </a:p>
        </p:txBody>
      </p:sp>
      <p:sp>
        <p:nvSpPr>
          <p:cNvPr id="16" name="15 Rectángulo"/>
          <p:cNvSpPr/>
          <p:nvPr/>
        </p:nvSpPr>
        <p:spPr>
          <a:xfrm>
            <a:off x="1778168" y="2542825"/>
            <a:ext cx="1410200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7" name="16 Conector recto"/>
          <p:cNvCxnSpPr/>
          <p:nvPr/>
        </p:nvCxnSpPr>
        <p:spPr>
          <a:xfrm>
            <a:off x="7595184" y="3728727"/>
            <a:ext cx="1969921" cy="4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2540669" y="3382096"/>
            <a:ext cx="2404310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1616243" y="3687841"/>
            <a:ext cx="184885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02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0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" y="293303"/>
            <a:ext cx="6202043" cy="195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9" y="3022744"/>
            <a:ext cx="6944740" cy="341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F4e_PreintSB_4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8593" y="3664359"/>
            <a:ext cx="609600" cy="609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73425" y="585739"/>
            <a:ext cx="3462337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473425" y="1355009"/>
            <a:ext cx="8191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29531" y="4408575"/>
            <a:ext cx="435204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CuadroTexto"/>
          <p:cNvSpPr txBox="1"/>
          <p:nvPr/>
        </p:nvSpPr>
        <p:spPr>
          <a:xfrm>
            <a:off x="1095376" y="216979"/>
            <a:ext cx="85725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8" name="17 Rectángulo"/>
          <p:cNvSpPr/>
          <p:nvPr/>
        </p:nvSpPr>
        <p:spPr>
          <a:xfrm>
            <a:off x="473425" y="833078"/>
            <a:ext cx="895350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603341" y="3534477"/>
            <a:ext cx="4522112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473425" y="1076585"/>
            <a:ext cx="194492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" name="8 Conector recto"/>
          <p:cNvCxnSpPr/>
          <p:nvPr/>
        </p:nvCxnSpPr>
        <p:spPr>
          <a:xfrm>
            <a:off x="2851172" y="876381"/>
            <a:ext cx="1381125" cy="48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320" y="5095480"/>
            <a:ext cx="112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40" y="309312"/>
            <a:ext cx="5800105" cy="278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7 Rectángulo"/>
          <p:cNvSpPr/>
          <p:nvPr/>
        </p:nvSpPr>
        <p:spPr>
          <a:xfrm>
            <a:off x="6767668" y="732525"/>
            <a:ext cx="3793204" cy="45719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6831694" y="1532504"/>
            <a:ext cx="7429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>
            <a:off x="6711522" y="2027174"/>
            <a:ext cx="197167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6692594" y="1269440"/>
            <a:ext cx="197167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32 Rectángulo"/>
          <p:cNvSpPr/>
          <p:nvPr/>
        </p:nvSpPr>
        <p:spPr>
          <a:xfrm>
            <a:off x="6692594" y="2285673"/>
            <a:ext cx="7429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33 Rectángulo"/>
          <p:cNvSpPr/>
          <p:nvPr/>
        </p:nvSpPr>
        <p:spPr>
          <a:xfrm>
            <a:off x="7540320" y="3073677"/>
            <a:ext cx="7429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253" y="1727740"/>
            <a:ext cx="1809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602" y="3215482"/>
            <a:ext cx="1220871" cy="124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36 Rectángulo"/>
          <p:cNvSpPr/>
          <p:nvPr/>
        </p:nvSpPr>
        <p:spPr>
          <a:xfrm>
            <a:off x="3192812" y="4663964"/>
            <a:ext cx="74295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37 Rectángulo"/>
          <p:cNvSpPr/>
          <p:nvPr/>
        </p:nvSpPr>
        <p:spPr>
          <a:xfrm>
            <a:off x="688375" y="5258807"/>
            <a:ext cx="250443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19" y="309312"/>
            <a:ext cx="1768144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235</Words>
  <Application>Microsoft Office PowerPoint</Application>
  <PresentationFormat>Personalizado</PresentationFormat>
  <Paragraphs>209</Paragraphs>
  <Slides>24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94</cp:revision>
  <dcterms:created xsi:type="dcterms:W3CDTF">2020-06-13T00:44:49Z</dcterms:created>
  <dcterms:modified xsi:type="dcterms:W3CDTF">2025-04-25T00:37:45Z</dcterms:modified>
</cp:coreProperties>
</file>