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58"/>
  </p:notesMasterIdLst>
  <p:sldIdLst>
    <p:sldId id="789" r:id="rId3"/>
    <p:sldId id="769" r:id="rId4"/>
    <p:sldId id="791" r:id="rId5"/>
    <p:sldId id="793" r:id="rId6"/>
    <p:sldId id="659" r:id="rId7"/>
    <p:sldId id="774" r:id="rId8"/>
    <p:sldId id="792" r:id="rId9"/>
    <p:sldId id="637" r:id="rId10"/>
    <p:sldId id="638" r:id="rId11"/>
    <p:sldId id="771" r:id="rId12"/>
    <p:sldId id="575" r:id="rId13"/>
    <p:sldId id="576" r:id="rId14"/>
    <p:sldId id="794" r:id="rId15"/>
    <p:sldId id="795" r:id="rId16"/>
    <p:sldId id="641" r:id="rId17"/>
    <p:sldId id="642" r:id="rId18"/>
    <p:sldId id="643" r:id="rId19"/>
    <p:sldId id="644" r:id="rId20"/>
    <p:sldId id="648" r:id="rId21"/>
    <p:sldId id="783" r:id="rId22"/>
    <p:sldId id="649" r:id="rId23"/>
    <p:sldId id="797" r:id="rId24"/>
    <p:sldId id="798" r:id="rId25"/>
    <p:sldId id="772" r:id="rId26"/>
    <p:sldId id="658" r:id="rId27"/>
    <p:sldId id="651" r:id="rId28"/>
    <p:sldId id="787" r:id="rId29"/>
    <p:sldId id="653" r:id="rId30"/>
    <p:sldId id="654" r:id="rId31"/>
    <p:sldId id="656" r:id="rId32"/>
    <p:sldId id="796" r:id="rId33"/>
    <p:sldId id="660" r:id="rId34"/>
    <p:sldId id="775" r:id="rId35"/>
    <p:sldId id="661" r:id="rId36"/>
    <p:sldId id="780" r:id="rId37"/>
    <p:sldId id="581" r:id="rId38"/>
    <p:sldId id="781" r:id="rId39"/>
    <p:sldId id="663" r:id="rId40"/>
    <p:sldId id="665" r:id="rId41"/>
    <p:sldId id="666" r:id="rId42"/>
    <p:sldId id="785" r:id="rId43"/>
    <p:sldId id="667" r:id="rId44"/>
    <p:sldId id="786" r:id="rId45"/>
    <p:sldId id="670" r:id="rId46"/>
    <p:sldId id="784" r:id="rId47"/>
    <p:sldId id="671" r:id="rId48"/>
    <p:sldId id="584" r:id="rId49"/>
    <p:sldId id="782" r:id="rId50"/>
    <p:sldId id="679" r:id="rId51"/>
    <p:sldId id="790" r:id="rId52"/>
    <p:sldId id="770" r:id="rId53"/>
    <p:sldId id="639" r:id="rId54"/>
    <p:sldId id="640" r:id="rId55"/>
    <p:sldId id="657" r:id="rId56"/>
    <p:sldId id="583" r:id="rId5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EAEAEA"/>
    <a:srgbClr val="FFFFCC"/>
    <a:srgbClr val="FFCCFF"/>
    <a:srgbClr val="00CC00"/>
    <a:srgbClr val="FFFFFF"/>
    <a:srgbClr val="CC99FF"/>
    <a:srgbClr val="99FF99"/>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94B0B-0AE1-4ACF-93E5-1327DEF90116}" v="18" dt="2025-10-16T02:23:22.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B84157B0-8050-45B6-B865-75F7047FA826}"/>
    <pc:docChg chg="undo custSel addSld modSld sldOrd">
      <pc:chgData name="Lilia Dieguez" userId="fe6e7e7479d2ae01" providerId="LiveId" clId="{B84157B0-8050-45B6-B865-75F7047FA826}" dt="2025-10-16T02:28:41.999" v="248" actId="255"/>
      <pc:docMkLst>
        <pc:docMk/>
      </pc:docMkLst>
      <pc:sldChg chg="ord">
        <pc:chgData name="Lilia Dieguez" userId="fe6e7e7479d2ae01" providerId="LiveId" clId="{B84157B0-8050-45B6-B865-75F7047FA826}" dt="2025-10-16T02:18:37.312" v="203"/>
        <pc:sldMkLst>
          <pc:docMk/>
          <pc:sldMk cId="3268859013" sldId="575"/>
        </pc:sldMkLst>
      </pc:sldChg>
      <pc:sldChg chg="ord">
        <pc:chgData name="Lilia Dieguez" userId="fe6e7e7479d2ae01" providerId="LiveId" clId="{B84157B0-8050-45B6-B865-75F7047FA826}" dt="2025-10-16T02:18:37.312" v="203"/>
        <pc:sldMkLst>
          <pc:docMk/>
          <pc:sldMk cId="937333446" sldId="576"/>
        </pc:sldMkLst>
      </pc:sldChg>
      <pc:sldChg chg="mod modShow">
        <pc:chgData name="Lilia Dieguez" userId="fe6e7e7479d2ae01" providerId="LiveId" clId="{B84157B0-8050-45B6-B865-75F7047FA826}" dt="2025-10-16T02:12:12.296" v="193" actId="729"/>
        <pc:sldMkLst>
          <pc:docMk/>
          <pc:sldMk cId="2441593425" sldId="641"/>
        </pc:sldMkLst>
      </pc:sldChg>
      <pc:sldChg chg="mod modShow">
        <pc:chgData name="Lilia Dieguez" userId="fe6e7e7479d2ae01" providerId="LiveId" clId="{B84157B0-8050-45B6-B865-75F7047FA826}" dt="2025-10-16T02:18:00.916" v="199" actId="729"/>
        <pc:sldMkLst>
          <pc:docMk/>
          <pc:sldMk cId="633855805" sldId="642"/>
        </pc:sldMkLst>
      </pc:sldChg>
      <pc:sldChg chg="mod modShow">
        <pc:chgData name="Lilia Dieguez" userId="fe6e7e7479d2ae01" providerId="LiveId" clId="{B84157B0-8050-45B6-B865-75F7047FA826}" dt="2025-10-16T02:18:00.916" v="199" actId="729"/>
        <pc:sldMkLst>
          <pc:docMk/>
          <pc:sldMk cId="594692218" sldId="643"/>
        </pc:sldMkLst>
      </pc:sldChg>
      <pc:sldChg chg="mod modShow">
        <pc:chgData name="Lilia Dieguez" userId="fe6e7e7479d2ae01" providerId="LiveId" clId="{B84157B0-8050-45B6-B865-75F7047FA826}" dt="2025-10-16T02:18:59.459" v="204" actId="729"/>
        <pc:sldMkLst>
          <pc:docMk/>
          <pc:sldMk cId="347959514" sldId="644"/>
        </pc:sldMkLst>
      </pc:sldChg>
      <pc:sldChg chg="mod modShow">
        <pc:chgData name="Lilia Dieguez" userId="fe6e7e7479d2ae01" providerId="LiveId" clId="{B84157B0-8050-45B6-B865-75F7047FA826}" dt="2025-10-16T02:19:28.952" v="205" actId="729"/>
        <pc:sldMkLst>
          <pc:docMk/>
          <pc:sldMk cId="420819168" sldId="649"/>
        </pc:sldMkLst>
      </pc:sldChg>
      <pc:sldChg chg="modSp mod">
        <pc:chgData name="Lilia Dieguez" userId="fe6e7e7479d2ae01" providerId="LiveId" clId="{B84157B0-8050-45B6-B865-75F7047FA826}" dt="2025-10-16T01:46:03.585" v="3" actId="1036"/>
        <pc:sldMkLst>
          <pc:docMk/>
          <pc:sldMk cId="3422778429" sldId="660"/>
        </pc:sldMkLst>
        <pc:spChg chg="mod">
          <ac:chgData name="Lilia Dieguez" userId="fe6e7e7479d2ae01" providerId="LiveId" clId="{B84157B0-8050-45B6-B865-75F7047FA826}" dt="2025-10-16T01:46:03.585" v="3" actId="1036"/>
          <ac:spMkLst>
            <pc:docMk/>
            <pc:sldMk cId="3422778429" sldId="660"/>
            <ac:spMk id="3" creationId="{00000000-0000-0000-0000-000000000000}"/>
          </ac:spMkLst>
        </pc:spChg>
      </pc:sldChg>
      <pc:sldChg chg="ord">
        <pc:chgData name="Lilia Dieguez" userId="fe6e7e7479d2ae01" providerId="LiveId" clId="{B84157B0-8050-45B6-B865-75F7047FA826}" dt="2025-10-16T02:12:34.322" v="195"/>
        <pc:sldMkLst>
          <pc:docMk/>
          <pc:sldMk cId="1450731442" sldId="771"/>
        </pc:sldMkLst>
      </pc:sldChg>
      <pc:sldChg chg="addSp delSp modSp new mod">
        <pc:chgData name="Lilia Dieguez" userId="fe6e7e7479d2ae01" providerId="LiveId" clId="{B84157B0-8050-45B6-B865-75F7047FA826}" dt="2025-10-16T02:23:25.144" v="213" actId="20577"/>
        <pc:sldMkLst>
          <pc:docMk/>
          <pc:sldMk cId="2043595859" sldId="794"/>
        </pc:sldMkLst>
        <pc:spChg chg="add del">
          <ac:chgData name="Lilia Dieguez" userId="fe6e7e7479d2ae01" providerId="LiveId" clId="{B84157B0-8050-45B6-B865-75F7047FA826}" dt="2025-10-16T01:54:03.754" v="12" actId="478"/>
          <ac:spMkLst>
            <pc:docMk/>
            <pc:sldMk cId="2043595859" sldId="794"/>
            <ac:spMk id="2" creationId="{A8493A29-E669-3CEB-1C8C-BAA62F81F70D}"/>
          </ac:spMkLst>
        </pc:spChg>
        <pc:spChg chg="add del mod">
          <ac:chgData name="Lilia Dieguez" userId="fe6e7e7479d2ae01" providerId="LiveId" clId="{B84157B0-8050-45B6-B865-75F7047FA826}" dt="2025-10-16T02:23:25.144" v="213" actId="20577"/>
          <ac:spMkLst>
            <pc:docMk/>
            <pc:sldMk cId="2043595859" sldId="794"/>
            <ac:spMk id="3" creationId="{4F8F6469-8292-F22C-8ACA-745485FB38B3}"/>
          </ac:spMkLst>
        </pc:spChg>
        <pc:spChg chg="add mod">
          <ac:chgData name="Lilia Dieguez" userId="fe6e7e7479d2ae01" providerId="LiveId" clId="{B84157B0-8050-45B6-B865-75F7047FA826}" dt="2025-10-16T01:53:48.195" v="8"/>
          <ac:spMkLst>
            <pc:docMk/>
            <pc:sldMk cId="2043595859" sldId="794"/>
            <ac:spMk id="4" creationId="{41D508BC-C715-4E70-0472-2E583BAFE777}"/>
          </ac:spMkLst>
        </pc:spChg>
        <pc:spChg chg="add">
          <ac:chgData name="Lilia Dieguez" userId="fe6e7e7479d2ae01" providerId="LiveId" clId="{B84157B0-8050-45B6-B865-75F7047FA826}" dt="2025-10-16T02:02:18.217" v="143"/>
          <ac:spMkLst>
            <pc:docMk/>
            <pc:sldMk cId="2043595859" sldId="794"/>
            <ac:spMk id="6" creationId="{78BABDD5-E14C-BE0D-1B91-9AB5EAA00CA6}"/>
          </ac:spMkLst>
        </pc:spChg>
        <pc:spChg chg="add mod">
          <ac:chgData name="Lilia Dieguez" userId="fe6e7e7479d2ae01" providerId="LiveId" clId="{B84157B0-8050-45B6-B865-75F7047FA826}" dt="2025-10-16T02:02:26.585" v="147"/>
          <ac:spMkLst>
            <pc:docMk/>
            <pc:sldMk cId="2043595859" sldId="794"/>
            <ac:spMk id="7" creationId="{19E2294E-CC4A-A734-0399-70BDF768D005}"/>
          </ac:spMkLst>
        </pc:spChg>
        <pc:spChg chg="add mod">
          <ac:chgData name="Lilia Dieguez" userId="fe6e7e7479d2ae01" providerId="LiveId" clId="{B84157B0-8050-45B6-B865-75F7047FA826}" dt="2025-10-16T02:02:26.182" v="146"/>
          <ac:spMkLst>
            <pc:docMk/>
            <pc:sldMk cId="2043595859" sldId="794"/>
            <ac:spMk id="8" creationId="{027491CF-8AFF-2D85-60BD-BFE62B4CC9FD}"/>
          </ac:spMkLst>
        </pc:spChg>
        <pc:graphicFrameChg chg="add del mod">
          <ac:chgData name="Lilia Dieguez" userId="fe6e7e7479d2ae01" providerId="LiveId" clId="{B84157B0-8050-45B6-B865-75F7047FA826}" dt="2025-10-16T02:00:04.605" v="18" actId="478"/>
          <ac:graphicFrameMkLst>
            <pc:docMk/>
            <pc:sldMk cId="2043595859" sldId="794"/>
            <ac:graphicFrameMk id="5" creationId="{DA95130F-629E-9BF5-D3B2-FDF6F54873A1}"/>
          </ac:graphicFrameMkLst>
        </pc:graphicFrameChg>
      </pc:sldChg>
      <pc:sldChg chg="delSp modSp new mod">
        <pc:chgData name="Lilia Dieguez" userId="fe6e7e7479d2ae01" providerId="LiveId" clId="{B84157B0-8050-45B6-B865-75F7047FA826}" dt="2025-10-16T02:11:47.081" v="192" actId="113"/>
        <pc:sldMkLst>
          <pc:docMk/>
          <pc:sldMk cId="925282523" sldId="795"/>
        </pc:sldMkLst>
        <pc:spChg chg="del">
          <ac:chgData name="Lilia Dieguez" userId="fe6e7e7479d2ae01" providerId="LiveId" clId="{B84157B0-8050-45B6-B865-75F7047FA826}" dt="2025-10-16T02:05:28.278" v="170" actId="478"/>
          <ac:spMkLst>
            <pc:docMk/>
            <pc:sldMk cId="925282523" sldId="795"/>
            <ac:spMk id="2" creationId="{DA704150-9305-849B-FC4D-90D3F427B5EE}"/>
          </ac:spMkLst>
        </pc:spChg>
        <pc:spChg chg="mod">
          <ac:chgData name="Lilia Dieguez" userId="fe6e7e7479d2ae01" providerId="LiveId" clId="{B84157B0-8050-45B6-B865-75F7047FA826}" dt="2025-10-16T02:11:47.081" v="192" actId="113"/>
          <ac:spMkLst>
            <pc:docMk/>
            <pc:sldMk cId="925282523" sldId="795"/>
            <ac:spMk id="3" creationId="{9ACBEB1E-D7C2-777A-7911-C3D4773B8BCF}"/>
          </ac:spMkLst>
        </pc:spChg>
      </pc:sldChg>
      <pc:sldChg chg="delSp modSp new mod">
        <pc:chgData name="Lilia Dieguez" userId="fe6e7e7479d2ae01" providerId="LiveId" clId="{B84157B0-8050-45B6-B865-75F7047FA826}" dt="2025-10-16T02:24:38.758" v="232" actId="255"/>
        <pc:sldMkLst>
          <pc:docMk/>
          <pc:sldMk cId="233139256" sldId="796"/>
        </pc:sldMkLst>
        <pc:spChg chg="del">
          <ac:chgData name="Lilia Dieguez" userId="fe6e7e7479d2ae01" providerId="LiveId" clId="{B84157B0-8050-45B6-B865-75F7047FA826}" dt="2025-10-16T02:24:29.789" v="230" actId="478"/>
          <ac:spMkLst>
            <pc:docMk/>
            <pc:sldMk cId="233139256" sldId="796"/>
            <ac:spMk id="2" creationId="{A19E0BB8-50D0-55C8-D448-B7A41B0D8418}"/>
          </ac:spMkLst>
        </pc:spChg>
        <pc:spChg chg="mod">
          <ac:chgData name="Lilia Dieguez" userId="fe6e7e7479d2ae01" providerId="LiveId" clId="{B84157B0-8050-45B6-B865-75F7047FA826}" dt="2025-10-16T02:24:38.758" v="232" actId="255"/>
          <ac:spMkLst>
            <pc:docMk/>
            <pc:sldMk cId="233139256" sldId="796"/>
            <ac:spMk id="3" creationId="{0F598C49-940D-FB9A-F0C9-7E5B7A7364D3}"/>
          </ac:spMkLst>
        </pc:spChg>
      </pc:sldChg>
      <pc:sldChg chg="delSp modSp new mod">
        <pc:chgData name="Lilia Dieguez" userId="fe6e7e7479d2ae01" providerId="LiveId" clId="{B84157B0-8050-45B6-B865-75F7047FA826}" dt="2025-10-16T02:27:42.421" v="243" actId="5793"/>
        <pc:sldMkLst>
          <pc:docMk/>
          <pc:sldMk cId="3975784344" sldId="797"/>
        </pc:sldMkLst>
        <pc:spChg chg="del">
          <ac:chgData name="Lilia Dieguez" userId="fe6e7e7479d2ae01" providerId="LiveId" clId="{B84157B0-8050-45B6-B865-75F7047FA826}" dt="2025-10-16T02:27:07.208" v="234" actId="478"/>
          <ac:spMkLst>
            <pc:docMk/>
            <pc:sldMk cId="3975784344" sldId="797"/>
            <ac:spMk id="2" creationId="{43BC8599-F14D-005F-AE7C-7B31A57EE284}"/>
          </ac:spMkLst>
        </pc:spChg>
        <pc:spChg chg="mod">
          <ac:chgData name="Lilia Dieguez" userId="fe6e7e7479d2ae01" providerId="LiveId" clId="{B84157B0-8050-45B6-B865-75F7047FA826}" dt="2025-10-16T02:27:42.421" v="243" actId="5793"/>
          <ac:spMkLst>
            <pc:docMk/>
            <pc:sldMk cId="3975784344" sldId="797"/>
            <ac:spMk id="3" creationId="{7648F153-D25B-6021-CFF8-E5C0F2DB1F01}"/>
          </ac:spMkLst>
        </pc:spChg>
      </pc:sldChg>
      <pc:sldChg chg="modSp new mod">
        <pc:chgData name="Lilia Dieguez" userId="fe6e7e7479d2ae01" providerId="LiveId" clId="{B84157B0-8050-45B6-B865-75F7047FA826}" dt="2025-10-16T02:28:41.999" v="248" actId="255"/>
        <pc:sldMkLst>
          <pc:docMk/>
          <pc:sldMk cId="679584812" sldId="798"/>
        </pc:sldMkLst>
        <pc:spChg chg="mod">
          <ac:chgData name="Lilia Dieguez" userId="fe6e7e7479d2ae01" providerId="LiveId" clId="{B84157B0-8050-45B6-B865-75F7047FA826}" dt="2025-10-16T02:28:41.999" v="248" actId="255"/>
          <ac:spMkLst>
            <pc:docMk/>
            <pc:sldMk cId="679584812" sldId="798"/>
            <ac:spMk id="3" creationId="{EA547EB2-17C7-B770-980B-006C1E3D0836}"/>
          </ac:spMkLst>
        </pc:spChg>
      </pc:sldChg>
    </pc:docChg>
  </pc:docChgLst>
  <pc:docChgLst>
    <pc:chgData name="Lilia Dieguez" userId="fe6e7e7479d2ae01" providerId="LiveId" clId="{0D71AFE8-BB8D-4FC0-B6B3-53BDF6663A46}"/>
    <pc:docChg chg="custSel addSld delSld modSld sldOrd modMainMaster">
      <pc:chgData name="Lilia Dieguez" userId="fe6e7e7479d2ae01" providerId="LiveId" clId="{0D71AFE8-BB8D-4FC0-B6B3-53BDF6663A46}" dt="2025-05-19T14:48:26.976" v="47"/>
      <pc:docMkLst>
        <pc:docMk/>
      </pc:docMkLst>
      <pc:sldChg chg="delSp del mod delAnim">
        <pc:chgData name="Lilia Dieguez" userId="fe6e7e7479d2ae01" providerId="LiveId" clId="{0D71AFE8-BB8D-4FC0-B6B3-53BDF6663A46}" dt="2025-05-19T03:18:52.433" v="31" actId="47"/>
        <pc:sldMkLst>
          <pc:docMk/>
          <pc:sldMk cId="2341624265" sldId="277"/>
        </pc:sldMkLst>
      </pc:sldChg>
      <pc:sldChg chg="del">
        <pc:chgData name="Lilia Dieguez" userId="fe6e7e7479d2ae01" providerId="LiveId" clId="{0D71AFE8-BB8D-4FC0-B6B3-53BDF6663A46}" dt="2025-05-19T03:18:57.887" v="32" actId="47"/>
        <pc:sldMkLst>
          <pc:docMk/>
          <pc:sldMk cId="3811901629" sldId="278"/>
        </pc:sldMkLst>
      </pc:sldChg>
      <pc:sldChg chg="delSp del mod delAnim">
        <pc:chgData name="Lilia Dieguez" userId="fe6e7e7479d2ae01" providerId="LiveId" clId="{0D71AFE8-BB8D-4FC0-B6B3-53BDF6663A46}" dt="2025-05-19T03:19:54.143" v="33" actId="2696"/>
        <pc:sldMkLst>
          <pc:docMk/>
          <pc:sldMk cId="0" sldId="575"/>
        </pc:sldMkLst>
      </pc:sldChg>
      <pc:sldChg chg="add modTransition">
        <pc:chgData name="Lilia Dieguez" userId="fe6e7e7479d2ae01" providerId="LiveId" clId="{0D71AFE8-BB8D-4FC0-B6B3-53BDF6663A46}" dt="2025-05-19T14:48:26.976" v="47"/>
        <pc:sldMkLst>
          <pc:docMk/>
          <pc:sldMk cId="3268859013" sldId="575"/>
        </pc:sldMkLst>
      </pc:sldChg>
      <pc:sldChg chg="delSp del mod delAnim">
        <pc:chgData name="Lilia Dieguez" userId="fe6e7e7479d2ae01" providerId="LiveId" clId="{0D71AFE8-BB8D-4FC0-B6B3-53BDF6663A46}" dt="2025-05-19T03:19:54.143" v="33" actId="2696"/>
        <pc:sldMkLst>
          <pc:docMk/>
          <pc:sldMk cId="0" sldId="576"/>
        </pc:sldMkLst>
      </pc:sldChg>
      <pc:sldChg chg="add modTransition">
        <pc:chgData name="Lilia Dieguez" userId="fe6e7e7479d2ae01" providerId="LiveId" clId="{0D71AFE8-BB8D-4FC0-B6B3-53BDF6663A46}" dt="2025-05-19T14:48:26.976" v="47"/>
        <pc:sldMkLst>
          <pc:docMk/>
          <pc:sldMk cId="937333446" sldId="576"/>
        </pc:sldMkLst>
      </pc:sldChg>
      <pc:sldChg chg="modTransition">
        <pc:chgData name="Lilia Dieguez" userId="fe6e7e7479d2ae01" providerId="LiveId" clId="{0D71AFE8-BB8D-4FC0-B6B3-53BDF6663A46}" dt="2025-05-19T14:48:26.976" v="47"/>
        <pc:sldMkLst>
          <pc:docMk/>
          <pc:sldMk cId="2772983593" sldId="581"/>
        </pc:sldMkLst>
      </pc:sldChg>
      <pc:sldChg chg="modTransition">
        <pc:chgData name="Lilia Dieguez" userId="fe6e7e7479d2ae01" providerId="LiveId" clId="{0D71AFE8-BB8D-4FC0-B6B3-53BDF6663A46}" dt="2025-05-19T14:48:26.976" v="47"/>
        <pc:sldMkLst>
          <pc:docMk/>
          <pc:sldMk cId="1639761610" sldId="583"/>
        </pc:sldMkLst>
      </pc:sldChg>
      <pc:sldChg chg="modTransition">
        <pc:chgData name="Lilia Dieguez" userId="fe6e7e7479d2ae01" providerId="LiveId" clId="{0D71AFE8-BB8D-4FC0-B6B3-53BDF6663A46}" dt="2025-05-19T14:48:26.976" v="47"/>
        <pc:sldMkLst>
          <pc:docMk/>
          <pc:sldMk cId="3788153284" sldId="584"/>
        </pc:sldMkLst>
      </pc:sldChg>
      <pc:sldChg chg="modTransition">
        <pc:chgData name="Lilia Dieguez" userId="fe6e7e7479d2ae01" providerId="LiveId" clId="{0D71AFE8-BB8D-4FC0-B6B3-53BDF6663A46}" dt="2025-05-19T14:48:26.976" v="47"/>
        <pc:sldMkLst>
          <pc:docMk/>
          <pc:sldMk cId="1256939559" sldId="637"/>
        </pc:sldMkLst>
      </pc:sldChg>
      <pc:sldChg chg="modTransition">
        <pc:chgData name="Lilia Dieguez" userId="fe6e7e7479d2ae01" providerId="LiveId" clId="{0D71AFE8-BB8D-4FC0-B6B3-53BDF6663A46}" dt="2025-05-19T14:48:26.976" v="47"/>
        <pc:sldMkLst>
          <pc:docMk/>
          <pc:sldMk cId="2601617749" sldId="638"/>
        </pc:sldMkLst>
      </pc:sldChg>
      <pc:sldChg chg="delSp mod modTransition delAnim">
        <pc:chgData name="Lilia Dieguez" userId="fe6e7e7479d2ae01" providerId="LiveId" clId="{0D71AFE8-BB8D-4FC0-B6B3-53BDF6663A46}" dt="2025-05-19T14:48:26.976" v="47"/>
        <pc:sldMkLst>
          <pc:docMk/>
          <pc:sldMk cId="3954159618" sldId="639"/>
        </pc:sldMkLst>
      </pc:sldChg>
      <pc:sldChg chg="modTransition">
        <pc:chgData name="Lilia Dieguez" userId="fe6e7e7479d2ae01" providerId="LiveId" clId="{0D71AFE8-BB8D-4FC0-B6B3-53BDF6663A46}" dt="2025-05-19T14:48:26.976" v="47"/>
        <pc:sldMkLst>
          <pc:docMk/>
          <pc:sldMk cId="959293209" sldId="640"/>
        </pc:sldMkLst>
      </pc:sldChg>
      <pc:sldChg chg="modTransition">
        <pc:chgData name="Lilia Dieguez" userId="fe6e7e7479d2ae01" providerId="LiveId" clId="{0D71AFE8-BB8D-4FC0-B6B3-53BDF6663A46}" dt="2025-05-19T14:48:26.976" v="47"/>
        <pc:sldMkLst>
          <pc:docMk/>
          <pc:sldMk cId="2441593425" sldId="641"/>
        </pc:sldMkLst>
      </pc:sldChg>
      <pc:sldChg chg="modTransition">
        <pc:chgData name="Lilia Dieguez" userId="fe6e7e7479d2ae01" providerId="LiveId" clId="{0D71AFE8-BB8D-4FC0-B6B3-53BDF6663A46}" dt="2025-05-19T14:48:26.976" v="47"/>
        <pc:sldMkLst>
          <pc:docMk/>
          <pc:sldMk cId="633855805" sldId="642"/>
        </pc:sldMkLst>
      </pc:sldChg>
      <pc:sldChg chg="modTransition">
        <pc:chgData name="Lilia Dieguez" userId="fe6e7e7479d2ae01" providerId="LiveId" clId="{0D71AFE8-BB8D-4FC0-B6B3-53BDF6663A46}" dt="2025-05-19T14:48:26.976" v="47"/>
        <pc:sldMkLst>
          <pc:docMk/>
          <pc:sldMk cId="594692218" sldId="643"/>
        </pc:sldMkLst>
      </pc:sldChg>
      <pc:sldChg chg="ord modTransition">
        <pc:chgData name="Lilia Dieguez" userId="fe6e7e7479d2ae01" providerId="LiveId" clId="{0D71AFE8-BB8D-4FC0-B6B3-53BDF6663A46}" dt="2025-05-19T14:48:26.976" v="47"/>
        <pc:sldMkLst>
          <pc:docMk/>
          <pc:sldMk cId="347959514" sldId="644"/>
        </pc:sldMkLst>
      </pc:sldChg>
      <pc:sldChg chg="modTransition">
        <pc:chgData name="Lilia Dieguez" userId="fe6e7e7479d2ae01" providerId="LiveId" clId="{0D71AFE8-BB8D-4FC0-B6B3-53BDF6663A46}" dt="2025-05-19T14:48:26.976" v="47"/>
        <pc:sldMkLst>
          <pc:docMk/>
          <pc:sldMk cId="815984534" sldId="648"/>
        </pc:sldMkLst>
      </pc:sldChg>
      <pc:sldChg chg="modTransition">
        <pc:chgData name="Lilia Dieguez" userId="fe6e7e7479d2ae01" providerId="LiveId" clId="{0D71AFE8-BB8D-4FC0-B6B3-53BDF6663A46}" dt="2025-05-19T14:48:26.976" v="47"/>
        <pc:sldMkLst>
          <pc:docMk/>
          <pc:sldMk cId="420819168" sldId="649"/>
        </pc:sldMkLst>
      </pc:sldChg>
      <pc:sldChg chg="modTransition">
        <pc:chgData name="Lilia Dieguez" userId="fe6e7e7479d2ae01" providerId="LiveId" clId="{0D71AFE8-BB8D-4FC0-B6B3-53BDF6663A46}" dt="2025-05-19T14:48:26.976" v="47"/>
        <pc:sldMkLst>
          <pc:docMk/>
          <pc:sldMk cId="488637182" sldId="651"/>
        </pc:sldMkLst>
      </pc:sldChg>
      <pc:sldChg chg="modTransition">
        <pc:chgData name="Lilia Dieguez" userId="fe6e7e7479d2ae01" providerId="LiveId" clId="{0D71AFE8-BB8D-4FC0-B6B3-53BDF6663A46}" dt="2025-05-19T14:48:26.976" v="47"/>
        <pc:sldMkLst>
          <pc:docMk/>
          <pc:sldMk cId="2910910473" sldId="653"/>
        </pc:sldMkLst>
      </pc:sldChg>
      <pc:sldChg chg="delSp modSp mod modTransition delAnim">
        <pc:chgData name="Lilia Dieguez" userId="fe6e7e7479d2ae01" providerId="LiveId" clId="{0D71AFE8-BB8D-4FC0-B6B3-53BDF6663A46}" dt="2025-05-19T14:48:26.976" v="47"/>
        <pc:sldMkLst>
          <pc:docMk/>
          <pc:sldMk cId="4082480513" sldId="654"/>
        </pc:sldMkLst>
      </pc:sldChg>
      <pc:sldChg chg="modTransition">
        <pc:chgData name="Lilia Dieguez" userId="fe6e7e7479d2ae01" providerId="LiveId" clId="{0D71AFE8-BB8D-4FC0-B6B3-53BDF6663A46}" dt="2025-05-19T14:48:26.976" v="47"/>
        <pc:sldMkLst>
          <pc:docMk/>
          <pc:sldMk cId="3313692294" sldId="656"/>
        </pc:sldMkLst>
      </pc:sldChg>
      <pc:sldChg chg="modTransition">
        <pc:chgData name="Lilia Dieguez" userId="fe6e7e7479d2ae01" providerId="LiveId" clId="{0D71AFE8-BB8D-4FC0-B6B3-53BDF6663A46}" dt="2025-05-19T14:48:26.976" v="47"/>
        <pc:sldMkLst>
          <pc:docMk/>
          <pc:sldMk cId="2504274501" sldId="657"/>
        </pc:sldMkLst>
      </pc:sldChg>
      <pc:sldChg chg="modTransition">
        <pc:chgData name="Lilia Dieguez" userId="fe6e7e7479d2ae01" providerId="LiveId" clId="{0D71AFE8-BB8D-4FC0-B6B3-53BDF6663A46}" dt="2025-05-19T14:48:26.976" v="47"/>
        <pc:sldMkLst>
          <pc:docMk/>
          <pc:sldMk cId="1646866485" sldId="658"/>
        </pc:sldMkLst>
      </pc:sldChg>
      <pc:sldChg chg="ord modTransition">
        <pc:chgData name="Lilia Dieguez" userId="fe6e7e7479d2ae01" providerId="LiveId" clId="{0D71AFE8-BB8D-4FC0-B6B3-53BDF6663A46}" dt="2025-05-19T14:48:26.976" v="47"/>
        <pc:sldMkLst>
          <pc:docMk/>
          <pc:sldMk cId="1292932201" sldId="659"/>
        </pc:sldMkLst>
      </pc:sldChg>
      <pc:sldChg chg="modTransition">
        <pc:chgData name="Lilia Dieguez" userId="fe6e7e7479d2ae01" providerId="LiveId" clId="{0D71AFE8-BB8D-4FC0-B6B3-53BDF6663A46}" dt="2025-05-19T14:48:26.976" v="47"/>
        <pc:sldMkLst>
          <pc:docMk/>
          <pc:sldMk cId="3422778429" sldId="660"/>
        </pc:sldMkLst>
      </pc:sldChg>
      <pc:sldChg chg="modTransition">
        <pc:chgData name="Lilia Dieguez" userId="fe6e7e7479d2ae01" providerId="LiveId" clId="{0D71AFE8-BB8D-4FC0-B6B3-53BDF6663A46}" dt="2025-05-19T14:48:26.976" v="47"/>
        <pc:sldMkLst>
          <pc:docMk/>
          <pc:sldMk cId="1454926796" sldId="661"/>
        </pc:sldMkLst>
      </pc:sldChg>
      <pc:sldChg chg="modTransition">
        <pc:chgData name="Lilia Dieguez" userId="fe6e7e7479d2ae01" providerId="LiveId" clId="{0D71AFE8-BB8D-4FC0-B6B3-53BDF6663A46}" dt="2025-05-19T14:48:26.976" v="47"/>
        <pc:sldMkLst>
          <pc:docMk/>
          <pc:sldMk cId="649356008" sldId="663"/>
        </pc:sldMkLst>
      </pc:sldChg>
      <pc:sldChg chg="modTransition">
        <pc:chgData name="Lilia Dieguez" userId="fe6e7e7479d2ae01" providerId="LiveId" clId="{0D71AFE8-BB8D-4FC0-B6B3-53BDF6663A46}" dt="2025-05-19T14:48:26.976" v="47"/>
        <pc:sldMkLst>
          <pc:docMk/>
          <pc:sldMk cId="2774672088" sldId="665"/>
        </pc:sldMkLst>
      </pc:sldChg>
      <pc:sldChg chg="modTransition">
        <pc:chgData name="Lilia Dieguez" userId="fe6e7e7479d2ae01" providerId="LiveId" clId="{0D71AFE8-BB8D-4FC0-B6B3-53BDF6663A46}" dt="2025-05-19T14:48:26.976" v="47"/>
        <pc:sldMkLst>
          <pc:docMk/>
          <pc:sldMk cId="2160031200" sldId="666"/>
        </pc:sldMkLst>
      </pc:sldChg>
      <pc:sldChg chg="delSp modSp mod modTransition delAnim">
        <pc:chgData name="Lilia Dieguez" userId="fe6e7e7479d2ae01" providerId="LiveId" clId="{0D71AFE8-BB8D-4FC0-B6B3-53BDF6663A46}" dt="2025-05-19T14:48:26.976" v="47"/>
        <pc:sldMkLst>
          <pc:docMk/>
          <pc:sldMk cId="757983406" sldId="667"/>
        </pc:sldMkLst>
      </pc:sldChg>
      <pc:sldChg chg="modSp mod modTransition">
        <pc:chgData name="Lilia Dieguez" userId="fe6e7e7479d2ae01" providerId="LiveId" clId="{0D71AFE8-BB8D-4FC0-B6B3-53BDF6663A46}" dt="2025-05-19T14:48:26.976" v="47"/>
        <pc:sldMkLst>
          <pc:docMk/>
          <pc:sldMk cId="2196980981" sldId="670"/>
        </pc:sldMkLst>
      </pc:sldChg>
      <pc:sldChg chg="modTransition">
        <pc:chgData name="Lilia Dieguez" userId="fe6e7e7479d2ae01" providerId="LiveId" clId="{0D71AFE8-BB8D-4FC0-B6B3-53BDF6663A46}" dt="2025-05-19T14:48:26.976" v="47"/>
        <pc:sldMkLst>
          <pc:docMk/>
          <pc:sldMk cId="3306187128" sldId="671"/>
        </pc:sldMkLst>
      </pc:sldChg>
      <pc:sldChg chg="modTransition">
        <pc:chgData name="Lilia Dieguez" userId="fe6e7e7479d2ae01" providerId="LiveId" clId="{0D71AFE8-BB8D-4FC0-B6B3-53BDF6663A46}" dt="2025-05-19T14:48:26.976" v="47"/>
        <pc:sldMkLst>
          <pc:docMk/>
          <pc:sldMk cId="2681951816" sldId="679"/>
        </pc:sldMkLst>
      </pc:sldChg>
      <pc:sldChg chg="modTransition">
        <pc:chgData name="Lilia Dieguez" userId="fe6e7e7479d2ae01" providerId="LiveId" clId="{0D71AFE8-BB8D-4FC0-B6B3-53BDF6663A46}" dt="2025-05-19T14:48:26.976" v="47"/>
        <pc:sldMkLst>
          <pc:docMk/>
          <pc:sldMk cId="361636809" sldId="769"/>
        </pc:sldMkLst>
      </pc:sldChg>
      <pc:sldChg chg="modTransition">
        <pc:chgData name="Lilia Dieguez" userId="fe6e7e7479d2ae01" providerId="LiveId" clId="{0D71AFE8-BB8D-4FC0-B6B3-53BDF6663A46}" dt="2025-05-19T14:48:26.976" v="47"/>
        <pc:sldMkLst>
          <pc:docMk/>
          <pc:sldMk cId="33586784" sldId="770"/>
        </pc:sldMkLst>
      </pc:sldChg>
      <pc:sldChg chg="modSp mod modTransition">
        <pc:chgData name="Lilia Dieguez" userId="fe6e7e7479d2ae01" providerId="LiveId" clId="{0D71AFE8-BB8D-4FC0-B6B3-53BDF6663A46}" dt="2025-05-19T14:48:26.976" v="47"/>
        <pc:sldMkLst>
          <pc:docMk/>
          <pc:sldMk cId="1450731442" sldId="771"/>
        </pc:sldMkLst>
      </pc:sldChg>
      <pc:sldChg chg="modTransition">
        <pc:chgData name="Lilia Dieguez" userId="fe6e7e7479d2ae01" providerId="LiveId" clId="{0D71AFE8-BB8D-4FC0-B6B3-53BDF6663A46}" dt="2025-05-19T14:48:26.976" v="47"/>
        <pc:sldMkLst>
          <pc:docMk/>
          <pc:sldMk cId="2231858290" sldId="772"/>
        </pc:sldMkLst>
      </pc:sldChg>
      <pc:sldChg chg="delSp mod ord modTransition delAnim">
        <pc:chgData name="Lilia Dieguez" userId="fe6e7e7479d2ae01" providerId="LiveId" clId="{0D71AFE8-BB8D-4FC0-B6B3-53BDF6663A46}" dt="2025-05-19T14:48:26.976" v="47"/>
        <pc:sldMkLst>
          <pc:docMk/>
          <pc:sldMk cId="3215279502" sldId="774"/>
        </pc:sldMkLst>
      </pc:sldChg>
      <pc:sldChg chg="modTransition">
        <pc:chgData name="Lilia Dieguez" userId="fe6e7e7479d2ae01" providerId="LiveId" clId="{0D71AFE8-BB8D-4FC0-B6B3-53BDF6663A46}" dt="2025-05-19T14:48:26.976" v="47"/>
        <pc:sldMkLst>
          <pc:docMk/>
          <pc:sldMk cId="2470482693" sldId="775"/>
        </pc:sldMkLst>
      </pc:sldChg>
      <pc:sldChg chg="delSp mod modTransition delAnim">
        <pc:chgData name="Lilia Dieguez" userId="fe6e7e7479d2ae01" providerId="LiveId" clId="{0D71AFE8-BB8D-4FC0-B6B3-53BDF6663A46}" dt="2025-05-19T14:48:26.976" v="47"/>
        <pc:sldMkLst>
          <pc:docMk/>
          <pc:sldMk cId="2493002199" sldId="780"/>
        </pc:sldMkLst>
      </pc:sldChg>
      <pc:sldChg chg="modTransition">
        <pc:chgData name="Lilia Dieguez" userId="fe6e7e7479d2ae01" providerId="LiveId" clId="{0D71AFE8-BB8D-4FC0-B6B3-53BDF6663A46}" dt="2025-05-19T14:48:26.976" v="47"/>
        <pc:sldMkLst>
          <pc:docMk/>
          <pc:sldMk cId="4058785999" sldId="781"/>
        </pc:sldMkLst>
      </pc:sldChg>
      <pc:sldChg chg="modTransition">
        <pc:chgData name="Lilia Dieguez" userId="fe6e7e7479d2ae01" providerId="LiveId" clId="{0D71AFE8-BB8D-4FC0-B6B3-53BDF6663A46}" dt="2025-05-19T14:48:26.976" v="47"/>
        <pc:sldMkLst>
          <pc:docMk/>
          <pc:sldMk cId="2641947282" sldId="782"/>
        </pc:sldMkLst>
      </pc:sldChg>
      <pc:sldChg chg="modSp mod modTransition">
        <pc:chgData name="Lilia Dieguez" userId="fe6e7e7479d2ae01" providerId="LiveId" clId="{0D71AFE8-BB8D-4FC0-B6B3-53BDF6663A46}" dt="2025-05-19T14:48:26.976" v="47"/>
        <pc:sldMkLst>
          <pc:docMk/>
          <pc:sldMk cId="3595190095" sldId="783"/>
        </pc:sldMkLst>
      </pc:sldChg>
      <pc:sldChg chg="modTransition">
        <pc:chgData name="Lilia Dieguez" userId="fe6e7e7479d2ae01" providerId="LiveId" clId="{0D71AFE8-BB8D-4FC0-B6B3-53BDF6663A46}" dt="2025-05-19T14:48:26.976" v="47"/>
        <pc:sldMkLst>
          <pc:docMk/>
          <pc:sldMk cId="1691945767" sldId="784"/>
        </pc:sldMkLst>
      </pc:sldChg>
      <pc:sldChg chg="delSp mod modTransition delAnim">
        <pc:chgData name="Lilia Dieguez" userId="fe6e7e7479d2ae01" providerId="LiveId" clId="{0D71AFE8-BB8D-4FC0-B6B3-53BDF6663A46}" dt="2025-05-19T14:48:26.976" v="47"/>
        <pc:sldMkLst>
          <pc:docMk/>
          <pc:sldMk cId="279455409" sldId="785"/>
        </pc:sldMkLst>
      </pc:sldChg>
      <pc:sldChg chg="modSp mod modTransition">
        <pc:chgData name="Lilia Dieguez" userId="fe6e7e7479d2ae01" providerId="LiveId" clId="{0D71AFE8-BB8D-4FC0-B6B3-53BDF6663A46}" dt="2025-05-19T14:48:26.976" v="47"/>
        <pc:sldMkLst>
          <pc:docMk/>
          <pc:sldMk cId="2152328170" sldId="786"/>
        </pc:sldMkLst>
      </pc:sldChg>
      <pc:sldChg chg="modTransition">
        <pc:chgData name="Lilia Dieguez" userId="fe6e7e7479d2ae01" providerId="LiveId" clId="{0D71AFE8-BB8D-4FC0-B6B3-53BDF6663A46}" dt="2025-05-19T14:48:26.976" v="47"/>
        <pc:sldMkLst>
          <pc:docMk/>
          <pc:sldMk cId="3543375365" sldId="787"/>
        </pc:sldMkLst>
      </pc:sldChg>
      <pc:sldChg chg="modTransition">
        <pc:chgData name="Lilia Dieguez" userId="fe6e7e7479d2ae01" providerId="LiveId" clId="{0D71AFE8-BB8D-4FC0-B6B3-53BDF6663A46}" dt="2025-05-19T14:48:26.976" v="47"/>
        <pc:sldMkLst>
          <pc:docMk/>
          <pc:sldMk cId="674256761" sldId="789"/>
        </pc:sldMkLst>
      </pc:sldChg>
      <pc:sldChg chg="modTransition">
        <pc:chgData name="Lilia Dieguez" userId="fe6e7e7479d2ae01" providerId="LiveId" clId="{0D71AFE8-BB8D-4FC0-B6B3-53BDF6663A46}" dt="2025-05-19T14:48:26.976" v="47"/>
        <pc:sldMkLst>
          <pc:docMk/>
          <pc:sldMk cId="3660590882" sldId="790"/>
        </pc:sldMkLst>
      </pc:sldChg>
      <pc:sldChg chg="modTransition">
        <pc:chgData name="Lilia Dieguez" userId="fe6e7e7479d2ae01" providerId="LiveId" clId="{0D71AFE8-BB8D-4FC0-B6B3-53BDF6663A46}" dt="2025-05-19T14:48:26.976" v="47"/>
        <pc:sldMkLst>
          <pc:docMk/>
          <pc:sldMk cId="2724529675" sldId="791"/>
        </pc:sldMkLst>
      </pc:sldChg>
      <pc:sldChg chg="modTransition">
        <pc:chgData name="Lilia Dieguez" userId="fe6e7e7479d2ae01" providerId="LiveId" clId="{0D71AFE8-BB8D-4FC0-B6B3-53BDF6663A46}" dt="2025-05-19T14:48:26.976" v="47"/>
        <pc:sldMkLst>
          <pc:docMk/>
          <pc:sldMk cId="1134090738" sldId="792"/>
        </pc:sldMkLst>
      </pc:sldChg>
      <pc:sldChg chg="modTransition">
        <pc:chgData name="Lilia Dieguez" userId="fe6e7e7479d2ae01" providerId="LiveId" clId="{0D71AFE8-BB8D-4FC0-B6B3-53BDF6663A46}" dt="2025-05-19T14:48:26.976" v="47"/>
        <pc:sldMkLst>
          <pc:docMk/>
          <pc:sldMk cId="3004470930" sldId="793"/>
        </pc:sldMkLst>
      </pc:sldChg>
      <pc:sldMasterChg chg="modTransition modSldLayout">
        <pc:chgData name="Lilia Dieguez" userId="fe6e7e7479d2ae01" providerId="LiveId" clId="{0D71AFE8-BB8D-4FC0-B6B3-53BDF6663A46}" dt="2025-05-19T14:48:26.976" v="47"/>
        <pc:sldMasterMkLst>
          <pc:docMk/>
          <pc:sldMasterMk cId="3722058781" sldId="2147483674"/>
        </pc:sldMasterMkLst>
        <pc:sldLayoutChg chg="modTransition">
          <pc:chgData name="Lilia Dieguez" userId="fe6e7e7479d2ae01" providerId="LiveId" clId="{0D71AFE8-BB8D-4FC0-B6B3-53BDF6663A46}" dt="2025-05-19T14:48:26.976" v="47"/>
          <pc:sldLayoutMkLst>
            <pc:docMk/>
            <pc:sldMasterMk cId="3722058781" sldId="2147483674"/>
            <pc:sldLayoutMk cId="286392847" sldId="2147483675"/>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2477046636" sldId="2147483676"/>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2408320342" sldId="2147483677"/>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3970426063" sldId="2147483678"/>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4040006679" sldId="2147483679"/>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1637822045" sldId="2147483680"/>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1179805627" sldId="2147483681"/>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3912311170" sldId="2147483682"/>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4041734061" sldId="2147483683"/>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650196187" sldId="2147483684"/>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1658265002" sldId="2147483685"/>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2731195390" sldId="2147483686"/>
          </pc:sldLayoutMkLst>
        </pc:sldLayoutChg>
        <pc:sldLayoutChg chg="modTransition">
          <pc:chgData name="Lilia Dieguez" userId="fe6e7e7479d2ae01" providerId="LiveId" clId="{0D71AFE8-BB8D-4FC0-B6B3-53BDF6663A46}" dt="2025-05-19T14:48:26.976" v="47"/>
          <pc:sldLayoutMkLst>
            <pc:docMk/>
            <pc:sldMasterMk cId="3722058781" sldId="2147483674"/>
            <pc:sldLayoutMk cId="2954576490" sldId="2147483687"/>
          </pc:sldLayoutMkLst>
        </pc:sldLayoutChg>
      </pc:sldMasterChg>
      <pc:sldMasterChg chg="modTransition modSldLayout">
        <pc:chgData name="Lilia Dieguez" userId="fe6e7e7479d2ae01" providerId="LiveId" clId="{0D71AFE8-BB8D-4FC0-B6B3-53BDF6663A46}" dt="2025-05-19T14:48:26.976" v="47"/>
        <pc:sldMasterMkLst>
          <pc:docMk/>
          <pc:sldMasterMk cId="997934324" sldId="2147483688"/>
        </pc:sldMasterMkLst>
        <pc:sldLayoutChg chg="modTransition">
          <pc:chgData name="Lilia Dieguez" userId="fe6e7e7479d2ae01" providerId="LiveId" clId="{0D71AFE8-BB8D-4FC0-B6B3-53BDF6663A46}" dt="2025-05-19T14:48:26.976" v="47"/>
          <pc:sldLayoutMkLst>
            <pc:docMk/>
            <pc:sldMasterMk cId="997934324" sldId="2147483688"/>
            <pc:sldLayoutMk cId="1572529527" sldId="2147483689"/>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906411856" sldId="2147483690"/>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1047222511" sldId="2147483691"/>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3443520346" sldId="2147483692"/>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3030846934" sldId="2147483693"/>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17769047" sldId="2147483694"/>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797732736" sldId="2147483695"/>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805512541" sldId="2147483696"/>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568554240" sldId="2147483697"/>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657279434" sldId="2147483698"/>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1764149582" sldId="2147483699"/>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710075077" sldId="2147483700"/>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347935276" sldId="2147483701"/>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2059050368" sldId="2147483702"/>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4248584157" sldId="2147483703"/>
          </pc:sldLayoutMkLst>
        </pc:sldLayoutChg>
        <pc:sldLayoutChg chg="modTransition">
          <pc:chgData name="Lilia Dieguez" userId="fe6e7e7479d2ae01" providerId="LiveId" clId="{0D71AFE8-BB8D-4FC0-B6B3-53BDF6663A46}" dt="2025-05-19T14:48:26.976" v="47"/>
          <pc:sldLayoutMkLst>
            <pc:docMk/>
            <pc:sldMasterMk cId="997934324" sldId="2147483688"/>
            <pc:sldLayoutMk cId="1785384645" sldId="214748370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19:48:32.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13072 7218 0,'25'0'187,"0"0"-171,-1 0 0,1 0-16,0 0 31,0 0-15,25 0-1,-1 0 1,1 0-1,-25 0 1,-1 0 0,1 0-1,0 0 1,0 0 0,0 0-1,-1 0 1,1 0 15,0 0 0,0 0 1,0 0-1,-1 0-31,1 0 47,0 0 0,0 0-16,0 0-16,-1 0 48,1 0-16,0 0 0,0 0-16,0 0 94,-1 0 94,1 0-172,0 0 187,-25-25 453,0 1-671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38.1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4986 12030 0,'0'-25'62,"25"25"-46,-1 0 15,1 0 0,0 0 1,0-24-32,0 24 15,74 0 1,-50 0 0,51 0-1,-1 0 1,-25 0 15,-24 0-15,49 0-1,-25 0 1,-49 0 0,75 0-1,-1 0 1,-50 0-1,51 0 1,-1 0 0,25-25-1,-75 25 1,125-25 0,-124 25-1,-1 0 1,50 0 15,1 0-15,-51 0-1,51-25 1,-1 25 0,-50 0-1,26 0 1,-1 0-1,1 0 1,-51 0 0,51 0-1,-1 0 1,-24 0 0,24 0-1,-49 0 1,0 0 15,24 0-15,1 0-1,0 0 1,-26-25 0,51 25-1,-25 0 1,-26 0-1,1 0 1,0 0 0,0 0-1,24 0 1,1 0 0,-25 0-1,24 0 1,-24 0-1,0 0 17,0 0-17,24 0 1,-24 0 0,25 0-1,-25 0 1,-1 0-1,1 0 1,0 0 0,0 0-1,0 0 1,-1 0 0,1 0-1,0 0 1,0 0-1,0 0 17,-1 0-17,1 0 1,0 0 15,0 0 0,0 0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43.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4961 12204 0,'25'0'63,"0"0"-32,-1 0-31,26 0 16,-25 25-1,49 0 17,-49-25-17,49 0 1,26 0 0,-51 0-1,26 0 1,24 0-1,-25 24 1,-49-24 0,124 0-1,-124 0 1,24 0 0,1 0-1,24 0 1,-49 0-1,25 0 1,49 0 15,-49 0-15,-26 0-16,1 0 16,50 0-1,24 0 1,-74 0-1,49 0 1,0 0 0,-49 0-1,74 0 1,-24 0 0,-50 0-1,24 0-15,1 0 16,0 0-1,-1 0 17,26 0-17,-26 0 1,26 0 0,-51 0-1,26 0 1,24 0-1,-49 0 1,50 0 0,-1-24-1,-49 24 1,74-25 0,0 0-1,0 25 1,-74 0-1,50 0 17,-50 0-17,-1 0 1,1 0 0,0 0-1,0 0 1,24 0-1,-24 0 1,25 0 15,-25 0-15,-1 0 0,1 0 15,0 0-16,0 0-15,0 0 32,-1 0-17,1 0 1,0 0 0,0 0-1,0 0 1,-1 0-1,1 0 1,0 0 0,0 0-1,0 0 1,-1 0 0,1 0 15,0 0-16,0 0 17,0 0-17,-1 0 17,1 0 14,0 0 1,0 0-15,0 0 171,-25 25-16,-25-25 469,0 0-437,25-25-125,-25 25 172,25-25-157,-25 25-78,25-25-15,0 0 46,0 1-30,0-1 30,-24 25-31,24-25 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48.0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5184 12378 0,'25'0'78,"0"0"-47,0 24 1,24-24-32,-24 0 15,0 25 1,99-25-1,-75 0 1,100 50 0,-74-50-1,-26 0 1,100 25 0,25-25-1,-75 0 1,-25 0-16,26 0 15,73 0 17,1 0-17,-125 0 1,51 0 0,-1 0-1,-74 0 1,74 0-1,-25 0 1,-24 0 0,49 0-1,-24 0 1,24 0 0,-50 0-1,75 0 1,0 0 15,-49 0-15,74 0-1,-25 0 1,-50 0 0,50-25-1,25 25 1,-75-25-1,50 25 1,0 0 0,-24 0-1,-26 0 1,25 0 0,25 0-1,-74 0 1,74 0 15,0 0-15,-74 0-1,74 0 1,0 0 0,-25 0-1,-50 0 1,26 0-1,24 0 1,-74 0 0,49 0-1,26 0 1,-76 0 0,51 0-1,24 0 1,-74 0-1,49 0 17,25 0-17,-24 0 1,-50 0 0,49 0-1,-49 0 1,0 0-16,24 0 31,1 0 360,-25 0-376,99 0-15,-99 0 16,24 0 0,100 0-1,-99 0 1,74 0-1,24 0 1,-98 0 0,74 0-1,-25 0 1,-24 0 0,-26 0-16,1 0 15,99 0 1,-75 0 15,1 0-15,49 0-1,0 0 1,-75-25 0,75 0-1,0 25 1,-74 0-1,74-24 1,-50 24 0,1 0-1,-26 0 1,26 0 0,24 0-1,-25 0 1,26 0-1,-1 0 17,-50 0-17,75 0 1,0 0 0,-74 0-1,49 0 1,1 0-1,-1 0 1,-50 0 0,26 0-1,-26 0 1,1 0 0,0 0-1,24 0 1,-24 0 15,-1 0-31,-24 0 0,49 0 31,-49 0-15,50 0 0,-26 0-1,1 0 1,-25 0-1,49 0 1,-49 0 0,0 0-1,0 0 1,-1 0 0,1 0-1,0 0 1,0 0-1,0 0 17,-1 0-17,1 0 17,0 0-17,0 0 16,-25 24 1,25-24-1,-1 0 16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26.5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16421 12154 0,'0'-25'16,"25"25"-1,-1-24 1,1 24 0,74 0-1,50-25 1,-124 25-16,99-25 15,-50 0 1,50 25 0,-74 0-1,74 0 1,0 0 0,-50 0-1,51 0 1,23 0-1,-48 0 1,172 0 0,-73 0 15,-1 0-15,-123 0-1,49 0 1,0 0-1,-99 0 1,49 0 0,50 0-1,-74 0 1,49 0 0,74 0-1,-123 0 1,24 0-1,1 0 17,-1 0-17,-49 0-15,0 0 16,74 0 0,-49 0-1,-25 0 1,49 0-1,0 0 1,-24 0 0,0 0-1,24 0 1,-49 0 0,24 0-1,1 0 1,-25 0-1,0 0 17,-1 0-1,1 0-15,0 0 46</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28.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16545 12452 0,'0'0'0,"25"0"16,-1 0-1,26-25 1,-25 25-1,0 0-15,-1 0 16,76 0 0,24 0 15,-50 0-15,149 0-1,25-25 1,-148 1-1,98 24 1,-49 0 0,-75 0-1,1 0-15,-1 0 16,75-25 0,74 25-1,-99-25 1,75 0-1,-1 0 1,-99 1 0,0 24 15,1 0-15,-51 0-1,50 0 1,26 0-1,-76 0 1,26 0-16,-26 0 16,75 0-1,-25 0 1,-49 0 0,49 0-1,-24 0 1,-51 0-1,51 24 17,-1-24-32,-49 0 31,25 0-15,-1 0-1,-24 0 1,0 0-1,24 0 1,-24 0 0,0 0 15,0 0-15,0 0-1,0 0 16,-1 0 16</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3.5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13965 0,'0'-25'47,"25"25"-16,0 0-15,-25-25-16,49 25 15,75-24 1,-49 24-1,173 0 1,25-25 0,-174 25 15,-49 0-31,24 0 16,75 0-1,24 0 1,-98 0-1,74 0 1,-1 0 0,-98 0-1,99 0 1,-75 0 0,-49 0-1,50 0 1,-1 0-1,-24 0 1,24 0 0,0 25 15,-49-25-15,124 0 312,-25 0-313,25 0-15,-25 0 16,74 24 0,-123-24-1,74 0 1,-25 0-1,-75 0 1,50 0 0,50 0 15,-99 0-15,-1 0-1,51 0 1,-51 0-1,-24 0-15,25 0 16,74 0 0,49 0-1,-73 0 1,98 0 0,25 25-1,-124-25 1,75 0-1,-50 25 1,-49-25 0,24 0 15,25 25-15,-25 0-1,-74-25 1,49 0 312,-24 0-312,24 0-1,25 0-15,-24 0 16,74 0-1,24 0 1,-73 0 0,148 0 15,-25-25-15,-149 25-1,150-25 1,-76 25-1,-73 0 1,98 0 0,-24 0-1,-25 0 1,-49 0-16,24 0 16,74 0-1,-73 0 1,-26 0-1,1 0 1,-1 0 0,-49 0 15,74 0-15,25 0-1,-74 0 1,74 0-1,-25 0 1,-74 0 0,24 0-1,50 0 1,-24 0 0,-1 0-1,50 0 1,25 0-1,-99 0 1,49 0 0,-25 0-1,-24 0 17,24 0-17,1 0 1,-50 0-1,24 0 1,50 0 0,-49 0-1,-25 0 1,25 0 0,-1 0-1,1 0 1,-1 0-1,1 25 1,-25-25 0,49 0 15,-24 0-15,-25 0 15,24 0-16,1 0 1,-25 0 0,24 25-1,-24-25 1,0 0 0,0 0-1,-1 0 1,1 0-1,25 0 1,-25 0 15,-1 0 1,1 0-1,0 0 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5.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15081 13519 0,'50'0'16,"-1"0"0,26 0-16,24 0 15,75 0 1,-75 0-1,199 0 1,-150 0 0,-98 24 15,297 26-15,50 0-1,-198-1 1,297 1-1,-248-50 1,-199 0 0,1 0-16,24 0 15,75 25 1,-25-1 0,-74-24-1,74 25 1,-25-25-1,-49 0 1,49 0 0,25 0-1,-99 0 17,74 0-17,0 0 1,-24 0-1,-51 0 1,76 0 0,-26 0-1,-24 0 1,24 0 0,-24 0-1,-1 0 1,1 0-1,-25 0 1,0 25 0,-1-25 15,1 0-15,0 0-1,0 0 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8.1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15230 13841 0,'199'0'78,"98"0"-78,1 0 15,-50 0-15,0 0 16,149 0 15,-273 0-15,149 0 0,0 0-1,-149 0 1,-25 0-1,25 25 1,0-25 0,-50 0-1,100 0 1,-25 0 0,-50 0-1,50 0 1,-25 0-1,-25 0 1,50 0 0,-25-25-1,-75 25 17,1-25-32,-25 25 15,124 0 1,-125 0-1,26 0 1,25 0 0,-1 0-1,-24 0 1,24 0 0,-24 0-1,-26 0 1,51 0-1,-50 0 1,-1 0 0,26 0 31,-25 0-32,0 0 16,-1 0 16,1 0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40.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15453 13891 0,'25'0'78,"25"0"-62,123 24-1,-98-24-15,-1 0 16,-24 0 0,74 0-1,49 0 1,1 0-1,-99 25 1,123-25 0,-24 0 15,-75 0-15,50 0-1,-25 0 1,-75 0-1,26 0 1,49 0 0,-75 0-1,26 0-15,24 0 16,75 0 0,-26 0-1,-73-25 1,74 25-1,-75 0 1,-24 0 0,49 0-1,50 0 17,-100 0-17,100 0 1,25 0-1,-100 0 1,75 0 0,0 0-1,0 0 1,-100 0 0,51 0-1,-26 0 1,-24 0-1,24 0 1,-49 0 15,0 0-15,-1 0 0,1 0-1,0 0 16,0 0-15,0 0 31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43.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15627 0,'0'-25'47,"0"0"-16,25 25-15,25 0 0,-26 0-1,76-24 1,-26 24 0,25 0-16,-24-25 15,173 0 1,-50 25-1,-49 0 1,25 0 0,-1 0 15,-123 0-15,99 0-1,-25 0 1,-50 0-1,25 0 1,50 0 0,-25 0-1,-49 0 1,98 0 0,-24 0-1,-25 0 1,0 0-1,0 0 1,-50 0 15,75 25-15,25 0 0,-75-25-1,75 0 1,24 0-1,25 24 1,-123 1 0,98-25-1,1 25 1,-125-25 0,75 25-1,0 0 1,-125-25-1,1 0 1,25 0 0,-25 24 15,24-24 578,-24 0-593,0 0 0,24 0-1,1 0 1,-25 0-1,25 0 1,-26 0 0,26 0 15,-25 0-15,24 0-1,-24 0 1,0 0-1,0 0 1,0 0 0,-1 0-1,1 0 1,0 0 0,0 0 15,0 0 0,-1 0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19:48:41.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19273 8731 0,'25'0'78,"0"0"-31,0 0-31,-1 0-1,1 0 1,25 0 15,-25 0-15,-1 0 0,26 0-16,0 0 31,-1 0-16,-24 0 1,50 0 0,-26 0-1,-24 0 1,25 0 0,-1 0-1,-24 0 1,25 0-1,-1 0 1,-24 0 0,-25-25-16,25 25 15,24 0 17,1-24-17,0 24 16,-26 0-15,1 0 0,0-25-1,0 25 1,0 0 0,-1 0-1,1 0 1,0 0 15,0 0 0,0 0 16</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34.8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23812 9103 0,'25'0'31,"0"-24"32,0 24-1,0 0-30,0 0-17,-1 0 1,-24-25 0,25 25-1,0 0 1,0 0-16,0 0 15,-1 0 1,1 0 0,0 0 15,0 0-15,0 0-1,-1 0 1,1 0-1,0 0 1,0 0 0,24 0-1,-24 0 1,25 0 0,-25 0-1,24 0 1,1 0-1,-25 0 1,-1 0 0,51 0 15,-50 0-15,24 0-1,26 0 1,-51 0-1,26 0 1,0 0 0,-1 0-1,1 0 1,24 0 0,-24 0-1,-25 0 1,74 0-1,-49 0 1,-26 0 0,26 0-1,24-25 17,-49 25-17,25 0 1,-1 0-1,1 0 1,-25 0 0,0 0-1,49 0 1,-49 0 0,24 0-1,1 0 1,-25 0-1,25 0 1,24 0 0,-24 0 15,-26 0-15,1 0-1,0 0 1,0 0-1,24 0 1,1 0 0,24 0 15,-24 0-15,-25 0-1,24-25 1,1 25-1,-25 0 1,0 0 0,24 0-1,1-25 17,-25 25-17,24-25 1,-24 25-1,25 0 1,-26 0 0,26 0-1,-25-24 1,0 24 0,-1 0-1,1 0 1,0 0-1,0 0 1,25 0 0,-26 0 15,1 0-15,0 0-1,0 0 1,0 0-1,-1 0 1,1 0 0,-25-25-1,25 25 1,0 0 31,-25-25 234</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38.9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23986 9401 0,'0'-25'63,"25"25"-17,0-25-30,0 25 0,-1 0-1,1 0 1,0 0 0,0 0-1,49-24 1,-49 24-1,49 0 1,26 0 0,-51 0-1,1 0 1,24 0 0,-24 0-1,-1 0 1,1 0-1,0 0 1,-1-25 0,-24 25-16,25 0 31,-25 0-15,74 0-1,-74 0 1,49 0-1,-24 0 1,-1 0 0,50 0-1,-24 0 1,-26 0 0,26 0-1,-1-25 1,1 25-1,-1 0 1,50 0 0,-99 0 15,0 0-15,24 0-1,1 0 1,-25 0-1,49 0 1,-24 0 0,-25 0-1,49 0 1,-49 0 0,49 0-1,-49 0 1,25 0-1,24 0 1,-49 0 0,24 0-1,1 0 17,-25 0-17,24 0 1,-24 0-1,50-25 1,-1 25 15,0-25-15,-49 25 0,25-24-1,0 24 1,-1 0-1,26 0 1,-1 0 0,-49 0-1,24 0 17,26 0-17,-50 0 1,49 0-1,-49 0 1,49 0 0,-49 0-1,49 0 1,-24 0 0,0 0-1,-1 0 1,26 0-1,-51 0 1,26 0 0,0 0-1,-1 0 17,-24 0-17,50 0 1,-26 0-1,-24 0 1,0 0 0,24 0-1,-24 0 1,25 0 0,-1 0-1,-24 0 1,0 0-16,0 0 15,49 0 1,-49 0 0,0 0 15,24 0-15,1 0-1,0 0 16,-1 0-15,-24 0 0,0 0-1,24 0 1,-24 0 0,0 0-16,0 0 15,0 0 1,24 0-1,1 0 17,-25 0-17,24 0 17,-24 0-17,25 0 1,-25 0-1,-1 0 1,26 0 0,0 0-1,-26 0 1,1 0 0,25 0-1,-25 0 1,24 0-1,-24-25 1,0 25 0,24-25-1,-24 25 17,0 0-17,0 0 1,0 0-1,-1 0 1,1 0 47,0 0-48,0 0 48,0 0-16,-25-25-1,24 25-30,-24-25 297</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48.4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9128 11088 0,'25'0'265,"25"0"-249,-1 0 0,1 24-1,49-24 1,0 25-1,-74-25 1,74 0 0,-49 25-1,-1-25 1,1 25 0,24-25-1,-49 0 1,25 0-1,-1 0 1,1 0 0,0 0-1,49 0 17,-49 0-17,-1 0 1,26 0-1,-1 0 1,0 0 0,1 0-1,-1 0 1,-49 0 0,25 0-1,-1 0 1,-24 0-1,25 0-15,-26 0 16,26 0 0,0 0 15,-26 0-15,26 0-1,24 0 1,1 0 15,-25 0-15,-1 0-1,26 0 1,-1 0 0,-49 0-1,0 0-15,-1 0 16,26 0-1,24 0 1,-49 0 0,25 0-1,-1 0 17,1 0-17,0 0 1,24 0-1,-24 0 1,24 0 0,-24 0-1,24 0 1,-24 0 0,-1 0-1,26 0 1,-50 0-1,74 0 1,0 0 0,-49 0-1,49 0 17,25 0-17,74 0 1,-74 0-1,-24 0 1,-26 0 0,0 0-1,26 0 1,-1 0 0,-25 0-1,1 0 1,-1 0-1,-24 0 1,-1 0 0,26 0-1,-1 0 32,-24 0-31,-1 0-1,1 0 1,-25 0 0,24 0-1,-24 0 1,0 0 0,25 0-1,-26 0 1,26 0-1,0 0 1,24 0 0,-49 0 15,0 0-15,24 0-1,1 0 1,-25 0-1,-1 0 1,1 0 0,0 0-1,0 0 1,0 0 0,-1 0-1,1 0 1,0 0-1,0 0 1,0 0 0,-1 0-1,1 0 1,0 0 15,0 0-15,0 0-1,-1 0 1,1 0 15,0 0-15,0 0 0,0 0 30,-1 0 17,1 0-32</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53.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4266 12030 0,'0'0'0,"25"-25"93,0 25-77,0 0-16,74 0 31,-25 0-15,100 0 0,49 0-1,-123 0 1,98 0-1,0 0 1,-148 0 0,49 25-1,0-25 1,-49 0 0,99 0-1,0 0 1,-25 0-1,-99 0-15,49 0 16,-24 0 0,49 0-1,-50 0 17,26 0-17,24 25 1,-74-25-1,74 0 1,0 0 0,-49 0-1,24 25 1,26-25 0,-1 0-1,-50 0 1,51 0-1,48 0 1,-98 0 0,99 0-1,-50 0 17,-74 0-17,74 0 1,0 0-1,-74 0 1,74 0 0,25 0-1,-24 0 1,-51 0 0,50 0-1,25 0 1,-74 0-1,49 0 1,-24 0 0,-26 0-1,26 0 17,-1 0-17,-49 0 1,25 0-1,-1 0 1,1 0 0,-25 0-1,49 0 1,-49 0 0,24 0-1,-24 0 1,25 0-1,-25 0 1,24 0 0,-24 0-1,25 0 17,-26 0-17,1 0 1,25 0-1,-25 0 1,-1 0 0,1 0-1,0 0 1,0 0 0,24 0-1,-24 0 1,0 0-1,0 0 1,0 0 0,-1 0-1,1 0 32,0 0-31,0 0 15,0 0 16</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28.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13940 9327 0,'25'0'125,"0"0"-125,49 0 16,-49 0 0,49 0-16,-24 0 15,74 0 1,0 24 15,-49-24-15,49 0-1,0 0 1,-100 0 0,76 0-1,-1 0 1,-74 0-1,24 0-15,1 0 16,24 0 0,1 0-1,-26 0 1,51 0 0,-1 0 15,-25 0-16,100 0 1,-25-49 0,-75 49-1,124-25 1,-49-25 0,-25 26 15,-74 24-31,49 0 15,-24 0 1,-51 0 15,26 0-15,0 0 0,-26 0-1,26 0 1,-25 0-1,0 0 1,24 0 15,-24 0-15,0 0 0,0 0 15,-1 0-31,1 0 31,0 0-15,0 0 15,0 0-31,-1 0 16,1 0 30,0 0 1,0 0 47,0 0-47,-1 0 0,1 0-16,0 0-15,0 0-1,-25 24 17,25-24-17,-25 25 32,24-25-31,-24 25 31,0 0 15,0 0 16,-24-25-47,-1 0 157,0 0-172</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32.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14362 9227 0,'0'0'0,"50"0"16,-1 0-16,-24 0 15,25 0 1,-26 0 0,76 0-1,24 0 1,-50 0-1,100 0 1,-26 0 15,-73 0-31,24 0 16,0 0 0,1 0-1,-51 0 1,50 0-1,-24 0 1,-26 0 0,26 0-1,-26 0 1,-24 0 0,74 0-1,-49 0 16,0 0-15,-1 0 0,50 25-1,-49-25 1,0 0 0,-1 0-1,51 25 16,-76-25-15,51 25 0,-26-25-1,1 0 1,24 0 0,1 0-1,-26 0 16,1 0-15,-25 0 0,0 0-1,-1 0 1,1 0 0,0 25-1,0-25 1,0 24-1,-1-24 17,1 0-1,0 0 16,0 0-32,-25 25 32,25-25-31</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44.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21059 9376 0,'25'0'47,"0"0"16,0 0-32,-1 0-16,1 0 1,0 0 0,0 0-1,24 0 1,1 0 0,-25 0-1,24 0 1,51 0 15,-51 0-15,-24 0-16,25 0 15,49 0-15,-74 0 16,74 0 15,-49 0-15,49 0-1,-25 0 17,1 0-17,-51 0 1,51 0 15,-1 0-15,-49 0-1,49 0-15,-24 0 16,0 0 0,-26 0-16,1 0 15,50 0 1,-1 0 0,-49 0 15,49 0-16,-24 0 1,-25 0 0,49-25-1,-24 25 1,-25 0 0,-1 0-16,1 0 15,25 0 1,-25 0-1,-1 0 1,1 0 0,0 0 15,0 0-15,0 0-1,24 0 1,-24 0 15,0 0-15,0 0-1,-1 0 17,1 0 14,-25-24 158</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53.2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11187 10815 0,'0'-25'47,"25"25"31,0 0-16,-25-25-62,24 25 16,1 0 0,0 0-1,0 0 1,0 0 0,-1 0-1,1 0 1,0 0 15,0 0 0,0 0 1,-1 0-17,1 0 32,0 0 0,0 0-16,0 0-15,-1 0-1,1 0 17,0 0-1,0 0-15,0 0 30,-1 0 17,-48 0 109,-1 0-172,0 0 15,-25 0 17,1 0-17,-1-25 1,-24 25 0,-1 0-1,51 0 1,-1-24-1,0 24 1,0 0 0,0 0-16,-24-25 31,24 25-15,0 0 15,0 0 0,0 0 0,1 0-15,48 0 93,1 0-77,0 0-1,0 0-16,0 0 1,0 0 0,-1 0-1,1 0 1,0 25 0,0-25-1,0 0 1,-1 0-1,1 0-15,0 0 16,0 0 15,0 0 1,-1 0-1,-24 24-16,25-24 32</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12.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13643 12229 0,'24'0'172,"1"0"-172,0 0 31,0 0-31,24 0 31,-24 0-31,0 0 16,25 0-1,-26 0 1,51 0 0,-26 0 15,-24 0-15,0 0-16,0 0 15,24 0 1,26 0-1,-26 0 17,-24 0-17,0 0 1,25 0 0,-1 0-1,1 0 1,-25 0-1,0 0 1,-1 0 0,1 0-1,25 0 1,-25 0 0,-1 0 15,1 0-16,25 0 1,-25 25 0,-1-25-1,1 0 1,0 0 0,0 0-1,0 0 1,-1 0 15,1 0 32,0 0-1</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31.6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22845 12254 0,'25'0'47,"0"0"0,0 0-16,-1 0 16,1 0-16,0 0-15,0 0 0,0 0-1,-1 0 17,1 0-17,25 0 1,-1 24-1,-24-24 1,0 0 0,25 0-1,-26 0 1,26 0 0,-25 0-1,0 0 1,-1 0-1,1 0 1,0 0 0,0 0 15,0 0-15,-1 0-1,1 0 1,0 0 31,0 0-32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01.7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25549 2059 0,'25'0'47,"-1"0"-31,26 0 0,-25 0-16,49 0 31,-24 0-16,24 0 1,1 0 0,-50 0-1,49 0 1,-49 0 0,24 0 15,-24 0-31,0 0 0,25 0 15,24 0 1,-49 0 0,24 0-1,1 0 17,-25 0-17,24 0 1,-24 0-1,0 0 1,0 0 0,0 0 15,-1 0-31,1 0 16,0 0 15,0 0 0,0 0 32</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45.1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4614 13816 0,'24'0'62,"-24"25"-46,25-25 15,0 0-15,0 0 15,0 0 0,-1 0 1,1 0-17,0 0 1,0 0-1,0 0 1,0 0 0,-1 0-1,1 0 1,0 0 15,0 0 0,0 0-15,-1 25 15,1-25 32,0 0 15,0 0-31,0 0 0</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2:00.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28575 13816 0,'25'0'0,"0"0"31,-1 25 16,1-25-31,25 0-1,-25 0 1,-1 0 15,51 0-15,-1 0-1,-49 0 1,74 0 0,-24 0-1,-26 0 1,26 0 0,-1 0-1,-49 0 1,25 0-1,-1 0 1,-24 0 15,0 0-15,0 0 15,-1 0-15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03.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25648 2406 0,'25'0'47,"0"0"-47,-1-25 16,1 25 15,25 0-31,-25 0 15,-1 0 1,1 0-16,0 0 31,50 0-15,-51 0 0,26 0-1,0 0 1,-1 0-1,-24 0 1,25-25 0,-1 25-1,-24 0 1,49 0 0,-24 0-1,-25 0 1,0-24-1,-1 24 1,26 0 0,-25 0-1,0 0 1,-1 0 15,1 0 0,25 0-15,-25 0 0,-1 0 15,1 0 16,0 0-16</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5.8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13196 15478 0,'-25'0'63,"0"0"-1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6.9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13146 15478 0,'25'0'63,"0"0"-32,0 0-31,0 0 31,0 25-15,-1-25-16,1 0 16,0 0-1,25 0 1,-26 0 0,26 0-1,-25 0 1,0 0-1,24 0 17,1 0-17,-25 0 1,24 0 0,-24 0-1,0 0 1,0 0-1,-1 0 1,1 0 0,0 0 31,0 0 31,0 0-63</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8.8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14560 15503 0,'25'0'46,"0"0"-14,25 0-32,-26 0 15,26 0 1,74 0 0,0 0-1,-25 0 1,50 0-1,0 0 1,-75 0 0,100 0 15,-25 0-15,-75 0-1,1 0-15,-1 0 16,75 0-1,0 0 1,-100 0 0,75 0-1,-24 0 1,-76 0 0,51 0-1,-26 0 1,1 0 15,-25 0-31,0 0 16,-1 0-1,1 0 1,0 0 15,0 0-15,0 0 15,-1 0 32</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40.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17462 15453 0,'25'0'62,"0"0"-30,0 0-1,0 0-16,0 0 1,24 0 0,1 0-1,-25 0 1,-1 0-16,1 0 0,25 0 16,-1 0 15,-24 0-16,25 0 1,-1 0 0,1 0 15,-25 0-15,0 0 15,-1 0-16,1 0 1,0 0 31,0 0-16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49.3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18703 15503 0,'25'0'16,"-25"-25"15,24 25-15,1 0 31,25 0-16,-25 0-15,-1 0-1,1 0 1,50 0-16,-26 0 16,50 0-1,1 0 1,-51 0-1,75 0 1,-25 0 0,-74 0-1,99 0 1,-24 0 0,-51 0-1,50 0 1,1 0-1,-1 0 1,-74 0 0,74 0-1,-25 0 17,-24 0-17,49 0 1,0 0-1,-74 0 1,74 0 0,1 0-1,-76 0 1,51 0 0,-1 0-1,1 0 1,-26 0-1,1 0 17,24 0-17,-24 0 1,24 0 0,-24 0-1,-25 0 1,74 0-1,-50 0 1,1 0 0,0-25-1,24 25 1,-24 0 0,-25 0-1,24 0 1,1-24-1,-25 24 1,-1 0 0,26 0-1,-25 0 17,0 0-17,-1 0 1,1 0-1,0 0 1,0 0 0,0 0-1,-1 0 17,1 0-17,0 0 16,0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643B8-9AC7-4500-A576-35AE5C4DB2D8}" type="datetimeFigureOut">
              <a:rPr lang="es-AR" smtClean="0"/>
              <a:t>15/10/2025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95876-3F37-4657-89BC-90924E4C3BD6}" type="slidenum">
              <a:rPr lang="es-AR" smtClean="0"/>
              <a:t>‹#›</a:t>
            </a:fld>
            <a:endParaRPr lang="es-AR"/>
          </a:p>
        </p:txBody>
      </p:sp>
    </p:spTree>
    <p:extLst>
      <p:ext uri="{BB962C8B-B14F-4D97-AF65-F5344CB8AC3E}">
        <p14:creationId xmlns:p14="http://schemas.microsoft.com/office/powerpoint/2010/main" val="74557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445F-9F42-4849-BCEF-38017107CCAD}"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89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8639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650196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658265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911E8B-AB64-40AC-8847-FA3FB897F3BF}" type="slidenum">
              <a:rPr lang="es-ES"/>
              <a:pPr>
                <a:defRPr/>
              </a:pPr>
              <a:t>‹#›</a:t>
            </a:fld>
            <a:endParaRPr lang="es-ES"/>
          </a:p>
        </p:txBody>
      </p:sp>
    </p:spTree>
    <p:extLst>
      <p:ext uri="{BB962C8B-B14F-4D97-AF65-F5344CB8AC3E}">
        <p14:creationId xmlns:p14="http://schemas.microsoft.com/office/powerpoint/2010/main" val="2731195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7FBF2D5-82EC-43C3-8748-1D7323A6D61F}" type="slidenum">
              <a:rPr lang="es-ES"/>
              <a:pPr>
                <a:defRPr/>
              </a:pPr>
              <a:t>‹#›</a:t>
            </a:fld>
            <a:endParaRPr lang="es-ES"/>
          </a:p>
        </p:txBody>
      </p:sp>
    </p:spTree>
    <p:extLst>
      <p:ext uri="{BB962C8B-B14F-4D97-AF65-F5344CB8AC3E}">
        <p14:creationId xmlns:p14="http://schemas.microsoft.com/office/powerpoint/2010/main" val="29545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572529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906411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047222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3443520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BE7C4C-555E-4654-B561-C671E8AD0178}" type="datetimeFigureOut">
              <a:rPr lang="es-AR" smtClean="0"/>
              <a:t>15/10/2025</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303084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BE7C4C-555E-4654-B561-C671E8AD0178}" type="datetimeFigureOut">
              <a:rPr lang="es-AR" smtClean="0"/>
              <a:t>15/10/2025</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17769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477046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E7C4C-555E-4654-B561-C671E8AD0178}" type="datetimeFigureOut">
              <a:rPr lang="es-AR" smtClean="0"/>
              <a:t>15/10/2025</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79773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805512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568554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65727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4149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710075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93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15/10/2025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059050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424858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15/10/2025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785384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408320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397042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4040006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637822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17980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3912311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D03CAB-DFF9-446E-A65B-79C77037DBBB}" type="datetimeFigureOut">
              <a:rPr lang="es-AR" smtClean="0"/>
              <a:t>15/10/2025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404173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03CAB-DFF9-446E-A65B-79C77037DBBB}" type="datetimeFigureOut">
              <a:rPr lang="es-AR" smtClean="0"/>
              <a:t>15/10/2025</a:t>
            </a:fld>
            <a:endParaRPr lang="es-A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BE9E-9345-49BE-9C74-11F65C2C012B}" type="slidenum">
              <a:rPr lang="es-AR" smtClean="0"/>
              <a:t>‹#›</a:t>
            </a:fld>
            <a:endParaRPr lang="es-AR"/>
          </a:p>
        </p:txBody>
      </p:sp>
    </p:spTree>
    <p:extLst>
      <p:ext uri="{BB962C8B-B14F-4D97-AF65-F5344CB8AC3E}">
        <p14:creationId xmlns:p14="http://schemas.microsoft.com/office/powerpoint/2010/main" val="37220587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BE7C4C-555E-4654-B561-C671E8AD0178}" type="datetimeFigureOut">
              <a:rPr lang="es-AR" smtClean="0"/>
              <a:t>15/10/2025</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8B26B9-B58F-49D5-932A-C1F6783FAB63}" type="slidenum">
              <a:rPr lang="es-AR" smtClean="0"/>
              <a:t>‹#›</a:t>
            </a:fld>
            <a:endParaRPr lang="es-AR"/>
          </a:p>
        </p:txBody>
      </p:sp>
    </p:spTree>
    <p:extLst>
      <p:ext uri="{BB962C8B-B14F-4D97-AF65-F5344CB8AC3E}">
        <p14:creationId xmlns:p14="http://schemas.microsoft.com/office/powerpoint/2010/main" val="9979343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customXml" Target="../ink/ink3.xml"/><Relationship Id="rId21" Type="http://schemas.openxmlformats.org/officeDocument/2006/relationships/customXml" Target="../ink/ink9.xml"/><Relationship Id="rId7"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image" Target="../media/image7.png"/><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slideLayout" Target="../slideLayouts/slideLayout15.xml"/><Relationship Id="rId6" Type="http://schemas.openxmlformats.org/officeDocument/2006/relationships/image" Target="../media/image11.emf"/><Relationship Id="rId15" Type="http://schemas.openxmlformats.org/officeDocument/2006/relationships/customXml" Target="../ink/ink6.xml"/><Relationship Id="rId19" Type="http://schemas.openxmlformats.org/officeDocument/2006/relationships/customXml" Target="../ink/ink8.xml"/><Relationship Id="rId9" Type="http://schemas.openxmlformats.org/officeDocument/2006/relationships/customXml" Target="../ink/ink5.xml"/><Relationship Id="rId14" Type="http://schemas.openxmlformats.org/officeDocument/2006/relationships/image" Target="../media/image15.emf"/><Relationship Id="rId22" Type="http://schemas.openxmlformats.org/officeDocument/2006/relationships/image" Target="../media/image19.emf"/></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customXml" Target="../ink/ink14.xml"/><Relationship Id="rId18" Type="http://schemas.openxmlformats.org/officeDocument/2006/relationships/image" Target="../media/image36.emf"/><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33.emf"/><Relationship Id="rId17" Type="http://schemas.openxmlformats.org/officeDocument/2006/relationships/customXml" Target="../ink/ink16.xml"/><Relationship Id="rId2" Type="http://schemas.openxmlformats.org/officeDocument/2006/relationships/customXml" Target="../ink/ink10.xml"/><Relationship Id="rId16" Type="http://schemas.openxmlformats.org/officeDocument/2006/relationships/image" Target="../media/image29.png"/><Relationship Id="rId20" Type="http://schemas.openxmlformats.org/officeDocument/2006/relationships/image" Target="../media/image37.emf"/><Relationship Id="rId1" Type="http://schemas.openxmlformats.org/officeDocument/2006/relationships/slideLayout" Target="../slideLayouts/slideLayout15.xml"/><Relationship Id="rId6" Type="http://schemas.openxmlformats.org/officeDocument/2006/relationships/image" Target="../media/image30.emf"/><Relationship Id="rId11" Type="http://schemas.openxmlformats.org/officeDocument/2006/relationships/customXml" Target="../ink/ink13.xml"/><Relationship Id="rId24" Type="http://schemas.openxmlformats.org/officeDocument/2006/relationships/image" Target="../media/image39.emf"/><Relationship Id="rId15" Type="http://schemas.openxmlformats.org/officeDocument/2006/relationships/customXml" Target="../ink/ink15.xml"/><Relationship Id="rId23" Type="http://schemas.openxmlformats.org/officeDocument/2006/relationships/customXml" Target="../ink/ink19.xml"/><Relationship Id="rId10" Type="http://schemas.openxmlformats.org/officeDocument/2006/relationships/image" Target="../media/image32.emf"/><Relationship Id="rId19" Type="http://schemas.openxmlformats.org/officeDocument/2006/relationships/customXml" Target="../ink/ink17.xml"/><Relationship Id="rId9" Type="http://schemas.openxmlformats.org/officeDocument/2006/relationships/customXml" Target="../ink/ink12.xml"/><Relationship Id="rId14" Type="http://schemas.openxmlformats.org/officeDocument/2006/relationships/image" Target="../media/image34.emf"/><Relationship Id="rId22"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65.emf"/><Relationship Id="rId3" Type="http://schemas.openxmlformats.org/officeDocument/2006/relationships/customXml" Target="../ink/ink20.xml"/><Relationship Id="rId7" Type="http://schemas.openxmlformats.org/officeDocument/2006/relationships/image" Target="../media/image62.emf"/><Relationship Id="rId12" Type="http://schemas.openxmlformats.org/officeDocument/2006/relationships/customXml" Target="../ink/ink23.xml"/><Relationship Id="rId2" Type="http://schemas.openxmlformats.org/officeDocument/2006/relationships/image" Target="../media/image19.png"/><Relationship Id="rId1" Type="http://schemas.openxmlformats.org/officeDocument/2006/relationships/slideLayout" Target="../slideLayouts/slideLayout15.xml"/><Relationship Id="rId11" Type="http://schemas.openxmlformats.org/officeDocument/2006/relationships/image" Target="../media/image64.emf"/><Relationship Id="rId10" Type="http://schemas.openxmlformats.org/officeDocument/2006/relationships/customXml" Target="../ink/ink22.xml"/><Relationship Id="rId9" Type="http://schemas.openxmlformats.org/officeDocument/2006/relationships/image" Target="../media/image6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customXml" Target="../ink/ink28.xml"/><Relationship Id="rId18" Type="http://schemas.openxmlformats.org/officeDocument/2006/relationships/image" Target="../media/image58.emf"/><Relationship Id="rId3" Type="http://schemas.openxmlformats.org/officeDocument/2006/relationships/customXml" Target="../ink/ink24.xml"/><Relationship Id="rId7" Type="http://schemas.openxmlformats.org/officeDocument/2006/relationships/customXml" Target="../ink/ink25.xml"/><Relationship Id="rId12" Type="http://schemas.openxmlformats.org/officeDocument/2006/relationships/image" Target="../media/image55.emf"/><Relationship Id="rId17" Type="http://schemas.openxmlformats.org/officeDocument/2006/relationships/customXml" Target="../ink/ink30.xml"/><Relationship Id="rId2" Type="http://schemas.openxmlformats.org/officeDocument/2006/relationships/image" Target="../media/image36.wmf"/><Relationship Id="rId16" Type="http://schemas.openxmlformats.org/officeDocument/2006/relationships/image" Target="../media/image57.emf"/><Relationship Id="rId20" Type="http://schemas.openxmlformats.org/officeDocument/2006/relationships/image" Target="../media/image59.emf"/><Relationship Id="rId1" Type="http://schemas.openxmlformats.org/officeDocument/2006/relationships/slideLayout" Target="../slideLayouts/slideLayout15.xml"/><Relationship Id="rId6" Type="http://schemas.openxmlformats.org/officeDocument/2006/relationships/image" Target="../media/image52.emf"/><Relationship Id="rId11" Type="http://schemas.openxmlformats.org/officeDocument/2006/relationships/customXml" Target="../ink/ink27.xml"/><Relationship Id="rId15" Type="http://schemas.openxmlformats.org/officeDocument/2006/relationships/customXml" Target="../ink/ink29.xml"/><Relationship Id="rId10" Type="http://schemas.openxmlformats.org/officeDocument/2006/relationships/image" Target="../media/image54.emf"/><Relationship Id="rId19" Type="http://schemas.openxmlformats.org/officeDocument/2006/relationships/customXml" Target="../ink/ink31.xml"/><Relationship Id="rId9" Type="http://schemas.openxmlformats.org/officeDocument/2006/relationships/customXml" Target="../ink/ink26.xml"/><Relationship Id="rId14" Type="http://schemas.openxmlformats.org/officeDocument/2006/relationships/image" Target="../media/image56.emf"/></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viewzone.com/ufo.graphene.jpg" TargetMode="External"/><Relationship Id="rId2" Type="http://schemas.openxmlformats.org/officeDocument/2006/relationships/hyperlink" Target="http://www.google.es/imgres?imgurl=http://www.viewzone.com/ufo.graphene.jpg&amp;imgrefurl=http://www.viewzone.com/ufopropulsionx.html&amp;usg=___as6z6fnEOWfYu1PFBs2yuml-yY=&amp;h=530&amp;w=636&amp;sz=160&amp;hl=es&amp;start=1&amp;zoom=1&amp;um=1&amp;itbs=1&amp;tbnid=w_GErtnega8eLM:&amp;tbnh=114&amp;tbnw=137&amp;prev=/images?q=graphene&amp;um=1&amp;hl=es&amp;sa=X&amp;rlz=1T4GGLL_esAR392AR393&amp;tbs=isch:1" TargetMode="Externa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hyperlink" Target="http://images.iop.org/objects/phw/news/14/10/3/nobel2.jpg"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C597AA4-BC69-4295-8919-4F516B1E9B66}"/>
              </a:ext>
            </a:extLst>
          </p:cNvPr>
          <p:cNvSpPr>
            <a:spLocks noGrp="1"/>
          </p:cNvSpPr>
          <p:nvPr>
            <p:ph type="title"/>
          </p:nvPr>
        </p:nvSpPr>
        <p:spPr>
          <a:xfrm>
            <a:off x="831850" y="1099752"/>
            <a:ext cx="10515600" cy="3462724"/>
          </a:xfrm>
        </p:spPr>
        <p:txBody>
          <a:bodyPr>
            <a:normAutofit fontScale="90000"/>
          </a:bodyPr>
          <a:lstStyle/>
          <a:p>
            <a:pPr algn="ctr"/>
            <a:r>
              <a:rPr lang="es-AR" sz="5400" dirty="0">
                <a:solidFill>
                  <a:srgbClr val="006666"/>
                </a:solidFill>
                <a:latin typeface="Arial Black" panose="020B0A04020102020204" pitchFamily="34" charset="0"/>
              </a:rPr>
              <a:t>COMPARACIÓN DE ADJETIVOS Y ADVERBIOS</a:t>
            </a:r>
            <a:br>
              <a:rPr lang="es-AR" sz="5400" dirty="0">
                <a:solidFill>
                  <a:srgbClr val="006666"/>
                </a:solidFill>
                <a:latin typeface="Arial Black" panose="020B0A04020102020204" pitchFamily="34" charset="0"/>
              </a:rPr>
            </a:br>
            <a:br>
              <a:rPr lang="es-AR" sz="5400" dirty="0">
                <a:solidFill>
                  <a:srgbClr val="006666"/>
                </a:solidFill>
                <a:latin typeface="Arial Black" panose="020B0A04020102020204" pitchFamily="34" charset="0"/>
              </a:rPr>
            </a:br>
            <a:r>
              <a:rPr lang="es-AR" sz="5400" dirty="0">
                <a:solidFill>
                  <a:srgbClr val="006666"/>
                </a:solidFill>
                <a:latin typeface="Arial Black" panose="020B0A04020102020204" pitchFamily="34" charset="0"/>
              </a:rPr>
              <a:t>Y COMPARATIVOS ESPECIALES</a:t>
            </a:r>
          </a:p>
        </p:txBody>
      </p:sp>
    </p:spTree>
    <p:extLst>
      <p:ext uri="{BB962C8B-B14F-4D97-AF65-F5344CB8AC3E}">
        <p14:creationId xmlns:p14="http://schemas.microsoft.com/office/powerpoint/2010/main" val="674256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1102A5-8C5C-49C2-9C3F-6EF1EAF3FBD1}"/>
              </a:ext>
            </a:extLst>
          </p:cNvPr>
          <p:cNvPicPr>
            <a:picLocks noChangeAspect="1"/>
          </p:cNvPicPr>
          <p:nvPr/>
        </p:nvPicPr>
        <p:blipFill>
          <a:blip r:embed="rId2"/>
          <a:stretch>
            <a:fillRect/>
          </a:stretch>
        </p:blipFill>
        <p:spPr>
          <a:xfrm>
            <a:off x="692727" y="0"/>
            <a:ext cx="10806545" cy="6767426"/>
          </a:xfrm>
          <a:prstGeom prst="rect">
            <a:avLst/>
          </a:prstGeom>
        </p:spPr>
      </p:pic>
    </p:spTree>
    <p:extLst>
      <p:ext uri="{BB962C8B-B14F-4D97-AF65-F5344CB8AC3E}">
        <p14:creationId xmlns:p14="http://schemas.microsoft.com/office/powerpoint/2010/main" val="1450731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s-ES" sz="3600" b="1" dirty="0">
                <a:solidFill>
                  <a:srgbClr val="006600"/>
                </a:solidFill>
                <a:effectLst>
                  <a:outerShdw blurRad="38100" dist="38100" dir="2700000" algn="tl">
                    <a:srgbClr val="C0C0C0"/>
                  </a:outerShdw>
                </a:effectLst>
              </a:rPr>
              <a:t>COMPARACIÓN DE ADJETIVOS Y ADVERBIOS</a:t>
            </a:r>
            <a:br>
              <a:rPr lang="es-ES" sz="3600" b="1" dirty="0">
                <a:solidFill>
                  <a:srgbClr val="006600"/>
                </a:solidFill>
                <a:effectLst>
                  <a:outerShdw blurRad="38100" dist="38100" dir="2700000" algn="tl">
                    <a:srgbClr val="C0C0C0"/>
                  </a:outerShdw>
                </a:effectLst>
              </a:rPr>
            </a:br>
            <a:endParaRPr lang="es-ES" sz="3600" b="1" dirty="0">
              <a:solidFill>
                <a:srgbClr val="006600"/>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solidFill>
            <a:srgbClr val="FFFF00"/>
          </a:solidFill>
          <a:ln w="57150">
            <a:solidFill>
              <a:srgbClr val="00CC00"/>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pPr eaLnBrk="1" hangingPunct="1">
              <a:buFontTx/>
              <a:buNone/>
            </a:pPr>
            <a:r>
              <a:rPr lang="es-ES" dirty="0"/>
              <a:t>                                     		</a:t>
            </a:r>
          </a:p>
          <a:p>
            <a:pPr eaLnBrk="1" hangingPunct="1">
              <a:buFontTx/>
              <a:buNone/>
            </a:pPr>
            <a:r>
              <a:rPr lang="es-ES" dirty="0"/>
              <a:t>							</a:t>
            </a:r>
            <a:r>
              <a:rPr lang="es-ES" b="1" u="sng" dirty="0"/>
              <a:t>EXHIBITION</a:t>
            </a:r>
          </a:p>
          <a:p>
            <a:pPr eaLnBrk="1" hangingPunct="1">
              <a:buFontTx/>
              <a:buNone/>
            </a:pPr>
            <a:r>
              <a:rPr lang="es-ES" b="1" u="sng" dirty="0"/>
              <a:t>AN						EXHIBITION</a:t>
            </a:r>
          </a:p>
          <a:p>
            <a:pPr eaLnBrk="1" hangingPunct="1">
              <a:buFontTx/>
              <a:buNone/>
            </a:pPr>
            <a:r>
              <a:rPr lang="es-ES" b="1" u="sng" dirty="0"/>
              <a:t>A		           	COMPUTER 	EXHIBITION</a:t>
            </a:r>
          </a:p>
          <a:p>
            <a:pPr eaLnBrk="1" hangingPunct="1">
              <a:buFontTx/>
              <a:buNone/>
            </a:pPr>
            <a:r>
              <a:rPr lang="es-ES" b="1" u="sng" dirty="0"/>
              <a:t>A        </a:t>
            </a:r>
            <a:r>
              <a:rPr lang="es-ES" b="1" u="sng" dirty="0">
                <a:solidFill>
                  <a:srgbClr val="FF0000"/>
                </a:solidFill>
                <a:effectLst>
                  <a:outerShdw blurRad="38100" dist="38100" dir="2700000" algn="tl">
                    <a:srgbClr val="000000">
                      <a:alpha val="43137"/>
                    </a:srgbClr>
                  </a:outerShdw>
                </a:effectLst>
              </a:rPr>
              <a:t>LARGE</a:t>
            </a:r>
            <a:r>
              <a:rPr lang="es-ES" b="1" u="sng" dirty="0"/>
              <a:t>    	COMPUTER        EXHIBITION</a:t>
            </a:r>
          </a:p>
          <a:p>
            <a:pPr eaLnBrk="1" hangingPunct="1">
              <a:buFontTx/>
              <a:buNone/>
            </a:pPr>
            <a:r>
              <a:rPr lang="es-ES" b="1" u="sng" dirty="0"/>
              <a:t>A       LARG</a:t>
            </a:r>
            <a:r>
              <a:rPr lang="es-ES" u="sng" dirty="0">
                <a:solidFill>
                  <a:srgbClr val="FF0000"/>
                </a:solidFill>
                <a:effectLst>
                  <a:outerShdw blurRad="38100" dist="38100" dir="2700000" algn="tl">
                    <a:srgbClr val="000000">
                      <a:alpha val="43137"/>
                    </a:srgbClr>
                  </a:outerShdw>
                </a:effectLst>
              </a:rPr>
              <a:t>ER </a:t>
            </a:r>
            <a:r>
              <a:rPr lang="es-ES" b="1" u="sng" dirty="0"/>
              <a:t>	COMPUTER 	EXHIBITION </a:t>
            </a:r>
            <a:r>
              <a:rPr lang="es-ES" dirty="0"/>
              <a:t>(</a:t>
            </a:r>
            <a:r>
              <a:rPr lang="es-ES" dirty="0" err="1"/>
              <a:t>than</a:t>
            </a:r>
            <a:r>
              <a:rPr lang="es-ES" dirty="0"/>
              <a:t> </a:t>
            </a:r>
            <a:r>
              <a:rPr lang="es-ES" dirty="0" err="1"/>
              <a:t>another</a:t>
            </a:r>
            <a:r>
              <a:rPr lang="es-ES" dirty="0"/>
              <a:t>)</a:t>
            </a:r>
            <a:endParaRPr lang="es-ES" b="1" u="sng" dirty="0"/>
          </a:p>
          <a:p>
            <a:pPr eaLnBrk="1" hangingPunct="1">
              <a:buFontTx/>
              <a:buNone/>
            </a:pPr>
            <a:r>
              <a:rPr lang="es-ES" u="sng" dirty="0">
                <a:solidFill>
                  <a:srgbClr val="FF0000"/>
                </a:solidFill>
                <a:effectLst>
                  <a:outerShdw blurRad="38100" dist="38100" dir="2700000" algn="tl">
                    <a:srgbClr val="000000">
                      <a:alpha val="43137"/>
                    </a:srgbClr>
                  </a:outerShdw>
                </a:effectLst>
              </a:rPr>
              <a:t>THE</a:t>
            </a:r>
            <a:r>
              <a:rPr lang="es-ES" b="1" u="sng" dirty="0"/>
              <a:t>   LARG</a:t>
            </a:r>
            <a:r>
              <a:rPr lang="es-ES" b="1" u="sng" dirty="0">
                <a:solidFill>
                  <a:srgbClr val="FF0000"/>
                </a:solidFill>
                <a:effectLst>
                  <a:outerShdw blurRad="38100" dist="38100" dir="2700000" algn="tl">
                    <a:srgbClr val="000000">
                      <a:alpha val="43137"/>
                    </a:srgbClr>
                  </a:outerShdw>
                </a:effectLst>
              </a:rPr>
              <a:t>EST </a:t>
            </a:r>
            <a:r>
              <a:rPr lang="es-ES" b="1" u="sng" dirty="0"/>
              <a:t>   COMPUTER	EXHIBITION </a:t>
            </a:r>
            <a:r>
              <a:rPr lang="es-ES" dirty="0"/>
              <a:t>(in </a:t>
            </a:r>
            <a:r>
              <a:rPr lang="es-ES" dirty="0" err="1"/>
              <a:t>the</a:t>
            </a:r>
            <a:r>
              <a:rPr lang="es-ES" dirty="0"/>
              <a:t> </a:t>
            </a:r>
            <a:r>
              <a:rPr lang="es-ES" dirty="0" err="1"/>
              <a:t>world</a:t>
            </a:r>
            <a:r>
              <a:rPr lang="es-ES" dirty="0"/>
              <a:t>)</a:t>
            </a:r>
            <a:endParaRPr lang="es-ES" b="1" u="sng" dirty="0"/>
          </a:p>
        </p:txBody>
      </p:sp>
    </p:spTree>
    <p:extLst>
      <p:ext uri="{BB962C8B-B14F-4D97-AF65-F5344CB8AC3E}">
        <p14:creationId xmlns:p14="http://schemas.microsoft.com/office/powerpoint/2010/main" val="3268859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895460" y="765175"/>
            <a:ext cx="8401080" cy="5360988"/>
          </a:xfrm>
          <a:solidFill>
            <a:srgbClr val="FFFF00"/>
          </a:solidFill>
          <a:ln w="76200">
            <a:solidFill>
              <a:srgbClr val="00CC00"/>
            </a:solidFill>
            <a:extLst>
              <a:ext uri="{C807C97D-BFC1-408E-A445-0C87EB9F89A2}">
                <ask:lineSketchStyleProps xmlns:ask="http://schemas.microsoft.com/office/drawing/2018/sketchyshapes">
                  <ask:type>
                    <ask:lineSketchScribble/>
                  </ask:type>
                </ask:lineSketchStyleProps>
              </a:ext>
            </a:extLst>
          </a:ln>
        </p:spPr>
        <p:txBody>
          <a:bodyPr/>
          <a:lstStyle/>
          <a:p>
            <a:pPr eaLnBrk="1" hangingPunct="1">
              <a:buFontTx/>
              <a:buNone/>
            </a:pPr>
            <a:endParaRPr lang="es-ES" b="1" dirty="0"/>
          </a:p>
          <a:p>
            <a:pPr eaLnBrk="1" hangingPunct="1">
              <a:buFontTx/>
              <a:buNone/>
            </a:pPr>
            <a:r>
              <a:rPr lang="es-ES" b="1" u="sng" dirty="0"/>
              <a:t>a							</a:t>
            </a:r>
            <a:r>
              <a:rPr lang="es-ES" b="1" u="sng" dirty="0" err="1"/>
              <a:t>location</a:t>
            </a:r>
            <a:endParaRPr lang="es-ES" b="1" u="sng" dirty="0"/>
          </a:p>
          <a:p>
            <a:pPr eaLnBrk="1" hangingPunct="1">
              <a:buFontTx/>
              <a:buNone/>
            </a:pPr>
            <a:r>
              <a:rPr lang="es-ES" b="1" u="sng" dirty="0"/>
              <a:t>a             	 	</a:t>
            </a:r>
            <a:r>
              <a:rPr lang="es-ES" b="1" u="sng" dirty="0" err="1"/>
              <a:t>convenient</a:t>
            </a:r>
            <a:r>
              <a:rPr lang="es-ES" b="1" u="sng" dirty="0"/>
              <a:t>	</a:t>
            </a:r>
            <a:r>
              <a:rPr lang="es-ES" b="1" u="sng" dirty="0" err="1"/>
              <a:t>location</a:t>
            </a:r>
            <a:endParaRPr lang="es-ES" b="1" u="sng" dirty="0"/>
          </a:p>
          <a:p>
            <a:pPr eaLnBrk="1" hangingPunct="1">
              <a:buFontTx/>
              <a:buNone/>
            </a:pPr>
            <a:r>
              <a:rPr lang="es-ES" b="1" u="sng" dirty="0"/>
              <a:t>a	  	  </a:t>
            </a:r>
            <a:r>
              <a:rPr lang="es-ES" b="1" u="sng" dirty="0" err="1"/>
              <a:t>very</a:t>
            </a:r>
            <a:r>
              <a:rPr lang="es-ES" b="1" u="sng" dirty="0"/>
              <a:t> 	</a:t>
            </a:r>
            <a:r>
              <a:rPr lang="es-ES" b="1" u="sng" dirty="0" err="1"/>
              <a:t>convenient</a:t>
            </a:r>
            <a:r>
              <a:rPr lang="es-ES" b="1" u="sng" dirty="0"/>
              <a:t>	</a:t>
            </a:r>
            <a:r>
              <a:rPr lang="es-ES" b="1" u="sng" dirty="0" err="1"/>
              <a:t>location</a:t>
            </a:r>
            <a:endParaRPr lang="es-ES" b="1" u="sng" dirty="0"/>
          </a:p>
          <a:p>
            <a:pPr eaLnBrk="1" hangingPunct="1">
              <a:buFontTx/>
              <a:buNone/>
            </a:pPr>
            <a:r>
              <a:rPr lang="es-ES" b="1" u="sng" dirty="0" err="1"/>
              <a:t>an</a:t>
            </a:r>
            <a:r>
              <a:rPr lang="es-ES" b="1" u="sng" dirty="0"/>
              <a:t>   </a:t>
            </a:r>
            <a:r>
              <a:rPr lang="es-ES" b="1" u="sng" dirty="0" err="1"/>
              <a:t>extremelly</a:t>
            </a:r>
            <a:r>
              <a:rPr lang="es-ES" b="1" u="sng" dirty="0"/>
              <a:t> 	</a:t>
            </a:r>
            <a:r>
              <a:rPr lang="es-ES" b="1" u="sng" dirty="0" err="1"/>
              <a:t>convenient</a:t>
            </a:r>
            <a:r>
              <a:rPr lang="es-ES" b="1" u="sng" dirty="0"/>
              <a:t> 	</a:t>
            </a:r>
            <a:r>
              <a:rPr lang="es-ES" b="1" u="sng" dirty="0" err="1"/>
              <a:t>locacion</a:t>
            </a:r>
            <a:endParaRPr lang="es-ES" b="1" u="sng" dirty="0"/>
          </a:p>
          <a:p>
            <a:pPr eaLnBrk="1" hangingPunct="1">
              <a:buFontTx/>
              <a:buNone/>
            </a:pPr>
            <a:r>
              <a:rPr lang="es-ES" b="1" u="sng" dirty="0"/>
              <a:t>a 	   	</a:t>
            </a:r>
            <a:r>
              <a:rPr lang="es-ES" b="1" u="sng" dirty="0">
                <a:solidFill>
                  <a:srgbClr val="FF0000"/>
                </a:solidFill>
                <a:effectLst>
                  <a:outerShdw blurRad="38100" dist="38100" dir="2700000" algn="tl">
                    <a:srgbClr val="000000">
                      <a:alpha val="43137"/>
                    </a:srgbClr>
                  </a:outerShdw>
                </a:effectLst>
              </a:rPr>
              <a:t>more 	</a:t>
            </a:r>
            <a:r>
              <a:rPr lang="es-ES" b="1" u="sng" dirty="0" err="1">
                <a:solidFill>
                  <a:srgbClr val="FF0000"/>
                </a:solidFill>
                <a:effectLst>
                  <a:outerShdw blurRad="38100" dist="38100" dir="2700000" algn="tl">
                    <a:srgbClr val="000000">
                      <a:alpha val="43137"/>
                    </a:srgbClr>
                  </a:outerShdw>
                </a:effectLst>
              </a:rPr>
              <a:t>convenient</a:t>
            </a:r>
            <a:r>
              <a:rPr lang="es-ES" b="1" u="sng" dirty="0">
                <a:solidFill>
                  <a:srgbClr val="FF0000"/>
                </a:solidFill>
                <a:effectLst>
                  <a:outerShdw blurRad="38100" dist="38100" dir="2700000" algn="tl">
                    <a:srgbClr val="000000">
                      <a:alpha val="43137"/>
                    </a:srgbClr>
                  </a:outerShdw>
                </a:effectLst>
              </a:rPr>
              <a:t> </a:t>
            </a:r>
            <a:r>
              <a:rPr lang="es-ES" b="1" u="sng" dirty="0"/>
              <a:t>	</a:t>
            </a:r>
            <a:r>
              <a:rPr lang="es-ES" b="1" u="sng" dirty="0" err="1"/>
              <a:t>location</a:t>
            </a:r>
            <a:r>
              <a:rPr lang="es-ES" b="1" u="sng" dirty="0"/>
              <a:t> </a:t>
            </a:r>
            <a:r>
              <a:rPr lang="es-ES" b="1" dirty="0"/>
              <a:t>					          (</a:t>
            </a:r>
            <a:r>
              <a:rPr lang="es-ES" sz="2800" b="1" dirty="0" err="1"/>
              <a:t>than</a:t>
            </a:r>
            <a:r>
              <a:rPr lang="es-ES" sz="2800" b="1" dirty="0"/>
              <a:t> </a:t>
            </a:r>
            <a:r>
              <a:rPr lang="es-ES" sz="2800" b="1" dirty="0" err="1"/>
              <a:t>the</a:t>
            </a:r>
            <a:r>
              <a:rPr lang="es-ES" sz="2800" b="1" dirty="0"/>
              <a:t> </a:t>
            </a:r>
            <a:r>
              <a:rPr lang="es-ES" sz="2800" b="1" dirty="0" err="1"/>
              <a:t>previous</a:t>
            </a:r>
            <a:r>
              <a:rPr lang="es-ES" sz="2800" b="1" dirty="0"/>
              <a:t> </a:t>
            </a:r>
            <a:r>
              <a:rPr lang="es-ES" sz="2800" b="1" dirty="0" err="1"/>
              <a:t>ones</a:t>
            </a:r>
            <a:r>
              <a:rPr lang="es-ES" sz="2800" b="1" dirty="0"/>
              <a:t>)</a:t>
            </a:r>
          </a:p>
          <a:p>
            <a:pPr eaLnBrk="1" hangingPunct="1">
              <a:buFontTx/>
              <a:buNone/>
            </a:pPr>
            <a:r>
              <a:rPr lang="es-ES" b="1" u="sng" dirty="0" err="1">
                <a:solidFill>
                  <a:srgbClr val="FF0000"/>
                </a:solidFill>
                <a:effectLst>
                  <a:outerShdw blurRad="38100" dist="38100" dir="2700000" algn="tl">
                    <a:srgbClr val="000000">
                      <a:alpha val="43137"/>
                    </a:srgbClr>
                  </a:outerShdw>
                </a:effectLst>
              </a:rPr>
              <a:t>the</a:t>
            </a:r>
            <a:r>
              <a:rPr lang="es-ES" b="1" u="sng" dirty="0">
                <a:solidFill>
                  <a:srgbClr val="FF0000"/>
                </a:solidFill>
                <a:effectLst>
                  <a:outerShdw blurRad="38100" dist="38100" dir="2700000" algn="tl">
                    <a:srgbClr val="000000">
                      <a:alpha val="43137"/>
                    </a:srgbClr>
                  </a:outerShdw>
                </a:effectLst>
              </a:rPr>
              <a:t> 	</a:t>
            </a:r>
            <a:r>
              <a:rPr lang="es-ES" b="1" u="sng" dirty="0" err="1">
                <a:solidFill>
                  <a:srgbClr val="FF0000"/>
                </a:solidFill>
                <a:effectLst>
                  <a:outerShdw blurRad="38100" dist="38100" dir="2700000" algn="tl">
                    <a:srgbClr val="000000">
                      <a:alpha val="43137"/>
                    </a:srgbClr>
                  </a:outerShdw>
                </a:effectLst>
              </a:rPr>
              <a:t>most</a:t>
            </a:r>
            <a:r>
              <a:rPr lang="es-ES" b="1" u="sng" dirty="0">
                <a:solidFill>
                  <a:srgbClr val="FF0000"/>
                </a:solidFill>
                <a:effectLst>
                  <a:outerShdw blurRad="38100" dist="38100" dir="2700000" algn="tl">
                    <a:srgbClr val="000000">
                      <a:alpha val="43137"/>
                    </a:srgbClr>
                  </a:outerShdw>
                </a:effectLst>
              </a:rPr>
              <a:t> 	</a:t>
            </a:r>
            <a:r>
              <a:rPr lang="es-ES" b="1" u="sng" dirty="0" err="1">
                <a:solidFill>
                  <a:srgbClr val="FF0000"/>
                </a:solidFill>
                <a:effectLst>
                  <a:outerShdw blurRad="38100" dist="38100" dir="2700000" algn="tl">
                    <a:srgbClr val="000000">
                      <a:alpha val="43137"/>
                    </a:srgbClr>
                  </a:outerShdw>
                </a:effectLst>
              </a:rPr>
              <a:t>convenient</a:t>
            </a:r>
            <a:r>
              <a:rPr lang="es-ES" b="1" u="sng" dirty="0">
                <a:solidFill>
                  <a:srgbClr val="FF0000"/>
                </a:solidFill>
                <a:effectLst>
                  <a:outerShdw blurRad="38100" dist="38100" dir="2700000" algn="tl">
                    <a:srgbClr val="000000">
                      <a:alpha val="43137"/>
                    </a:srgbClr>
                  </a:outerShdw>
                </a:effectLst>
              </a:rPr>
              <a:t> </a:t>
            </a:r>
            <a:r>
              <a:rPr lang="es-ES" b="1" u="sng" dirty="0"/>
              <a:t>	</a:t>
            </a:r>
            <a:r>
              <a:rPr lang="es-ES" b="1" u="sng" dirty="0" err="1"/>
              <a:t>location</a:t>
            </a:r>
            <a:r>
              <a:rPr lang="es-ES" b="1" u="sng" dirty="0"/>
              <a:t>  </a:t>
            </a:r>
            <a:r>
              <a:rPr lang="es-ES" b="1" dirty="0"/>
              <a:t>(</a:t>
            </a:r>
            <a:r>
              <a:rPr lang="es-ES" sz="2800" b="1" dirty="0"/>
              <a:t>of </a:t>
            </a:r>
            <a:r>
              <a:rPr lang="es-ES" sz="2800" b="1" dirty="0" err="1"/>
              <a:t>all</a:t>
            </a:r>
            <a:r>
              <a:rPr lang="es-ES" sz="2800" b="1" dirty="0"/>
              <a:t>)</a:t>
            </a:r>
          </a:p>
        </p:txBody>
      </p:sp>
    </p:spTree>
    <p:extLst>
      <p:ext uri="{BB962C8B-B14F-4D97-AF65-F5344CB8AC3E}">
        <p14:creationId xmlns:p14="http://schemas.microsoft.com/office/powerpoint/2010/main" val="937333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F6469-8292-F22C-8ACA-745485FB38B3}"/>
              </a:ext>
            </a:extLst>
          </p:cNvPr>
          <p:cNvSpPr>
            <a:spLocks noGrp="1"/>
          </p:cNvSpPr>
          <p:nvPr>
            <p:ph idx="1"/>
          </p:nvPr>
        </p:nvSpPr>
        <p:spPr>
          <a:xfrm>
            <a:off x="457201" y="405245"/>
            <a:ext cx="11047412" cy="5505977"/>
          </a:xfrm>
        </p:spPr>
        <p:txBody>
          <a:bodyPr>
            <a:noAutofit/>
          </a:bodyPr>
          <a:lstStyle/>
          <a:p>
            <a:r>
              <a:rPr lang="en-GB" sz="2400" dirty="0"/>
              <a:t>Gravity is the strongest of the four fundamental forces over cosmic distances. </a:t>
            </a:r>
          </a:p>
          <a:p>
            <a:r>
              <a:rPr lang="en-GB" sz="2400" dirty="0"/>
              <a:t>Quantum entanglement is less intuitive than classical mechanics.</a:t>
            </a:r>
          </a:p>
          <a:p>
            <a:r>
              <a:rPr lang="en-GB" sz="2400" dirty="0"/>
              <a:t>Steel is more resistant to tension than concrete.</a:t>
            </a:r>
          </a:p>
          <a:p>
            <a:r>
              <a:rPr lang="en-GB" sz="2400" dirty="0"/>
              <a:t>The Golden Gate Bridge is one of the longest suspension bridges in the world. </a:t>
            </a:r>
          </a:p>
          <a:p>
            <a:r>
              <a:rPr lang="en-GB" sz="2400" dirty="0"/>
              <a:t>The new turbine operates as efficiently as the previous model. </a:t>
            </a:r>
          </a:p>
          <a:p>
            <a:r>
              <a:rPr lang="en-GB" sz="2400" dirty="0"/>
              <a:t>Brushless DC motors are generally more durable than brushed DC motors due to fewer wearing parts. </a:t>
            </a:r>
          </a:p>
          <a:p>
            <a:r>
              <a:rPr lang="en-US" sz="2400" dirty="0"/>
              <a:t>A stiffer frame is less susceptible to vibration, making the robot's movements more precise and easier to control. </a:t>
            </a:r>
          </a:p>
          <a:p>
            <a:r>
              <a:rPr lang="en-GB" sz="2400" dirty="0"/>
              <a:t>The step response was less stable than expected after tuning the gain. </a:t>
            </a:r>
          </a:p>
          <a:p>
            <a:r>
              <a:rPr lang="en-GB" sz="2400" dirty="0"/>
              <a:t>A microcontroller often has the smallest footprint compared to a full microprocessor system.</a:t>
            </a:r>
          </a:p>
        </p:txBody>
      </p:sp>
    </p:spTree>
    <p:extLst>
      <p:ext uri="{BB962C8B-B14F-4D97-AF65-F5344CB8AC3E}">
        <p14:creationId xmlns:p14="http://schemas.microsoft.com/office/powerpoint/2010/main" val="2043595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BEB1E-D7C2-777A-7911-C3D4773B8BCF}"/>
              </a:ext>
            </a:extLst>
          </p:cNvPr>
          <p:cNvSpPr>
            <a:spLocks noGrp="1"/>
          </p:cNvSpPr>
          <p:nvPr>
            <p:ph idx="1"/>
          </p:nvPr>
        </p:nvSpPr>
        <p:spPr>
          <a:xfrm>
            <a:off x="945573" y="415636"/>
            <a:ext cx="10559039" cy="5495586"/>
          </a:xfrm>
        </p:spPr>
        <p:txBody>
          <a:bodyPr>
            <a:normAutofit/>
          </a:bodyPr>
          <a:lstStyle/>
          <a:p>
            <a:r>
              <a:rPr lang="en-GB" sz="2400" dirty="0"/>
              <a:t>A skylight provides more natural light than a standard vertical window. </a:t>
            </a:r>
          </a:p>
          <a:p>
            <a:r>
              <a:rPr lang="en-US" sz="2400" dirty="0"/>
              <a:t>Modern cross-laminated timber (CLT) is far more sustainable as a structural material than traditional steel and concrete, although it is slightly heavier for the same load capacity.</a:t>
            </a:r>
          </a:p>
          <a:p>
            <a:r>
              <a:rPr lang="en-GB" sz="2400" dirty="0"/>
              <a:t>Gothic cathedrals are designed to be as structurally sound as they are aesthetically pleasing. </a:t>
            </a:r>
          </a:p>
          <a:p>
            <a:r>
              <a:rPr lang="en-GB" sz="2400" dirty="0"/>
              <a:t>Frank Lloyd Wright's Fallingwater is considered one of the most beautiful examples of organic architecture.</a:t>
            </a:r>
          </a:p>
          <a:p>
            <a:r>
              <a:rPr lang="en-US" sz="2400" dirty="0"/>
              <a:t>Achieving Passive House standards results in better long-term energy performance and fewer heating degree-days than conventional high-efficiency construction.</a:t>
            </a:r>
            <a:endParaRPr lang="en-GB" sz="2400" dirty="0"/>
          </a:p>
        </p:txBody>
      </p:sp>
    </p:spTree>
    <p:extLst>
      <p:ext uri="{BB962C8B-B14F-4D97-AF65-F5344CB8AC3E}">
        <p14:creationId xmlns:p14="http://schemas.microsoft.com/office/powerpoint/2010/main" val="925282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72AAC1-21BD-4CF9-BA56-E4C211E762FF}"/>
              </a:ext>
            </a:extLst>
          </p:cNvPr>
          <p:cNvPicPr>
            <a:picLocks noChangeAspect="1"/>
          </p:cNvPicPr>
          <p:nvPr/>
        </p:nvPicPr>
        <p:blipFill>
          <a:blip r:embed="rId2"/>
          <a:stretch>
            <a:fillRect/>
          </a:stretch>
        </p:blipFill>
        <p:spPr>
          <a:xfrm>
            <a:off x="52138" y="110326"/>
            <a:ext cx="12139862" cy="596850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Entrada de lápiz 8">
                <a:extLst>
                  <a:ext uri="{FF2B5EF4-FFF2-40B4-BE49-F238E27FC236}">
                    <a16:creationId xmlns:a16="http://schemas.microsoft.com/office/drawing/2014/main" id="{4197D5E9-CADC-4612-B199-15ABAC04CBE1}"/>
                  </a:ext>
                </a:extLst>
              </p14:cNvPr>
              <p14:cNvContentPartPr/>
              <p14:nvPr/>
            </p14:nvContentPartPr>
            <p14:xfrm>
              <a:off x="4705920" y="2580840"/>
              <a:ext cx="321840" cy="18000"/>
            </p14:xfrm>
          </p:contentPart>
        </mc:Choice>
        <mc:Fallback xmlns="">
          <p:pic>
            <p:nvPicPr>
              <p:cNvPr id="9" name="Entrada de lápiz 8">
                <a:extLst>
                  <a:ext uri="{FF2B5EF4-FFF2-40B4-BE49-F238E27FC236}">
                    <a16:creationId xmlns:a16="http://schemas.microsoft.com/office/drawing/2014/main" id="{4197D5E9-CADC-4612-B199-15ABAC04CBE1}"/>
                  </a:ext>
                </a:extLst>
              </p:cNvPr>
              <p:cNvPicPr/>
              <p:nvPr/>
            </p:nvPicPr>
            <p:blipFill>
              <a:blip r:embed="rId6"/>
              <a:stretch>
                <a:fillRect/>
              </a:stretch>
            </p:blipFill>
            <p:spPr>
              <a:xfrm>
                <a:off x="4690080" y="2517480"/>
                <a:ext cx="353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trada de lápiz 9">
                <a:extLst>
                  <a:ext uri="{FF2B5EF4-FFF2-40B4-BE49-F238E27FC236}">
                    <a16:creationId xmlns:a16="http://schemas.microsoft.com/office/drawing/2014/main" id="{8437F71B-A88A-44A1-8C61-BBB2926D926E}"/>
                  </a:ext>
                </a:extLst>
              </p14:cNvPr>
              <p14:cNvContentPartPr/>
              <p14:nvPr/>
            </p14:nvContentPartPr>
            <p14:xfrm>
              <a:off x="6938280" y="3116520"/>
              <a:ext cx="438120" cy="27000"/>
            </p14:xfrm>
          </p:contentPart>
        </mc:Choice>
        <mc:Fallback xmlns="">
          <p:pic>
            <p:nvPicPr>
              <p:cNvPr id="10" name="Entrada de lápiz 9">
                <a:extLst>
                  <a:ext uri="{FF2B5EF4-FFF2-40B4-BE49-F238E27FC236}">
                    <a16:creationId xmlns:a16="http://schemas.microsoft.com/office/drawing/2014/main" id="{8437F71B-A88A-44A1-8C61-BBB2926D926E}"/>
                  </a:ext>
                </a:extLst>
              </p:cNvPr>
              <p:cNvPicPr/>
              <p:nvPr/>
            </p:nvPicPr>
            <p:blipFill>
              <a:blip r:embed="rId8"/>
              <a:stretch>
                <a:fillRect/>
              </a:stretch>
            </p:blipFill>
            <p:spPr>
              <a:xfrm>
                <a:off x="6922440" y="3053160"/>
                <a:ext cx="469440" cy="153720"/>
              </a:xfrm>
              <a:prstGeom prst="rect">
                <a:avLst/>
              </a:prstGeom>
            </p:spPr>
          </p:pic>
        </mc:Fallback>
      </mc:AlternateContent>
    </p:spTree>
    <p:extLst>
      <p:ext uri="{BB962C8B-B14F-4D97-AF65-F5344CB8AC3E}">
        <p14:creationId xmlns:p14="http://schemas.microsoft.com/office/powerpoint/2010/main" val="24415934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a:t>Oil can be…</a:t>
            </a:r>
          </a:p>
        </p:txBody>
      </p:sp>
      <p:pic>
        <p:nvPicPr>
          <p:cNvPr id="389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5003" y="2420939"/>
            <a:ext cx="11333408" cy="2447925"/>
          </a:xfrm>
          <a:noFill/>
        </p:spPr>
      </p:pic>
    </p:spTree>
    <p:extLst>
      <p:ext uri="{BB962C8B-B14F-4D97-AF65-F5344CB8AC3E}">
        <p14:creationId xmlns:p14="http://schemas.microsoft.com/office/powerpoint/2010/main" val="6338558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4638"/>
            <a:ext cx="8229600" cy="1498600"/>
          </a:xfrm>
        </p:spPr>
        <p:txBody>
          <a:bodyPr/>
          <a:lstStyle/>
          <a:p>
            <a:r>
              <a:rPr lang="es-ES"/>
              <a:t>Oil companies are making cleaner gasoline…</a:t>
            </a:r>
          </a:p>
        </p:txBody>
      </p:sp>
      <p:pic>
        <p:nvPicPr>
          <p:cNvPr id="399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314" y="1306482"/>
            <a:ext cx="9929612" cy="5094592"/>
          </a:xfrm>
          <a:noFill/>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58A79000-AAAF-4C1C-BC6F-B627812A3393}"/>
                  </a:ext>
                </a:extLst>
              </p14:cNvPr>
              <p14:cNvContentPartPr/>
              <p14:nvPr/>
            </p14:nvContentPartPr>
            <p14:xfrm>
              <a:off x="9197640" y="741240"/>
              <a:ext cx="420120" cy="360"/>
            </p14:xfrm>
          </p:contentPart>
        </mc:Choice>
        <mc:Fallback xmlns="">
          <p:pic>
            <p:nvPicPr>
              <p:cNvPr id="2" name="Entrada de lápiz 1">
                <a:extLst>
                  <a:ext uri="{FF2B5EF4-FFF2-40B4-BE49-F238E27FC236}">
                    <a16:creationId xmlns:a16="http://schemas.microsoft.com/office/drawing/2014/main" id="{58A79000-AAAF-4C1C-BC6F-B627812A3393}"/>
                  </a:ext>
                </a:extLst>
              </p:cNvPr>
              <p:cNvPicPr/>
              <p:nvPr/>
            </p:nvPicPr>
            <p:blipFill>
              <a:blip r:embed="rId6"/>
              <a:stretch>
                <a:fillRect/>
              </a:stretch>
            </p:blipFill>
            <p:spPr>
              <a:xfrm>
                <a:off x="9181800" y="677880"/>
                <a:ext cx="451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6238A9DA-F8FD-4366-8F08-59EC8F29E79F}"/>
                  </a:ext>
                </a:extLst>
              </p14:cNvPr>
              <p14:cNvContentPartPr/>
              <p14:nvPr/>
            </p14:nvContentPartPr>
            <p14:xfrm>
              <a:off x="9233280" y="839520"/>
              <a:ext cx="411120" cy="27000"/>
            </p14:xfrm>
          </p:contentPart>
        </mc:Choice>
        <mc:Fallback xmlns="">
          <p:pic>
            <p:nvPicPr>
              <p:cNvPr id="3" name="Entrada de lápiz 2">
                <a:extLst>
                  <a:ext uri="{FF2B5EF4-FFF2-40B4-BE49-F238E27FC236}">
                    <a16:creationId xmlns:a16="http://schemas.microsoft.com/office/drawing/2014/main" id="{6238A9DA-F8FD-4366-8F08-59EC8F29E79F}"/>
                  </a:ext>
                </a:extLst>
              </p:cNvPr>
              <p:cNvPicPr/>
              <p:nvPr/>
            </p:nvPicPr>
            <p:blipFill>
              <a:blip r:embed="rId8"/>
              <a:stretch>
                <a:fillRect/>
              </a:stretch>
            </p:blipFill>
            <p:spPr>
              <a:xfrm>
                <a:off x="9217440" y="776160"/>
                <a:ext cx="442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Entrada de lápiz 5">
                <a:extLst>
                  <a:ext uri="{FF2B5EF4-FFF2-40B4-BE49-F238E27FC236}">
                    <a16:creationId xmlns:a16="http://schemas.microsoft.com/office/drawing/2014/main" id="{78EF745E-1E7E-4058-A5A5-ACEDB8E7C77F}"/>
                  </a:ext>
                </a:extLst>
              </p14:cNvPr>
              <p14:cNvContentPartPr/>
              <p14:nvPr/>
            </p14:nvContentPartPr>
            <p14:xfrm>
              <a:off x="4732560" y="5572080"/>
              <a:ext cx="18360" cy="360"/>
            </p14:xfrm>
          </p:contentPart>
        </mc:Choice>
        <mc:Fallback xmlns="">
          <p:pic>
            <p:nvPicPr>
              <p:cNvPr id="6" name="Entrada de lápiz 5">
                <a:extLst>
                  <a:ext uri="{FF2B5EF4-FFF2-40B4-BE49-F238E27FC236}">
                    <a16:creationId xmlns:a16="http://schemas.microsoft.com/office/drawing/2014/main" id="{78EF745E-1E7E-4058-A5A5-ACEDB8E7C77F}"/>
                  </a:ext>
                </a:extLst>
              </p:cNvPr>
              <p:cNvPicPr/>
              <p:nvPr/>
            </p:nvPicPr>
            <p:blipFill>
              <a:blip r:embed="rId14"/>
              <a:stretch>
                <a:fillRect/>
              </a:stretch>
            </p:blipFill>
            <p:spPr>
              <a:xfrm>
                <a:off x="4716720" y="5508720"/>
                <a:ext cx="49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Entrada de lápiz 6">
                <a:extLst>
                  <a:ext uri="{FF2B5EF4-FFF2-40B4-BE49-F238E27FC236}">
                    <a16:creationId xmlns:a16="http://schemas.microsoft.com/office/drawing/2014/main" id="{6B5A269C-A82E-42FF-88CC-052030B31043}"/>
                  </a:ext>
                </a:extLst>
              </p14:cNvPr>
              <p14:cNvContentPartPr/>
              <p14:nvPr/>
            </p14:nvContentPartPr>
            <p14:xfrm>
              <a:off x="4732560" y="5572080"/>
              <a:ext cx="268560" cy="9360"/>
            </p14:xfrm>
          </p:contentPart>
        </mc:Choice>
        <mc:Fallback xmlns="">
          <p:pic>
            <p:nvPicPr>
              <p:cNvPr id="7" name="Entrada de lápiz 6">
                <a:extLst>
                  <a:ext uri="{FF2B5EF4-FFF2-40B4-BE49-F238E27FC236}">
                    <a16:creationId xmlns:a16="http://schemas.microsoft.com/office/drawing/2014/main" id="{6B5A269C-A82E-42FF-88CC-052030B31043}"/>
                  </a:ext>
                </a:extLst>
              </p:cNvPr>
              <p:cNvPicPr/>
              <p:nvPr/>
            </p:nvPicPr>
            <p:blipFill>
              <a:blip r:embed="rId16"/>
              <a:stretch>
                <a:fillRect/>
              </a:stretch>
            </p:blipFill>
            <p:spPr>
              <a:xfrm>
                <a:off x="4716720" y="5508720"/>
                <a:ext cx="299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Entrada de lápiz 7">
                <a:extLst>
                  <a:ext uri="{FF2B5EF4-FFF2-40B4-BE49-F238E27FC236}">
                    <a16:creationId xmlns:a16="http://schemas.microsoft.com/office/drawing/2014/main" id="{057C49DB-9297-4CB4-B1FC-20D2F88522EE}"/>
                  </a:ext>
                </a:extLst>
              </p14:cNvPr>
              <p14:cNvContentPartPr/>
              <p14:nvPr/>
            </p14:nvContentPartPr>
            <p14:xfrm>
              <a:off x="5241600" y="5581080"/>
              <a:ext cx="866520" cy="360"/>
            </p14:xfrm>
          </p:contentPart>
        </mc:Choice>
        <mc:Fallback xmlns="">
          <p:pic>
            <p:nvPicPr>
              <p:cNvPr id="8" name="Entrada de lápiz 7">
                <a:extLst>
                  <a:ext uri="{FF2B5EF4-FFF2-40B4-BE49-F238E27FC236}">
                    <a16:creationId xmlns:a16="http://schemas.microsoft.com/office/drawing/2014/main" id="{057C49DB-9297-4CB4-B1FC-20D2F88522EE}"/>
                  </a:ext>
                </a:extLst>
              </p:cNvPr>
              <p:cNvPicPr/>
              <p:nvPr/>
            </p:nvPicPr>
            <p:blipFill>
              <a:blip r:embed="rId18"/>
              <a:stretch>
                <a:fillRect/>
              </a:stretch>
            </p:blipFill>
            <p:spPr>
              <a:xfrm>
                <a:off x="5225760" y="5517720"/>
                <a:ext cx="897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Entrada de lápiz 8">
                <a:extLst>
                  <a:ext uri="{FF2B5EF4-FFF2-40B4-BE49-F238E27FC236}">
                    <a16:creationId xmlns:a16="http://schemas.microsoft.com/office/drawing/2014/main" id="{87141292-39A2-4BA1-8AC1-6A5D269D78CB}"/>
                  </a:ext>
                </a:extLst>
              </p14:cNvPr>
              <p14:cNvContentPartPr/>
              <p14:nvPr/>
            </p14:nvContentPartPr>
            <p14:xfrm>
              <a:off x="6286320" y="5563080"/>
              <a:ext cx="259560" cy="360"/>
            </p14:xfrm>
          </p:contentPart>
        </mc:Choice>
        <mc:Fallback xmlns="">
          <p:pic>
            <p:nvPicPr>
              <p:cNvPr id="9" name="Entrada de lápiz 8">
                <a:extLst>
                  <a:ext uri="{FF2B5EF4-FFF2-40B4-BE49-F238E27FC236}">
                    <a16:creationId xmlns:a16="http://schemas.microsoft.com/office/drawing/2014/main" id="{87141292-39A2-4BA1-8AC1-6A5D269D78CB}"/>
                  </a:ext>
                </a:extLst>
              </p:cNvPr>
              <p:cNvPicPr/>
              <p:nvPr/>
            </p:nvPicPr>
            <p:blipFill>
              <a:blip r:embed="rId20"/>
              <a:stretch>
                <a:fillRect/>
              </a:stretch>
            </p:blipFill>
            <p:spPr>
              <a:xfrm>
                <a:off x="6270480" y="5499720"/>
                <a:ext cx="290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Entrada de lápiz 9">
                <a:extLst>
                  <a:ext uri="{FF2B5EF4-FFF2-40B4-BE49-F238E27FC236}">
                    <a16:creationId xmlns:a16="http://schemas.microsoft.com/office/drawing/2014/main" id="{8FD7660A-E00C-45AE-9423-CEF2B221A39E}"/>
                  </a:ext>
                </a:extLst>
              </p14:cNvPr>
              <p14:cNvContentPartPr/>
              <p14:nvPr/>
            </p14:nvContentPartPr>
            <p14:xfrm>
              <a:off x="6733080" y="5554440"/>
              <a:ext cx="1277280" cy="27000"/>
            </p14:xfrm>
          </p:contentPart>
        </mc:Choice>
        <mc:Fallback xmlns="">
          <p:pic>
            <p:nvPicPr>
              <p:cNvPr id="10" name="Entrada de lápiz 9">
                <a:extLst>
                  <a:ext uri="{FF2B5EF4-FFF2-40B4-BE49-F238E27FC236}">
                    <a16:creationId xmlns:a16="http://schemas.microsoft.com/office/drawing/2014/main" id="{8FD7660A-E00C-45AE-9423-CEF2B221A39E}"/>
                  </a:ext>
                </a:extLst>
              </p:cNvPr>
              <p:cNvPicPr/>
              <p:nvPr/>
            </p:nvPicPr>
            <p:blipFill>
              <a:blip r:embed="rId22"/>
              <a:stretch>
                <a:fillRect/>
              </a:stretch>
            </p:blipFill>
            <p:spPr>
              <a:xfrm>
                <a:off x="6717240" y="5491080"/>
                <a:ext cx="1308600" cy="153720"/>
              </a:xfrm>
              <a:prstGeom prst="rect">
                <a:avLst/>
              </a:prstGeom>
            </p:spPr>
          </p:pic>
        </mc:Fallback>
      </mc:AlternateContent>
    </p:spTree>
    <p:extLst>
      <p:ext uri="{BB962C8B-B14F-4D97-AF65-F5344CB8AC3E}">
        <p14:creationId xmlns:p14="http://schemas.microsoft.com/office/powerpoint/2010/main" val="5946922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dirty="0" err="1">
                <a:effectLst>
                  <a:outerShdw blurRad="38100" dist="38100" dir="2700000" algn="tl">
                    <a:srgbClr val="000000">
                      <a:alpha val="43137"/>
                    </a:srgbClr>
                  </a:outerShdw>
                </a:effectLst>
              </a:rPr>
              <a:t>Lufkin´s</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Oilfield</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Service</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Group</a:t>
            </a:r>
            <a:endParaRPr lang="es-ES" dirty="0">
              <a:effectLst>
                <a:outerShdw blurRad="38100" dist="38100" dir="2700000" algn="tl">
                  <a:srgbClr val="000000">
                    <a:alpha val="43137"/>
                  </a:srgbClr>
                </a:outerShdw>
              </a:effectLst>
            </a:endParaRPr>
          </a:p>
        </p:txBody>
      </p:sp>
      <p:sp>
        <p:nvSpPr>
          <p:cNvPr id="40963" name="Rectangle 3"/>
          <p:cNvSpPr>
            <a:spLocks noGrp="1" noChangeArrowheads="1"/>
          </p:cNvSpPr>
          <p:nvPr>
            <p:ph idx="1"/>
          </p:nvPr>
        </p:nvSpPr>
        <p:spPr>
          <a:xfrm>
            <a:off x="838200" y="1600200"/>
            <a:ext cx="9578975" cy="4997450"/>
          </a:xfrm>
        </p:spPr>
        <p:txBody>
          <a:bodyPr>
            <a:normAutofit fontScale="92500" lnSpcReduction="10000"/>
          </a:bodyPr>
          <a:lstStyle/>
          <a:p>
            <a:pPr>
              <a:buFontTx/>
              <a:buNone/>
            </a:pPr>
            <a:r>
              <a:rPr lang="es-ES" sz="3600" dirty="0" err="1"/>
              <a:t>Lufkin's</a:t>
            </a:r>
            <a:r>
              <a:rPr lang="es-ES" sz="3600" dirty="0"/>
              <a:t> </a:t>
            </a:r>
            <a:r>
              <a:rPr lang="es-ES" sz="3600" dirty="0" err="1"/>
              <a:t>Oilfield</a:t>
            </a:r>
            <a:r>
              <a:rPr lang="es-ES" sz="3600" dirty="0"/>
              <a:t> </a:t>
            </a:r>
            <a:r>
              <a:rPr lang="es-ES" sz="3600" dirty="0" err="1"/>
              <a:t>Service</a:t>
            </a:r>
            <a:r>
              <a:rPr lang="es-ES" sz="3600" dirty="0"/>
              <a:t> </a:t>
            </a:r>
            <a:r>
              <a:rPr lang="es-ES" sz="3600" dirty="0" err="1"/>
              <a:t>Group</a:t>
            </a:r>
            <a:r>
              <a:rPr lang="es-ES" sz="3600" dirty="0"/>
              <a:t> </a:t>
            </a:r>
            <a:r>
              <a:rPr lang="es-ES" sz="3600" dirty="0" err="1"/>
              <a:t>refurbishes</a:t>
            </a:r>
            <a:endParaRPr lang="es-ES" sz="3600" dirty="0"/>
          </a:p>
          <a:p>
            <a:pPr>
              <a:buFontTx/>
              <a:buNone/>
            </a:pPr>
            <a:r>
              <a:rPr lang="es-ES" sz="3600" dirty="0"/>
              <a:t>and </a:t>
            </a:r>
            <a:r>
              <a:rPr lang="es-ES" sz="3600" dirty="0" err="1"/>
              <a:t>sells</a:t>
            </a:r>
            <a:r>
              <a:rPr lang="es-ES" sz="3600" dirty="0"/>
              <a:t> </a:t>
            </a:r>
            <a:r>
              <a:rPr lang="es-ES" sz="3600" dirty="0" err="1"/>
              <a:t>used</a:t>
            </a:r>
            <a:r>
              <a:rPr lang="es-ES" sz="3600" dirty="0"/>
              <a:t> </a:t>
            </a:r>
            <a:r>
              <a:rPr lang="es-ES" sz="3600" dirty="0" err="1">
                <a:highlight>
                  <a:srgbClr val="EAEAEA"/>
                </a:highlight>
              </a:rPr>
              <a:t>pumping</a:t>
            </a:r>
            <a:r>
              <a:rPr lang="es-ES" sz="3600" dirty="0">
                <a:highlight>
                  <a:srgbClr val="EAEAEA"/>
                </a:highlight>
              </a:rPr>
              <a:t> </a:t>
            </a:r>
            <a:r>
              <a:rPr lang="es-ES" sz="3600" dirty="0" err="1">
                <a:highlight>
                  <a:srgbClr val="EAEAEA"/>
                </a:highlight>
              </a:rPr>
              <a:t>units</a:t>
            </a:r>
            <a:r>
              <a:rPr lang="es-ES" sz="3600" dirty="0"/>
              <a:t>, and </a:t>
            </a:r>
            <a:r>
              <a:rPr lang="es-ES" sz="3600" dirty="0" err="1"/>
              <a:t>provides</a:t>
            </a:r>
            <a:endParaRPr lang="es-ES" sz="3600" dirty="0"/>
          </a:p>
          <a:p>
            <a:pPr>
              <a:buFontTx/>
              <a:buNone/>
            </a:pPr>
            <a:r>
              <a:rPr lang="es-ES" sz="3600" dirty="0" err="1">
                <a:highlight>
                  <a:srgbClr val="EAEAEA"/>
                </a:highlight>
              </a:rPr>
              <a:t>installation</a:t>
            </a:r>
            <a:r>
              <a:rPr lang="es-ES" sz="3600" dirty="0"/>
              <a:t>, </a:t>
            </a:r>
            <a:r>
              <a:rPr lang="es-ES" sz="3600" dirty="0" err="1"/>
              <a:t>field</a:t>
            </a:r>
            <a:r>
              <a:rPr lang="es-ES" sz="3600" dirty="0"/>
              <a:t> </a:t>
            </a:r>
            <a:r>
              <a:rPr lang="es-ES" sz="3600" dirty="0" err="1">
                <a:highlight>
                  <a:srgbClr val="EAEAEA"/>
                </a:highlight>
              </a:rPr>
              <a:t>services</a:t>
            </a:r>
            <a:r>
              <a:rPr lang="es-ES" sz="3600" dirty="0"/>
              <a:t>, machine shop</a:t>
            </a:r>
          </a:p>
          <a:p>
            <a:pPr>
              <a:buFontTx/>
              <a:buNone/>
            </a:pPr>
            <a:r>
              <a:rPr lang="es-ES" sz="3600" dirty="0" err="1">
                <a:highlight>
                  <a:srgbClr val="EAEAEA"/>
                </a:highlight>
              </a:rPr>
              <a:t>repair</a:t>
            </a:r>
            <a:r>
              <a:rPr lang="es-ES" sz="3600" dirty="0">
                <a:highlight>
                  <a:srgbClr val="EAEAEA"/>
                </a:highlight>
              </a:rPr>
              <a:t>,</a:t>
            </a:r>
            <a:r>
              <a:rPr lang="es-ES" sz="3600" dirty="0"/>
              <a:t> and new OEM </a:t>
            </a:r>
            <a:r>
              <a:rPr lang="es-ES" sz="3600" dirty="0" err="1">
                <a:highlight>
                  <a:srgbClr val="EAEAEA"/>
                </a:highlight>
              </a:rPr>
              <a:t>parts</a:t>
            </a:r>
            <a:r>
              <a:rPr lang="es-ES" sz="3600" dirty="0"/>
              <a:t>. </a:t>
            </a:r>
            <a:r>
              <a:rPr lang="es-ES" sz="3600" dirty="0" err="1"/>
              <a:t>We</a:t>
            </a:r>
            <a:r>
              <a:rPr lang="es-ES" sz="3600" dirty="0"/>
              <a:t> </a:t>
            </a:r>
            <a:r>
              <a:rPr lang="es-ES" sz="3600" dirty="0" err="1"/>
              <a:t>guarantee</a:t>
            </a:r>
            <a:endParaRPr lang="es-ES" sz="3600" dirty="0"/>
          </a:p>
          <a:p>
            <a:pPr>
              <a:buFontTx/>
              <a:buNone/>
            </a:pPr>
            <a:r>
              <a:rPr lang="es-ES" sz="3600" dirty="0" err="1"/>
              <a:t>you</a:t>
            </a:r>
            <a:r>
              <a:rPr lang="es-ES" sz="3600" dirty="0"/>
              <a:t> </a:t>
            </a:r>
            <a:r>
              <a:rPr lang="es-ES" sz="3600" dirty="0" err="1"/>
              <a:t>the</a:t>
            </a:r>
            <a:r>
              <a:rPr lang="es-ES" sz="3600" dirty="0"/>
              <a:t> </a:t>
            </a:r>
            <a:r>
              <a:rPr lang="es-ES" sz="3600" dirty="0" err="1"/>
              <a:t>best</a:t>
            </a:r>
            <a:r>
              <a:rPr lang="es-ES" sz="3600" dirty="0"/>
              <a:t> </a:t>
            </a:r>
            <a:r>
              <a:rPr lang="es-ES" sz="3600" dirty="0" err="1"/>
              <a:t>quality</a:t>
            </a:r>
            <a:r>
              <a:rPr lang="es-ES" sz="3600" dirty="0"/>
              <a:t> </a:t>
            </a:r>
            <a:r>
              <a:rPr lang="es-ES" sz="3600" dirty="0" err="1">
                <a:highlight>
                  <a:srgbClr val="EAEAEA"/>
                </a:highlight>
              </a:rPr>
              <a:t>parts</a:t>
            </a:r>
            <a:r>
              <a:rPr lang="es-ES" sz="3600" dirty="0"/>
              <a:t>, </a:t>
            </a:r>
            <a:r>
              <a:rPr lang="es-ES" sz="3600" dirty="0" err="1"/>
              <a:t>the</a:t>
            </a:r>
            <a:r>
              <a:rPr lang="es-ES" sz="3600" dirty="0"/>
              <a:t> </a:t>
            </a:r>
            <a:r>
              <a:rPr lang="es-ES" sz="3600" dirty="0" err="1"/>
              <a:t>most</a:t>
            </a:r>
            <a:endParaRPr lang="es-ES" sz="3600" dirty="0"/>
          </a:p>
          <a:p>
            <a:pPr>
              <a:buFontTx/>
              <a:buNone/>
            </a:pPr>
            <a:r>
              <a:rPr lang="es-ES" sz="3600" dirty="0" err="1"/>
              <a:t>comprehensive</a:t>
            </a:r>
            <a:r>
              <a:rPr lang="es-ES" sz="3600" dirty="0"/>
              <a:t> </a:t>
            </a:r>
            <a:r>
              <a:rPr lang="es-ES" sz="3600" dirty="0" err="1">
                <a:highlight>
                  <a:srgbClr val="EAEAEA"/>
                </a:highlight>
              </a:rPr>
              <a:t>service</a:t>
            </a:r>
            <a:r>
              <a:rPr lang="es-ES" sz="3600" dirty="0"/>
              <a:t>, </a:t>
            </a:r>
            <a:r>
              <a:rPr lang="es-ES" sz="3600" dirty="0" err="1"/>
              <a:t>the</a:t>
            </a:r>
            <a:r>
              <a:rPr lang="es-ES" sz="3600" dirty="0"/>
              <a:t> </a:t>
            </a:r>
            <a:r>
              <a:rPr lang="es-ES" sz="3600" dirty="0" err="1"/>
              <a:t>fastest</a:t>
            </a:r>
            <a:r>
              <a:rPr lang="es-ES" sz="3600" dirty="0"/>
              <a:t> </a:t>
            </a:r>
          </a:p>
          <a:p>
            <a:pPr>
              <a:buFontTx/>
              <a:buNone/>
            </a:pPr>
            <a:r>
              <a:rPr lang="es-ES" sz="3600" dirty="0" err="1">
                <a:highlight>
                  <a:srgbClr val="EAEAEA"/>
                </a:highlight>
              </a:rPr>
              <a:t>turnaround</a:t>
            </a:r>
            <a:r>
              <a:rPr lang="es-ES" sz="3600" dirty="0">
                <a:highlight>
                  <a:srgbClr val="EAEAEA"/>
                </a:highlight>
              </a:rPr>
              <a:t> </a:t>
            </a:r>
            <a:r>
              <a:rPr lang="es-ES" sz="3600" dirty="0" err="1"/>
              <a:t>available</a:t>
            </a:r>
            <a:r>
              <a:rPr lang="es-ES" sz="3600" dirty="0"/>
              <a:t>, and </a:t>
            </a:r>
            <a:r>
              <a:rPr lang="es-ES" sz="3600" dirty="0" err="1"/>
              <a:t>competitive</a:t>
            </a:r>
            <a:endParaRPr lang="es-ES" sz="3600" dirty="0"/>
          </a:p>
          <a:p>
            <a:pPr>
              <a:buFontTx/>
              <a:buNone/>
            </a:pPr>
            <a:r>
              <a:rPr lang="es-ES" sz="3600" dirty="0" err="1">
                <a:highlight>
                  <a:srgbClr val="EAEAEA"/>
                </a:highlight>
              </a:rPr>
              <a:t>pricing</a:t>
            </a:r>
            <a:r>
              <a:rPr lang="es-ES" sz="3600" dirty="0">
                <a:highlight>
                  <a:srgbClr val="EAEAEA"/>
                </a:highlight>
              </a:rPr>
              <a:t>.</a:t>
            </a: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D5E243C8-1939-43A6-A806-EC6A89FA5E9A}"/>
                  </a:ext>
                </a:extLst>
              </p14:cNvPr>
              <p14:cNvContentPartPr/>
              <p14:nvPr/>
            </p14:nvContentPartPr>
            <p14:xfrm>
              <a:off x="1794960" y="4277160"/>
              <a:ext cx="1420200" cy="54000"/>
            </p14:xfrm>
          </p:contentPart>
        </mc:Choice>
        <mc:Fallback xmlns="">
          <p:pic>
            <p:nvPicPr>
              <p:cNvPr id="2" name="Entrada de lápiz 1">
                <a:extLst>
                  <a:ext uri="{FF2B5EF4-FFF2-40B4-BE49-F238E27FC236}">
                    <a16:creationId xmlns:a16="http://schemas.microsoft.com/office/drawing/2014/main" id="{D5E243C8-1939-43A6-A806-EC6A89FA5E9A}"/>
                  </a:ext>
                </a:extLst>
              </p:cNvPr>
              <p:cNvPicPr/>
              <p:nvPr/>
            </p:nvPicPr>
            <p:blipFill>
              <a:blip r:embed="rId6"/>
              <a:stretch>
                <a:fillRect/>
              </a:stretch>
            </p:blipFill>
            <p:spPr>
              <a:xfrm>
                <a:off x="1779120" y="4213800"/>
                <a:ext cx="1451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D446687C-165A-4394-A0BC-FD929ACD48EC}"/>
                  </a:ext>
                </a:extLst>
              </p14:cNvPr>
              <p14:cNvContentPartPr/>
              <p14:nvPr/>
            </p14:nvContentPartPr>
            <p14:xfrm>
              <a:off x="1785960" y="4339800"/>
              <a:ext cx="1429200" cy="80640"/>
            </p14:xfrm>
          </p:contentPart>
        </mc:Choice>
        <mc:Fallback xmlns="">
          <p:pic>
            <p:nvPicPr>
              <p:cNvPr id="3" name="Entrada de lápiz 2">
                <a:extLst>
                  <a:ext uri="{FF2B5EF4-FFF2-40B4-BE49-F238E27FC236}">
                    <a16:creationId xmlns:a16="http://schemas.microsoft.com/office/drawing/2014/main" id="{D446687C-165A-4394-A0BC-FD929ACD48EC}"/>
                  </a:ext>
                </a:extLst>
              </p:cNvPr>
              <p:cNvPicPr/>
              <p:nvPr/>
            </p:nvPicPr>
            <p:blipFill>
              <a:blip r:embed="rId8"/>
              <a:stretch>
                <a:fillRect/>
              </a:stretch>
            </p:blipFill>
            <p:spPr>
              <a:xfrm>
                <a:off x="1770120" y="4276440"/>
                <a:ext cx="1460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Entrada de lápiz 4">
                <a:extLst>
                  <a:ext uri="{FF2B5EF4-FFF2-40B4-BE49-F238E27FC236}">
                    <a16:creationId xmlns:a16="http://schemas.microsoft.com/office/drawing/2014/main" id="{1132D046-EADF-4E04-AD40-0A3240F4AFBF}"/>
                  </a:ext>
                </a:extLst>
              </p14:cNvPr>
              <p14:cNvContentPartPr/>
              <p14:nvPr/>
            </p14:nvContentPartPr>
            <p14:xfrm>
              <a:off x="1866240" y="4456080"/>
              <a:ext cx="3786480" cy="45000"/>
            </p14:xfrm>
          </p:contentPart>
        </mc:Choice>
        <mc:Fallback xmlns="">
          <p:pic>
            <p:nvPicPr>
              <p:cNvPr id="5" name="Entrada de lápiz 4">
                <a:extLst>
                  <a:ext uri="{FF2B5EF4-FFF2-40B4-BE49-F238E27FC236}">
                    <a16:creationId xmlns:a16="http://schemas.microsoft.com/office/drawing/2014/main" id="{1132D046-EADF-4E04-AD40-0A3240F4AFBF}"/>
                  </a:ext>
                </a:extLst>
              </p:cNvPr>
              <p:cNvPicPr/>
              <p:nvPr/>
            </p:nvPicPr>
            <p:blipFill>
              <a:blip r:embed="rId10"/>
              <a:stretch>
                <a:fillRect/>
              </a:stretch>
            </p:blipFill>
            <p:spPr>
              <a:xfrm>
                <a:off x="1850400" y="4392720"/>
                <a:ext cx="381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trada de lápiz 5">
                <a:extLst>
                  <a:ext uri="{FF2B5EF4-FFF2-40B4-BE49-F238E27FC236}">
                    <a16:creationId xmlns:a16="http://schemas.microsoft.com/office/drawing/2014/main" id="{D0F1943D-FF37-4324-A872-17D26A049F8F}"/>
                  </a:ext>
                </a:extLst>
              </p14:cNvPr>
              <p14:cNvContentPartPr/>
              <p14:nvPr/>
            </p14:nvContentPartPr>
            <p14:xfrm>
              <a:off x="5911560" y="4330800"/>
              <a:ext cx="1446840" cy="45000"/>
            </p14:xfrm>
          </p:contentPart>
        </mc:Choice>
        <mc:Fallback xmlns="">
          <p:pic>
            <p:nvPicPr>
              <p:cNvPr id="6" name="Entrada de lápiz 5">
                <a:extLst>
                  <a:ext uri="{FF2B5EF4-FFF2-40B4-BE49-F238E27FC236}">
                    <a16:creationId xmlns:a16="http://schemas.microsoft.com/office/drawing/2014/main" id="{D0F1943D-FF37-4324-A872-17D26A049F8F}"/>
                  </a:ext>
                </a:extLst>
              </p:cNvPr>
              <p:cNvPicPr/>
              <p:nvPr/>
            </p:nvPicPr>
            <p:blipFill>
              <a:blip r:embed="rId12"/>
              <a:stretch>
                <a:fillRect/>
              </a:stretch>
            </p:blipFill>
            <p:spPr>
              <a:xfrm>
                <a:off x="5895720" y="4267440"/>
                <a:ext cx="1478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Entrada de lápiz 6">
                <a:extLst>
                  <a:ext uri="{FF2B5EF4-FFF2-40B4-BE49-F238E27FC236}">
                    <a16:creationId xmlns:a16="http://schemas.microsoft.com/office/drawing/2014/main" id="{A53E55A4-2C2A-4FE0-BAD6-7FBE07AF7C36}"/>
                  </a:ext>
                </a:extLst>
              </p14:cNvPr>
              <p14:cNvContentPartPr/>
              <p14:nvPr/>
            </p14:nvContentPartPr>
            <p14:xfrm>
              <a:off x="5956200" y="4411440"/>
              <a:ext cx="1527120" cy="71640"/>
            </p14:xfrm>
          </p:contentPart>
        </mc:Choice>
        <mc:Fallback xmlns="">
          <p:pic>
            <p:nvPicPr>
              <p:cNvPr id="7" name="Entrada de lápiz 6">
                <a:extLst>
                  <a:ext uri="{FF2B5EF4-FFF2-40B4-BE49-F238E27FC236}">
                    <a16:creationId xmlns:a16="http://schemas.microsoft.com/office/drawing/2014/main" id="{A53E55A4-2C2A-4FE0-BAD6-7FBE07AF7C36}"/>
                  </a:ext>
                </a:extLst>
              </p:cNvPr>
              <p:cNvPicPr/>
              <p:nvPr/>
            </p:nvPicPr>
            <p:blipFill>
              <a:blip r:embed="rId14"/>
              <a:stretch>
                <a:fillRect/>
              </a:stretch>
            </p:blipFill>
            <p:spPr>
              <a:xfrm>
                <a:off x="5940360" y="4348080"/>
                <a:ext cx="1558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Entrada de lápiz 7">
                <a:extLst>
                  <a:ext uri="{FF2B5EF4-FFF2-40B4-BE49-F238E27FC236}">
                    <a16:creationId xmlns:a16="http://schemas.microsoft.com/office/drawing/2014/main" id="{16DE3011-4324-433B-84D3-AC7FE7A0FC09}"/>
                  </a:ext>
                </a:extLst>
              </p14:cNvPr>
              <p14:cNvContentPartPr/>
              <p14:nvPr/>
            </p14:nvContentPartPr>
            <p14:xfrm>
              <a:off x="740588" y="4991760"/>
              <a:ext cx="4072320" cy="54000"/>
            </p14:xfrm>
          </p:contentPart>
        </mc:Choice>
        <mc:Fallback xmlns="">
          <p:pic>
            <p:nvPicPr>
              <p:cNvPr id="8" name="Entrada de lápiz 7">
                <a:extLst>
                  <a:ext uri="{FF2B5EF4-FFF2-40B4-BE49-F238E27FC236}">
                    <a16:creationId xmlns:a16="http://schemas.microsoft.com/office/drawing/2014/main" id="{16DE3011-4324-433B-84D3-AC7FE7A0FC09}"/>
                  </a:ext>
                </a:extLst>
              </p:cNvPr>
              <p:cNvPicPr/>
              <p:nvPr/>
            </p:nvPicPr>
            <p:blipFill>
              <a:blip r:embed="rId16"/>
              <a:stretch>
                <a:fillRect/>
              </a:stretch>
            </p:blipFill>
            <p:spPr>
              <a:xfrm>
                <a:off x="724748" y="4928400"/>
                <a:ext cx="4103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Entrada de lápiz 8">
                <a:extLst>
                  <a:ext uri="{FF2B5EF4-FFF2-40B4-BE49-F238E27FC236}">
                    <a16:creationId xmlns:a16="http://schemas.microsoft.com/office/drawing/2014/main" id="{0CA5AFD5-A149-4781-8048-BD0E1897F549}"/>
                  </a:ext>
                </a:extLst>
              </p14:cNvPr>
              <p14:cNvContentPartPr/>
              <p14:nvPr/>
            </p14:nvContentPartPr>
            <p14:xfrm>
              <a:off x="5429160" y="4866840"/>
              <a:ext cx="1670400" cy="116280"/>
            </p14:xfrm>
          </p:contentPart>
        </mc:Choice>
        <mc:Fallback xmlns="">
          <p:pic>
            <p:nvPicPr>
              <p:cNvPr id="9" name="Entrada de lápiz 8">
                <a:extLst>
                  <a:ext uri="{FF2B5EF4-FFF2-40B4-BE49-F238E27FC236}">
                    <a16:creationId xmlns:a16="http://schemas.microsoft.com/office/drawing/2014/main" id="{0CA5AFD5-A149-4781-8048-BD0E1897F549}"/>
                  </a:ext>
                </a:extLst>
              </p:cNvPr>
              <p:cNvPicPr/>
              <p:nvPr/>
            </p:nvPicPr>
            <p:blipFill>
              <a:blip r:embed="rId18"/>
              <a:stretch>
                <a:fillRect/>
              </a:stretch>
            </p:blipFill>
            <p:spPr>
              <a:xfrm>
                <a:off x="5413320" y="4803480"/>
                <a:ext cx="1701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Entrada de lápiz 9">
                <a:extLst>
                  <a:ext uri="{FF2B5EF4-FFF2-40B4-BE49-F238E27FC236}">
                    <a16:creationId xmlns:a16="http://schemas.microsoft.com/office/drawing/2014/main" id="{6D942711-4D90-4344-9177-97BFAE60A2BB}"/>
                  </a:ext>
                </a:extLst>
              </p14:cNvPr>
              <p14:cNvContentPartPr/>
              <p14:nvPr/>
            </p14:nvContentPartPr>
            <p14:xfrm>
              <a:off x="5482800" y="4973760"/>
              <a:ext cx="1777320" cy="18360"/>
            </p14:xfrm>
          </p:contentPart>
        </mc:Choice>
        <mc:Fallback xmlns="">
          <p:pic>
            <p:nvPicPr>
              <p:cNvPr id="10" name="Entrada de lápiz 9">
                <a:extLst>
                  <a:ext uri="{FF2B5EF4-FFF2-40B4-BE49-F238E27FC236}">
                    <a16:creationId xmlns:a16="http://schemas.microsoft.com/office/drawing/2014/main" id="{6D942711-4D90-4344-9177-97BFAE60A2BB}"/>
                  </a:ext>
                </a:extLst>
              </p:cNvPr>
              <p:cNvPicPr/>
              <p:nvPr/>
            </p:nvPicPr>
            <p:blipFill>
              <a:blip r:embed="rId20"/>
              <a:stretch>
                <a:fillRect/>
              </a:stretch>
            </p:blipFill>
            <p:spPr>
              <a:xfrm>
                <a:off x="5466960" y="4910400"/>
                <a:ext cx="180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Entrada de lápiz 10">
                <a:extLst>
                  <a:ext uri="{FF2B5EF4-FFF2-40B4-BE49-F238E27FC236}">
                    <a16:creationId xmlns:a16="http://schemas.microsoft.com/office/drawing/2014/main" id="{B0782F3E-43AF-4985-BE47-E770C81C6427}"/>
                  </a:ext>
                </a:extLst>
              </p14:cNvPr>
              <p14:cNvContentPartPr/>
              <p14:nvPr/>
            </p14:nvContentPartPr>
            <p14:xfrm>
              <a:off x="5563080" y="5000760"/>
              <a:ext cx="1634760" cy="18000"/>
            </p14:xfrm>
          </p:contentPart>
        </mc:Choice>
        <mc:Fallback xmlns="">
          <p:pic>
            <p:nvPicPr>
              <p:cNvPr id="11" name="Entrada de lápiz 10">
                <a:extLst>
                  <a:ext uri="{FF2B5EF4-FFF2-40B4-BE49-F238E27FC236}">
                    <a16:creationId xmlns:a16="http://schemas.microsoft.com/office/drawing/2014/main" id="{B0782F3E-43AF-4985-BE47-E770C81C6427}"/>
                  </a:ext>
                </a:extLst>
              </p:cNvPr>
              <p:cNvPicPr/>
              <p:nvPr/>
            </p:nvPicPr>
            <p:blipFill>
              <a:blip r:embed="rId22"/>
              <a:stretch>
                <a:fillRect/>
              </a:stretch>
            </p:blipFill>
            <p:spPr>
              <a:xfrm>
                <a:off x="5547240" y="4937400"/>
                <a:ext cx="166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Entrada de lápiz 11">
                <a:extLst>
                  <a:ext uri="{FF2B5EF4-FFF2-40B4-BE49-F238E27FC236}">
                    <a16:creationId xmlns:a16="http://schemas.microsoft.com/office/drawing/2014/main" id="{8D836171-20F0-414B-A144-CE2018BD3DDA}"/>
                  </a:ext>
                </a:extLst>
              </p14:cNvPr>
              <p14:cNvContentPartPr/>
              <p14:nvPr/>
            </p14:nvContentPartPr>
            <p14:xfrm>
              <a:off x="1000080" y="5581080"/>
              <a:ext cx="2045160" cy="71640"/>
            </p14:xfrm>
          </p:contentPart>
        </mc:Choice>
        <mc:Fallback xmlns="">
          <p:pic>
            <p:nvPicPr>
              <p:cNvPr id="12" name="Entrada de lápiz 11">
                <a:extLst>
                  <a:ext uri="{FF2B5EF4-FFF2-40B4-BE49-F238E27FC236}">
                    <a16:creationId xmlns:a16="http://schemas.microsoft.com/office/drawing/2014/main" id="{8D836171-20F0-414B-A144-CE2018BD3DDA}"/>
                  </a:ext>
                </a:extLst>
              </p:cNvPr>
              <p:cNvPicPr/>
              <p:nvPr/>
            </p:nvPicPr>
            <p:blipFill>
              <a:blip r:embed="rId24"/>
              <a:stretch>
                <a:fillRect/>
              </a:stretch>
            </p:blipFill>
            <p:spPr>
              <a:xfrm>
                <a:off x="984240" y="5517720"/>
                <a:ext cx="2076480" cy="198360"/>
              </a:xfrm>
              <a:prstGeom prst="rect">
                <a:avLst/>
              </a:prstGeom>
            </p:spPr>
          </p:pic>
        </mc:Fallback>
      </mc:AlternateContent>
      <p:sp>
        <p:nvSpPr>
          <p:cNvPr id="15" name="14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62</a:t>
            </a:r>
            <a:endParaRPr lang="es-AR" b="1" dirty="0"/>
          </a:p>
        </p:txBody>
      </p:sp>
    </p:spTree>
    <p:extLst>
      <p:ext uri="{BB962C8B-B14F-4D97-AF65-F5344CB8AC3E}">
        <p14:creationId xmlns:p14="http://schemas.microsoft.com/office/powerpoint/2010/main" val="3479595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37882" y="1935231"/>
            <a:ext cx="11066730" cy="3975991"/>
          </a:xfrm>
        </p:spPr>
        <p:txBody>
          <a:bodyPr/>
          <a:lstStyle/>
          <a:p>
            <a:pPr marL="990600" lvl="1" indent="-533400">
              <a:buFontTx/>
              <a:buAutoNum type="arabicPeriod"/>
            </a:pPr>
            <a:r>
              <a:rPr lang="en-US" sz="3000" b="1" dirty="0"/>
              <a:t>The crack was getting </a:t>
            </a:r>
            <a:r>
              <a:rPr lang="en-US" sz="3000" b="1" dirty="0">
                <a:highlight>
                  <a:srgbClr val="FFFF00"/>
                </a:highlight>
              </a:rPr>
              <a:t>greater and greater.  </a:t>
            </a:r>
          </a:p>
          <a:p>
            <a:pPr marL="990600" lvl="1" indent="-533400">
              <a:buFontTx/>
              <a:buAutoNum type="arabicPeriod"/>
            </a:pPr>
            <a:endParaRPr lang="es-ES" sz="3000" b="1" dirty="0"/>
          </a:p>
          <a:p>
            <a:pPr marL="990600" lvl="1" indent="-533400">
              <a:buFontTx/>
              <a:buAutoNum type="arabicPeriod"/>
            </a:pPr>
            <a:r>
              <a:rPr lang="en-US" sz="3000" b="1" dirty="0"/>
              <a:t>Apple's </a:t>
            </a:r>
            <a:r>
              <a:rPr lang="en-US" sz="3000" b="1" i="1" dirty="0"/>
              <a:t>MacBook </a:t>
            </a:r>
            <a:r>
              <a:rPr lang="en-US" sz="3000" b="1" dirty="0"/>
              <a:t>gets </a:t>
            </a:r>
            <a:r>
              <a:rPr lang="en-US" sz="3000" b="1" dirty="0">
                <a:highlight>
                  <a:srgbClr val="FFFF00"/>
                </a:highlight>
              </a:rPr>
              <a:t>bigger and bigger</a:t>
            </a:r>
            <a:r>
              <a:rPr lang="en-US" sz="3000" b="1" dirty="0"/>
              <a:t>.</a:t>
            </a:r>
          </a:p>
          <a:p>
            <a:pPr marL="990600" lvl="1" indent="-533400">
              <a:buFontTx/>
              <a:buAutoNum type="arabicPeriod"/>
            </a:pPr>
            <a:endParaRPr lang="es-ES" sz="3000" b="1" dirty="0"/>
          </a:p>
          <a:p>
            <a:pPr marL="990600" lvl="1" indent="-533400">
              <a:buFontTx/>
              <a:buAutoNum type="arabicPeriod"/>
            </a:pPr>
            <a:r>
              <a:rPr lang="en-US" sz="3000" b="1" dirty="0"/>
              <a:t>Galileo discovered that the consecutive swings were getting </a:t>
            </a:r>
            <a:r>
              <a:rPr lang="en-US" sz="3000" b="1" dirty="0">
                <a:highlight>
                  <a:srgbClr val="FFFF00"/>
                </a:highlight>
              </a:rPr>
              <a:t>smaller and smaller</a:t>
            </a:r>
            <a:r>
              <a:rPr lang="en-US" sz="3000" b="1" dirty="0"/>
              <a:t> </a:t>
            </a:r>
            <a:r>
              <a:rPr lang="en-US" sz="3000" b="1" dirty="0">
                <a:highlight>
                  <a:srgbClr val="00FF00"/>
                </a:highlight>
              </a:rPr>
              <a:t>as</a:t>
            </a:r>
            <a:r>
              <a:rPr lang="en-US" sz="3000" b="1" dirty="0"/>
              <a:t> the pendulum was slowly coming to rest.</a:t>
            </a:r>
            <a:endParaRPr lang="es-ES" sz="3000" b="1" dirty="0"/>
          </a:p>
          <a:p>
            <a:pPr marL="609600" indent="-609600">
              <a:buFontTx/>
              <a:buAutoNum type="arabicPeriod"/>
            </a:pPr>
            <a:endParaRPr lang="es-ES" b="1" dirty="0"/>
          </a:p>
        </p:txBody>
      </p:sp>
      <p:pic>
        <p:nvPicPr>
          <p:cNvPr id="3" name="Imagen 2">
            <a:extLst>
              <a:ext uri="{FF2B5EF4-FFF2-40B4-BE49-F238E27FC236}">
                <a16:creationId xmlns:a16="http://schemas.microsoft.com/office/drawing/2014/main" id="{295F5D64-B70E-44AC-918A-D12AA43F0A7B}"/>
              </a:ext>
            </a:extLst>
          </p:cNvPr>
          <p:cNvPicPr>
            <a:picLocks noChangeAspect="1"/>
          </p:cNvPicPr>
          <p:nvPr/>
        </p:nvPicPr>
        <p:blipFill>
          <a:blip r:embed="rId2"/>
          <a:stretch>
            <a:fillRect/>
          </a:stretch>
        </p:blipFill>
        <p:spPr>
          <a:xfrm>
            <a:off x="9540047" y="3125"/>
            <a:ext cx="2665044" cy="2005767"/>
          </a:xfrm>
          <a:prstGeom prst="rect">
            <a:avLst/>
          </a:prstGeom>
        </p:spPr>
      </p:pic>
      <p:pic>
        <p:nvPicPr>
          <p:cNvPr id="5" name="Imagen 4">
            <a:extLst>
              <a:ext uri="{FF2B5EF4-FFF2-40B4-BE49-F238E27FC236}">
                <a16:creationId xmlns:a16="http://schemas.microsoft.com/office/drawing/2014/main" id="{123BC2F7-B524-425C-8E9A-FFE1ED9E6A65}"/>
              </a:ext>
            </a:extLst>
          </p:cNvPr>
          <p:cNvPicPr>
            <a:picLocks noChangeAspect="1"/>
          </p:cNvPicPr>
          <p:nvPr/>
        </p:nvPicPr>
        <p:blipFill>
          <a:blip r:embed="rId3"/>
          <a:stretch>
            <a:fillRect/>
          </a:stretch>
        </p:blipFill>
        <p:spPr>
          <a:xfrm>
            <a:off x="9540047" y="2211344"/>
            <a:ext cx="2689939" cy="2069184"/>
          </a:xfrm>
          <a:prstGeom prst="rect">
            <a:avLst/>
          </a:prstGeom>
        </p:spPr>
      </p:pic>
      <p:sp>
        <p:nvSpPr>
          <p:cNvPr id="9" name="CuadroTexto 8">
            <a:extLst>
              <a:ext uri="{FF2B5EF4-FFF2-40B4-BE49-F238E27FC236}">
                <a16:creationId xmlns:a16="http://schemas.microsoft.com/office/drawing/2014/main" id="{4F034C69-CE67-426D-8BC6-D2FC06E48291}"/>
              </a:ext>
            </a:extLst>
          </p:cNvPr>
          <p:cNvSpPr txBox="1"/>
          <p:nvPr/>
        </p:nvSpPr>
        <p:spPr>
          <a:xfrm>
            <a:off x="2349793" y="180905"/>
            <a:ext cx="6610865" cy="1754326"/>
          </a:xfrm>
          <a:prstGeom prst="rect">
            <a:avLst/>
          </a:prstGeom>
          <a:solidFill>
            <a:srgbClr val="FF0000"/>
          </a:solidFill>
        </p:spPr>
        <p:txBody>
          <a:bodyPr wrap="square" rtlCol="0">
            <a:spAutoFit/>
          </a:bodyPr>
          <a:lstStyle/>
          <a:p>
            <a:pPr algn="ctr"/>
            <a:r>
              <a:rPr lang="es-ES" sz="3600" dirty="0">
                <a:solidFill>
                  <a:schemeClr val="bg1"/>
                </a:solidFill>
                <a:effectLst>
                  <a:outerShdw blurRad="38100" dist="38100" dir="2700000" algn="tl">
                    <a:srgbClr val="000000">
                      <a:alpha val="43137"/>
                    </a:srgbClr>
                  </a:outerShdw>
                </a:effectLst>
              </a:rPr>
              <a:t>REITERACIÓN DEL COMPARATIVO </a:t>
            </a:r>
            <a:r>
              <a:rPr lang="es-ES" sz="3600" b="1" dirty="0">
                <a:solidFill>
                  <a:schemeClr val="bg1"/>
                </a:solidFill>
                <a:effectLst>
                  <a:outerShdw blurRad="38100" dist="38100" dir="2700000" algn="tl">
                    <a:srgbClr val="000000">
                      <a:alpha val="43137"/>
                    </a:srgbClr>
                  </a:outerShdw>
                </a:effectLst>
                <a:sym typeface="Wingdings" panose="05000000000000000000" pitchFamily="2" charset="2"/>
              </a:rPr>
              <a:t>cada vez más</a:t>
            </a:r>
            <a:r>
              <a:rPr lang="es-ES" sz="3600" dirty="0">
                <a:solidFill>
                  <a:schemeClr val="bg1"/>
                </a:solidFill>
                <a:effectLst>
                  <a:outerShdw blurRad="38100" dist="38100" dir="2700000" algn="tl">
                    <a:srgbClr val="000000">
                      <a:alpha val="43137"/>
                    </a:srgbClr>
                  </a:outerShdw>
                </a:effectLst>
              </a:rPr>
              <a:t> </a:t>
            </a:r>
            <a:endParaRPr lang="es-AR" sz="3600" dirty="0"/>
          </a:p>
        </p:txBody>
      </p:sp>
    </p:spTree>
    <p:extLst>
      <p:ext uri="{BB962C8B-B14F-4D97-AF65-F5344CB8AC3E}">
        <p14:creationId xmlns:p14="http://schemas.microsoft.com/office/powerpoint/2010/main" val="81598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b="53658"/>
          <a:stretch/>
        </p:blipFill>
        <p:spPr>
          <a:xfrm>
            <a:off x="-373487" y="504067"/>
            <a:ext cx="12827358" cy="5381578"/>
          </a:xfrm>
          <a:prstGeom prst="rect">
            <a:avLst/>
          </a:prstGeom>
        </p:spPr>
      </p:pic>
    </p:spTree>
    <p:extLst>
      <p:ext uri="{BB962C8B-B14F-4D97-AF65-F5344CB8AC3E}">
        <p14:creationId xmlns:p14="http://schemas.microsoft.com/office/powerpoint/2010/main" val="36163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06E6717-33DC-4938-9A25-64B6BCF740F0}"/>
              </a:ext>
            </a:extLst>
          </p:cNvPr>
          <p:cNvSpPr/>
          <p:nvPr/>
        </p:nvSpPr>
        <p:spPr>
          <a:xfrm>
            <a:off x="873211" y="1388246"/>
            <a:ext cx="4924916" cy="3970318"/>
          </a:xfrm>
          <a:prstGeom prst="rect">
            <a:avLst/>
          </a:prstGeom>
          <a:gradFill flip="none" rotWithShape="1">
            <a:gsLst>
              <a:gs pos="0">
                <a:srgbClr val="FFFFCC">
                  <a:shade val="30000"/>
                  <a:satMod val="115000"/>
                </a:srgbClr>
              </a:gs>
              <a:gs pos="13000">
                <a:srgbClr val="FFFFCC">
                  <a:shade val="67500"/>
                  <a:satMod val="115000"/>
                </a:srgbClr>
              </a:gs>
              <a:gs pos="100000">
                <a:srgbClr val="FFFFCC">
                  <a:shade val="100000"/>
                  <a:satMod val="115000"/>
                </a:srgbClr>
              </a:gs>
            </a:gsLst>
            <a:path path="circle">
              <a:fillToRect l="100000" t="100000"/>
            </a:path>
            <a:tileRect r="-100000" b="-100000"/>
          </a:gradFill>
        </p:spPr>
        <p:txBody>
          <a:bodyPr wrap="square">
            <a:spAutoFit/>
          </a:bodyPr>
          <a:lstStyle/>
          <a:p>
            <a:r>
              <a:rPr lang="en-US" sz="3600" dirty="0"/>
              <a:t>“An expert is one who knows </a:t>
            </a:r>
            <a:r>
              <a:rPr lang="en-US" sz="3600" dirty="0">
                <a:effectLst>
                  <a:outerShdw blurRad="38100" dist="38100" dir="2700000" algn="tl">
                    <a:srgbClr val="000000">
                      <a:alpha val="43137"/>
                    </a:srgbClr>
                  </a:outerShdw>
                </a:effectLst>
              </a:rPr>
              <a:t>more and more </a:t>
            </a:r>
            <a:r>
              <a:rPr lang="en-US" sz="3600" dirty="0"/>
              <a:t>about </a:t>
            </a:r>
            <a:r>
              <a:rPr lang="en-US" sz="3600" dirty="0">
                <a:effectLst>
                  <a:outerShdw blurRad="38100" dist="38100" dir="2700000" algn="tl">
                    <a:srgbClr val="000000">
                      <a:alpha val="43137"/>
                    </a:srgbClr>
                  </a:outerShdw>
                </a:effectLst>
              </a:rPr>
              <a:t>less and less </a:t>
            </a:r>
            <a:r>
              <a:rPr lang="en-US" sz="3600" dirty="0"/>
              <a:t>until he knows absolutely everything about nothing.”</a:t>
            </a:r>
          </a:p>
        </p:txBody>
      </p:sp>
      <p:sp>
        <p:nvSpPr>
          <p:cNvPr id="7" name="Rectángulo 6">
            <a:extLst>
              <a:ext uri="{FF2B5EF4-FFF2-40B4-BE49-F238E27FC236}">
                <a16:creationId xmlns:a16="http://schemas.microsoft.com/office/drawing/2014/main" id="{2C0DD9A4-601E-496D-BB9C-63369D520872}"/>
              </a:ext>
            </a:extLst>
          </p:cNvPr>
          <p:cNvSpPr/>
          <p:nvPr/>
        </p:nvSpPr>
        <p:spPr>
          <a:xfrm>
            <a:off x="5939480" y="1388246"/>
            <a:ext cx="5106055" cy="923330"/>
          </a:xfrm>
          <a:prstGeom prst="rect">
            <a:avLst/>
          </a:prstGeom>
          <a:gradFill>
            <a:gsLst>
              <a:gs pos="0">
                <a:srgbClr val="FFFFCC">
                  <a:shade val="30000"/>
                  <a:satMod val="115000"/>
                </a:srgbClr>
              </a:gs>
              <a:gs pos="26000">
                <a:srgbClr val="FFFFCC">
                  <a:shade val="67500"/>
                  <a:satMod val="115000"/>
                </a:srgbClr>
              </a:gs>
              <a:gs pos="100000">
                <a:srgbClr val="FFFFCC">
                  <a:shade val="100000"/>
                  <a:satMod val="115000"/>
                </a:srgbClr>
              </a:gs>
            </a:gsLst>
            <a:path path="circle">
              <a:fillToRect l="100000" t="100000"/>
            </a:path>
          </a:gradFill>
        </p:spPr>
        <p:txBody>
          <a:bodyPr wrap="square">
            <a:spAutoFit/>
          </a:bodyPr>
          <a:lstStyle/>
          <a:p>
            <a:r>
              <a:rPr lang="es-AR" dirty="0"/>
              <a:t>“Un experto es aquel que sabe cada vez más sobre cada vez menos hasta que sabe absolutamente todo sobre nada.”</a:t>
            </a:r>
          </a:p>
        </p:txBody>
      </p:sp>
    </p:spTree>
    <p:extLst>
      <p:ext uri="{BB962C8B-B14F-4D97-AF65-F5344CB8AC3E}">
        <p14:creationId xmlns:p14="http://schemas.microsoft.com/office/powerpoint/2010/main" val="359519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1416676" y="476251"/>
            <a:ext cx="9620518" cy="5649913"/>
          </a:xfrm>
          <a:ln w="76200">
            <a:solidFill>
              <a:srgbClr val="FFFF00"/>
            </a:solidFill>
          </a:ln>
        </p:spPr>
        <p:txBody>
          <a:bodyPr>
            <a:normAutofit/>
          </a:bodyPr>
          <a:lstStyle/>
          <a:p>
            <a:pPr marL="609600" indent="-609600">
              <a:buFontTx/>
              <a:buAutoNum type="arabicPeriod" startAt="4"/>
            </a:pPr>
            <a:r>
              <a:rPr lang="es-ES" sz="3400" b="1" dirty="0" err="1"/>
              <a:t>Equipment</a:t>
            </a:r>
            <a:r>
              <a:rPr lang="es-ES" sz="3400" b="1" dirty="0"/>
              <a:t> </a:t>
            </a:r>
            <a:r>
              <a:rPr lang="es-ES" sz="3400" b="1" dirty="0" err="1"/>
              <a:t>changes</a:t>
            </a:r>
            <a:r>
              <a:rPr lang="es-ES" sz="3400" b="1" dirty="0"/>
              <a:t> and </a:t>
            </a:r>
            <a:r>
              <a:rPr lang="es-ES" sz="3400" b="1" dirty="0" err="1"/>
              <a:t>improvements</a:t>
            </a:r>
            <a:r>
              <a:rPr lang="es-ES" sz="3400" b="1" dirty="0"/>
              <a:t> </a:t>
            </a:r>
            <a:r>
              <a:rPr lang="es-ES" sz="3400" b="1" dirty="0" err="1"/>
              <a:t>have</a:t>
            </a:r>
            <a:r>
              <a:rPr lang="es-ES" sz="3400" b="1" dirty="0"/>
              <a:t> responded to </a:t>
            </a:r>
            <a:r>
              <a:rPr lang="es-ES" sz="3400" b="1" dirty="0" err="1"/>
              <a:t>the</a:t>
            </a:r>
            <a:r>
              <a:rPr lang="es-ES" sz="3400" b="1" dirty="0"/>
              <a:t> </a:t>
            </a:r>
            <a:r>
              <a:rPr lang="es-ES" sz="3400" b="1" dirty="0" err="1"/>
              <a:t>necessity</a:t>
            </a:r>
            <a:r>
              <a:rPr lang="es-ES" sz="3400" b="1" dirty="0"/>
              <a:t> to </a:t>
            </a:r>
            <a:r>
              <a:rPr lang="es-ES" sz="3400" b="1" dirty="0" err="1"/>
              <a:t>treat</a:t>
            </a:r>
            <a:r>
              <a:rPr lang="es-ES" sz="3400" b="1" dirty="0"/>
              <a:t> </a:t>
            </a:r>
            <a:r>
              <a:rPr lang="es-ES" sz="3400" b="1" dirty="0">
                <a:effectLst>
                  <a:outerShdw blurRad="38100" dist="38100" dir="2700000" algn="tl">
                    <a:srgbClr val="000000">
                      <a:alpha val="43137"/>
                    </a:srgbClr>
                  </a:outerShdw>
                </a:effectLst>
              </a:rPr>
              <a:t>more and more </a:t>
            </a:r>
            <a:r>
              <a:rPr lang="es-ES" sz="3400" b="1" dirty="0" err="1">
                <a:effectLst>
                  <a:outerShdw blurRad="38100" dist="38100" dir="2700000" algn="tl">
                    <a:srgbClr val="000000">
                      <a:alpha val="43137"/>
                    </a:srgbClr>
                  </a:outerShdw>
                </a:effectLst>
              </a:rPr>
              <a:t>expensive</a:t>
            </a:r>
            <a:r>
              <a:rPr lang="es-ES" sz="3400" b="1" dirty="0">
                <a:effectLst>
                  <a:outerShdw blurRad="38100" dist="38100" dir="2700000" algn="tl">
                    <a:srgbClr val="000000">
                      <a:alpha val="43137"/>
                    </a:srgbClr>
                  </a:outerShdw>
                </a:effectLst>
              </a:rPr>
              <a:t> </a:t>
            </a:r>
            <a:r>
              <a:rPr lang="es-ES" sz="3400" b="1" dirty="0" err="1"/>
              <a:t>drilling</a:t>
            </a:r>
            <a:r>
              <a:rPr lang="es-ES" sz="3400" b="1" dirty="0"/>
              <a:t> </a:t>
            </a:r>
            <a:r>
              <a:rPr lang="es-ES" sz="3400" b="1" dirty="0" err="1">
                <a:highlight>
                  <a:srgbClr val="EAEAEA"/>
                </a:highlight>
              </a:rPr>
              <a:t>fluids</a:t>
            </a:r>
            <a:r>
              <a:rPr lang="es-ES" sz="3400" b="1" dirty="0">
                <a:highlight>
                  <a:srgbClr val="EAEAEA"/>
                </a:highlight>
              </a:rPr>
              <a:t>.</a:t>
            </a:r>
            <a:endParaRPr lang="es-ES" sz="3400" b="1" dirty="0"/>
          </a:p>
          <a:p>
            <a:pPr marL="609600" indent="-609600">
              <a:buFontTx/>
              <a:buAutoNum type="arabicPeriod" startAt="4"/>
            </a:pPr>
            <a:endParaRPr lang="es-ES" sz="3400" b="1" dirty="0"/>
          </a:p>
          <a:p>
            <a:pPr marL="609600" indent="-609600">
              <a:buFontTx/>
              <a:buAutoNum type="arabicPeriod" startAt="4"/>
            </a:pPr>
            <a:endParaRPr lang="es-ES" sz="3400" b="1" dirty="0"/>
          </a:p>
          <a:p>
            <a:pPr marL="609600" indent="-609600">
              <a:buFontTx/>
              <a:buAutoNum type="arabicPeriod" startAt="4"/>
            </a:pPr>
            <a:r>
              <a:rPr lang="es-ES" sz="3400" b="1" dirty="0" err="1"/>
              <a:t>Microtunneling</a:t>
            </a:r>
            <a:r>
              <a:rPr lang="es-ES" sz="3400" b="1" dirty="0"/>
              <a:t> has </a:t>
            </a:r>
            <a:r>
              <a:rPr lang="es-ES" sz="3400" b="1" dirty="0" err="1"/>
              <a:t>become</a:t>
            </a:r>
            <a:r>
              <a:rPr lang="es-ES" sz="3400" b="1" dirty="0"/>
              <a:t> </a:t>
            </a:r>
            <a:r>
              <a:rPr lang="es-ES" sz="3400" b="1" dirty="0" err="1"/>
              <a:t>very</a:t>
            </a:r>
            <a:r>
              <a:rPr lang="es-ES" sz="3400" b="1" dirty="0"/>
              <a:t> popular in </a:t>
            </a:r>
            <a:r>
              <a:rPr lang="es-ES" sz="3400" b="1" dirty="0" err="1"/>
              <a:t>Europe</a:t>
            </a:r>
            <a:r>
              <a:rPr lang="es-ES" sz="3400" b="1" dirty="0"/>
              <a:t> and </a:t>
            </a:r>
            <a:r>
              <a:rPr lang="es-ES" sz="3400" b="1" dirty="0" err="1"/>
              <a:t>is</a:t>
            </a:r>
            <a:r>
              <a:rPr lang="es-ES" sz="3400" b="1" dirty="0"/>
              <a:t> </a:t>
            </a:r>
            <a:r>
              <a:rPr lang="es-ES" sz="3400" b="1" dirty="0" err="1"/>
              <a:t>being</a:t>
            </a:r>
            <a:r>
              <a:rPr lang="es-ES" sz="3400" b="1" dirty="0"/>
              <a:t> </a:t>
            </a:r>
            <a:r>
              <a:rPr lang="es-ES" sz="3400" b="1" dirty="0" err="1"/>
              <a:t>used</a:t>
            </a:r>
            <a:r>
              <a:rPr lang="es-ES" sz="3400" b="1" dirty="0"/>
              <a:t> </a:t>
            </a:r>
            <a:r>
              <a:rPr lang="es-ES" sz="3400" b="1" dirty="0">
                <a:effectLst>
                  <a:outerShdw blurRad="38100" dist="38100" dir="2700000" algn="tl">
                    <a:srgbClr val="000000">
                      <a:alpha val="43137"/>
                    </a:srgbClr>
                  </a:outerShdw>
                </a:effectLst>
              </a:rPr>
              <a:t>more and more </a:t>
            </a:r>
            <a:r>
              <a:rPr lang="es-ES" sz="3400" b="1" dirty="0"/>
              <a:t>in </a:t>
            </a:r>
            <a:r>
              <a:rPr lang="es-ES" sz="3400" b="1" dirty="0" err="1"/>
              <a:t>the</a:t>
            </a:r>
            <a:r>
              <a:rPr lang="es-ES" sz="3400" b="1" dirty="0"/>
              <a:t> </a:t>
            </a:r>
            <a:r>
              <a:rPr lang="es-ES" sz="3400" b="1" dirty="0" err="1"/>
              <a:t>United</a:t>
            </a:r>
            <a:r>
              <a:rPr lang="es-ES" sz="3400" b="1" dirty="0"/>
              <a:t> </a:t>
            </a:r>
            <a:r>
              <a:rPr lang="es-ES" sz="3400" b="1" dirty="0" err="1"/>
              <a:t>States</a:t>
            </a:r>
            <a:r>
              <a:rPr lang="es-ES" sz="3400" b="1" dirty="0"/>
              <a:t>.</a:t>
            </a:r>
          </a:p>
          <a:p>
            <a:pPr marL="609600" indent="-609600">
              <a:buFontTx/>
              <a:buAutoNum type="arabicPeriod" startAt="4"/>
            </a:pPr>
            <a:endParaRPr lang="es-ES" sz="2600" b="1" dirty="0"/>
          </a:p>
        </p:txBody>
      </p:sp>
      <p:sp>
        <p:nvSpPr>
          <p:cNvPr id="4" name="3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63</a:t>
            </a:r>
            <a:endParaRPr lang="es-AR" b="1" dirty="0"/>
          </a:p>
        </p:txBody>
      </p:sp>
    </p:spTree>
    <p:extLst>
      <p:ext uri="{BB962C8B-B14F-4D97-AF65-F5344CB8AC3E}">
        <p14:creationId xmlns:p14="http://schemas.microsoft.com/office/powerpoint/2010/main" val="4208191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8F153-D25B-6021-CFF8-E5C0F2DB1F01}"/>
              </a:ext>
            </a:extLst>
          </p:cNvPr>
          <p:cNvSpPr>
            <a:spLocks noGrp="1"/>
          </p:cNvSpPr>
          <p:nvPr>
            <p:ph idx="1"/>
          </p:nvPr>
        </p:nvSpPr>
        <p:spPr>
          <a:xfrm>
            <a:off x="893618" y="176645"/>
            <a:ext cx="10610994" cy="5734577"/>
          </a:xfrm>
        </p:spPr>
        <p:txBody>
          <a:bodyPr>
            <a:normAutofit/>
          </a:bodyPr>
          <a:lstStyle/>
          <a:p>
            <a:r>
              <a:rPr lang="en-US" sz="2400" dirty="0"/>
              <a:t>As robotic systems integrate advanced sensors and AI, their decision-making processes are becoming more and more complex.</a:t>
            </a:r>
          </a:p>
          <a:p>
            <a:pPr marL="0" indent="0">
              <a:buNone/>
            </a:pPr>
            <a:r>
              <a:rPr lang="en-US" sz="2400" dirty="0"/>
              <a:t> </a:t>
            </a:r>
          </a:p>
          <a:p>
            <a:r>
              <a:rPr lang="en-US" sz="2400" dirty="0"/>
              <a:t>The miniaturization of components means that the average size of embedded systems is getting smaller and smaller. </a:t>
            </a:r>
          </a:p>
          <a:p>
            <a:pPr marL="0" indent="0">
              <a:buNone/>
            </a:pPr>
            <a:endParaRPr lang="en-US" sz="2400" dirty="0"/>
          </a:p>
          <a:p>
            <a:r>
              <a:rPr lang="en-US" sz="2400" dirty="0"/>
              <a:t>With decentralized control architectures, systems are becoming less and less reliant on a single central processor.</a:t>
            </a:r>
            <a:endParaRPr lang="en-GB" sz="2400" dirty="0"/>
          </a:p>
        </p:txBody>
      </p:sp>
    </p:spTree>
    <p:extLst>
      <p:ext uri="{BB962C8B-B14F-4D97-AF65-F5344CB8AC3E}">
        <p14:creationId xmlns:p14="http://schemas.microsoft.com/office/powerpoint/2010/main" val="3975784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9215-CEA2-818B-D3D2-64E9178F6D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547EB2-17C7-B770-980B-006C1E3D0836}"/>
              </a:ext>
            </a:extLst>
          </p:cNvPr>
          <p:cNvSpPr>
            <a:spLocks noGrp="1"/>
          </p:cNvSpPr>
          <p:nvPr>
            <p:ph idx="1"/>
          </p:nvPr>
        </p:nvSpPr>
        <p:spPr/>
        <p:txBody>
          <a:bodyPr>
            <a:normAutofit/>
          </a:bodyPr>
          <a:lstStyle/>
          <a:p>
            <a:r>
              <a:rPr lang="en-US" sz="2400" dirty="0"/>
              <a:t>Driven by climate goals, architects are prioritizing sustainable sourcing, making certified timber more and more common in commercial construction. </a:t>
            </a:r>
          </a:p>
          <a:p>
            <a:r>
              <a:rPr lang="en-US" sz="2400" dirty="0"/>
              <a:t>The cost of installing photovoltaic panels on rooftops is becoming less and less of an obstacle for residential builders. </a:t>
            </a:r>
          </a:p>
          <a:p>
            <a:r>
              <a:rPr lang="en-US" sz="2400" dirty="0"/>
              <a:t>To maximize natural light, glass facades are becoming wider and wider on high-rise buildings.</a:t>
            </a:r>
            <a:endParaRPr lang="en-GB" sz="2400" dirty="0"/>
          </a:p>
        </p:txBody>
      </p:sp>
    </p:spTree>
    <p:extLst>
      <p:ext uri="{BB962C8B-B14F-4D97-AF65-F5344CB8AC3E}">
        <p14:creationId xmlns:p14="http://schemas.microsoft.com/office/powerpoint/2010/main" val="679584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77D85F-E49A-4A38-AD82-F9D725B592ED}"/>
              </a:ext>
            </a:extLst>
          </p:cNvPr>
          <p:cNvSpPr>
            <a:spLocks noGrp="1"/>
          </p:cNvSpPr>
          <p:nvPr>
            <p:ph idx="1"/>
          </p:nvPr>
        </p:nvSpPr>
        <p:spPr/>
        <p:txBody>
          <a:bodyPr>
            <a:normAutofit/>
          </a:bodyPr>
          <a:lstStyle/>
          <a:p>
            <a:r>
              <a:rPr lang="es-ES" sz="3400" b="1" u="sng" dirty="0">
                <a:highlight>
                  <a:srgbClr val="00FF00"/>
                </a:highlight>
              </a:rPr>
              <a:t>As</a:t>
            </a:r>
            <a:r>
              <a:rPr lang="es-ES" sz="3400" b="1" dirty="0"/>
              <a:t> </a:t>
            </a:r>
            <a:r>
              <a:rPr lang="es-ES" sz="3400" b="1" dirty="0" err="1"/>
              <a:t>oil</a:t>
            </a:r>
            <a:r>
              <a:rPr lang="es-ES" sz="3400" b="1" dirty="0"/>
              <a:t> </a:t>
            </a:r>
            <a:r>
              <a:rPr lang="es-ES" sz="3400" b="1" dirty="0" err="1"/>
              <a:t>well</a:t>
            </a:r>
            <a:r>
              <a:rPr lang="es-ES" sz="3400" b="1" dirty="0"/>
              <a:t> </a:t>
            </a:r>
            <a:r>
              <a:rPr lang="es-ES" sz="3400" b="1" dirty="0" err="1"/>
              <a:t>drilling</a:t>
            </a:r>
            <a:r>
              <a:rPr lang="es-ES" sz="3400" b="1" dirty="0"/>
              <a:t> </a:t>
            </a:r>
            <a:r>
              <a:rPr lang="es-ES" sz="3400" b="1" dirty="0" err="1"/>
              <a:t>encountered</a:t>
            </a:r>
            <a:r>
              <a:rPr lang="es-ES" sz="3400" b="1" dirty="0"/>
              <a:t> </a:t>
            </a:r>
            <a:r>
              <a:rPr lang="es-ES" sz="3400" b="1" dirty="0">
                <a:effectLst>
                  <a:outerShdw blurRad="38100" dist="38100" dir="2700000" algn="tl">
                    <a:srgbClr val="000000">
                      <a:alpha val="43137"/>
                    </a:srgbClr>
                  </a:outerShdw>
                </a:effectLst>
              </a:rPr>
              <a:t>more and more </a:t>
            </a:r>
            <a:r>
              <a:rPr lang="es-ES" sz="3400" b="1" dirty="0" err="1">
                <a:effectLst>
                  <a:outerShdw blurRad="38100" dist="38100" dir="2700000" algn="tl">
                    <a:srgbClr val="000000">
                      <a:alpha val="43137"/>
                    </a:srgbClr>
                  </a:outerShdw>
                </a:effectLst>
              </a:rPr>
              <a:t>difficult</a:t>
            </a:r>
            <a:r>
              <a:rPr lang="es-ES" sz="3400" b="1" dirty="0"/>
              <a:t> </a:t>
            </a:r>
            <a:r>
              <a:rPr lang="es-ES" sz="3400" b="1" dirty="0" err="1">
                <a:highlight>
                  <a:srgbClr val="EAEAEA"/>
                </a:highlight>
              </a:rPr>
              <a:t>conditions</a:t>
            </a:r>
            <a:r>
              <a:rPr lang="es-ES" sz="3400" b="1" dirty="0">
                <a:highlight>
                  <a:srgbClr val="EAEAEA"/>
                </a:highlight>
              </a:rPr>
              <a:t>, </a:t>
            </a:r>
            <a:r>
              <a:rPr lang="es-ES" sz="3400" b="1" dirty="0" err="1"/>
              <a:t>hole</a:t>
            </a:r>
            <a:r>
              <a:rPr lang="es-ES" sz="3400" b="1" dirty="0"/>
              <a:t> </a:t>
            </a:r>
            <a:r>
              <a:rPr lang="es-ES" sz="3400" b="1" dirty="0" err="1"/>
              <a:t>problems</a:t>
            </a:r>
            <a:r>
              <a:rPr lang="es-ES" sz="3400" b="1" dirty="0"/>
              <a:t> </a:t>
            </a:r>
            <a:r>
              <a:rPr lang="es-ES" sz="3400" b="1" dirty="0" err="1"/>
              <a:t>finally</a:t>
            </a:r>
            <a:r>
              <a:rPr lang="es-ES" sz="3400" b="1" dirty="0"/>
              <a:t> </a:t>
            </a:r>
            <a:r>
              <a:rPr lang="es-ES" sz="3400" b="1" dirty="0" err="1"/>
              <a:t>became</a:t>
            </a:r>
            <a:r>
              <a:rPr lang="es-ES" sz="3400" b="1" dirty="0"/>
              <a:t> </a:t>
            </a:r>
            <a:r>
              <a:rPr lang="es-ES" sz="3400" b="1" dirty="0" err="1"/>
              <a:t>undeniably</a:t>
            </a:r>
            <a:r>
              <a:rPr lang="es-ES" sz="3400" b="1" dirty="0"/>
              <a:t> </a:t>
            </a:r>
            <a:r>
              <a:rPr lang="es-ES" sz="3400" b="1" dirty="0" err="1"/>
              <a:t>associated</a:t>
            </a:r>
            <a:r>
              <a:rPr lang="es-ES" sz="3400" b="1" dirty="0"/>
              <a:t> </a:t>
            </a:r>
            <a:r>
              <a:rPr lang="es-ES" sz="3400" b="1" dirty="0" err="1"/>
              <a:t>with</a:t>
            </a:r>
            <a:r>
              <a:rPr lang="es-ES" sz="3400" b="1" dirty="0"/>
              <a:t> </a:t>
            </a:r>
            <a:r>
              <a:rPr lang="es-ES" sz="3400" b="1" dirty="0" err="1"/>
              <a:t>excessive</a:t>
            </a:r>
            <a:r>
              <a:rPr lang="es-ES" sz="3400" b="1" dirty="0"/>
              <a:t> </a:t>
            </a:r>
            <a:r>
              <a:rPr lang="es-ES" sz="3400" b="1" dirty="0" err="1"/>
              <a:t>drilled</a:t>
            </a:r>
            <a:r>
              <a:rPr lang="es-ES" sz="3400" b="1" dirty="0"/>
              <a:t> </a:t>
            </a:r>
            <a:r>
              <a:rPr lang="es-ES" sz="3400" b="1" dirty="0" err="1"/>
              <a:t>solids</a:t>
            </a:r>
            <a:r>
              <a:rPr lang="es-ES" sz="3400" b="1" dirty="0"/>
              <a:t>.</a:t>
            </a:r>
          </a:p>
          <a:p>
            <a:endParaRPr lang="es-AR" sz="3400" dirty="0"/>
          </a:p>
        </p:txBody>
      </p:sp>
      <p:sp>
        <p:nvSpPr>
          <p:cNvPr id="5" name="4 CuadroTexto"/>
          <p:cNvSpPr txBox="1"/>
          <p:nvPr/>
        </p:nvSpPr>
        <p:spPr>
          <a:xfrm>
            <a:off x="9766616" y="475488"/>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2231858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045593" y="1905000"/>
            <a:ext cx="8229600" cy="4099655"/>
          </a:xfrm>
        </p:spPr>
        <p:txBody>
          <a:bodyPr>
            <a:normAutofit/>
          </a:bodyPr>
          <a:lstStyle/>
          <a:p>
            <a:pPr marL="609600" indent="-609600">
              <a:buNone/>
            </a:pPr>
            <a:r>
              <a:rPr lang="en-US" sz="3000" b="1" dirty="0"/>
              <a:t>4. </a:t>
            </a:r>
            <a:r>
              <a:rPr lang="en-US" sz="3000" b="1" u="sng" dirty="0">
                <a:highlight>
                  <a:srgbClr val="FFFF00"/>
                </a:highlight>
              </a:rPr>
              <a:t>The</a:t>
            </a:r>
            <a:r>
              <a:rPr lang="en-US" sz="3000" b="1" dirty="0">
                <a:highlight>
                  <a:srgbClr val="FFFF00"/>
                </a:highlight>
              </a:rPr>
              <a:t> more </a:t>
            </a:r>
            <a:r>
              <a:rPr lang="en-US" sz="3000" b="1" dirty="0"/>
              <a:t>heat, </a:t>
            </a:r>
            <a:r>
              <a:rPr lang="en-US" sz="3000" b="1" u="sng" dirty="0">
                <a:highlight>
                  <a:srgbClr val="FFFF00"/>
                </a:highlight>
              </a:rPr>
              <a:t>the</a:t>
            </a:r>
            <a:r>
              <a:rPr lang="en-US" sz="3000" b="1" dirty="0">
                <a:highlight>
                  <a:srgbClr val="FFFF00"/>
                </a:highlight>
              </a:rPr>
              <a:t> faster </a:t>
            </a:r>
            <a:r>
              <a:rPr lang="en-US" sz="3000" b="1" dirty="0"/>
              <a:t>ice melts.</a:t>
            </a:r>
          </a:p>
          <a:p>
            <a:pPr marL="609600" indent="-609600">
              <a:buNone/>
            </a:pPr>
            <a:endParaRPr lang="en-US" sz="3000" b="1" dirty="0"/>
          </a:p>
          <a:p>
            <a:pPr marL="609600" indent="-609600">
              <a:buNone/>
            </a:pPr>
            <a:r>
              <a:rPr lang="en-US" sz="3000" b="1" dirty="0"/>
              <a:t>5. </a:t>
            </a:r>
            <a:r>
              <a:rPr lang="en-US" sz="3000" b="1" u="sng" dirty="0">
                <a:highlight>
                  <a:srgbClr val="FFFF00"/>
                </a:highlight>
              </a:rPr>
              <a:t>The</a:t>
            </a:r>
            <a:r>
              <a:rPr lang="en-US" sz="3000" b="1" dirty="0">
                <a:highlight>
                  <a:srgbClr val="FFFF00"/>
                </a:highlight>
              </a:rPr>
              <a:t> tighter </a:t>
            </a:r>
            <a:r>
              <a:rPr lang="en-US" sz="3000" b="1" dirty="0"/>
              <a:t>the belt, </a:t>
            </a:r>
            <a:r>
              <a:rPr lang="en-US" sz="3000" b="1" u="sng" dirty="0">
                <a:highlight>
                  <a:srgbClr val="FFFF00"/>
                </a:highlight>
              </a:rPr>
              <a:t>the</a:t>
            </a:r>
            <a:r>
              <a:rPr lang="en-US" sz="3000" b="1" dirty="0">
                <a:highlight>
                  <a:srgbClr val="FFFF00"/>
                </a:highlight>
              </a:rPr>
              <a:t> sooner </a:t>
            </a:r>
            <a:r>
              <a:rPr lang="en-US" sz="3000" b="1" dirty="0"/>
              <a:t>it will wear out.</a:t>
            </a:r>
          </a:p>
          <a:p>
            <a:pPr marL="609600" indent="-609600">
              <a:buNone/>
            </a:pPr>
            <a:endParaRPr lang="en-US" sz="3000" b="1" dirty="0"/>
          </a:p>
          <a:p>
            <a:pPr marL="609600" indent="-609600">
              <a:buNone/>
            </a:pPr>
            <a:r>
              <a:rPr lang="en-US" sz="3000" b="1" dirty="0"/>
              <a:t>6. </a:t>
            </a:r>
            <a:r>
              <a:rPr lang="en-US" sz="3000" b="1" u="sng" dirty="0">
                <a:highlight>
                  <a:srgbClr val="FFFF00"/>
                </a:highlight>
              </a:rPr>
              <a:t>The</a:t>
            </a:r>
            <a:r>
              <a:rPr lang="en-US" sz="3000" b="1" dirty="0">
                <a:highlight>
                  <a:srgbClr val="FFFF00"/>
                </a:highlight>
              </a:rPr>
              <a:t> faster </a:t>
            </a:r>
            <a:r>
              <a:rPr lang="en-US" sz="3000" b="1" dirty="0"/>
              <a:t>the propeller turns, </a:t>
            </a:r>
            <a:r>
              <a:rPr lang="en-US" sz="3000" b="1" u="sng" dirty="0">
                <a:highlight>
                  <a:srgbClr val="FFFF00"/>
                </a:highlight>
              </a:rPr>
              <a:t>the</a:t>
            </a:r>
            <a:r>
              <a:rPr lang="en-US" sz="3000" b="1" dirty="0">
                <a:highlight>
                  <a:srgbClr val="FFFF00"/>
                </a:highlight>
              </a:rPr>
              <a:t> faster </a:t>
            </a:r>
            <a:r>
              <a:rPr lang="en-US" sz="3000" b="1" dirty="0"/>
              <a:t>the vehicle moves.</a:t>
            </a:r>
            <a:endParaRPr lang="es-ES" sz="3000" b="1" dirty="0"/>
          </a:p>
        </p:txBody>
      </p:sp>
      <p:sp>
        <p:nvSpPr>
          <p:cNvPr id="4" name="Título 3"/>
          <p:cNvSpPr>
            <a:spLocks noGrp="1"/>
          </p:cNvSpPr>
          <p:nvPr>
            <p:ph type="title"/>
          </p:nvPr>
        </p:nvSpPr>
        <p:spPr>
          <a:xfrm>
            <a:off x="1880315" y="624110"/>
            <a:ext cx="9624297" cy="1280890"/>
          </a:xfrm>
        </p:spPr>
        <p:txBody>
          <a:bodyPr/>
          <a:lstStyle/>
          <a:p>
            <a:r>
              <a:rPr lang="en-GB" b="1" dirty="0"/>
              <a:t>The +comparative, the +comparative</a:t>
            </a:r>
          </a:p>
        </p:txBody>
      </p:sp>
    </p:spTree>
    <p:extLst>
      <p:ext uri="{BB962C8B-B14F-4D97-AF65-F5344CB8AC3E}">
        <p14:creationId xmlns:p14="http://schemas.microsoft.com/office/powerpoint/2010/main" val="164686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0176" y="1413791"/>
            <a:ext cx="2553056" cy="20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3543300"/>
            <a:ext cx="4752528" cy="288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332656"/>
            <a:ext cx="43956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57451190-FFB1-41C3-BF4D-865BB38B5BAD}"/>
              </a:ext>
            </a:extLst>
          </p:cNvPr>
          <p:cNvSpPr txBox="1"/>
          <p:nvPr/>
        </p:nvSpPr>
        <p:spPr>
          <a:xfrm>
            <a:off x="6981568" y="432486"/>
            <a:ext cx="2384854" cy="646331"/>
          </a:xfrm>
          <a:prstGeom prst="rect">
            <a:avLst/>
          </a:prstGeom>
          <a:solidFill>
            <a:srgbClr val="FFC000"/>
          </a:solidFill>
        </p:spPr>
        <p:txBody>
          <a:bodyPr wrap="square" rtlCol="0">
            <a:spAutoFit/>
          </a:bodyPr>
          <a:lstStyle/>
          <a:p>
            <a:r>
              <a:rPr lang="es-AR" b="1" dirty="0">
                <a:latin typeface="Arial" panose="020B0604020202020204" pitchFamily="34" charset="0"/>
                <a:cs typeface="Arial" panose="020B0604020202020204" pitchFamily="34" charset="0"/>
              </a:rPr>
              <a:t>CUANTO ANTES, MEJOR!</a:t>
            </a:r>
          </a:p>
        </p:txBody>
      </p:sp>
      <p:sp>
        <p:nvSpPr>
          <p:cNvPr id="4" name="CuadroTexto 3">
            <a:extLst>
              <a:ext uri="{FF2B5EF4-FFF2-40B4-BE49-F238E27FC236}">
                <a16:creationId xmlns:a16="http://schemas.microsoft.com/office/drawing/2014/main" id="{D60A8206-6971-4776-BA08-25DD4C9FFAD9}"/>
              </a:ext>
            </a:extLst>
          </p:cNvPr>
          <p:cNvSpPr txBox="1"/>
          <p:nvPr/>
        </p:nvSpPr>
        <p:spPr>
          <a:xfrm>
            <a:off x="9244691" y="3844558"/>
            <a:ext cx="1977081" cy="1754326"/>
          </a:xfrm>
          <a:prstGeom prst="rect">
            <a:avLst/>
          </a:prstGeom>
          <a:solidFill>
            <a:srgbClr val="00B0F0"/>
          </a:solidFill>
        </p:spPr>
        <p:txBody>
          <a:bodyPr wrap="square" rtlCol="0">
            <a:spAutoFit/>
          </a:bodyPr>
          <a:lstStyle/>
          <a:p>
            <a:r>
              <a:rPr lang="es-AR" b="1" dirty="0">
                <a:latin typeface="Arial Narrow" panose="020B0606020202030204" pitchFamily="34" charset="0"/>
              </a:rPr>
              <a:t>CUANTO MÁS, MEJOR</a:t>
            </a:r>
          </a:p>
          <a:p>
            <a:endParaRPr lang="es-AR" b="1" dirty="0">
              <a:latin typeface="Arial Narrow" panose="020B0606020202030204" pitchFamily="34" charset="0"/>
            </a:endParaRPr>
          </a:p>
          <a:p>
            <a:r>
              <a:rPr lang="es-AR" b="1" dirty="0">
                <a:latin typeface="Arial Narrow" panose="020B0606020202030204" pitchFamily="34" charset="0"/>
              </a:rPr>
              <a:t>CUANTO MÁS (SOMOS), MÁS FELICES ESTAMOS</a:t>
            </a:r>
          </a:p>
        </p:txBody>
      </p:sp>
      <p:sp>
        <p:nvSpPr>
          <p:cNvPr id="5" name="Flecha: hacia la izquierda 4">
            <a:extLst>
              <a:ext uri="{FF2B5EF4-FFF2-40B4-BE49-F238E27FC236}">
                <a16:creationId xmlns:a16="http://schemas.microsoft.com/office/drawing/2014/main" id="{23446949-88AE-4405-82A2-8EAD72E363FF}"/>
              </a:ext>
            </a:extLst>
          </p:cNvPr>
          <p:cNvSpPr/>
          <p:nvPr/>
        </p:nvSpPr>
        <p:spPr>
          <a:xfrm>
            <a:off x="6531249" y="667265"/>
            <a:ext cx="450319" cy="2718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88637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0B84CF6-90AA-434D-823E-C5BEF68C6D3E}"/>
              </a:ext>
            </a:extLst>
          </p:cNvPr>
          <p:cNvSpPr/>
          <p:nvPr/>
        </p:nvSpPr>
        <p:spPr>
          <a:xfrm>
            <a:off x="925830" y="1348740"/>
            <a:ext cx="6343650" cy="1200329"/>
          </a:xfrm>
          <a:prstGeom prst="rect">
            <a:avLst/>
          </a:prstGeom>
          <a:solidFill>
            <a:srgbClr val="EAEAEA"/>
          </a:solidFill>
        </p:spPr>
        <p:txBody>
          <a:bodyPr wrap="square">
            <a:spAutoFit/>
          </a:bodyPr>
          <a:lstStyle/>
          <a:p>
            <a:r>
              <a:rPr lang="en-US" sz="3600" dirty="0">
                <a:effectLst>
                  <a:outerShdw blurRad="38100" dist="38100" dir="2700000" algn="tl">
                    <a:srgbClr val="000000">
                      <a:alpha val="43137"/>
                    </a:srgbClr>
                  </a:outerShdw>
                </a:effectLst>
              </a:rPr>
              <a:t>The more knowledge</a:t>
            </a:r>
            <a:r>
              <a:rPr lang="en-US" sz="3600" dirty="0"/>
              <a:t> you gain, </a:t>
            </a:r>
            <a:r>
              <a:rPr lang="en-US" sz="3600" dirty="0">
                <a:effectLst>
                  <a:outerShdw blurRad="38100" dist="38100" dir="2700000" algn="tl">
                    <a:srgbClr val="000000">
                      <a:alpha val="43137"/>
                    </a:srgbClr>
                  </a:outerShdw>
                </a:effectLst>
              </a:rPr>
              <a:t>the less certain </a:t>
            </a:r>
            <a:r>
              <a:rPr lang="en-US" sz="3600" dirty="0"/>
              <a:t>you are of it.</a:t>
            </a:r>
            <a:endParaRPr lang="es-AR" sz="3600" dirty="0"/>
          </a:p>
        </p:txBody>
      </p:sp>
      <p:sp>
        <p:nvSpPr>
          <p:cNvPr id="5" name="Rectángulo 4">
            <a:extLst>
              <a:ext uri="{FF2B5EF4-FFF2-40B4-BE49-F238E27FC236}">
                <a16:creationId xmlns:a16="http://schemas.microsoft.com/office/drawing/2014/main" id="{CCDCD5B8-C75F-4FA7-A9F9-B951D2F1B1A8}"/>
              </a:ext>
            </a:extLst>
          </p:cNvPr>
          <p:cNvSpPr/>
          <p:nvPr/>
        </p:nvSpPr>
        <p:spPr>
          <a:xfrm>
            <a:off x="4179570" y="3682842"/>
            <a:ext cx="6701790" cy="1077218"/>
          </a:xfrm>
          <a:prstGeom prst="rect">
            <a:avLst/>
          </a:prstGeom>
          <a:solidFill>
            <a:srgbClr val="EAEAEA"/>
          </a:solidFill>
        </p:spPr>
        <p:txBody>
          <a:bodyPr wrap="square">
            <a:spAutoFit/>
          </a:bodyPr>
          <a:lstStyle/>
          <a:p>
            <a:r>
              <a:rPr lang="es-AR" sz="3200" dirty="0">
                <a:effectLst>
                  <a:outerShdw blurRad="38100" dist="38100" dir="2700000" algn="tl">
                    <a:srgbClr val="000000">
                      <a:alpha val="43137"/>
                    </a:srgbClr>
                  </a:outerShdw>
                </a:effectLst>
              </a:rPr>
              <a:t>Cuanto más conocimiento </a:t>
            </a:r>
            <a:r>
              <a:rPr lang="es-AR" sz="3200" dirty="0"/>
              <a:t>se obtiene</a:t>
            </a:r>
            <a:r>
              <a:rPr lang="es-AR" sz="3200" dirty="0">
                <a:effectLst>
                  <a:outerShdw blurRad="38100" dist="38100" dir="2700000" algn="tl">
                    <a:srgbClr val="000000">
                      <a:alpha val="43137"/>
                    </a:srgbClr>
                  </a:outerShdw>
                </a:effectLst>
              </a:rPr>
              <a:t>, menos seguro </a:t>
            </a:r>
            <a:r>
              <a:rPr lang="es-AR" sz="3200" dirty="0"/>
              <a:t>se está de ello.</a:t>
            </a:r>
          </a:p>
        </p:txBody>
      </p:sp>
      <p:sp>
        <p:nvSpPr>
          <p:cNvPr id="7" name="CuadroTexto 6">
            <a:extLst>
              <a:ext uri="{FF2B5EF4-FFF2-40B4-BE49-F238E27FC236}">
                <a16:creationId xmlns:a16="http://schemas.microsoft.com/office/drawing/2014/main" id="{F456DE7A-6A9E-41BD-B5CD-FFF8AD290D10}"/>
              </a:ext>
            </a:extLst>
          </p:cNvPr>
          <p:cNvSpPr txBox="1"/>
          <p:nvPr/>
        </p:nvSpPr>
        <p:spPr>
          <a:xfrm>
            <a:off x="8115300" y="1451610"/>
            <a:ext cx="2594610" cy="646331"/>
          </a:xfrm>
          <a:prstGeom prst="rect">
            <a:avLst/>
          </a:prstGeom>
          <a:solidFill>
            <a:schemeClr val="bg1">
              <a:lumMod val="95000"/>
            </a:schemeClr>
          </a:solidFill>
        </p:spPr>
        <p:txBody>
          <a:bodyPr wrap="square" rtlCol="0">
            <a:spAutoFit/>
          </a:bodyPr>
          <a:lstStyle/>
          <a:p>
            <a:r>
              <a:rPr lang="es-AR" b="1" dirty="0">
                <a:solidFill>
                  <a:srgbClr val="FF0000"/>
                </a:solidFill>
              </a:rPr>
              <a:t>Noten el uso de “se” para traducir “</a:t>
            </a:r>
            <a:r>
              <a:rPr lang="es-AR" b="1" dirty="0" err="1">
                <a:solidFill>
                  <a:srgbClr val="FF0000"/>
                </a:solidFill>
              </a:rPr>
              <a:t>you</a:t>
            </a:r>
            <a:r>
              <a:rPr lang="es-AR" b="1" dirty="0">
                <a:solidFill>
                  <a:srgbClr val="FF0000"/>
                </a:solidFill>
              </a:rPr>
              <a:t>”</a:t>
            </a:r>
          </a:p>
        </p:txBody>
      </p:sp>
      <p:cxnSp>
        <p:nvCxnSpPr>
          <p:cNvPr id="9" name="Conector recto de flecha 8">
            <a:extLst>
              <a:ext uri="{FF2B5EF4-FFF2-40B4-BE49-F238E27FC236}">
                <a16:creationId xmlns:a16="http://schemas.microsoft.com/office/drawing/2014/main" id="{93FD7489-21E9-43B9-B3A2-A4C858593568}"/>
              </a:ext>
            </a:extLst>
          </p:cNvPr>
          <p:cNvCxnSpPr/>
          <p:nvPr/>
        </p:nvCxnSpPr>
        <p:spPr>
          <a:xfrm flipH="1">
            <a:off x="8949690" y="2097941"/>
            <a:ext cx="582930" cy="158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08E25618-D565-4598-915F-4D11E204CBF8}"/>
              </a:ext>
            </a:extLst>
          </p:cNvPr>
          <p:cNvCxnSpPr>
            <a:stCxn id="7" idx="2"/>
          </p:cNvCxnSpPr>
          <p:nvPr/>
        </p:nvCxnSpPr>
        <p:spPr>
          <a:xfrm flipH="1">
            <a:off x="6892290" y="2097941"/>
            <a:ext cx="2520315" cy="2211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375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 y="2967627"/>
            <a:ext cx="7745413"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2500" y="270873"/>
            <a:ext cx="2861111" cy="211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B276D46B-5BED-4EB2-B2A9-61B7CF08AE6E}"/>
              </a:ext>
            </a:extLst>
          </p:cNvPr>
          <p:cNvSpPr/>
          <p:nvPr/>
        </p:nvSpPr>
        <p:spPr>
          <a:xfrm>
            <a:off x="5230864" y="586601"/>
            <a:ext cx="5208536" cy="1077218"/>
          </a:xfrm>
          <a:prstGeom prst="rect">
            <a:avLst/>
          </a:prstGeom>
          <a:solidFill>
            <a:schemeClr val="tx1"/>
          </a:solidFill>
        </p:spPr>
        <p:txBody>
          <a:bodyPr wrap="square">
            <a:spAutoFit/>
          </a:bodyPr>
          <a:lstStyle/>
          <a:p>
            <a:r>
              <a:rPr lang="es-AR" sz="3200" b="1" dirty="0">
                <a:solidFill>
                  <a:schemeClr val="bg1"/>
                </a:solidFill>
              </a:rPr>
              <a:t>cuanto más viejo me vuelvo, más relajado estoy</a:t>
            </a:r>
          </a:p>
        </p:txBody>
      </p:sp>
      <p:sp>
        <p:nvSpPr>
          <p:cNvPr id="4" name="Rectángulo 3">
            <a:extLst>
              <a:ext uri="{FF2B5EF4-FFF2-40B4-BE49-F238E27FC236}">
                <a16:creationId xmlns:a16="http://schemas.microsoft.com/office/drawing/2014/main" id="{78DC111D-CD12-4162-BCAB-DB1D5D087F23}"/>
              </a:ext>
            </a:extLst>
          </p:cNvPr>
          <p:cNvSpPr/>
          <p:nvPr/>
        </p:nvSpPr>
        <p:spPr>
          <a:xfrm>
            <a:off x="8407400" y="2967627"/>
            <a:ext cx="3048000" cy="3046988"/>
          </a:xfrm>
          <a:prstGeom prst="rect">
            <a:avLst/>
          </a:prstGeom>
          <a:solidFill>
            <a:schemeClr val="tx1"/>
          </a:solidFill>
        </p:spPr>
        <p:txBody>
          <a:bodyPr wrap="square">
            <a:spAutoFit/>
          </a:bodyPr>
          <a:lstStyle/>
          <a:p>
            <a:r>
              <a:rPr lang="es-AR" sz="2400" b="1" dirty="0">
                <a:solidFill>
                  <a:schemeClr val="bg1"/>
                </a:solidFill>
                <a:latin typeface="Garamond" panose="02020404030301010803" pitchFamily="18" charset="0"/>
              </a:rPr>
              <a:t>cuanto más relajado estás , mejor estás en todo; mejor estás con tus seres queridos, mejor estás con tus enemigos, mejor estás en tu trabajo, mejor estás contigo mismo.</a:t>
            </a:r>
          </a:p>
        </p:txBody>
      </p:sp>
    </p:spTree>
    <p:extLst>
      <p:ext uri="{BB962C8B-B14F-4D97-AF65-F5344CB8AC3E}">
        <p14:creationId xmlns:p14="http://schemas.microsoft.com/office/powerpoint/2010/main" val="291091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836" y="575526"/>
            <a:ext cx="39814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99869"/>
            <a:ext cx="5472608" cy="46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a16="http://schemas.microsoft.com/office/drawing/2014/main" id="{683FFEE0-9B65-409E-ACB5-3DCE2EFB174C}"/>
              </a:ext>
            </a:extLst>
          </p:cNvPr>
          <p:cNvSpPr/>
          <p:nvPr/>
        </p:nvSpPr>
        <p:spPr>
          <a:xfrm>
            <a:off x="5112286" y="630398"/>
            <a:ext cx="7079714" cy="461665"/>
          </a:xfrm>
          <a:prstGeom prst="rect">
            <a:avLst/>
          </a:prstGeom>
          <a:solidFill>
            <a:srgbClr val="FFFF99"/>
          </a:solidFill>
        </p:spPr>
        <p:txBody>
          <a:bodyPr wrap="square">
            <a:spAutoFit/>
          </a:bodyPr>
          <a:lstStyle/>
          <a:p>
            <a:r>
              <a:rPr lang="es-AR" sz="2400" dirty="0">
                <a:solidFill>
                  <a:srgbClr val="00B050"/>
                </a:solidFill>
              </a:rPr>
              <a:t>cuanto más alto (sea) el taco</a:t>
            </a:r>
            <a:r>
              <a:rPr lang="es-AR" sz="2400" dirty="0"/>
              <a:t>, </a:t>
            </a:r>
            <a:r>
              <a:rPr lang="es-AR" sz="2400" dirty="0">
                <a:solidFill>
                  <a:srgbClr val="9900CC"/>
                </a:solidFill>
              </a:rPr>
              <a:t>mejor te sientes</a:t>
            </a:r>
          </a:p>
        </p:txBody>
      </p:sp>
      <p:sp>
        <p:nvSpPr>
          <p:cNvPr id="6" name="Rectángulo 5">
            <a:extLst>
              <a:ext uri="{FF2B5EF4-FFF2-40B4-BE49-F238E27FC236}">
                <a16:creationId xmlns:a16="http://schemas.microsoft.com/office/drawing/2014/main" id="{CCF93D34-D65E-4AE2-8991-B172618C356D}"/>
              </a:ext>
            </a:extLst>
          </p:cNvPr>
          <p:cNvSpPr/>
          <p:nvPr/>
        </p:nvSpPr>
        <p:spPr>
          <a:xfrm>
            <a:off x="284206" y="5344983"/>
            <a:ext cx="5276336" cy="954107"/>
          </a:xfrm>
          <a:prstGeom prst="rect">
            <a:avLst/>
          </a:prstGeom>
          <a:solidFill>
            <a:schemeClr val="accent6">
              <a:lumMod val="75000"/>
            </a:schemeClr>
          </a:solidFill>
        </p:spPr>
        <p:txBody>
          <a:bodyPr wrap="square">
            <a:spAutoFit/>
          </a:bodyPr>
          <a:lstStyle/>
          <a:p>
            <a:r>
              <a:rPr lang="es-AR" sz="2800" b="1" dirty="0">
                <a:solidFill>
                  <a:schemeClr val="bg1"/>
                </a:solidFill>
                <a:latin typeface="Bradley Hand ITC" panose="03070402050302030203" pitchFamily="66" charset="0"/>
              </a:rPr>
              <a:t>cuanto más larga (sea/es) la espera, más dulce (es/será) el beso</a:t>
            </a:r>
          </a:p>
        </p:txBody>
      </p:sp>
    </p:spTree>
    <p:extLst>
      <p:ext uri="{BB962C8B-B14F-4D97-AF65-F5344CB8AC3E}">
        <p14:creationId xmlns:p14="http://schemas.microsoft.com/office/powerpoint/2010/main" val="4082480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l="5117" t="48233" r="4695" b="27987"/>
          <a:stretch/>
        </p:blipFill>
        <p:spPr>
          <a:xfrm>
            <a:off x="103031" y="1941113"/>
            <a:ext cx="11990231" cy="3609681"/>
          </a:xfrm>
          <a:prstGeom prst="rect">
            <a:avLst/>
          </a:prstGeom>
        </p:spPr>
      </p:pic>
    </p:spTree>
    <p:extLst>
      <p:ext uri="{BB962C8B-B14F-4D97-AF65-F5344CB8AC3E}">
        <p14:creationId xmlns:p14="http://schemas.microsoft.com/office/powerpoint/2010/main" val="272452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746" y="2575775"/>
            <a:ext cx="10099555" cy="181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69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98C49-940D-FB9A-F0C9-7E5B7A7364D3}"/>
              </a:ext>
            </a:extLst>
          </p:cNvPr>
          <p:cNvSpPr>
            <a:spLocks noGrp="1"/>
          </p:cNvSpPr>
          <p:nvPr>
            <p:ph idx="1"/>
          </p:nvPr>
        </p:nvSpPr>
        <p:spPr>
          <a:xfrm>
            <a:off x="737755" y="758536"/>
            <a:ext cx="10766857" cy="5152686"/>
          </a:xfrm>
        </p:spPr>
        <p:txBody>
          <a:bodyPr>
            <a:normAutofit/>
          </a:bodyPr>
          <a:lstStyle/>
          <a:p>
            <a:r>
              <a:rPr lang="en-US" sz="2400" dirty="0"/>
              <a:t>The higher the sampling rate of the ADC, the more accurately the digital system can represent the continuous signal.</a:t>
            </a:r>
          </a:p>
          <a:p>
            <a:r>
              <a:rPr lang="en-US" sz="2400" dirty="0"/>
              <a:t>The smaller the gear ratio reduction, the faster the robot arm's end-effector will move, but the less torque it will have.</a:t>
            </a:r>
          </a:p>
          <a:p>
            <a:r>
              <a:rPr lang="en-US" sz="2400" dirty="0"/>
              <a:t>The thicker the building's exterior insulation, the less energy will be required for heating and cooling, resulting in lower operational costs.</a:t>
            </a:r>
          </a:p>
          <a:p>
            <a:r>
              <a:rPr lang="en-US" sz="2400" dirty="0"/>
              <a:t>The more centrally located the core, the more evenly the structural loads are distributed across the plan, leading to a safer design.</a:t>
            </a:r>
          </a:p>
          <a:p>
            <a:r>
              <a:rPr lang="en-US" sz="2400" dirty="0"/>
              <a:t>Building with locally-sourced timber is better for the environment, cheaper for the client, and ultimately leads to a more unique architectural expression.</a:t>
            </a:r>
            <a:endParaRPr lang="en-GB" sz="2400" dirty="0"/>
          </a:p>
        </p:txBody>
      </p:sp>
    </p:spTree>
    <p:extLst>
      <p:ext uri="{BB962C8B-B14F-4D97-AF65-F5344CB8AC3E}">
        <p14:creationId xmlns:p14="http://schemas.microsoft.com/office/powerpoint/2010/main" val="233139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641470"/>
            <a:ext cx="8967216" cy="5760640"/>
          </a:xfrm>
        </p:spPr>
        <p:txBody>
          <a:bodyPr>
            <a:normAutofit/>
          </a:bodyPr>
          <a:lstStyle/>
          <a:p>
            <a:pPr marL="0" indent="0">
              <a:buNone/>
            </a:pPr>
            <a:endParaRPr lang="en-US" sz="2500" dirty="0"/>
          </a:p>
          <a:p>
            <a:pPr marL="0" indent="0">
              <a:buNone/>
            </a:pPr>
            <a:endParaRPr lang="en-US" sz="2500" dirty="0"/>
          </a:p>
          <a:p>
            <a:pPr marL="0" indent="0">
              <a:buNone/>
            </a:pPr>
            <a:endParaRPr lang="en-US" sz="2500" dirty="0"/>
          </a:p>
          <a:p>
            <a:pPr marL="0" indent="0">
              <a:buNone/>
            </a:pPr>
            <a:r>
              <a:rPr lang="en-US" sz="2500" dirty="0"/>
              <a:t>15. </a:t>
            </a:r>
            <a:r>
              <a:rPr lang="en-US" sz="2500" b="1" dirty="0"/>
              <a:t>Most of the </a:t>
            </a:r>
            <a:r>
              <a:rPr lang="en-US" sz="2500" b="1" dirty="0">
                <a:highlight>
                  <a:srgbClr val="EAEAEA"/>
                </a:highlight>
              </a:rPr>
              <a:t>people</a:t>
            </a:r>
            <a:r>
              <a:rPr lang="en-US" sz="2500" b="1" dirty="0"/>
              <a:t> </a:t>
            </a:r>
            <a:r>
              <a:rPr lang="en-US" sz="2500" dirty="0"/>
              <a:t>involved with the API work volunteered to write this new book.</a:t>
            </a:r>
          </a:p>
          <a:p>
            <a:pPr marL="0" indent="0">
              <a:buNone/>
            </a:pPr>
            <a:endParaRPr lang="en-US" sz="2500" dirty="0"/>
          </a:p>
          <a:p>
            <a:pPr marL="0" indent="0">
              <a:buNone/>
            </a:pPr>
            <a:r>
              <a:rPr lang="en-US" sz="2500" dirty="0"/>
              <a:t>17. These systems, or combinations of the various items discussed above, meet </a:t>
            </a:r>
            <a:r>
              <a:rPr lang="en-US" sz="2500" b="1" dirty="0">
                <a:highlight>
                  <a:srgbClr val="EAEAEA"/>
                </a:highlight>
              </a:rPr>
              <a:t>most </a:t>
            </a:r>
            <a:r>
              <a:rPr lang="es-AR" sz="2500" b="1" dirty="0" err="1">
                <a:highlight>
                  <a:srgbClr val="EAEAEA"/>
                </a:highlight>
              </a:rPr>
              <a:t>environmental</a:t>
            </a:r>
            <a:r>
              <a:rPr lang="es-AR" sz="2500" b="1" dirty="0">
                <a:highlight>
                  <a:srgbClr val="EAEAEA"/>
                </a:highlight>
              </a:rPr>
              <a:t> </a:t>
            </a:r>
            <a:r>
              <a:rPr lang="es-AR" sz="2500" b="1" dirty="0" err="1">
                <a:highlight>
                  <a:srgbClr val="EAEAEA"/>
                </a:highlight>
              </a:rPr>
              <a:t>requirements</a:t>
            </a:r>
            <a:r>
              <a:rPr lang="es-AR" sz="2500" b="1" dirty="0">
                <a:highlight>
                  <a:srgbClr val="EAEAEA"/>
                </a:highlight>
              </a:rPr>
              <a:t>.</a:t>
            </a:r>
          </a:p>
          <a:p>
            <a:pPr marL="0" indent="0">
              <a:buNone/>
            </a:pPr>
            <a:endParaRPr lang="es-AR" sz="2500" b="1" dirty="0"/>
          </a:p>
        </p:txBody>
      </p:sp>
    </p:spTree>
    <p:extLst>
      <p:ext uri="{BB962C8B-B14F-4D97-AF65-F5344CB8AC3E}">
        <p14:creationId xmlns:p14="http://schemas.microsoft.com/office/powerpoint/2010/main" val="3422778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7BE8C9A-A884-418B-9C86-E4129CD23F05}"/>
              </a:ext>
            </a:extLst>
          </p:cNvPr>
          <p:cNvSpPr/>
          <p:nvPr/>
        </p:nvSpPr>
        <p:spPr>
          <a:xfrm>
            <a:off x="1841157" y="1495168"/>
            <a:ext cx="8798011" cy="2062103"/>
          </a:xfrm>
          <a:prstGeom prst="rect">
            <a:avLst/>
          </a:prstGeom>
        </p:spPr>
        <p:txBody>
          <a:bodyPr wrap="square">
            <a:spAutoFit/>
          </a:bodyPr>
          <a:lstStyle/>
          <a:p>
            <a:r>
              <a:rPr lang="en-US" dirty="0"/>
              <a:t>18. </a:t>
            </a:r>
            <a:r>
              <a:rPr lang="en-US" sz="3200" b="1" dirty="0"/>
              <a:t>Dewatering units reduce waste volume and disposal costs substantially and are </a:t>
            </a:r>
            <a:r>
              <a:rPr lang="en-US" sz="3200" b="1" dirty="0">
                <a:effectLst>
                  <a:outerShdw blurRad="38100" dist="38100" dir="2700000" algn="tl">
                    <a:srgbClr val="000000">
                      <a:alpha val="43137"/>
                    </a:srgbClr>
                  </a:outerShdw>
                </a:effectLst>
              </a:rPr>
              <a:t>most economical </a:t>
            </a:r>
            <a:r>
              <a:rPr lang="en-US" sz="3200" b="1" dirty="0"/>
              <a:t>when used to process large volumes of expensive drilling fluid.</a:t>
            </a:r>
            <a:endParaRPr lang="es-AR" sz="3200" b="1" dirty="0"/>
          </a:p>
        </p:txBody>
      </p:sp>
      <p:pic>
        <p:nvPicPr>
          <p:cNvPr id="5" name="Imagen 4">
            <a:extLst>
              <a:ext uri="{FF2B5EF4-FFF2-40B4-BE49-F238E27FC236}">
                <a16:creationId xmlns:a16="http://schemas.microsoft.com/office/drawing/2014/main" id="{18D207E3-618F-488F-A9B4-A9BA6D154C47}"/>
              </a:ext>
            </a:extLst>
          </p:cNvPr>
          <p:cNvPicPr>
            <a:picLocks noChangeAspect="1"/>
          </p:cNvPicPr>
          <p:nvPr/>
        </p:nvPicPr>
        <p:blipFill>
          <a:blip r:embed="rId2"/>
          <a:stretch>
            <a:fillRect/>
          </a:stretch>
        </p:blipFill>
        <p:spPr>
          <a:xfrm>
            <a:off x="5187996" y="3557271"/>
            <a:ext cx="6019583" cy="2786042"/>
          </a:xfrm>
          <a:prstGeom prst="rect">
            <a:avLst/>
          </a:prstGeom>
        </p:spPr>
      </p:pic>
    </p:spTree>
    <p:extLst>
      <p:ext uri="{BB962C8B-B14F-4D97-AF65-F5344CB8AC3E}">
        <p14:creationId xmlns:p14="http://schemas.microsoft.com/office/powerpoint/2010/main" val="2470482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effectLst>
            <a:glow rad="63500">
              <a:schemeClr val="accent1">
                <a:satMod val="175000"/>
                <a:alpha val="40000"/>
              </a:schemeClr>
            </a:glow>
          </a:effectLst>
          <a:scene3d>
            <a:camera prst="orthographicFront"/>
            <a:lightRig rig="threePt" dir="t"/>
          </a:scene3d>
          <a:sp3d>
            <a:bevelT/>
          </a:sp3d>
        </p:spPr>
        <p:txBody>
          <a:bodyPr>
            <a:normAutofit/>
          </a:bodyPr>
          <a:lstStyle/>
          <a:p>
            <a:r>
              <a:rPr lang="es-AR" sz="3000" dirty="0"/>
              <a:t>Texas and Alaska are </a:t>
            </a:r>
            <a:r>
              <a:rPr lang="es-AR" sz="3000" dirty="0" err="1"/>
              <a:t>the</a:t>
            </a:r>
            <a:r>
              <a:rPr lang="es-AR" sz="3000" dirty="0"/>
              <a:t> </a:t>
            </a:r>
            <a:r>
              <a:rPr lang="es-AR" sz="3000" dirty="0" err="1"/>
              <a:t>states</a:t>
            </a:r>
            <a:r>
              <a:rPr lang="es-AR" sz="3000" dirty="0"/>
              <a:t> </a:t>
            </a:r>
            <a:r>
              <a:rPr lang="es-AR" sz="3000" dirty="0" err="1"/>
              <a:t>that</a:t>
            </a:r>
            <a:r>
              <a:rPr lang="es-AR" sz="3000" dirty="0"/>
              <a:t> produce </a:t>
            </a:r>
            <a:r>
              <a:rPr lang="es-AR" sz="3000" dirty="0" err="1"/>
              <a:t>the</a:t>
            </a:r>
            <a:r>
              <a:rPr lang="es-AR" sz="3000" dirty="0"/>
              <a:t> </a:t>
            </a:r>
            <a:r>
              <a:rPr lang="es-AR" sz="3000" dirty="0" err="1"/>
              <a:t>most</a:t>
            </a:r>
            <a:r>
              <a:rPr lang="es-AR" sz="3000" dirty="0"/>
              <a:t> </a:t>
            </a:r>
            <a:r>
              <a:rPr lang="es-AR" sz="3000" dirty="0" err="1">
                <a:highlight>
                  <a:srgbClr val="EAEAEA"/>
                </a:highlight>
              </a:rPr>
              <a:t>oil</a:t>
            </a:r>
            <a:r>
              <a:rPr lang="es-AR" sz="3000" dirty="0">
                <a:highlight>
                  <a:srgbClr val="EAEAEA"/>
                </a:highlight>
              </a:rPr>
              <a:t>.</a:t>
            </a:r>
          </a:p>
        </p:txBody>
      </p:sp>
    </p:spTree>
    <p:extLst>
      <p:ext uri="{BB962C8B-B14F-4D97-AF65-F5344CB8AC3E}">
        <p14:creationId xmlns:p14="http://schemas.microsoft.com/office/powerpoint/2010/main" val="145492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DE8C5C0-5DFE-43BB-A9BD-7F65BF71E6C9}"/>
              </a:ext>
            </a:extLst>
          </p:cNvPr>
          <p:cNvPicPr>
            <a:picLocks noGrp="1" noChangeAspect="1"/>
          </p:cNvPicPr>
          <p:nvPr>
            <p:ph idx="1"/>
          </p:nvPr>
        </p:nvPicPr>
        <p:blipFill>
          <a:blip r:embed="rId2"/>
          <a:stretch>
            <a:fillRect/>
          </a:stretch>
        </p:blipFill>
        <p:spPr>
          <a:xfrm>
            <a:off x="838200" y="2903838"/>
            <a:ext cx="10494900" cy="213203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FF2E50F1-F523-47B7-BE1D-62E0CAA1A92F}"/>
                  </a:ext>
                </a:extLst>
              </p14:cNvPr>
              <p14:cNvContentPartPr/>
              <p14:nvPr/>
            </p14:nvContentPartPr>
            <p14:xfrm>
              <a:off x="8572320" y="3196800"/>
              <a:ext cx="1268640" cy="80640"/>
            </p14:xfrm>
          </p:contentPart>
        </mc:Choice>
        <mc:Fallback xmlns="">
          <p:pic>
            <p:nvPicPr>
              <p:cNvPr id="6" name="Entrada de lápiz 5">
                <a:extLst>
                  <a:ext uri="{FF2B5EF4-FFF2-40B4-BE49-F238E27FC236}">
                    <a16:creationId xmlns:a16="http://schemas.microsoft.com/office/drawing/2014/main" id="{FF2E50F1-F523-47B7-BE1D-62E0CAA1A92F}"/>
                  </a:ext>
                </a:extLst>
              </p:cNvPr>
              <p:cNvPicPr/>
              <p:nvPr/>
            </p:nvPicPr>
            <p:blipFill>
              <a:blip r:embed="rId7"/>
              <a:stretch>
                <a:fillRect/>
              </a:stretch>
            </p:blipFill>
            <p:spPr>
              <a:xfrm>
                <a:off x="8556480" y="3133440"/>
                <a:ext cx="129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BC2DEF99-679C-4CB2-90D3-F147B249D4EC}"/>
                  </a:ext>
                </a:extLst>
              </p14:cNvPr>
              <p14:cNvContentPartPr/>
              <p14:nvPr/>
            </p14:nvContentPartPr>
            <p14:xfrm>
              <a:off x="8634960" y="3277080"/>
              <a:ext cx="2179080" cy="107640"/>
            </p14:xfrm>
          </p:contentPart>
        </mc:Choice>
        <mc:Fallback xmlns="">
          <p:pic>
            <p:nvPicPr>
              <p:cNvPr id="7" name="Entrada de lápiz 6">
                <a:extLst>
                  <a:ext uri="{FF2B5EF4-FFF2-40B4-BE49-F238E27FC236}">
                    <a16:creationId xmlns:a16="http://schemas.microsoft.com/office/drawing/2014/main" id="{BC2DEF99-679C-4CB2-90D3-F147B249D4EC}"/>
                  </a:ext>
                </a:extLst>
              </p:cNvPr>
              <p:cNvPicPr/>
              <p:nvPr/>
            </p:nvPicPr>
            <p:blipFill>
              <a:blip r:embed="rId9"/>
              <a:stretch>
                <a:fillRect/>
              </a:stretch>
            </p:blipFill>
            <p:spPr>
              <a:xfrm>
                <a:off x="8619120" y="3213720"/>
                <a:ext cx="2210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F980E753-C6CC-4E74-8FE8-622FC8F770ED}"/>
                  </a:ext>
                </a:extLst>
              </p14:cNvPr>
              <p14:cNvContentPartPr/>
              <p14:nvPr/>
            </p14:nvContentPartPr>
            <p14:xfrm>
              <a:off x="3286080" y="3991680"/>
              <a:ext cx="2232720" cy="36000"/>
            </p14:xfrm>
          </p:contentPart>
        </mc:Choice>
        <mc:Fallback xmlns="">
          <p:pic>
            <p:nvPicPr>
              <p:cNvPr id="8" name="Entrada de lápiz 7">
                <a:extLst>
                  <a:ext uri="{FF2B5EF4-FFF2-40B4-BE49-F238E27FC236}">
                    <a16:creationId xmlns:a16="http://schemas.microsoft.com/office/drawing/2014/main" id="{F980E753-C6CC-4E74-8FE8-622FC8F770ED}"/>
                  </a:ext>
                </a:extLst>
              </p:cNvPr>
              <p:cNvPicPr/>
              <p:nvPr/>
            </p:nvPicPr>
            <p:blipFill>
              <a:blip r:embed="rId11"/>
              <a:stretch>
                <a:fillRect/>
              </a:stretch>
            </p:blipFill>
            <p:spPr>
              <a:xfrm>
                <a:off x="3270240" y="3928320"/>
                <a:ext cx="2264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68A30FC8-8293-46A2-AFC9-49559DBE6849}"/>
                  </a:ext>
                </a:extLst>
              </p14:cNvPr>
              <p14:cNvContentPartPr/>
              <p14:nvPr/>
            </p14:nvContentPartPr>
            <p14:xfrm>
              <a:off x="1535760" y="4321800"/>
              <a:ext cx="2090160" cy="27360"/>
            </p14:xfrm>
          </p:contentPart>
        </mc:Choice>
        <mc:Fallback xmlns="">
          <p:pic>
            <p:nvPicPr>
              <p:cNvPr id="9" name="Entrada de lápiz 8">
                <a:extLst>
                  <a:ext uri="{FF2B5EF4-FFF2-40B4-BE49-F238E27FC236}">
                    <a16:creationId xmlns:a16="http://schemas.microsoft.com/office/drawing/2014/main" id="{68A30FC8-8293-46A2-AFC9-49559DBE6849}"/>
                  </a:ext>
                </a:extLst>
              </p:cNvPr>
              <p:cNvPicPr/>
              <p:nvPr/>
            </p:nvPicPr>
            <p:blipFill>
              <a:blip r:embed="rId13"/>
              <a:stretch>
                <a:fillRect/>
              </a:stretch>
            </p:blipFill>
            <p:spPr>
              <a:xfrm>
                <a:off x="1519920" y="4258440"/>
                <a:ext cx="2121480" cy="154080"/>
              </a:xfrm>
              <a:prstGeom prst="rect">
                <a:avLst/>
              </a:prstGeom>
            </p:spPr>
          </p:pic>
        </mc:Fallback>
      </mc:AlternateContent>
    </p:spTree>
    <p:extLst>
      <p:ext uri="{BB962C8B-B14F-4D97-AF65-F5344CB8AC3E}">
        <p14:creationId xmlns:p14="http://schemas.microsoft.com/office/powerpoint/2010/main" val="249300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AR" b="1" dirty="0">
                <a:effectLst>
                  <a:outerShdw blurRad="38100" dist="38100" dir="2700000" algn="tl">
                    <a:srgbClr val="000000">
                      <a:alpha val="43137"/>
                    </a:srgbClr>
                  </a:outerShdw>
                </a:effectLst>
              </a:rPr>
              <a:t>FURTHER</a:t>
            </a:r>
          </a:p>
        </p:txBody>
      </p:sp>
      <p:sp>
        <p:nvSpPr>
          <p:cNvPr id="3" name="2 Marcador de contenido"/>
          <p:cNvSpPr>
            <a:spLocks noGrp="1"/>
          </p:cNvSpPr>
          <p:nvPr>
            <p:ph idx="1"/>
          </p:nvPr>
        </p:nvSpPr>
        <p:spPr>
          <a:xfrm>
            <a:off x="1981200" y="1357313"/>
            <a:ext cx="8229600" cy="5072062"/>
          </a:xfrm>
          <a:ln w="57150">
            <a:solidFill>
              <a:srgbClr val="FF0000"/>
            </a:solidFill>
          </a:ln>
        </p:spPr>
        <p:txBody>
          <a:bodyPr/>
          <a:lstStyle/>
          <a:p>
            <a:pPr eaLnBrk="1" hangingPunct="1">
              <a:defRPr/>
            </a:pPr>
            <a:r>
              <a:rPr lang="es-AR" dirty="0" err="1"/>
              <a:t>The</a:t>
            </a:r>
            <a:r>
              <a:rPr lang="es-AR" dirty="0"/>
              <a:t> </a:t>
            </a:r>
            <a:r>
              <a:rPr lang="es-AR" dirty="0" err="1"/>
              <a:t>airport</a:t>
            </a:r>
            <a:r>
              <a:rPr lang="es-AR" dirty="0"/>
              <a:t> </a:t>
            </a:r>
            <a:r>
              <a:rPr lang="es-AR" dirty="0" err="1"/>
              <a:t>is</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dirty="0" err="1"/>
              <a:t>from</a:t>
            </a:r>
            <a:r>
              <a:rPr lang="es-AR" dirty="0"/>
              <a:t> </a:t>
            </a:r>
            <a:r>
              <a:rPr lang="es-AR" dirty="0" err="1"/>
              <a:t>your</a:t>
            </a:r>
            <a:r>
              <a:rPr lang="es-AR" dirty="0"/>
              <a:t> </a:t>
            </a:r>
            <a:r>
              <a:rPr lang="es-AR" dirty="0" err="1"/>
              <a:t>house</a:t>
            </a:r>
            <a:r>
              <a:rPr lang="es-AR" dirty="0"/>
              <a:t> </a:t>
            </a:r>
            <a:r>
              <a:rPr lang="es-AR" dirty="0" err="1"/>
              <a:t>than</a:t>
            </a:r>
            <a:r>
              <a:rPr lang="es-AR" dirty="0"/>
              <a:t> </a:t>
            </a:r>
            <a:r>
              <a:rPr lang="es-AR" dirty="0" err="1"/>
              <a:t>from</a:t>
            </a:r>
            <a:r>
              <a:rPr lang="es-AR" dirty="0"/>
              <a:t> mine. (= </a:t>
            </a:r>
            <a:r>
              <a:rPr lang="es-AR" dirty="0" err="1"/>
              <a:t>farther</a:t>
            </a:r>
            <a:r>
              <a:rPr lang="es-AR" dirty="0"/>
              <a:t>) </a:t>
            </a:r>
            <a:r>
              <a:rPr lang="es-AR" b="1" i="1" u="sng" dirty="0" err="1"/>
              <a:t>adv</a:t>
            </a:r>
            <a:endParaRPr lang="es-AR" b="1" i="1" u="sng" dirty="0"/>
          </a:p>
          <a:p>
            <a:pPr eaLnBrk="1" hangingPunct="1">
              <a:defRPr/>
            </a:pPr>
            <a:r>
              <a:rPr lang="es-AR" dirty="0" err="1"/>
              <a:t>You</a:t>
            </a:r>
            <a:r>
              <a:rPr lang="es-AR" dirty="0"/>
              <a:t> </a:t>
            </a:r>
            <a:r>
              <a:rPr lang="es-AR" dirty="0" err="1"/>
              <a:t>will</a:t>
            </a:r>
            <a:r>
              <a:rPr lang="es-AR" dirty="0"/>
              <a:t> </a:t>
            </a:r>
            <a:r>
              <a:rPr lang="es-AR" dirty="0" err="1"/>
              <a:t>find</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details</a:t>
            </a:r>
            <a:r>
              <a:rPr lang="es-AR" b="1" dirty="0">
                <a:effectLst>
                  <a:outerShdw blurRad="38100" dist="38100" dir="2700000" algn="tl">
                    <a:srgbClr val="000000">
                      <a:alpha val="43137"/>
                    </a:srgbClr>
                  </a:outerShdw>
                </a:effectLst>
              </a:rPr>
              <a:t> </a:t>
            </a:r>
            <a:r>
              <a:rPr lang="es-AR" dirty="0"/>
              <a:t>in </a:t>
            </a:r>
            <a:r>
              <a:rPr lang="es-AR" dirty="0" err="1"/>
              <a:t>the</a:t>
            </a:r>
            <a:r>
              <a:rPr lang="es-AR" dirty="0"/>
              <a:t> </a:t>
            </a:r>
            <a:r>
              <a:rPr lang="es-AR" dirty="0" err="1"/>
              <a:t>book</a:t>
            </a:r>
            <a:r>
              <a:rPr lang="es-AR" dirty="0"/>
              <a:t>.</a:t>
            </a:r>
          </a:p>
          <a:p>
            <a:pPr eaLnBrk="1" hangingPunct="1">
              <a:defRPr/>
            </a:pPr>
            <a:r>
              <a:rPr lang="es-AR" dirty="0"/>
              <a:t>He </a:t>
            </a:r>
            <a:r>
              <a:rPr lang="es-AR" dirty="0" err="1"/>
              <a:t>is</a:t>
            </a:r>
            <a:r>
              <a:rPr lang="es-AR" dirty="0"/>
              <a:t> </a:t>
            </a:r>
            <a:r>
              <a:rPr lang="es-AR" dirty="0" err="1"/>
              <a:t>going</a:t>
            </a:r>
            <a:r>
              <a:rPr lang="es-AR" dirty="0"/>
              <a:t> </a:t>
            </a:r>
            <a:r>
              <a:rPr lang="es-AR" dirty="0" err="1"/>
              <a:t>to</a:t>
            </a:r>
            <a:r>
              <a:rPr lang="es-AR" dirty="0"/>
              <a:t> </a:t>
            </a:r>
            <a:r>
              <a:rPr lang="es-AR" dirty="0" err="1"/>
              <a:t>pursue</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education</a:t>
            </a:r>
            <a:r>
              <a:rPr lang="es-AR" b="1" dirty="0">
                <a:effectLst>
                  <a:outerShdw blurRad="38100" dist="38100" dir="2700000" algn="tl">
                    <a:srgbClr val="000000">
                      <a:alpha val="43137"/>
                    </a:srgbClr>
                  </a:outerShdw>
                </a:effectLst>
              </a:rPr>
              <a:t> </a:t>
            </a:r>
            <a:r>
              <a:rPr lang="es-AR" dirty="0"/>
              <a:t>at </a:t>
            </a:r>
            <a:r>
              <a:rPr lang="es-AR" dirty="0" err="1"/>
              <a:t>the</a:t>
            </a:r>
            <a:r>
              <a:rPr lang="es-AR" dirty="0"/>
              <a:t> </a:t>
            </a:r>
            <a:r>
              <a:rPr lang="es-AR" dirty="0" err="1"/>
              <a:t>university</a:t>
            </a:r>
            <a:r>
              <a:rPr lang="es-AR" dirty="0"/>
              <a:t>. </a:t>
            </a:r>
            <a:r>
              <a:rPr lang="es-AR" b="1" i="1" u="sng" dirty="0" err="1"/>
              <a:t>Adj</a:t>
            </a:r>
            <a:endParaRPr lang="es-AR" b="1" i="1" u="sng" dirty="0"/>
          </a:p>
          <a:p>
            <a:pPr eaLnBrk="1" hangingPunct="1">
              <a:defRPr/>
            </a:pPr>
            <a:r>
              <a:rPr lang="es-AR" dirty="0" err="1"/>
              <a:t>It</a:t>
            </a:r>
            <a:r>
              <a:rPr lang="es-AR" dirty="0"/>
              <a:t> </a:t>
            </a:r>
            <a:r>
              <a:rPr lang="es-AR" dirty="0" err="1"/>
              <a:t>furthers</a:t>
            </a:r>
            <a:r>
              <a:rPr lang="es-AR" dirty="0"/>
              <a:t> </a:t>
            </a:r>
            <a:r>
              <a:rPr lang="es-AR" dirty="0" err="1"/>
              <a:t>the</a:t>
            </a:r>
            <a:r>
              <a:rPr lang="es-AR" dirty="0"/>
              <a:t> </a:t>
            </a:r>
            <a:r>
              <a:rPr lang="es-AR" dirty="0" err="1"/>
              <a:t>prospects</a:t>
            </a:r>
            <a:r>
              <a:rPr lang="es-AR" dirty="0"/>
              <a:t> of </a:t>
            </a:r>
            <a:r>
              <a:rPr lang="es-AR" dirty="0" err="1"/>
              <a:t>the</a:t>
            </a:r>
            <a:r>
              <a:rPr lang="es-AR" dirty="0"/>
              <a:t> </a:t>
            </a:r>
            <a:r>
              <a:rPr lang="es-AR" dirty="0" err="1"/>
              <a:t>user</a:t>
            </a:r>
            <a:r>
              <a:rPr lang="es-AR" dirty="0"/>
              <a:t>.</a:t>
            </a:r>
            <a:r>
              <a:rPr lang="es-AR" b="1" i="1" u="sng" dirty="0"/>
              <a:t> </a:t>
            </a:r>
            <a:r>
              <a:rPr lang="es-AR" b="1" i="1" u="sng" dirty="0" err="1"/>
              <a:t>Verb</a:t>
            </a:r>
            <a:endParaRPr lang="es-AR" dirty="0"/>
          </a:p>
          <a:p>
            <a:pPr eaLnBrk="1" hangingPunct="1">
              <a:defRPr/>
            </a:pPr>
            <a:r>
              <a:rPr lang="es-AR" dirty="0"/>
              <a:t>I </a:t>
            </a:r>
            <a:r>
              <a:rPr lang="es-AR" dirty="0" err="1"/>
              <a:t>disagree</a:t>
            </a:r>
            <a:r>
              <a:rPr lang="es-AR" dirty="0"/>
              <a:t> </a:t>
            </a:r>
            <a:r>
              <a:rPr lang="es-AR" dirty="0" err="1"/>
              <a:t>with</a:t>
            </a:r>
            <a:r>
              <a:rPr lang="es-AR" dirty="0"/>
              <a:t> </a:t>
            </a:r>
            <a:r>
              <a:rPr lang="es-AR" dirty="0" err="1"/>
              <a:t>the</a:t>
            </a:r>
            <a:r>
              <a:rPr lang="es-AR" dirty="0"/>
              <a:t> </a:t>
            </a:r>
            <a:r>
              <a:rPr lang="es-AR" dirty="0" err="1"/>
              <a:t>company</a:t>
            </a:r>
            <a:r>
              <a:rPr lang="es-AR" dirty="0"/>
              <a:t> </a:t>
            </a:r>
            <a:r>
              <a:rPr lang="es-AR" dirty="0" err="1"/>
              <a:t>policy</a:t>
            </a:r>
            <a:r>
              <a:rPr lang="es-AR" dirty="0"/>
              <a:t> and, </a:t>
            </a:r>
            <a:r>
              <a:rPr lang="es-AR" b="1" dirty="0" err="1">
                <a:effectLst>
                  <a:outerShdw blurRad="38100" dist="38100" dir="2700000" algn="tl">
                    <a:srgbClr val="000000">
                      <a:alpha val="43137"/>
                    </a:srgbClr>
                  </a:outerShdw>
                </a:effectLst>
              </a:rPr>
              <a:t>further</a:t>
            </a:r>
            <a:r>
              <a:rPr lang="es-AR" dirty="0"/>
              <a:t>, I </a:t>
            </a:r>
            <a:r>
              <a:rPr lang="es-AR" dirty="0" err="1"/>
              <a:t>don´t</a:t>
            </a:r>
            <a:r>
              <a:rPr lang="es-AR" dirty="0"/>
              <a:t> </a:t>
            </a:r>
            <a:r>
              <a:rPr lang="es-AR" dirty="0" err="1"/>
              <a:t>like</a:t>
            </a:r>
            <a:r>
              <a:rPr lang="es-AR" dirty="0"/>
              <a:t> </a:t>
            </a:r>
            <a:r>
              <a:rPr lang="es-AR" dirty="0" err="1"/>
              <a:t>the</a:t>
            </a:r>
            <a:r>
              <a:rPr lang="es-AR" dirty="0"/>
              <a:t> </a:t>
            </a:r>
            <a:r>
              <a:rPr lang="es-AR" dirty="0" err="1"/>
              <a:t>president</a:t>
            </a:r>
            <a:r>
              <a:rPr lang="es-AR" dirty="0"/>
              <a:t> of </a:t>
            </a:r>
            <a:r>
              <a:rPr lang="es-AR" dirty="0" err="1"/>
              <a:t>the</a:t>
            </a:r>
            <a:r>
              <a:rPr lang="es-AR" dirty="0"/>
              <a:t> </a:t>
            </a:r>
            <a:r>
              <a:rPr lang="es-AR" dirty="0" err="1"/>
              <a:t>board</a:t>
            </a:r>
            <a:r>
              <a:rPr lang="es-AR" dirty="0"/>
              <a:t>. </a:t>
            </a:r>
            <a:r>
              <a:rPr lang="es-AR" b="1" dirty="0" err="1"/>
              <a:t>adverb</a:t>
            </a:r>
            <a:endParaRPr lang="es-AR" b="1" dirty="0"/>
          </a:p>
        </p:txBody>
      </p:sp>
    </p:spTree>
    <p:extLst>
      <p:ext uri="{BB962C8B-B14F-4D97-AF65-F5344CB8AC3E}">
        <p14:creationId xmlns:p14="http://schemas.microsoft.com/office/powerpoint/2010/main" val="277298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9A983-E4EB-4665-94EE-102C1A8B78B4}"/>
              </a:ext>
            </a:extLst>
          </p:cNvPr>
          <p:cNvSpPr>
            <a:spLocks noGrp="1"/>
          </p:cNvSpPr>
          <p:nvPr>
            <p:ph type="title"/>
          </p:nvPr>
        </p:nvSpPr>
        <p:spPr/>
        <p:txBody>
          <a:bodyPr/>
          <a:lstStyle/>
          <a:p>
            <a:r>
              <a:rPr lang="es-AR" b="1" dirty="0">
                <a:effectLst>
                  <a:outerShdw blurRad="38100" dist="38100" dir="2700000" algn="tl">
                    <a:srgbClr val="000000">
                      <a:alpha val="43137"/>
                    </a:srgbClr>
                  </a:outerShdw>
                </a:effectLst>
              </a:rPr>
              <a:t>FURTHER   (</a:t>
            </a:r>
            <a:r>
              <a:rPr lang="es-AR" b="1" dirty="0" err="1">
                <a:effectLst>
                  <a:outerShdw blurRad="38100" dist="38100" dir="2700000" algn="tl">
                    <a:srgbClr val="000000">
                      <a:alpha val="43137"/>
                    </a:srgbClr>
                  </a:outerShdw>
                </a:effectLst>
              </a:rPr>
              <a:t>verb</a:t>
            </a:r>
            <a:r>
              <a:rPr lang="es-AR" b="1" dirty="0">
                <a:effectLst>
                  <a:outerShdw blurRad="38100" dist="38100" dir="2700000" algn="tl">
                    <a:srgbClr val="000000">
                      <a:alpha val="43137"/>
                    </a:srgbClr>
                  </a:outerShdw>
                </a:effectLst>
              </a:rPr>
              <a:t>)</a:t>
            </a:r>
            <a:endParaRPr lang="es-AR" dirty="0"/>
          </a:p>
        </p:txBody>
      </p:sp>
      <p:sp>
        <p:nvSpPr>
          <p:cNvPr id="3" name="Marcador de contenido 2">
            <a:extLst>
              <a:ext uri="{FF2B5EF4-FFF2-40B4-BE49-F238E27FC236}">
                <a16:creationId xmlns:a16="http://schemas.microsoft.com/office/drawing/2014/main" id="{CCD23864-3BDA-4387-B619-BD3BCA4FE0CE}"/>
              </a:ext>
            </a:extLst>
          </p:cNvPr>
          <p:cNvSpPr>
            <a:spLocks noGrp="1"/>
          </p:cNvSpPr>
          <p:nvPr>
            <p:ph idx="1"/>
          </p:nvPr>
        </p:nvSpPr>
        <p:spPr/>
        <p:txBody>
          <a:bodyPr/>
          <a:lstStyle/>
          <a:p>
            <a:pPr marL="0" indent="0">
              <a:buNone/>
            </a:pPr>
            <a:r>
              <a:rPr lang="en-US" dirty="0"/>
              <a:t>It is fundamental </a:t>
            </a:r>
            <a:r>
              <a:rPr lang="en-US" dirty="0">
                <a:highlight>
                  <a:srgbClr val="FFFF00"/>
                </a:highlight>
              </a:rPr>
              <a:t>to further </a:t>
            </a:r>
            <a:r>
              <a:rPr lang="en-US" dirty="0">
                <a:highlight>
                  <a:srgbClr val="FFCCFF"/>
                </a:highlight>
              </a:rPr>
              <a:t>investment</a:t>
            </a:r>
            <a:r>
              <a:rPr lang="en-US" dirty="0"/>
              <a:t> in every business field.</a:t>
            </a:r>
            <a:endParaRPr lang="es-AR" dirty="0"/>
          </a:p>
        </p:txBody>
      </p:sp>
    </p:spTree>
    <p:extLst>
      <p:ext uri="{BB962C8B-B14F-4D97-AF65-F5344CB8AC3E}">
        <p14:creationId xmlns:p14="http://schemas.microsoft.com/office/powerpoint/2010/main" val="4058785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548680"/>
            <a:ext cx="8229600" cy="5904656"/>
          </a:xfrm>
          <a:ln w="76200">
            <a:solidFill>
              <a:srgbClr val="FFFF00"/>
            </a:solidFill>
          </a:ln>
        </p:spPr>
        <p:txBody>
          <a:bodyPr>
            <a:noAutofit/>
          </a:bodyPr>
          <a:lstStyle/>
          <a:p>
            <a:pPr marL="514350" indent="-514350">
              <a:buAutoNum type="arabicPeriod"/>
            </a:pPr>
            <a:r>
              <a:rPr lang="en-US" sz="2800" dirty="0">
                <a:solidFill>
                  <a:schemeClr val="tx2"/>
                </a:solidFill>
              </a:rPr>
              <a:t>The company is planning </a:t>
            </a:r>
            <a:r>
              <a:rPr lang="en-US" sz="2800" b="1" dirty="0">
                <a:solidFill>
                  <a:schemeClr val="tx2"/>
                </a:solidFill>
              </a:rPr>
              <a:t>further </a:t>
            </a:r>
            <a:r>
              <a:rPr lang="en-US" sz="2800" dirty="0">
                <a:solidFill>
                  <a:schemeClr val="tx2"/>
                </a:solidFill>
              </a:rPr>
              <a:t>experiments to clarify the origin of the failure.</a:t>
            </a:r>
          </a:p>
          <a:p>
            <a:pPr marL="0" indent="0">
              <a:buNone/>
            </a:pPr>
            <a:endParaRPr lang="en-US" sz="2800" dirty="0"/>
          </a:p>
          <a:p>
            <a:pPr marL="0" indent="0">
              <a:buNone/>
            </a:pPr>
            <a:r>
              <a:rPr lang="en-US" sz="2800" dirty="0"/>
              <a:t>2. </a:t>
            </a:r>
            <a:r>
              <a:rPr lang="en-US" sz="2800" dirty="0">
                <a:solidFill>
                  <a:schemeClr val="tx2"/>
                </a:solidFill>
              </a:rPr>
              <a:t>The reduction of magnetic flux becomes negligible at sub-</a:t>
            </a:r>
            <a:r>
              <a:rPr lang="en-US" sz="2800" dirty="0" err="1">
                <a:solidFill>
                  <a:schemeClr val="tx2"/>
                </a:solidFill>
              </a:rPr>
              <a:t>micrometre</a:t>
            </a:r>
            <a:r>
              <a:rPr lang="en-US" sz="2800" dirty="0">
                <a:solidFill>
                  <a:schemeClr val="tx2"/>
                </a:solidFill>
              </a:rPr>
              <a:t> distances, but in thin films the effect may survive </a:t>
            </a:r>
            <a:r>
              <a:rPr lang="en-US" sz="2800" b="1" dirty="0">
                <a:solidFill>
                  <a:schemeClr val="tx2"/>
                </a:solidFill>
              </a:rPr>
              <a:t>much farther </a:t>
            </a:r>
            <a:r>
              <a:rPr lang="en-US" sz="2800" dirty="0">
                <a:solidFill>
                  <a:schemeClr val="tx2"/>
                </a:solidFill>
              </a:rPr>
              <a:t>into the material.</a:t>
            </a:r>
          </a:p>
          <a:p>
            <a:pPr marL="0" indent="0">
              <a:buNone/>
            </a:pPr>
            <a:endParaRPr lang="en-US" sz="2800" dirty="0"/>
          </a:p>
          <a:p>
            <a:pPr marL="0" indent="0">
              <a:buNone/>
            </a:pPr>
            <a:r>
              <a:rPr lang="en-US" sz="2800" dirty="0"/>
              <a:t>3. Part of the fluorescence light, therefore, travels very much </a:t>
            </a:r>
            <a:r>
              <a:rPr lang="en-US" sz="2800" b="1" dirty="0"/>
              <a:t>farther </a:t>
            </a:r>
            <a:r>
              <a:rPr lang="en-US" sz="2800" dirty="0"/>
              <a:t>through the material than it would if it could escape equally in all directions.</a:t>
            </a:r>
            <a:endParaRPr lang="es-AR" sz="2800" dirty="0"/>
          </a:p>
        </p:txBody>
      </p:sp>
      <p:sp>
        <p:nvSpPr>
          <p:cNvPr id="5" name="4 CuadroTexto"/>
          <p:cNvSpPr txBox="1"/>
          <p:nvPr/>
        </p:nvSpPr>
        <p:spPr>
          <a:xfrm>
            <a:off x="9766616" y="635770"/>
            <a:ext cx="1356868" cy="369332"/>
          </a:xfrm>
          <a:prstGeom prst="rect">
            <a:avLst/>
          </a:prstGeom>
          <a:solidFill>
            <a:schemeClr val="bg2"/>
          </a:solidFill>
        </p:spPr>
        <p:txBody>
          <a:bodyPr wrap="square" rtlCol="0">
            <a:spAutoFit/>
          </a:bodyPr>
          <a:lstStyle/>
          <a:p>
            <a:r>
              <a:rPr lang="es-MX" b="1" dirty="0"/>
              <a:t>Página 64</a:t>
            </a:r>
            <a:endParaRPr lang="es-AR" b="1" dirty="0"/>
          </a:p>
        </p:txBody>
      </p:sp>
    </p:spTree>
    <p:extLst>
      <p:ext uri="{BB962C8B-B14F-4D97-AF65-F5344CB8AC3E}">
        <p14:creationId xmlns:p14="http://schemas.microsoft.com/office/powerpoint/2010/main" val="649356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476673"/>
            <a:ext cx="8229600" cy="5649491"/>
          </a:xfrm>
        </p:spPr>
        <p:txBody>
          <a:bodyPr>
            <a:normAutofit/>
          </a:bodyPr>
          <a:lstStyle/>
          <a:p>
            <a:pPr marL="0" indent="0">
              <a:buNone/>
            </a:pPr>
            <a:endParaRPr lang="es-AR" sz="2600" dirty="0"/>
          </a:p>
          <a:p>
            <a:pPr marL="0" indent="0">
              <a:buNone/>
            </a:pPr>
            <a:r>
              <a:rPr lang="en-US" sz="2600" dirty="0"/>
              <a:t>7. </a:t>
            </a:r>
            <a:r>
              <a:rPr lang="en-US" sz="2600" dirty="0">
                <a:solidFill>
                  <a:schemeClr val="tx2"/>
                </a:solidFill>
              </a:rPr>
              <a:t>Keeping a separator operating under pressure is a critical factor in drilling safety. Further, the separator system is generally instrumented to give a history of annular pressure and measurements of gas, water, and oil volumes.</a:t>
            </a:r>
            <a:endParaRPr lang="es-AR" sz="2600" dirty="0">
              <a:solidFill>
                <a:schemeClr val="tx2"/>
              </a:solidFill>
            </a:endParaRPr>
          </a:p>
        </p:txBody>
      </p:sp>
      <p:sp>
        <p:nvSpPr>
          <p:cNvPr id="4" name="CuadroTexto 3">
            <a:extLst>
              <a:ext uri="{FF2B5EF4-FFF2-40B4-BE49-F238E27FC236}">
                <a16:creationId xmlns:a16="http://schemas.microsoft.com/office/drawing/2014/main" id="{49DD2664-CFD9-46A1-8691-657AC45DCEEF}"/>
              </a:ext>
            </a:extLst>
          </p:cNvPr>
          <p:cNvSpPr txBox="1"/>
          <p:nvPr/>
        </p:nvSpPr>
        <p:spPr>
          <a:xfrm>
            <a:off x="5276335" y="3832997"/>
            <a:ext cx="2014151" cy="1477328"/>
          </a:xfrm>
          <a:prstGeom prst="rect">
            <a:avLst/>
          </a:prstGeom>
          <a:solidFill>
            <a:srgbClr val="FFFFCC"/>
          </a:solidFill>
        </p:spPr>
        <p:txBody>
          <a:bodyPr wrap="square" rtlCol="0">
            <a:spAutoFit/>
          </a:bodyPr>
          <a:lstStyle/>
          <a:p>
            <a:r>
              <a:rPr lang="es-AR" b="1" dirty="0">
                <a:solidFill>
                  <a:srgbClr val="FF0000"/>
                </a:solidFill>
              </a:rPr>
              <a:t>Aquí FURTHER, está funcionando como conector, con el significado de ADEMÁS.</a:t>
            </a:r>
          </a:p>
        </p:txBody>
      </p:sp>
    </p:spTree>
    <p:extLst>
      <p:ext uri="{BB962C8B-B14F-4D97-AF65-F5344CB8AC3E}">
        <p14:creationId xmlns:p14="http://schemas.microsoft.com/office/powerpoint/2010/main" val="277467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39427"/>
          </a:xfrm>
        </p:spPr>
        <p:txBody>
          <a:bodyPr>
            <a:noAutofit/>
          </a:bodyPr>
          <a:lstStyle/>
          <a:p>
            <a:r>
              <a:rPr lang="en-GB" sz="4000" b="1" dirty="0" err="1"/>
              <a:t>Cuidado</a:t>
            </a:r>
            <a:endParaRPr lang="en-GB" sz="4000" b="1" dirty="0"/>
          </a:p>
        </p:txBody>
      </p:sp>
      <p:sp>
        <p:nvSpPr>
          <p:cNvPr id="3" name="Marcador de contenido 2"/>
          <p:cNvSpPr>
            <a:spLocks noGrp="1"/>
          </p:cNvSpPr>
          <p:nvPr>
            <p:ph idx="1"/>
          </p:nvPr>
        </p:nvSpPr>
        <p:spPr>
          <a:xfrm>
            <a:off x="643944" y="1120462"/>
            <a:ext cx="11484735" cy="5172411"/>
          </a:xfrm>
        </p:spPr>
        <p:txBody>
          <a:bodyPr>
            <a:normAutofit/>
          </a:bodyPr>
          <a:lstStyle/>
          <a:p>
            <a:endParaRPr lang="en-GB" sz="3400" dirty="0"/>
          </a:p>
          <a:p>
            <a:r>
              <a:rPr lang="en-GB" sz="3400" dirty="0"/>
              <a:t>The + </a:t>
            </a:r>
            <a:r>
              <a:rPr lang="en-GB" sz="3400" dirty="0" err="1"/>
              <a:t>MOST+adjetivo</a:t>
            </a:r>
            <a:r>
              <a:rPr lang="en-GB" sz="3400" dirty="0"/>
              <a:t> </a:t>
            </a:r>
            <a:r>
              <a:rPr lang="en-GB" sz="3400" dirty="0">
                <a:sym typeface="Wingdings" panose="05000000000000000000" pitchFamily="2" charset="2"/>
              </a:rPr>
              <a:t> el/la/s </a:t>
            </a:r>
            <a:r>
              <a:rPr lang="en-GB" sz="3400" dirty="0" err="1">
                <a:sym typeface="Wingdings" panose="05000000000000000000" pitchFamily="2" charset="2"/>
              </a:rPr>
              <a:t>más</a:t>
            </a:r>
            <a:r>
              <a:rPr lang="en-GB" sz="3400" dirty="0">
                <a:sym typeface="Wingdings" panose="05000000000000000000" pitchFamily="2" charset="2"/>
              </a:rPr>
              <a:t> ó el mayor…</a:t>
            </a:r>
          </a:p>
          <a:p>
            <a:endParaRPr lang="en-GB" sz="3400" dirty="0">
              <a:sym typeface="Wingdings" panose="05000000000000000000" pitchFamily="2" charset="2"/>
            </a:endParaRPr>
          </a:p>
          <a:p>
            <a:r>
              <a:rPr lang="en-GB" sz="3400" dirty="0">
                <a:sym typeface="Wingdings" panose="05000000000000000000" pitchFamily="2" charset="2"/>
              </a:rPr>
              <a:t>(the) MOST (of) + </a:t>
            </a:r>
            <a:r>
              <a:rPr lang="en-GB" sz="3400" dirty="0" err="1">
                <a:sym typeface="Wingdings" panose="05000000000000000000" pitchFamily="2" charset="2"/>
              </a:rPr>
              <a:t>sustantivo</a:t>
            </a:r>
            <a:r>
              <a:rPr lang="en-GB" sz="3400" dirty="0">
                <a:sym typeface="Wingdings" panose="05000000000000000000" pitchFamily="2" charset="2"/>
              </a:rPr>
              <a:t> (plural o </a:t>
            </a:r>
            <a:r>
              <a:rPr lang="en-GB" sz="3400" dirty="0" err="1">
                <a:sym typeface="Wingdings" panose="05000000000000000000" pitchFamily="2" charset="2"/>
              </a:rPr>
              <a:t>incontable</a:t>
            </a:r>
            <a:r>
              <a:rPr lang="en-GB" sz="3400" dirty="0">
                <a:sym typeface="Wingdings" panose="05000000000000000000" pitchFamily="2" charset="2"/>
              </a:rPr>
              <a:t>)  La </a:t>
            </a:r>
            <a:r>
              <a:rPr lang="en-GB" sz="3400" dirty="0" err="1">
                <a:sym typeface="Wingdings" panose="05000000000000000000" pitchFamily="2" charset="2"/>
              </a:rPr>
              <a:t>mayoría</a:t>
            </a:r>
            <a:r>
              <a:rPr lang="en-GB" sz="3400" dirty="0">
                <a:sym typeface="Wingdings" panose="05000000000000000000" pitchFamily="2" charset="2"/>
              </a:rPr>
              <a:t> de….</a:t>
            </a:r>
          </a:p>
          <a:p>
            <a:endParaRPr lang="en-GB" sz="3400" dirty="0"/>
          </a:p>
          <a:p>
            <a:r>
              <a:rPr lang="en-GB" sz="3400"/>
              <a:t>(A) MOST </a:t>
            </a:r>
            <a:r>
              <a:rPr lang="en-GB" sz="3400" dirty="0"/>
              <a:t>+ </a:t>
            </a:r>
            <a:r>
              <a:rPr lang="en-GB" sz="3400" dirty="0" err="1"/>
              <a:t>adjetivo</a:t>
            </a:r>
            <a:r>
              <a:rPr lang="en-GB" sz="3400" dirty="0"/>
              <a:t>/</a:t>
            </a:r>
            <a:r>
              <a:rPr lang="en-GB" sz="3400" dirty="0" err="1"/>
              <a:t>adverbio</a:t>
            </a:r>
            <a:r>
              <a:rPr lang="en-GB" sz="3400" dirty="0"/>
              <a:t> </a:t>
            </a:r>
            <a:r>
              <a:rPr lang="en-GB" sz="3400" dirty="0">
                <a:sym typeface="Wingdings" panose="05000000000000000000" pitchFamily="2" charset="2"/>
              </a:rPr>
              <a:t> </a:t>
            </a:r>
            <a:r>
              <a:rPr lang="en-GB" sz="3400" dirty="0" err="1">
                <a:sym typeface="Wingdings" panose="05000000000000000000" pitchFamily="2" charset="2"/>
              </a:rPr>
              <a:t>Muy</a:t>
            </a:r>
            <a:endParaRPr lang="en-GB" sz="3400" dirty="0"/>
          </a:p>
          <a:p>
            <a:pPr marL="0" indent="0">
              <a:buNone/>
            </a:pPr>
            <a:endParaRPr lang="en-GB" sz="3400" dirty="0"/>
          </a:p>
        </p:txBody>
      </p:sp>
    </p:spTree>
    <p:extLst>
      <p:ext uri="{BB962C8B-B14F-4D97-AF65-F5344CB8AC3E}">
        <p14:creationId xmlns:p14="http://schemas.microsoft.com/office/powerpoint/2010/main" val="3004470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71700" y="754380"/>
            <a:ext cx="8039100" cy="5371784"/>
          </a:xfrm>
        </p:spPr>
        <p:txBody>
          <a:bodyPr>
            <a:noAutofit/>
          </a:bodyPr>
          <a:lstStyle/>
          <a:p>
            <a:pPr marL="0" indent="0">
              <a:buNone/>
            </a:pPr>
            <a:r>
              <a:rPr lang="en-US" sz="2600" dirty="0"/>
              <a:t>8. The drilling fluid enters the vacuum chamber of the unit through holes in the top of the rotating pipe, and at that point is </a:t>
            </a:r>
            <a:r>
              <a:rPr lang="en-US" sz="2600" b="1" dirty="0"/>
              <a:t>further accelerated </a:t>
            </a:r>
            <a:r>
              <a:rPr lang="en-US" sz="2600" dirty="0"/>
              <a:t>and sprayed outward against the walls of the vacuum chamber.</a:t>
            </a:r>
          </a:p>
          <a:p>
            <a:pPr marL="0" indent="0">
              <a:buNone/>
            </a:pPr>
            <a:r>
              <a:rPr lang="en-US" sz="2600" dirty="0"/>
              <a:t>(source: Drilling Fluids Processing Handbook)</a:t>
            </a:r>
            <a:endParaRPr lang="es-AR" sz="2600" dirty="0"/>
          </a:p>
          <a:p>
            <a:pPr marL="0" indent="0">
              <a:buNone/>
            </a:pPr>
            <a:endParaRPr lang="en-US" sz="2600" dirty="0"/>
          </a:p>
          <a:p>
            <a:pPr marL="0" indent="0">
              <a:buNone/>
            </a:pPr>
            <a:endParaRPr lang="en-US" sz="2600" dirty="0"/>
          </a:p>
          <a:p>
            <a:pPr marL="0" indent="0">
              <a:buNone/>
            </a:pPr>
            <a:r>
              <a:rPr lang="en-US" sz="2600" dirty="0"/>
              <a:t>9. Since water cannot infiltrate the soil matrix, there is no water available to support plant life</a:t>
            </a:r>
            <a:r>
              <a:rPr lang="en-US" sz="2600" b="1" dirty="0"/>
              <a:t>.</a:t>
            </a:r>
          </a:p>
          <a:p>
            <a:pPr marL="0" indent="0">
              <a:buNone/>
            </a:pPr>
            <a:r>
              <a:rPr lang="en-US" sz="2600" b="1" dirty="0"/>
              <a:t>Further</a:t>
            </a:r>
            <a:r>
              <a:rPr lang="en-US" sz="2600" dirty="0"/>
              <a:t>, salt inhibits the transport of water via osmosis to the plant.</a:t>
            </a:r>
          </a:p>
        </p:txBody>
      </p:sp>
    </p:spTree>
    <p:extLst>
      <p:ext uri="{BB962C8B-B14F-4D97-AF65-F5344CB8AC3E}">
        <p14:creationId xmlns:p14="http://schemas.microsoft.com/office/powerpoint/2010/main" val="2160031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9F829FB-05ED-4A31-A47A-859FC2548048}"/>
              </a:ext>
            </a:extLst>
          </p:cNvPr>
          <p:cNvPicPr>
            <a:picLocks noGrp="1" noChangeAspect="1"/>
          </p:cNvPicPr>
          <p:nvPr>
            <p:ph idx="1"/>
          </p:nvPr>
        </p:nvPicPr>
        <p:blipFill>
          <a:blip r:embed="rId2"/>
          <a:stretch>
            <a:fillRect/>
          </a:stretch>
        </p:blipFill>
        <p:spPr>
          <a:xfrm>
            <a:off x="1086720" y="220203"/>
            <a:ext cx="10130779" cy="1509088"/>
          </a:xfrm>
          <a:prstGeom prst="rect">
            <a:avLst/>
          </a:prstGeom>
        </p:spPr>
      </p:pic>
      <p:pic>
        <p:nvPicPr>
          <p:cNvPr id="6" name="Imagen 5">
            <a:extLst>
              <a:ext uri="{FF2B5EF4-FFF2-40B4-BE49-F238E27FC236}">
                <a16:creationId xmlns:a16="http://schemas.microsoft.com/office/drawing/2014/main" id="{BE2FBF14-6185-4DF1-9C94-34F506DED339}"/>
              </a:ext>
            </a:extLst>
          </p:cNvPr>
          <p:cNvPicPr>
            <a:picLocks noChangeAspect="1"/>
          </p:cNvPicPr>
          <p:nvPr/>
        </p:nvPicPr>
        <p:blipFill>
          <a:blip r:embed="rId3"/>
          <a:stretch>
            <a:fillRect/>
          </a:stretch>
        </p:blipFill>
        <p:spPr>
          <a:xfrm>
            <a:off x="2860703" y="2804323"/>
            <a:ext cx="2064145" cy="1258625"/>
          </a:xfrm>
          <a:prstGeom prst="rect">
            <a:avLst/>
          </a:prstGeom>
        </p:spPr>
      </p:pic>
      <p:pic>
        <p:nvPicPr>
          <p:cNvPr id="8" name="Imagen 7">
            <a:extLst>
              <a:ext uri="{FF2B5EF4-FFF2-40B4-BE49-F238E27FC236}">
                <a16:creationId xmlns:a16="http://schemas.microsoft.com/office/drawing/2014/main" id="{3D5942D2-756F-49E9-BE18-38D791C318B8}"/>
              </a:ext>
            </a:extLst>
          </p:cNvPr>
          <p:cNvPicPr>
            <a:picLocks noChangeAspect="1"/>
          </p:cNvPicPr>
          <p:nvPr/>
        </p:nvPicPr>
        <p:blipFill>
          <a:blip r:embed="rId4"/>
          <a:stretch>
            <a:fillRect/>
          </a:stretch>
        </p:blipFill>
        <p:spPr>
          <a:xfrm>
            <a:off x="8447050" y="4245370"/>
            <a:ext cx="2006857" cy="1998691"/>
          </a:xfrm>
          <a:prstGeom prst="rect">
            <a:avLst/>
          </a:prstGeom>
        </p:spPr>
      </p:pic>
      <p:pic>
        <p:nvPicPr>
          <p:cNvPr id="10" name="Imagen 9">
            <a:extLst>
              <a:ext uri="{FF2B5EF4-FFF2-40B4-BE49-F238E27FC236}">
                <a16:creationId xmlns:a16="http://schemas.microsoft.com/office/drawing/2014/main" id="{2E0C24FD-838A-40DF-BA1F-D428C5AC784B}"/>
              </a:ext>
            </a:extLst>
          </p:cNvPr>
          <p:cNvPicPr>
            <a:picLocks noChangeAspect="1"/>
          </p:cNvPicPr>
          <p:nvPr/>
        </p:nvPicPr>
        <p:blipFill>
          <a:blip r:embed="rId5"/>
          <a:stretch>
            <a:fillRect/>
          </a:stretch>
        </p:blipFill>
        <p:spPr>
          <a:xfrm>
            <a:off x="6425537" y="2874948"/>
            <a:ext cx="2006857" cy="1868981"/>
          </a:xfrm>
          <a:prstGeom prst="rect">
            <a:avLst/>
          </a:prstGeom>
        </p:spPr>
      </p:pic>
      <p:pic>
        <p:nvPicPr>
          <p:cNvPr id="11" name="Imagen 10">
            <a:extLst>
              <a:ext uri="{FF2B5EF4-FFF2-40B4-BE49-F238E27FC236}">
                <a16:creationId xmlns:a16="http://schemas.microsoft.com/office/drawing/2014/main" id="{17445856-84FA-4D83-8738-41FADD9B29C9}"/>
              </a:ext>
            </a:extLst>
          </p:cNvPr>
          <p:cNvPicPr>
            <a:picLocks noChangeAspect="1"/>
          </p:cNvPicPr>
          <p:nvPr/>
        </p:nvPicPr>
        <p:blipFill>
          <a:blip r:embed="rId6"/>
          <a:stretch>
            <a:fillRect/>
          </a:stretch>
        </p:blipFill>
        <p:spPr>
          <a:xfrm>
            <a:off x="9508505" y="2237061"/>
            <a:ext cx="2389426" cy="1468202"/>
          </a:xfrm>
          <a:prstGeom prst="rect">
            <a:avLst/>
          </a:prstGeom>
        </p:spPr>
      </p:pic>
      <p:pic>
        <p:nvPicPr>
          <p:cNvPr id="12" name="Imagen 11">
            <a:extLst>
              <a:ext uri="{FF2B5EF4-FFF2-40B4-BE49-F238E27FC236}">
                <a16:creationId xmlns:a16="http://schemas.microsoft.com/office/drawing/2014/main" id="{F8BBBA94-C2A1-4A72-9E35-B4F731E751DC}"/>
              </a:ext>
            </a:extLst>
          </p:cNvPr>
          <p:cNvPicPr>
            <a:picLocks noChangeAspect="1"/>
          </p:cNvPicPr>
          <p:nvPr/>
        </p:nvPicPr>
        <p:blipFill>
          <a:blip r:embed="rId7"/>
          <a:stretch>
            <a:fillRect/>
          </a:stretch>
        </p:blipFill>
        <p:spPr>
          <a:xfrm>
            <a:off x="4062660" y="4463135"/>
            <a:ext cx="2042826" cy="1780926"/>
          </a:xfrm>
          <a:prstGeom prst="rect">
            <a:avLst/>
          </a:prstGeom>
        </p:spPr>
      </p:pic>
      <p:pic>
        <p:nvPicPr>
          <p:cNvPr id="13" name="Imagen 12">
            <a:extLst>
              <a:ext uri="{FF2B5EF4-FFF2-40B4-BE49-F238E27FC236}">
                <a16:creationId xmlns:a16="http://schemas.microsoft.com/office/drawing/2014/main" id="{30CDC18D-FA41-4D97-8CA5-9B11E4543E54}"/>
              </a:ext>
            </a:extLst>
          </p:cNvPr>
          <p:cNvPicPr>
            <a:picLocks noChangeAspect="1"/>
          </p:cNvPicPr>
          <p:nvPr/>
        </p:nvPicPr>
        <p:blipFill>
          <a:blip r:embed="rId8"/>
          <a:stretch>
            <a:fillRect/>
          </a:stretch>
        </p:blipFill>
        <p:spPr>
          <a:xfrm>
            <a:off x="425670" y="1809523"/>
            <a:ext cx="1974523" cy="2627515"/>
          </a:xfrm>
          <a:prstGeom prst="rect">
            <a:avLst/>
          </a:prstGeom>
        </p:spPr>
      </p:pic>
      <p:sp>
        <p:nvSpPr>
          <p:cNvPr id="16" name="CuadroTexto 15">
            <a:extLst>
              <a:ext uri="{FF2B5EF4-FFF2-40B4-BE49-F238E27FC236}">
                <a16:creationId xmlns:a16="http://schemas.microsoft.com/office/drawing/2014/main" id="{00620FFC-6B9C-4382-8616-5428BADA6314}"/>
              </a:ext>
            </a:extLst>
          </p:cNvPr>
          <p:cNvSpPr txBox="1"/>
          <p:nvPr/>
        </p:nvSpPr>
        <p:spPr>
          <a:xfrm>
            <a:off x="4247102" y="1927082"/>
            <a:ext cx="1955120" cy="954107"/>
          </a:xfrm>
          <a:prstGeom prst="rect">
            <a:avLst/>
          </a:prstGeom>
          <a:solidFill>
            <a:srgbClr val="FFFFFF"/>
          </a:solidFill>
          <a:ln>
            <a:solidFill>
              <a:schemeClr val="bg2"/>
            </a:solidFill>
          </a:ln>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A LITTLE BIT </a:t>
            </a:r>
          </a:p>
          <a:p>
            <a:r>
              <a:rPr lang="es-AR" sz="1400" b="1" dirty="0">
                <a:solidFill>
                  <a:srgbClr val="FF0000"/>
                </a:solidFill>
              </a:rPr>
              <a:t>Me siento </a:t>
            </a:r>
            <a:r>
              <a:rPr lang="es-AR" sz="1400" b="1" dirty="0">
                <a:solidFill>
                  <a:srgbClr val="FF0000"/>
                </a:solidFill>
                <a:effectLst>
                  <a:outerShdw blurRad="38100" dist="38100" dir="2700000" algn="tl">
                    <a:srgbClr val="000000">
                      <a:alpha val="43137"/>
                    </a:srgbClr>
                  </a:outerShdw>
                </a:effectLst>
              </a:rPr>
              <a:t>un poco </a:t>
            </a:r>
            <a:r>
              <a:rPr lang="es-AR" sz="1400" b="1" dirty="0">
                <a:solidFill>
                  <a:srgbClr val="FF0000"/>
                </a:solidFill>
              </a:rPr>
              <a:t>más relajado ahora y un poco más feliz</a:t>
            </a:r>
          </a:p>
        </p:txBody>
      </p:sp>
      <p:sp>
        <p:nvSpPr>
          <p:cNvPr id="17" name="CuadroTexto 16">
            <a:extLst>
              <a:ext uri="{FF2B5EF4-FFF2-40B4-BE49-F238E27FC236}">
                <a16:creationId xmlns:a16="http://schemas.microsoft.com/office/drawing/2014/main" id="{B9C7DF34-ED13-422E-99DB-21BB39C0AA04}"/>
              </a:ext>
            </a:extLst>
          </p:cNvPr>
          <p:cNvSpPr txBox="1"/>
          <p:nvPr/>
        </p:nvSpPr>
        <p:spPr>
          <a:xfrm>
            <a:off x="7631161" y="2203956"/>
            <a:ext cx="1775634" cy="1169551"/>
          </a:xfrm>
          <a:prstGeom prst="rect">
            <a:avLst/>
          </a:prstGeom>
          <a:solidFill>
            <a:srgbClr val="EAEAEA"/>
          </a:solidFill>
        </p:spPr>
        <p:txBody>
          <a:bodyPr wrap="square" rtlCol="0">
            <a:spAutoFit/>
          </a:bodyPr>
          <a:lstStyle/>
          <a:p>
            <a:r>
              <a:rPr lang="es-AR" sz="1400" b="1" dirty="0">
                <a:solidFill>
                  <a:srgbClr val="FF0000"/>
                </a:solidFill>
              </a:rPr>
              <a:t>FAR </a:t>
            </a:r>
          </a:p>
          <a:p>
            <a:r>
              <a:rPr lang="es-AR" sz="1400" b="1" dirty="0">
                <a:solidFill>
                  <a:srgbClr val="FF0000"/>
                </a:solidFill>
              </a:rPr>
              <a:t>Soy </a:t>
            </a:r>
            <a:r>
              <a:rPr lang="es-AR" sz="1400" b="1" dirty="0">
                <a:solidFill>
                  <a:srgbClr val="FF0000"/>
                </a:solidFill>
                <a:effectLst>
                  <a:outerShdw blurRad="38100" dist="38100" dir="2700000" algn="tl">
                    <a:srgbClr val="000000">
                      <a:alpha val="43137"/>
                    </a:srgbClr>
                  </a:outerShdw>
                </a:effectLst>
              </a:rPr>
              <a:t>mucho </a:t>
            </a:r>
            <a:r>
              <a:rPr lang="es-AR" sz="1400" b="1" dirty="0">
                <a:solidFill>
                  <a:srgbClr val="FF0000"/>
                </a:solidFill>
              </a:rPr>
              <a:t>más complicado y simplista de lo que se ve/parece.</a:t>
            </a:r>
          </a:p>
        </p:txBody>
      </p:sp>
      <p:sp>
        <p:nvSpPr>
          <p:cNvPr id="18" name="CuadroTexto 17">
            <a:extLst>
              <a:ext uri="{FF2B5EF4-FFF2-40B4-BE49-F238E27FC236}">
                <a16:creationId xmlns:a16="http://schemas.microsoft.com/office/drawing/2014/main" id="{B603F63D-4DEC-434D-A54E-B02F5513AD82}"/>
              </a:ext>
            </a:extLst>
          </p:cNvPr>
          <p:cNvSpPr txBox="1"/>
          <p:nvPr/>
        </p:nvSpPr>
        <p:spPr>
          <a:xfrm>
            <a:off x="10599272" y="3616286"/>
            <a:ext cx="1400370" cy="2031325"/>
          </a:xfrm>
          <a:prstGeom prst="rect">
            <a:avLst/>
          </a:prstGeom>
          <a:solidFill>
            <a:srgbClr val="FFCCFF"/>
          </a:solidFill>
        </p:spPr>
        <p:txBody>
          <a:bodyPr wrap="square" rtlCol="0">
            <a:spAutoFit/>
          </a:bodyPr>
          <a:lstStyle/>
          <a:p>
            <a:endParaRPr lang="es-AR" sz="1400" b="1" dirty="0">
              <a:solidFill>
                <a:srgbClr val="FF0000"/>
              </a:solidFill>
            </a:endParaRPr>
          </a:p>
          <a:p>
            <a:r>
              <a:rPr lang="es-AR" sz="1400" b="1" dirty="0">
                <a:solidFill>
                  <a:srgbClr val="FF0000"/>
                </a:solidFill>
              </a:rPr>
              <a:t>FAR</a:t>
            </a:r>
          </a:p>
          <a:p>
            <a:r>
              <a:rPr lang="es-AR" sz="1400" b="1" dirty="0">
                <a:solidFill>
                  <a:srgbClr val="FF0000"/>
                </a:solidFill>
              </a:rPr>
              <a:t>La vida delante de ti (por delante)  es </a:t>
            </a:r>
            <a:r>
              <a:rPr lang="es-AR" sz="1400" b="1" dirty="0">
                <a:solidFill>
                  <a:srgbClr val="FF0000"/>
                </a:solidFill>
                <a:effectLst>
                  <a:outerShdw blurRad="38100" dist="38100" dir="2700000" algn="tl">
                    <a:srgbClr val="000000">
                      <a:alpha val="43137"/>
                    </a:srgbClr>
                  </a:outerShdw>
                </a:effectLst>
              </a:rPr>
              <a:t>mucho</a:t>
            </a:r>
            <a:r>
              <a:rPr lang="es-AR" sz="1400" b="1" dirty="0">
                <a:solidFill>
                  <a:srgbClr val="FF0000"/>
                </a:solidFill>
              </a:rPr>
              <a:t> más importante que la vida detrás de ti.</a:t>
            </a:r>
          </a:p>
        </p:txBody>
      </p:sp>
      <p:sp>
        <p:nvSpPr>
          <p:cNvPr id="19" name="CuadroTexto 18">
            <a:extLst>
              <a:ext uri="{FF2B5EF4-FFF2-40B4-BE49-F238E27FC236}">
                <a16:creationId xmlns:a16="http://schemas.microsoft.com/office/drawing/2014/main" id="{1F9A3AFE-E9EE-4792-8B8B-DA1E252EDED5}"/>
              </a:ext>
            </a:extLst>
          </p:cNvPr>
          <p:cNvSpPr txBox="1"/>
          <p:nvPr/>
        </p:nvSpPr>
        <p:spPr>
          <a:xfrm>
            <a:off x="7516223" y="5234940"/>
            <a:ext cx="1222572" cy="1169551"/>
          </a:xfrm>
          <a:prstGeom prst="rect">
            <a:avLst/>
          </a:prstGeom>
          <a:solidFill>
            <a:schemeClr val="bg1">
              <a:lumMod val="95000"/>
            </a:schemeClr>
          </a:solidFill>
        </p:spPr>
        <p:txBody>
          <a:bodyPr wrap="square" rtlCol="0">
            <a:spAutoFit/>
          </a:bodyPr>
          <a:lstStyle/>
          <a:p>
            <a:r>
              <a:rPr lang="es-AR" sz="1400" b="1" dirty="0">
                <a:solidFill>
                  <a:srgbClr val="FF0000"/>
                </a:solidFill>
              </a:rPr>
              <a:t>A BIT</a:t>
            </a:r>
          </a:p>
          <a:p>
            <a:r>
              <a:rPr lang="es-AR" sz="1400" b="1" dirty="0">
                <a:solidFill>
                  <a:srgbClr val="FF0000"/>
                </a:solidFill>
              </a:rPr>
              <a:t>Hoy quiero confesar que estoy </a:t>
            </a:r>
            <a:r>
              <a:rPr lang="es-AR" sz="1400" b="1" dirty="0">
                <a:solidFill>
                  <a:srgbClr val="FF0000"/>
                </a:solidFill>
                <a:effectLst>
                  <a:outerShdw blurRad="38100" dist="38100" dir="2700000" algn="tl">
                    <a:srgbClr val="000000">
                      <a:alpha val="43137"/>
                    </a:srgbClr>
                  </a:outerShdw>
                </a:effectLst>
              </a:rPr>
              <a:t>un poco </a:t>
            </a:r>
            <a:r>
              <a:rPr lang="es-AR" sz="1400" b="1" dirty="0">
                <a:solidFill>
                  <a:srgbClr val="FF0000"/>
                </a:solidFill>
              </a:rPr>
              <a:t>cansado.</a:t>
            </a:r>
          </a:p>
        </p:txBody>
      </p:sp>
      <p:sp>
        <p:nvSpPr>
          <p:cNvPr id="20" name="CuadroTexto 19">
            <a:extLst>
              <a:ext uri="{FF2B5EF4-FFF2-40B4-BE49-F238E27FC236}">
                <a16:creationId xmlns:a16="http://schemas.microsoft.com/office/drawing/2014/main" id="{CDF208B8-3DDE-4F71-B1FB-E7C2EB2CC39E}"/>
              </a:ext>
            </a:extLst>
          </p:cNvPr>
          <p:cNvSpPr txBox="1"/>
          <p:nvPr/>
        </p:nvSpPr>
        <p:spPr>
          <a:xfrm>
            <a:off x="6031003" y="5024747"/>
            <a:ext cx="1404415" cy="954107"/>
          </a:xfrm>
          <a:prstGeom prst="rect">
            <a:avLst/>
          </a:prstGeom>
          <a:solidFill>
            <a:srgbClr val="99FF99"/>
          </a:solidFill>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FAR</a:t>
            </a:r>
          </a:p>
          <a:p>
            <a:r>
              <a:rPr lang="es-AR" sz="1400" b="1" dirty="0">
                <a:solidFill>
                  <a:srgbClr val="FF0000"/>
                </a:solidFill>
              </a:rPr>
              <a:t>Eres </a:t>
            </a:r>
            <a:r>
              <a:rPr lang="es-AR" sz="1400" b="1" dirty="0">
                <a:solidFill>
                  <a:srgbClr val="FF0000"/>
                </a:solidFill>
                <a:effectLst>
                  <a:outerShdw blurRad="38100" dist="38100" dir="2700000" algn="tl">
                    <a:srgbClr val="000000">
                      <a:alpha val="43137"/>
                    </a:srgbClr>
                  </a:outerShdw>
                </a:effectLst>
              </a:rPr>
              <a:t>mucho</a:t>
            </a:r>
            <a:r>
              <a:rPr lang="es-AR" sz="1400" b="1" dirty="0">
                <a:solidFill>
                  <a:srgbClr val="FF0000"/>
                </a:solidFill>
              </a:rPr>
              <a:t> más sorprendente de los que crees </a:t>
            </a:r>
          </a:p>
        </p:txBody>
      </p:sp>
      <p:sp>
        <p:nvSpPr>
          <p:cNvPr id="21" name="CuadroTexto 20">
            <a:extLst>
              <a:ext uri="{FF2B5EF4-FFF2-40B4-BE49-F238E27FC236}">
                <a16:creationId xmlns:a16="http://schemas.microsoft.com/office/drawing/2014/main" id="{B591CEDD-B47B-416F-9B71-EDCD5272E461}"/>
              </a:ext>
            </a:extLst>
          </p:cNvPr>
          <p:cNvSpPr txBox="1"/>
          <p:nvPr/>
        </p:nvSpPr>
        <p:spPr>
          <a:xfrm>
            <a:off x="225855" y="4245370"/>
            <a:ext cx="1726961" cy="1815882"/>
          </a:xfrm>
          <a:prstGeom prst="rect">
            <a:avLst/>
          </a:prstGeom>
          <a:solidFill>
            <a:srgbClr val="99FF99"/>
          </a:solidFill>
        </p:spPr>
        <p:txBody>
          <a:bodyPr wrap="square" rtlCol="0">
            <a:spAutoFit/>
          </a:bodyPr>
          <a:lstStyle/>
          <a:p>
            <a:endParaRPr lang="es-AR" sz="1400" b="1" dirty="0">
              <a:solidFill>
                <a:srgbClr val="FF0000"/>
              </a:solidFill>
            </a:endParaRPr>
          </a:p>
          <a:p>
            <a:r>
              <a:rPr lang="es-AR" sz="1400" b="1" dirty="0">
                <a:solidFill>
                  <a:srgbClr val="FF0000"/>
                </a:solidFill>
                <a:effectLst>
                  <a:outerShdw blurRad="38100" dist="38100" dir="2700000" algn="tl">
                    <a:srgbClr val="000000">
                      <a:alpha val="43137"/>
                    </a:srgbClr>
                  </a:outerShdw>
                </a:effectLst>
              </a:rPr>
              <a:t>SLIGHTLY</a:t>
            </a:r>
          </a:p>
          <a:p>
            <a:r>
              <a:rPr lang="es-AR" sz="1400" b="1" dirty="0">
                <a:solidFill>
                  <a:srgbClr val="FF0000"/>
                </a:solidFill>
              </a:rPr>
              <a:t>Mi deseo de navidad es que seas feliz, saludable y levemente/un poco menos exitoso que yo. </a:t>
            </a:r>
          </a:p>
        </p:txBody>
      </p:sp>
      <p:sp>
        <p:nvSpPr>
          <p:cNvPr id="22" name="CuadroTexto 21">
            <a:extLst>
              <a:ext uri="{FF2B5EF4-FFF2-40B4-BE49-F238E27FC236}">
                <a16:creationId xmlns:a16="http://schemas.microsoft.com/office/drawing/2014/main" id="{7C14A3D7-EE65-408E-9BD9-901CEE991BEC}"/>
              </a:ext>
            </a:extLst>
          </p:cNvPr>
          <p:cNvSpPr txBox="1"/>
          <p:nvPr/>
        </p:nvSpPr>
        <p:spPr>
          <a:xfrm>
            <a:off x="2376544" y="5457374"/>
            <a:ext cx="1461029" cy="954107"/>
          </a:xfrm>
          <a:prstGeom prst="rect">
            <a:avLst/>
          </a:prstGeom>
          <a:solidFill>
            <a:schemeClr val="bg2"/>
          </a:solidFill>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SOMEWHAT</a:t>
            </a:r>
          </a:p>
          <a:p>
            <a:r>
              <a:rPr lang="es-AR" sz="1400" b="1" dirty="0">
                <a:solidFill>
                  <a:srgbClr val="FF0000"/>
                </a:solidFill>
              </a:rPr>
              <a:t>Soy </a:t>
            </a:r>
            <a:r>
              <a:rPr lang="es-AR" sz="1400" b="1" dirty="0">
                <a:solidFill>
                  <a:srgbClr val="FF0000"/>
                </a:solidFill>
                <a:effectLst>
                  <a:outerShdw blurRad="38100" dist="38100" dir="2700000" algn="tl">
                    <a:srgbClr val="000000">
                      <a:alpha val="43137"/>
                    </a:srgbClr>
                  </a:outerShdw>
                </a:effectLst>
              </a:rPr>
              <a:t>algo </a:t>
            </a:r>
            <a:r>
              <a:rPr lang="es-AR" sz="1400" b="1" dirty="0">
                <a:solidFill>
                  <a:srgbClr val="FF0000"/>
                </a:solidFill>
              </a:rPr>
              <a:t>más rebelde de lo que solía ser.</a:t>
            </a:r>
          </a:p>
        </p:txBody>
      </p:sp>
      <p:sp>
        <p:nvSpPr>
          <p:cNvPr id="23" name="Rectángulo 22">
            <a:extLst>
              <a:ext uri="{FF2B5EF4-FFF2-40B4-BE49-F238E27FC236}">
                <a16:creationId xmlns:a16="http://schemas.microsoft.com/office/drawing/2014/main" id="{F5B4ED70-712B-4E76-B115-84D5B4D81DF3}"/>
              </a:ext>
            </a:extLst>
          </p:cNvPr>
          <p:cNvSpPr/>
          <p:nvPr/>
        </p:nvSpPr>
        <p:spPr>
          <a:xfrm>
            <a:off x="2061556" y="4229981"/>
            <a:ext cx="1788180" cy="1200329"/>
          </a:xfrm>
          <a:prstGeom prst="rect">
            <a:avLst/>
          </a:prstGeom>
          <a:solidFill>
            <a:srgbClr val="FF0000"/>
          </a:solidFill>
        </p:spPr>
        <p:txBody>
          <a:bodyPr wrap="square">
            <a:spAutoFit/>
          </a:bodyPr>
          <a:lstStyle/>
          <a:p>
            <a:r>
              <a:rPr lang="en-US" i="1" dirty="0">
                <a:solidFill>
                  <a:srgbClr val="1D2A57"/>
                </a:solidFill>
                <a:effectLst>
                  <a:outerShdw blurRad="38100" dist="38100" dir="2700000" algn="tl">
                    <a:srgbClr val="000000">
                      <a:alpha val="43137"/>
                    </a:srgbClr>
                  </a:outerShdw>
                </a:effectLst>
                <a:latin typeface="Arial" panose="020B0604020202020204" pitchFamily="34" charset="0"/>
              </a:rPr>
              <a:t>I´m  somewhat more rebellious than I used to be. </a:t>
            </a:r>
            <a:endParaRPr lang="es-AR" dirty="0">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D934B24A-F30C-4AED-818C-039E3CBC8401}"/>
              </a:ext>
            </a:extLst>
          </p:cNvPr>
          <p:cNvSpPr txBox="1"/>
          <p:nvPr/>
        </p:nvSpPr>
        <p:spPr>
          <a:xfrm>
            <a:off x="10718433" y="294713"/>
            <a:ext cx="1296133" cy="369332"/>
          </a:xfrm>
          <a:prstGeom prst="rect">
            <a:avLst/>
          </a:prstGeom>
          <a:solidFill>
            <a:srgbClr val="EAEAEA"/>
          </a:solidFill>
        </p:spPr>
        <p:txBody>
          <a:bodyPr wrap="square" rtlCol="0">
            <a:spAutoFit/>
          </a:bodyPr>
          <a:lstStyle/>
          <a:p>
            <a:r>
              <a:rPr lang="es-AR" dirty="0"/>
              <a:t>Página 65</a:t>
            </a:r>
          </a:p>
        </p:txBody>
      </p:sp>
    </p:spTree>
    <p:extLst>
      <p:ext uri="{BB962C8B-B14F-4D97-AF65-F5344CB8AC3E}">
        <p14:creationId xmlns:p14="http://schemas.microsoft.com/office/powerpoint/2010/main" val="279455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5347" y="327896"/>
            <a:ext cx="8911687" cy="1280890"/>
          </a:xfrm>
        </p:spPr>
        <p:txBody>
          <a:bodyPr>
            <a:normAutofit/>
          </a:bodyPr>
          <a:lstStyle/>
          <a:p>
            <a:r>
              <a:rPr lang="es-AR" dirty="0"/>
              <a:t>     </a:t>
            </a:r>
            <a:r>
              <a:rPr lang="es-AR" dirty="0">
                <a:effectLst>
                  <a:outerShdw blurRad="38100" dist="38100" dir="2700000" algn="tl">
                    <a:srgbClr val="000000">
                      <a:alpha val="43137"/>
                    </a:srgbClr>
                  </a:outerShdw>
                </a:effectLst>
              </a:rPr>
              <a:t>INTENSIFICADORES DE LOS ADJETIVOS</a:t>
            </a:r>
          </a:p>
        </p:txBody>
      </p:sp>
      <p:sp>
        <p:nvSpPr>
          <p:cNvPr id="3" name="2 Marcador de contenido"/>
          <p:cNvSpPr>
            <a:spLocks noGrp="1"/>
          </p:cNvSpPr>
          <p:nvPr>
            <p:ph idx="1"/>
          </p:nvPr>
        </p:nvSpPr>
        <p:spPr>
          <a:xfrm>
            <a:off x="1718309" y="1451610"/>
            <a:ext cx="9971463" cy="5406390"/>
          </a:xfrm>
        </p:spPr>
        <p:txBody>
          <a:bodyPr>
            <a:normAutofit/>
          </a:bodyPr>
          <a:lstStyle/>
          <a:p>
            <a:pPr marL="0" indent="0">
              <a:buNone/>
            </a:pPr>
            <a:r>
              <a:rPr lang="en-US" sz="3000" dirty="0"/>
              <a:t>10. Massive stars burn </a:t>
            </a:r>
            <a:r>
              <a:rPr lang="en-US" sz="3000" b="1" dirty="0"/>
              <a:t>brighter </a:t>
            </a:r>
            <a:r>
              <a:rPr lang="en-US" sz="3000" dirty="0"/>
              <a:t>and </a:t>
            </a:r>
            <a:r>
              <a:rPr lang="en-US" sz="3000" b="1" dirty="0"/>
              <a:t>hotter </a:t>
            </a:r>
            <a:r>
              <a:rPr lang="en-US" sz="3000" dirty="0"/>
              <a:t>than smaller stars, and exhaust their fuel </a:t>
            </a:r>
            <a:r>
              <a:rPr lang="en-US" sz="3000" b="1" dirty="0"/>
              <a:t>far more </a:t>
            </a:r>
            <a:r>
              <a:rPr lang="es-AR" sz="3000" dirty="0" err="1"/>
              <a:t>rapidly</a:t>
            </a:r>
            <a:r>
              <a:rPr lang="es-AR" sz="3000" dirty="0"/>
              <a:t>.</a:t>
            </a:r>
          </a:p>
          <a:p>
            <a:pPr marL="0" indent="0">
              <a:buNone/>
            </a:pPr>
            <a:endParaRPr lang="es-AR" sz="3000" dirty="0"/>
          </a:p>
          <a:p>
            <a:pPr marL="0" indent="0">
              <a:buNone/>
            </a:pPr>
            <a:r>
              <a:rPr lang="en-US" sz="3000" b="1" dirty="0"/>
              <a:t>11. </a:t>
            </a:r>
            <a:r>
              <a:rPr lang="en-US" sz="3000" dirty="0"/>
              <a:t>Much of this material is </a:t>
            </a:r>
            <a:r>
              <a:rPr lang="en-US" sz="3000" b="1" dirty="0"/>
              <a:t>rather soft.</a:t>
            </a:r>
          </a:p>
          <a:p>
            <a:pPr marL="0" indent="0">
              <a:buNone/>
            </a:pPr>
            <a:endParaRPr lang="en-US" sz="3000" b="1" dirty="0"/>
          </a:p>
          <a:p>
            <a:pPr marL="0" indent="0">
              <a:buNone/>
            </a:pPr>
            <a:r>
              <a:rPr lang="en-US" sz="3000" dirty="0"/>
              <a:t>12. Recent experiments give a </a:t>
            </a:r>
            <a:r>
              <a:rPr lang="en-US" sz="3000" b="1" dirty="0"/>
              <a:t>far more </a:t>
            </a:r>
            <a:r>
              <a:rPr lang="en-US" sz="3000" dirty="0"/>
              <a:t>striking proof of this phenomenon.</a:t>
            </a:r>
          </a:p>
          <a:p>
            <a:pPr marL="0" indent="0">
              <a:buNone/>
            </a:pPr>
            <a:endParaRPr lang="en-US" sz="3000" dirty="0"/>
          </a:p>
        </p:txBody>
      </p:sp>
    </p:spTree>
    <p:extLst>
      <p:ext uri="{BB962C8B-B14F-4D97-AF65-F5344CB8AC3E}">
        <p14:creationId xmlns:p14="http://schemas.microsoft.com/office/powerpoint/2010/main" val="75798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86EDBC-7591-4D9F-BAA6-997171A23F8A}"/>
              </a:ext>
            </a:extLst>
          </p:cNvPr>
          <p:cNvSpPr>
            <a:spLocks noGrp="1"/>
          </p:cNvSpPr>
          <p:nvPr>
            <p:ph idx="1"/>
          </p:nvPr>
        </p:nvSpPr>
        <p:spPr>
          <a:xfrm>
            <a:off x="779318" y="696191"/>
            <a:ext cx="11182494" cy="5183858"/>
          </a:xfrm>
        </p:spPr>
        <p:txBody>
          <a:bodyPr>
            <a:noAutofit/>
          </a:bodyPr>
          <a:lstStyle/>
          <a:p>
            <a:pPr marL="0" indent="0">
              <a:buNone/>
            </a:pPr>
            <a:r>
              <a:rPr lang="en-US" sz="3400" dirty="0"/>
              <a:t>13. The readers who were not present at the Brighton meeting have got a </a:t>
            </a:r>
            <a:r>
              <a:rPr lang="en-US" sz="3400" b="1" dirty="0"/>
              <a:t>somewhat </a:t>
            </a:r>
            <a:r>
              <a:rPr lang="en-US" sz="3400" dirty="0"/>
              <a:t>incorrect </a:t>
            </a:r>
            <a:r>
              <a:rPr lang="en-US" sz="3400" dirty="0">
                <a:highlight>
                  <a:srgbClr val="EAEAEA"/>
                </a:highlight>
              </a:rPr>
              <a:t>impression</a:t>
            </a:r>
            <a:r>
              <a:rPr lang="en-US" sz="3400" dirty="0"/>
              <a:t> </a:t>
            </a:r>
            <a:r>
              <a:rPr lang="en-US" sz="3400" dirty="0">
                <a:effectLst>
                  <a:outerShdw blurRad="38100" dist="38100" dir="2700000" algn="tl">
                    <a:srgbClr val="000000">
                      <a:alpha val="43137"/>
                    </a:srgbClr>
                  </a:outerShdw>
                </a:effectLst>
              </a:rPr>
              <a:t>as to </a:t>
            </a:r>
            <a:r>
              <a:rPr lang="en-US" sz="3400" dirty="0"/>
              <a:t>the true state of affairs.</a:t>
            </a:r>
          </a:p>
          <a:p>
            <a:pPr marL="0" indent="0">
              <a:buNone/>
            </a:pPr>
            <a:endParaRPr lang="en-US" sz="3400" dirty="0"/>
          </a:p>
          <a:p>
            <a:pPr marL="0" indent="0">
              <a:buNone/>
            </a:pPr>
            <a:r>
              <a:rPr lang="en-US" sz="3400" dirty="0"/>
              <a:t>14. The actual mass of an atom may be </a:t>
            </a:r>
            <a:r>
              <a:rPr lang="en-US" sz="3400" b="1" dirty="0"/>
              <a:t>somewhat less </a:t>
            </a:r>
            <a:r>
              <a:rPr lang="en-US" sz="3400" dirty="0"/>
              <a:t>than the sum of the masses of component positive and negative electrons when in the </a:t>
            </a:r>
            <a:r>
              <a:rPr lang="en-US" sz="3400" dirty="0" err="1"/>
              <a:t>freestate</a:t>
            </a:r>
            <a:r>
              <a:rPr lang="en-US" sz="3400" dirty="0"/>
              <a:t>.</a:t>
            </a:r>
            <a:endParaRPr lang="es-AR" sz="3400" dirty="0"/>
          </a:p>
          <a:p>
            <a:endParaRPr lang="es-AR" sz="3400" dirty="0"/>
          </a:p>
        </p:txBody>
      </p:sp>
    </p:spTree>
    <p:extLst>
      <p:ext uri="{BB962C8B-B14F-4D97-AF65-F5344CB8AC3E}">
        <p14:creationId xmlns:p14="http://schemas.microsoft.com/office/powerpoint/2010/main" val="2152328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3654" y="83128"/>
            <a:ext cx="7649301" cy="6774872"/>
          </a:xfrm>
          <a:solidFill>
            <a:srgbClr val="FFFF99"/>
          </a:solidFill>
          <a:ln w="57150">
            <a:solidFill>
              <a:srgbClr val="FF0000"/>
            </a:solidFill>
          </a:ln>
        </p:spPr>
        <p:txBody>
          <a:bodyPr>
            <a:noAutofit/>
          </a:bodyPr>
          <a:lstStyle/>
          <a:p>
            <a:pPr marL="0" indent="0">
              <a:buNone/>
            </a:pPr>
            <a:r>
              <a:rPr lang="en-US" sz="2400" dirty="0"/>
              <a:t>Drilled-solids management has evolved over the years </a:t>
            </a:r>
            <a:r>
              <a:rPr lang="en-US" sz="2400" b="1" dirty="0">
                <a:solidFill>
                  <a:srgbClr val="FF0000"/>
                </a:solidFill>
                <a:effectLst>
                  <a:outerShdw blurRad="38100" dist="38100" dir="2700000" algn="tl">
                    <a:srgbClr val="000000">
                      <a:alpha val="43137"/>
                    </a:srgbClr>
                  </a:outerShdw>
                </a:effectLst>
              </a:rPr>
              <a:t>as </a:t>
            </a:r>
            <a:r>
              <a:rPr lang="en-US" sz="2400" dirty="0"/>
              <a:t>drilling has </a:t>
            </a:r>
            <a:r>
              <a:rPr lang="en-US" sz="2400" b="1" dirty="0"/>
              <a:t>become more challenging </a:t>
            </a:r>
            <a:r>
              <a:rPr lang="en-US" sz="2400" dirty="0"/>
              <a:t>and environmental concerns </a:t>
            </a:r>
            <a:r>
              <a:rPr lang="en-US" sz="2400" b="1" dirty="0"/>
              <a:t>have become paramount. </a:t>
            </a:r>
          </a:p>
          <a:p>
            <a:pPr marL="0" indent="0">
              <a:buNone/>
            </a:pPr>
            <a:r>
              <a:rPr lang="en-US" sz="2400" dirty="0"/>
              <a:t>Equipment changes and improvements have responded to the necessity to treat </a:t>
            </a:r>
            <a:r>
              <a:rPr lang="en-US" sz="2400" b="1" dirty="0"/>
              <a:t>more and more expensive drilling fluids</a:t>
            </a:r>
            <a:r>
              <a:rPr lang="en-US" sz="2400" dirty="0"/>
              <a:t>. In this context, probably the larg</a:t>
            </a:r>
            <a:r>
              <a:rPr lang="en-US" sz="2400" dirty="0">
                <a:highlight>
                  <a:srgbClr val="EAEAEA"/>
                </a:highlight>
              </a:rPr>
              <a:t>est </a:t>
            </a:r>
            <a:r>
              <a:rPr lang="en-US" sz="2400" dirty="0"/>
              <a:t>impact on the drilling industry has been the recognition that polymers can make </a:t>
            </a:r>
            <a:r>
              <a:rPr lang="en-US" sz="2400" b="1" dirty="0"/>
              <a:t>much better drilling fluids </a:t>
            </a:r>
            <a:r>
              <a:rPr lang="en-US" sz="2400" dirty="0"/>
              <a:t>than those used heretofore </a:t>
            </a:r>
            <a:r>
              <a:rPr lang="en-US" sz="2400" b="1" dirty="0"/>
              <a:t>even though </a:t>
            </a:r>
            <a:r>
              <a:rPr lang="en-US" sz="2400" dirty="0">
                <a:highlight>
                  <a:srgbClr val="EAEAEA"/>
                </a:highlight>
              </a:rPr>
              <a:t>they</a:t>
            </a:r>
            <a:r>
              <a:rPr lang="en-US" sz="2400" dirty="0"/>
              <a:t> are expensive. </a:t>
            </a:r>
          </a:p>
          <a:p>
            <a:pPr marL="0" indent="0">
              <a:buNone/>
            </a:pPr>
            <a:r>
              <a:rPr lang="en-US" sz="2400" dirty="0"/>
              <a:t>Polymer drilling fluids require </a:t>
            </a:r>
            <a:r>
              <a:rPr lang="en-US" sz="2400" b="1" dirty="0"/>
              <a:t>lower </a:t>
            </a:r>
            <a:r>
              <a:rPr lang="en-US" sz="2400" dirty="0"/>
              <a:t>drilled-solids concentration, </a:t>
            </a:r>
            <a:r>
              <a:rPr lang="en-US" sz="2400" b="1" dirty="0">
                <a:solidFill>
                  <a:srgbClr val="FF0000"/>
                </a:solidFill>
                <a:effectLst>
                  <a:outerShdw blurRad="38100" dist="38100" dir="2700000" algn="tl">
                    <a:srgbClr val="000000">
                      <a:alpha val="43137"/>
                    </a:srgbClr>
                  </a:outerShdw>
                </a:effectLst>
              </a:rPr>
              <a:t>so</a:t>
            </a:r>
            <a:r>
              <a:rPr lang="en-US" sz="2400" dirty="0"/>
              <a:t> superior solids removal systems were developed </a:t>
            </a:r>
            <a:r>
              <a:rPr lang="en-US" sz="2400" b="1" dirty="0"/>
              <a:t>to meet those demands</a:t>
            </a:r>
            <a:r>
              <a:rPr lang="en-US" sz="2400" dirty="0"/>
              <a:t>.</a:t>
            </a:r>
            <a:endParaRPr lang="es-AR" sz="2400" dirty="0"/>
          </a:p>
        </p:txBody>
      </p:sp>
      <p:sp>
        <p:nvSpPr>
          <p:cNvPr id="2" name="Rectángulo 1">
            <a:extLst>
              <a:ext uri="{FF2B5EF4-FFF2-40B4-BE49-F238E27FC236}">
                <a16:creationId xmlns:a16="http://schemas.microsoft.com/office/drawing/2014/main" id="{63A0A02A-9616-4EFC-A485-27BD2CF46BD1}"/>
              </a:ext>
            </a:extLst>
          </p:cNvPr>
          <p:cNvSpPr/>
          <p:nvPr/>
        </p:nvSpPr>
        <p:spPr>
          <a:xfrm>
            <a:off x="7871228" y="483284"/>
            <a:ext cx="3917118" cy="6186309"/>
          </a:xfrm>
          <a:prstGeom prst="rect">
            <a:avLst/>
          </a:prstGeom>
          <a:solidFill>
            <a:srgbClr val="FFFF99"/>
          </a:solidFill>
          <a:ln>
            <a:solidFill>
              <a:srgbClr val="FFFF99"/>
            </a:solidFill>
          </a:ln>
        </p:spPr>
        <p:txBody>
          <a:bodyPr wrap="square">
            <a:spAutoFit/>
          </a:bodyPr>
          <a:lstStyle/>
          <a:p>
            <a:r>
              <a:rPr lang="es-AR" dirty="0"/>
              <a:t>La gestión de los sólidos extraídos ha evolucionado a lo largo de los años </a:t>
            </a:r>
            <a:r>
              <a:rPr lang="es-AR" dirty="0">
                <a:effectLst>
                  <a:outerShdw blurRad="38100" dist="38100" dir="2700000" algn="tl">
                    <a:srgbClr val="000000">
                      <a:alpha val="43137"/>
                    </a:srgbClr>
                  </a:outerShdw>
                </a:effectLst>
              </a:rPr>
              <a:t>a medida que </a:t>
            </a:r>
            <a:r>
              <a:rPr lang="es-AR" dirty="0"/>
              <a:t>la perforación se ha ido </a:t>
            </a:r>
            <a:r>
              <a:rPr lang="es-AR" dirty="0">
                <a:effectLst>
                  <a:outerShdw blurRad="38100" dist="38100" dir="2700000" algn="tl">
                    <a:srgbClr val="000000">
                      <a:alpha val="43137"/>
                    </a:srgbClr>
                  </a:outerShdw>
                </a:effectLst>
              </a:rPr>
              <a:t>volviendo más difícil (o desafiante)</a:t>
            </a:r>
            <a:r>
              <a:rPr lang="es-AR" dirty="0"/>
              <a:t>y las preocupaciones medioambientales </a:t>
            </a:r>
            <a:r>
              <a:rPr lang="es-AR" dirty="0">
                <a:effectLst>
                  <a:outerShdw blurRad="38100" dist="38100" dir="2700000" algn="tl">
                    <a:srgbClr val="000000">
                      <a:alpha val="43137"/>
                    </a:srgbClr>
                  </a:outerShdw>
                </a:effectLst>
              </a:rPr>
              <a:t>se han vuelto </a:t>
            </a:r>
            <a:r>
              <a:rPr lang="es-AR" dirty="0"/>
              <a:t>primordiales.</a:t>
            </a:r>
          </a:p>
          <a:p>
            <a:r>
              <a:rPr lang="es-AR" dirty="0"/>
              <a:t> Los cambios y mejoras de los equipos/del equipamiento han respondido a la necesidad de tratar fluidos de perforación cada vez más caros. En este contexto, probablemente el mayor impacto en la industria de la perforación ha sido el reconocimiento de que los polímeros pueden producir fluidos de perforación mucho mejores que aquellos utilizados hasta ahora, </a:t>
            </a:r>
            <a:r>
              <a:rPr lang="es-AR" dirty="0">
                <a:effectLst>
                  <a:outerShdw blurRad="38100" dist="38100" dir="2700000" algn="tl">
                    <a:srgbClr val="000000">
                      <a:alpha val="43137"/>
                    </a:srgbClr>
                  </a:outerShdw>
                </a:effectLst>
              </a:rPr>
              <a:t>aunque</a:t>
            </a:r>
            <a:r>
              <a:rPr lang="es-AR" dirty="0"/>
              <a:t> sean caros. Los fluidos de perforación poliméricos requieren una menor concentración de sólidos de perforación, </a:t>
            </a:r>
            <a:r>
              <a:rPr lang="es-AR" dirty="0">
                <a:effectLst>
                  <a:outerShdw blurRad="38100" dist="38100" dir="2700000" algn="tl">
                    <a:srgbClr val="000000">
                      <a:alpha val="43137"/>
                    </a:srgbClr>
                  </a:outerShdw>
                </a:effectLst>
              </a:rPr>
              <a:t>por </a:t>
            </a:r>
            <a:r>
              <a:rPr lang="es-AR" dirty="0"/>
              <a:t>lo que se desarrollaron sistemas superiores de eliminación de sólidos para satisfacer esas demandas.</a:t>
            </a:r>
          </a:p>
        </p:txBody>
      </p:sp>
      <p:sp>
        <p:nvSpPr>
          <p:cNvPr id="4" name="CuadroTexto 3">
            <a:extLst>
              <a:ext uri="{FF2B5EF4-FFF2-40B4-BE49-F238E27FC236}">
                <a16:creationId xmlns:a16="http://schemas.microsoft.com/office/drawing/2014/main" id="{83C21E7E-A044-4D03-8179-5EE494FFB463}"/>
              </a:ext>
            </a:extLst>
          </p:cNvPr>
          <p:cNvSpPr txBox="1"/>
          <p:nvPr/>
        </p:nvSpPr>
        <p:spPr>
          <a:xfrm>
            <a:off x="7871228" y="163376"/>
            <a:ext cx="1037968" cy="369332"/>
          </a:xfrm>
          <a:prstGeom prst="rect">
            <a:avLst/>
          </a:prstGeom>
          <a:solidFill>
            <a:srgbClr val="FFFF99"/>
          </a:solidFill>
        </p:spPr>
        <p:txBody>
          <a:bodyPr wrap="square" rtlCol="0">
            <a:spAutoFit/>
          </a:bodyPr>
          <a:lstStyle/>
          <a:p>
            <a:r>
              <a:rPr lang="es-AR" dirty="0"/>
              <a:t>Page 65</a:t>
            </a:r>
          </a:p>
        </p:txBody>
      </p:sp>
    </p:spTree>
    <p:extLst>
      <p:ext uri="{BB962C8B-B14F-4D97-AF65-F5344CB8AC3E}">
        <p14:creationId xmlns:p14="http://schemas.microsoft.com/office/powerpoint/2010/main" val="2196980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74BC8EE-3E06-4DC7-A1CC-A8020E8EC467}"/>
              </a:ext>
            </a:extLst>
          </p:cNvPr>
          <p:cNvPicPr>
            <a:picLocks noGrp="1" noChangeAspect="1"/>
          </p:cNvPicPr>
          <p:nvPr>
            <p:ph idx="1"/>
          </p:nvPr>
        </p:nvPicPr>
        <p:blipFill>
          <a:blip r:embed="rId2"/>
          <a:stretch>
            <a:fillRect/>
          </a:stretch>
        </p:blipFill>
        <p:spPr>
          <a:xfrm>
            <a:off x="1545866" y="660154"/>
            <a:ext cx="10077447" cy="6033528"/>
          </a:xfrm>
          <a:prstGeom prst="rect">
            <a:avLst/>
          </a:prstGeom>
        </p:spPr>
      </p:pic>
      <p:sp>
        <p:nvSpPr>
          <p:cNvPr id="5" name="4 CuadroTexto"/>
          <p:cNvSpPr txBox="1"/>
          <p:nvPr/>
        </p:nvSpPr>
        <p:spPr>
          <a:xfrm>
            <a:off x="9766616" y="475488"/>
            <a:ext cx="1356868" cy="369332"/>
          </a:xfrm>
          <a:prstGeom prst="rect">
            <a:avLst/>
          </a:prstGeom>
          <a:solidFill>
            <a:schemeClr val="bg2"/>
          </a:solidFill>
        </p:spPr>
        <p:txBody>
          <a:bodyPr wrap="square" rtlCol="0">
            <a:spAutoFit/>
          </a:bodyPr>
          <a:lstStyle/>
          <a:p>
            <a:r>
              <a:rPr lang="es-MX" b="1" dirty="0"/>
              <a:t>Página 66</a:t>
            </a:r>
            <a:endParaRPr lang="es-AR" b="1" dirty="0"/>
          </a:p>
        </p:txBody>
      </p:sp>
    </p:spTree>
    <p:extLst>
      <p:ext uri="{BB962C8B-B14F-4D97-AF65-F5344CB8AC3E}">
        <p14:creationId xmlns:p14="http://schemas.microsoft.com/office/powerpoint/2010/main" val="169194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marL="838200" indent="-838200"/>
            <a:r>
              <a:rPr lang="es-ES" sz="3200" b="1"/>
              <a:t>FRASES Y CONECTORES QUE CONTIENEN COMPARATIVOS</a:t>
            </a:r>
            <a:br>
              <a:rPr lang="es-ES" sz="3200"/>
            </a:br>
            <a:endParaRPr lang="es-ES" sz="3200"/>
          </a:p>
        </p:txBody>
      </p:sp>
      <p:sp>
        <p:nvSpPr>
          <p:cNvPr id="54275" name="Rectangle 3"/>
          <p:cNvSpPr>
            <a:spLocks noGrp="1" noChangeArrowheads="1"/>
          </p:cNvSpPr>
          <p:nvPr>
            <p:ph idx="1"/>
          </p:nvPr>
        </p:nvSpPr>
        <p:spPr>
          <a:xfrm>
            <a:off x="1981200" y="1600200"/>
            <a:ext cx="8229600" cy="4852988"/>
          </a:xfrm>
        </p:spPr>
        <p:txBody>
          <a:bodyPr>
            <a:noAutofit/>
          </a:bodyPr>
          <a:lstStyle/>
          <a:p>
            <a:pPr marL="609600" indent="-609600">
              <a:buNone/>
            </a:pPr>
            <a:r>
              <a:rPr lang="es-AR" sz="2800" dirty="0"/>
              <a:t>22. </a:t>
            </a:r>
            <a:r>
              <a:rPr lang="es-AR" sz="2800" b="1" dirty="0" err="1"/>
              <a:t>Atmospheric</a:t>
            </a:r>
            <a:r>
              <a:rPr lang="es-AR" sz="2800" b="1" dirty="0"/>
              <a:t> </a:t>
            </a:r>
            <a:r>
              <a:rPr lang="es-AR" sz="2800" b="1" dirty="0" err="1"/>
              <a:t>brown</a:t>
            </a:r>
            <a:r>
              <a:rPr lang="es-AR" sz="2800" b="1" dirty="0"/>
              <a:t> </a:t>
            </a:r>
            <a:r>
              <a:rPr lang="es-AR" sz="2800" b="1" dirty="0" err="1"/>
              <a:t>clouds</a:t>
            </a:r>
            <a:r>
              <a:rPr lang="es-AR" sz="2800" b="1" dirty="0"/>
              <a:t> </a:t>
            </a:r>
            <a:r>
              <a:rPr lang="es-AR" sz="2800" b="1" dirty="0" err="1"/>
              <a:t>may</a:t>
            </a:r>
            <a:r>
              <a:rPr lang="es-AR" sz="2800" b="1" dirty="0"/>
              <a:t> </a:t>
            </a:r>
            <a:r>
              <a:rPr lang="es-AR" sz="2800" b="1" dirty="0" err="1"/>
              <a:t>have</a:t>
            </a:r>
            <a:r>
              <a:rPr lang="es-AR" sz="2800" b="1" dirty="0"/>
              <a:t> </a:t>
            </a:r>
            <a:r>
              <a:rPr lang="es-AR" sz="2800" b="1" dirty="0" err="1"/>
              <a:t>masked</a:t>
            </a:r>
            <a:r>
              <a:rPr lang="es-AR" sz="2800" b="1" dirty="0"/>
              <a:t> as </a:t>
            </a:r>
            <a:r>
              <a:rPr lang="es-AR" sz="2800" b="1" dirty="0" err="1"/>
              <a:t>much</a:t>
            </a:r>
            <a:r>
              <a:rPr lang="es-AR" sz="2800" b="1" dirty="0"/>
              <a:t> as </a:t>
            </a:r>
            <a:r>
              <a:rPr lang="es-AR" sz="2800" b="1" dirty="0" err="1"/>
              <a:t>half</a:t>
            </a:r>
            <a:r>
              <a:rPr lang="es-AR" sz="2800" b="1" dirty="0"/>
              <a:t> of </a:t>
            </a:r>
            <a:r>
              <a:rPr lang="es-AR" sz="2800" b="1" dirty="0" err="1"/>
              <a:t>the</a:t>
            </a:r>
            <a:r>
              <a:rPr lang="es-AR" sz="2800" b="1" dirty="0"/>
              <a:t> global </a:t>
            </a:r>
            <a:r>
              <a:rPr lang="es-AR" sz="2800" b="1" dirty="0" err="1"/>
              <a:t>warming</a:t>
            </a:r>
            <a:r>
              <a:rPr lang="es-AR" sz="2800" b="1" dirty="0"/>
              <a:t> </a:t>
            </a:r>
            <a:r>
              <a:rPr lang="es-AR" sz="2800" b="1" dirty="0" err="1"/>
              <a:t>attributed</a:t>
            </a:r>
            <a:r>
              <a:rPr lang="es-AR" sz="2800" b="1" dirty="0"/>
              <a:t> </a:t>
            </a:r>
            <a:r>
              <a:rPr lang="es-AR" sz="2800" b="1" dirty="0" err="1"/>
              <a:t>to</a:t>
            </a:r>
            <a:r>
              <a:rPr lang="es-AR" sz="2800" b="1" dirty="0"/>
              <a:t> </a:t>
            </a:r>
            <a:r>
              <a:rPr lang="es-AR" sz="2800" b="1" dirty="0" err="1"/>
              <a:t>the</a:t>
            </a:r>
            <a:r>
              <a:rPr lang="es-AR" sz="2800" b="1" dirty="0"/>
              <a:t> </a:t>
            </a:r>
            <a:r>
              <a:rPr lang="es-AR" sz="2800" b="1" dirty="0" err="1"/>
              <a:t>recent</a:t>
            </a:r>
            <a:r>
              <a:rPr lang="es-AR" sz="2800" b="1" dirty="0"/>
              <a:t> </a:t>
            </a:r>
            <a:r>
              <a:rPr lang="es-AR" sz="2800" b="1" dirty="0" err="1"/>
              <a:t>rapid</a:t>
            </a:r>
            <a:r>
              <a:rPr lang="es-AR" sz="2800" b="1" dirty="0"/>
              <a:t> </a:t>
            </a:r>
            <a:r>
              <a:rPr lang="es-AR" sz="2800" b="1" dirty="0" err="1"/>
              <a:t>rise</a:t>
            </a:r>
            <a:r>
              <a:rPr lang="es-AR" sz="2800" b="1" dirty="0"/>
              <a:t> in </a:t>
            </a:r>
            <a:r>
              <a:rPr lang="es-AR" sz="2800" b="1" dirty="0" err="1"/>
              <a:t>greenhouse</a:t>
            </a:r>
            <a:r>
              <a:rPr lang="es-AR" sz="2800" b="1" dirty="0"/>
              <a:t> gases.</a:t>
            </a:r>
            <a:endParaRPr lang="en-US" sz="2800" b="1" dirty="0"/>
          </a:p>
          <a:p>
            <a:pPr marL="609600" indent="-609600">
              <a:buNone/>
            </a:pPr>
            <a:r>
              <a:rPr lang="en-US" sz="2800" b="1" dirty="0"/>
              <a:t>23. T</a:t>
            </a:r>
            <a:r>
              <a:rPr lang="es-AR" sz="2800" b="1" dirty="0"/>
              <a:t>he </a:t>
            </a:r>
            <a:r>
              <a:rPr lang="es-AR" sz="2800" b="1" dirty="0" err="1"/>
              <a:t>condensers</a:t>
            </a:r>
            <a:r>
              <a:rPr lang="es-AR" sz="2800" b="1" dirty="0"/>
              <a:t> </a:t>
            </a:r>
            <a:r>
              <a:rPr lang="es-AR" sz="2800" b="1" dirty="0" err="1"/>
              <a:t>provided</a:t>
            </a:r>
            <a:r>
              <a:rPr lang="es-AR" sz="2800" b="1" dirty="0"/>
              <a:t> </a:t>
            </a:r>
            <a:r>
              <a:rPr lang="es-AR" sz="2800" b="1" dirty="0" err="1"/>
              <a:t>to</a:t>
            </a:r>
            <a:r>
              <a:rPr lang="es-AR" sz="2800" b="1" dirty="0"/>
              <a:t> </a:t>
            </a:r>
            <a:r>
              <a:rPr lang="es-AR" sz="2800" b="1" dirty="0" err="1"/>
              <a:t>store</a:t>
            </a:r>
            <a:r>
              <a:rPr lang="es-AR" sz="2800" b="1" dirty="0"/>
              <a:t> </a:t>
            </a:r>
            <a:r>
              <a:rPr lang="es-AR" sz="2800" b="1" dirty="0" err="1"/>
              <a:t>the</a:t>
            </a:r>
            <a:r>
              <a:rPr lang="es-AR" sz="2800" b="1" dirty="0"/>
              <a:t> </a:t>
            </a:r>
            <a:r>
              <a:rPr lang="es-AR" sz="2800" b="1" dirty="0" err="1"/>
              <a:t>magnetic</a:t>
            </a:r>
            <a:r>
              <a:rPr lang="es-AR" sz="2800" b="1" dirty="0"/>
              <a:t> </a:t>
            </a:r>
            <a:r>
              <a:rPr lang="es-AR" sz="2800" b="1" dirty="0" err="1"/>
              <a:t>field</a:t>
            </a:r>
            <a:r>
              <a:rPr lang="es-AR" sz="2800" b="1" dirty="0"/>
              <a:t> </a:t>
            </a:r>
            <a:r>
              <a:rPr lang="es-AR" sz="2800" b="1" dirty="0" err="1"/>
              <a:t>energy</a:t>
            </a:r>
            <a:r>
              <a:rPr lang="es-AR" sz="2800" b="1" dirty="0"/>
              <a:t> can </a:t>
            </a:r>
            <a:r>
              <a:rPr lang="es-AR" sz="2800" b="1" dirty="0" err="1"/>
              <a:t>store</a:t>
            </a:r>
            <a:r>
              <a:rPr lang="es-AR" sz="2800" b="1" dirty="0"/>
              <a:t> </a:t>
            </a:r>
            <a:r>
              <a:rPr lang="es-AR" sz="2800" b="1" dirty="0" err="1"/>
              <a:t>perhaps</a:t>
            </a:r>
            <a:r>
              <a:rPr lang="es-AR" sz="2800" b="1" dirty="0"/>
              <a:t> </a:t>
            </a:r>
            <a:r>
              <a:rPr lang="es-AR" sz="2800" b="1" dirty="0" err="1"/>
              <a:t>twice</a:t>
            </a:r>
            <a:r>
              <a:rPr lang="es-AR" sz="2800" b="1" dirty="0"/>
              <a:t> as </a:t>
            </a:r>
            <a:r>
              <a:rPr lang="es-AR" sz="2800" b="1" dirty="0" err="1"/>
              <a:t>much</a:t>
            </a:r>
            <a:r>
              <a:rPr lang="es-AR" sz="2800" b="1" dirty="0"/>
              <a:t> as </a:t>
            </a:r>
            <a:r>
              <a:rPr lang="es-AR" sz="2800" b="1" dirty="0" err="1"/>
              <a:t>when</a:t>
            </a:r>
            <a:r>
              <a:rPr lang="es-AR" sz="2800" b="1" dirty="0"/>
              <a:t> </a:t>
            </a:r>
            <a:r>
              <a:rPr lang="es-AR" sz="2800" b="1" dirty="0" err="1"/>
              <a:t>used</a:t>
            </a:r>
            <a:r>
              <a:rPr lang="es-AR" sz="2800" b="1" dirty="0"/>
              <a:t> </a:t>
            </a:r>
            <a:r>
              <a:rPr lang="es-AR" sz="2800" b="1" dirty="0" err="1"/>
              <a:t>on</a:t>
            </a:r>
            <a:r>
              <a:rPr lang="es-AR" sz="2800" b="1" dirty="0"/>
              <a:t> </a:t>
            </a:r>
            <a:r>
              <a:rPr lang="es-AR" sz="2800" b="1" dirty="0" err="1"/>
              <a:t>alternating</a:t>
            </a:r>
            <a:r>
              <a:rPr lang="es-AR" sz="2800" b="1" dirty="0"/>
              <a:t> </a:t>
            </a:r>
            <a:r>
              <a:rPr lang="es-AR" sz="2800" b="1" dirty="0" err="1"/>
              <a:t>current</a:t>
            </a:r>
            <a:r>
              <a:rPr lang="es-AR" sz="2800" b="1" dirty="0"/>
              <a:t>.</a:t>
            </a:r>
          </a:p>
          <a:p>
            <a:pPr marL="609600" indent="-609600">
              <a:buNone/>
            </a:pPr>
            <a:r>
              <a:rPr lang="es-AR" sz="2800" b="1" dirty="0"/>
              <a:t>24. </a:t>
            </a:r>
            <a:r>
              <a:rPr lang="es-AR" sz="2800" b="1" dirty="0" err="1"/>
              <a:t>The</a:t>
            </a:r>
            <a:r>
              <a:rPr lang="es-AR" sz="2800" b="1" dirty="0"/>
              <a:t> </a:t>
            </a:r>
            <a:r>
              <a:rPr lang="es-AR" sz="2800" b="1" dirty="0" err="1"/>
              <a:t>latter</a:t>
            </a:r>
            <a:r>
              <a:rPr lang="es-AR" sz="2800" b="1" dirty="0"/>
              <a:t> </a:t>
            </a:r>
            <a:r>
              <a:rPr lang="es-AR" sz="2800" b="1" dirty="0" err="1"/>
              <a:t>effect</a:t>
            </a:r>
            <a:r>
              <a:rPr lang="es-AR" sz="2800" b="1" dirty="0"/>
              <a:t> has </a:t>
            </a:r>
            <a:r>
              <a:rPr lang="es-AR" sz="2800" b="1" dirty="0" err="1"/>
              <a:t>not</a:t>
            </a:r>
            <a:r>
              <a:rPr lang="es-AR" sz="2800" b="1" dirty="0"/>
              <a:t> </a:t>
            </a:r>
            <a:r>
              <a:rPr lang="es-AR" sz="2800" b="1" dirty="0" err="1"/>
              <a:t>been</a:t>
            </a:r>
            <a:r>
              <a:rPr lang="es-AR" sz="2800" b="1" dirty="0"/>
              <a:t> </a:t>
            </a:r>
            <a:r>
              <a:rPr lang="es-AR" sz="2800" b="1" dirty="0" err="1"/>
              <a:t>considered</a:t>
            </a:r>
            <a:r>
              <a:rPr lang="es-AR" sz="2800" b="1" dirty="0"/>
              <a:t> </a:t>
            </a:r>
            <a:r>
              <a:rPr lang="es-AR" sz="2800" b="1" dirty="0" err="1"/>
              <a:t>previously</a:t>
            </a:r>
            <a:endParaRPr lang="es-ES" sz="2800" b="1" dirty="0"/>
          </a:p>
        </p:txBody>
      </p:sp>
    </p:spTree>
    <p:extLst>
      <p:ext uri="{BB962C8B-B14F-4D97-AF65-F5344CB8AC3E}">
        <p14:creationId xmlns:p14="http://schemas.microsoft.com/office/powerpoint/2010/main" val="3306187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s-ES" b="1">
                <a:solidFill>
                  <a:srgbClr val="006600"/>
                </a:solidFill>
                <a:effectLst>
                  <a:outerShdw blurRad="38100" dist="38100" dir="2700000" algn="tl">
                    <a:srgbClr val="C0C0C0"/>
                  </a:outerShdw>
                </a:effectLst>
              </a:rPr>
              <a:t>Murphy's technology laws</a:t>
            </a:r>
            <a:r>
              <a:rPr lang="es-ES"/>
              <a:t> </a:t>
            </a:r>
          </a:p>
        </p:txBody>
      </p:sp>
      <p:sp>
        <p:nvSpPr>
          <p:cNvPr id="22531" name="Rectangle 3"/>
          <p:cNvSpPr>
            <a:spLocks noGrp="1" noChangeArrowheads="1"/>
          </p:cNvSpPr>
          <p:nvPr>
            <p:ph type="body" idx="1"/>
          </p:nvPr>
        </p:nvSpPr>
        <p:spPr>
          <a:xfrm>
            <a:off x="1981200" y="1196976"/>
            <a:ext cx="8229600" cy="5256213"/>
          </a:xfrm>
          <a:ln w="57150">
            <a:solidFill>
              <a:srgbClr val="00CC00"/>
            </a:solidFill>
          </a:ln>
        </p:spPr>
        <p:txBody>
          <a:bodyPr/>
          <a:lstStyle/>
          <a:p>
            <a:pPr marL="381000" indent="-381000">
              <a:lnSpc>
                <a:spcPct val="80000"/>
              </a:lnSpc>
              <a:buFontTx/>
              <a:buAutoNum type="arabicPeriod"/>
            </a:pPr>
            <a:r>
              <a:rPr lang="es-ES" sz="3000" b="1" dirty="0" err="1"/>
              <a:t>Work</a:t>
            </a:r>
            <a:r>
              <a:rPr lang="es-ES" sz="3000" b="1" dirty="0"/>
              <a:t> </a:t>
            </a:r>
            <a:r>
              <a:rPr lang="es-ES" sz="3000" b="1" dirty="0" err="1"/>
              <a:t>smarter</a:t>
            </a:r>
            <a:r>
              <a:rPr lang="es-ES" sz="3000" b="1" dirty="0"/>
              <a:t> and </a:t>
            </a:r>
            <a:r>
              <a:rPr lang="es-ES" sz="3000" b="1" dirty="0" err="1"/>
              <a:t>not</a:t>
            </a:r>
            <a:r>
              <a:rPr lang="es-ES" sz="3000" b="1" dirty="0"/>
              <a:t> </a:t>
            </a:r>
            <a:r>
              <a:rPr lang="es-ES" sz="3000" b="1" dirty="0" err="1"/>
              <a:t>harder</a:t>
            </a:r>
            <a:r>
              <a:rPr lang="es-ES" sz="3000" b="1" dirty="0"/>
              <a:t>.</a:t>
            </a:r>
          </a:p>
          <a:p>
            <a:pPr marL="381000" indent="-381000">
              <a:lnSpc>
                <a:spcPct val="80000"/>
              </a:lnSpc>
              <a:buFontTx/>
              <a:buAutoNum type="arabicPeriod"/>
            </a:pPr>
            <a:r>
              <a:rPr lang="es-ES" sz="3000" b="1" dirty="0" err="1"/>
              <a:t>Any</a:t>
            </a:r>
            <a:r>
              <a:rPr lang="es-ES" sz="3000" b="1" dirty="0"/>
              <a:t> </a:t>
            </a:r>
            <a:r>
              <a:rPr lang="es-ES" sz="3000" b="1" dirty="0" err="1"/>
              <a:t>instrument</a:t>
            </a:r>
            <a:r>
              <a:rPr lang="es-ES" sz="3000" b="1" dirty="0"/>
              <a:t> </a:t>
            </a:r>
            <a:r>
              <a:rPr lang="es-ES" sz="3000" b="1" dirty="0" err="1"/>
              <a:t>when</a:t>
            </a:r>
            <a:r>
              <a:rPr lang="es-ES" sz="3000" b="1" dirty="0"/>
              <a:t> </a:t>
            </a:r>
            <a:r>
              <a:rPr lang="es-ES" sz="3000" b="1" dirty="0" err="1"/>
              <a:t>dropped</a:t>
            </a:r>
            <a:r>
              <a:rPr lang="es-ES" sz="3000" b="1" dirty="0"/>
              <a:t> </a:t>
            </a:r>
            <a:r>
              <a:rPr lang="es-ES" sz="3000" b="1" dirty="0" err="1"/>
              <a:t>will</a:t>
            </a:r>
            <a:r>
              <a:rPr lang="es-ES" sz="3000" b="1" dirty="0"/>
              <a:t> roll </a:t>
            </a:r>
            <a:r>
              <a:rPr lang="es-ES" sz="3000" b="1" dirty="0" err="1"/>
              <a:t>into</a:t>
            </a:r>
            <a:r>
              <a:rPr lang="es-ES" sz="3000" b="1" dirty="0"/>
              <a:t> </a:t>
            </a:r>
            <a:r>
              <a:rPr lang="es-ES" sz="3000" b="1" dirty="0" err="1"/>
              <a:t>the</a:t>
            </a:r>
            <a:r>
              <a:rPr lang="es-ES" sz="3000" b="1" dirty="0"/>
              <a:t> </a:t>
            </a:r>
            <a:r>
              <a:rPr lang="es-ES" sz="3000" b="1" dirty="0" err="1"/>
              <a:t>least</a:t>
            </a:r>
            <a:r>
              <a:rPr lang="es-ES" sz="3000" b="1" dirty="0"/>
              <a:t> </a:t>
            </a:r>
            <a:r>
              <a:rPr lang="es-ES" sz="3000" b="1" dirty="0" err="1"/>
              <a:t>accessible</a:t>
            </a:r>
            <a:r>
              <a:rPr lang="es-ES" sz="3000" b="1" dirty="0"/>
              <a:t> </a:t>
            </a:r>
            <a:r>
              <a:rPr lang="es-ES" sz="3000" b="1" dirty="0" err="1"/>
              <a:t>corner</a:t>
            </a:r>
            <a:r>
              <a:rPr lang="es-ES" sz="3000" b="1" dirty="0"/>
              <a:t>. </a:t>
            </a:r>
          </a:p>
          <a:p>
            <a:pPr marL="381000" indent="-381000">
              <a:lnSpc>
                <a:spcPct val="80000"/>
              </a:lnSpc>
              <a:buFontTx/>
              <a:buAutoNum type="arabicPeriod"/>
            </a:pPr>
            <a:r>
              <a:rPr lang="es-ES" sz="3000" b="1" dirty="0" err="1"/>
              <a:t>The</a:t>
            </a:r>
            <a:r>
              <a:rPr lang="es-ES" sz="3000" b="1" dirty="0"/>
              <a:t> </a:t>
            </a:r>
            <a:r>
              <a:rPr lang="es-ES" sz="3000" b="1" dirty="0" err="1"/>
              <a:t>bolt</a:t>
            </a:r>
            <a:r>
              <a:rPr lang="es-ES" sz="3000" b="1" dirty="0"/>
              <a:t> </a:t>
            </a:r>
            <a:r>
              <a:rPr lang="es-ES" sz="3000" b="1" dirty="0" err="1"/>
              <a:t>that</a:t>
            </a:r>
            <a:r>
              <a:rPr lang="es-ES" sz="3000" b="1" dirty="0"/>
              <a:t> </a:t>
            </a:r>
            <a:r>
              <a:rPr lang="es-ES" sz="3000" b="1" dirty="0" err="1"/>
              <a:t>is</a:t>
            </a:r>
            <a:r>
              <a:rPr lang="es-ES" sz="3000" b="1" dirty="0"/>
              <a:t> in </a:t>
            </a:r>
            <a:r>
              <a:rPr lang="es-ES" sz="3000" b="1" dirty="0" err="1"/>
              <a:t>the</a:t>
            </a:r>
            <a:r>
              <a:rPr lang="es-ES" sz="3000" b="1" dirty="0"/>
              <a:t> </a:t>
            </a:r>
            <a:r>
              <a:rPr lang="es-ES" sz="3000" b="1" dirty="0" err="1"/>
              <a:t>most</a:t>
            </a:r>
            <a:r>
              <a:rPr lang="es-ES" sz="3000" b="1" dirty="0"/>
              <a:t> </a:t>
            </a:r>
            <a:r>
              <a:rPr lang="es-ES" sz="3000" b="1" dirty="0" err="1"/>
              <a:t>awkward</a:t>
            </a:r>
            <a:r>
              <a:rPr lang="es-ES" sz="3000" b="1" dirty="0"/>
              <a:t> place </a:t>
            </a:r>
            <a:r>
              <a:rPr lang="es-ES" sz="3000" b="1" dirty="0" err="1"/>
              <a:t>will</a:t>
            </a:r>
            <a:r>
              <a:rPr lang="es-ES" sz="3000" b="1" dirty="0"/>
              <a:t> </a:t>
            </a:r>
            <a:r>
              <a:rPr lang="es-ES" sz="3000" b="1" dirty="0" err="1"/>
              <a:t>always</a:t>
            </a:r>
            <a:r>
              <a:rPr lang="es-ES" sz="3000" b="1" dirty="0"/>
              <a:t> </a:t>
            </a:r>
            <a:r>
              <a:rPr lang="es-ES" sz="3000" b="1" dirty="0" err="1"/>
              <a:t>have</a:t>
            </a:r>
            <a:r>
              <a:rPr lang="es-ES" sz="3000" b="1" dirty="0"/>
              <a:t> </a:t>
            </a:r>
            <a:r>
              <a:rPr lang="es-ES" sz="3000" b="1" dirty="0" err="1"/>
              <a:t>the</a:t>
            </a:r>
            <a:r>
              <a:rPr lang="es-ES" sz="3000" b="1" dirty="0"/>
              <a:t> </a:t>
            </a:r>
            <a:r>
              <a:rPr lang="es-ES" sz="3000" b="1" dirty="0" err="1"/>
              <a:t>tightest</a:t>
            </a:r>
            <a:r>
              <a:rPr lang="es-ES" sz="3000" b="1" dirty="0"/>
              <a:t> </a:t>
            </a:r>
            <a:r>
              <a:rPr lang="es-ES" sz="3000" b="1" dirty="0" err="1"/>
              <a:t>thread</a:t>
            </a:r>
            <a:r>
              <a:rPr lang="es-ES" sz="3000" b="1" dirty="0"/>
              <a:t>.</a:t>
            </a:r>
          </a:p>
          <a:p>
            <a:pPr marL="381000" indent="-381000">
              <a:lnSpc>
                <a:spcPct val="80000"/>
              </a:lnSpc>
              <a:buFontTx/>
              <a:buAutoNum type="arabicPeriod"/>
            </a:pPr>
            <a:r>
              <a:rPr lang="es-ES" sz="3000" b="1" dirty="0" err="1"/>
              <a:t>The</a:t>
            </a:r>
            <a:r>
              <a:rPr lang="es-ES" sz="3000" b="1" dirty="0"/>
              <a:t> </a:t>
            </a:r>
            <a:r>
              <a:rPr lang="es-ES" sz="3000" b="1" dirty="0" err="1"/>
              <a:t>most</a:t>
            </a:r>
            <a:r>
              <a:rPr lang="es-ES" sz="3000" b="1" dirty="0"/>
              <a:t> </a:t>
            </a:r>
            <a:r>
              <a:rPr lang="es-ES" sz="3000" b="1" dirty="0" err="1"/>
              <a:t>ominous</a:t>
            </a:r>
            <a:r>
              <a:rPr lang="es-ES" sz="3000" b="1" dirty="0"/>
              <a:t> </a:t>
            </a:r>
            <a:r>
              <a:rPr lang="es-ES" sz="3000" b="1" dirty="0" err="1"/>
              <a:t>phrase</a:t>
            </a:r>
            <a:r>
              <a:rPr lang="es-ES" sz="3000" b="1" dirty="0"/>
              <a:t> in </a:t>
            </a:r>
            <a:r>
              <a:rPr lang="es-ES" sz="3000" b="1" dirty="0" err="1"/>
              <a:t>science</a:t>
            </a:r>
            <a:r>
              <a:rPr lang="es-ES" sz="3000" b="1" dirty="0"/>
              <a:t>: "_Uh_-oh . . ."</a:t>
            </a:r>
          </a:p>
          <a:p>
            <a:pPr marL="381000" indent="-381000">
              <a:lnSpc>
                <a:spcPct val="80000"/>
              </a:lnSpc>
              <a:buFontTx/>
              <a:buAutoNum type="arabicPeriod"/>
            </a:pPr>
            <a:r>
              <a:rPr lang="es-ES" sz="3000" b="1" dirty="0"/>
              <a:t>In </a:t>
            </a:r>
            <a:r>
              <a:rPr lang="es-ES" sz="3000" b="1" dirty="0" err="1"/>
              <a:t>electronics</a:t>
            </a:r>
            <a:r>
              <a:rPr lang="es-ES" sz="3000" b="1" dirty="0"/>
              <a:t> </a:t>
            </a:r>
            <a:r>
              <a:rPr lang="es-ES" sz="3000" b="1" dirty="0" err="1"/>
              <a:t>repair</a:t>
            </a:r>
            <a:r>
              <a:rPr lang="es-ES" sz="3000" b="1" dirty="0"/>
              <a:t>, </a:t>
            </a:r>
            <a:r>
              <a:rPr lang="es-ES" sz="3000" b="1" dirty="0" err="1"/>
              <a:t>the</a:t>
            </a:r>
            <a:r>
              <a:rPr lang="es-ES" sz="3000" b="1" dirty="0"/>
              <a:t> </a:t>
            </a:r>
            <a:r>
              <a:rPr lang="es-ES" sz="3000" b="1" dirty="0" err="1"/>
              <a:t>part</a:t>
            </a:r>
            <a:r>
              <a:rPr lang="es-ES" sz="3000" b="1" dirty="0"/>
              <a:t> </a:t>
            </a:r>
            <a:r>
              <a:rPr lang="es-ES" sz="3000" b="1" dirty="0" err="1"/>
              <a:t>with</a:t>
            </a:r>
            <a:r>
              <a:rPr lang="es-ES" sz="3000" b="1" dirty="0"/>
              <a:t> </a:t>
            </a:r>
            <a:r>
              <a:rPr lang="es-ES" sz="3000" b="1" dirty="0" err="1"/>
              <a:t>the</a:t>
            </a:r>
            <a:r>
              <a:rPr lang="es-ES" sz="3000" b="1" dirty="0"/>
              <a:t> </a:t>
            </a:r>
            <a:r>
              <a:rPr lang="es-ES" sz="3000" b="1" dirty="0" err="1"/>
              <a:t>highest</a:t>
            </a:r>
            <a:r>
              <a:rPr lang="es-ES" sz="3000" b="1" dirty="0"/>
              <a:t> </a:t>
            </a:r>
            <a:r>
              <a:rPr lang="es-ES" sz="3000" b="1" dirty="0" err="1"/>
              <a:t>failure</a:t>
            </a:r>
            <a:r>
              <a:rPr lang="es-ES" sz="3000" b="1" dirty="0"/>
              <a:t> </a:t>
            </a:r>
            <a:r>
              <a:rPr lang="es-ES" sz="3000" b="1" dirty="0" err="1"/>
              <a:t>rate</a:t>
            </a:r>
            <a:r>
              <a:rPr lang="es-ES" sz="3000" b="1" dirty="0"/>
              <a:t> </a:t>
            </a:r>
            <a:r>
              <a:rPr lang="es-ES" sz="3000" b="1" dirty="0" err="1"/>
              <a:t>will</a:t>
            </a:r>
            <a:r>
              <a:rPr lang="es-ES" sz="3000" b="1" dirty="0"/>
              <a:t> </a:t>
            </a:r>
            <a:r>
              <a:rPr lang="es-ES" sz="3000" b="1" dirty="0" err="1"/>
              <a:t>always</a:t>
            </a:r>
            <a:r>
              <a:rPr lang="es-ES" sz="3000" b="1" dirty="0"/>
              <a:t> be </a:t>
            </a:r>
            <a:r>
              <a:rPr lang="es-ES" sz="3000" b="1" dirty="0" err="1"/>
              <a:t>located</a:t>
            </a:r>
            <a:r>
              <a:rPr lang="es-ES" sz="3000" b="1" dirty="0"/>
              <a:t> in </a:t>
            </a:r>
            <a:r>
              <a:rPr lang="es-ES" sz="3000" b="1" dirty="0" err="1"/>
              <a:t>the</a:t>
            </a:r>
            <a:r>
              <a:rPr lang="es-ES" sz="3000" b="1" dirty="0"/>
              <a:t> </a:t>
            </a:r>
            <a:r>
              <a:rPr lang="es-ES" sz="3000" b="1" dirty="0" err="1"/>
              <a:t>least</a:t>
            </a:r>
            <a:r>
              <a:rPr lang="es-ES" sz="3000" b="1" dirty="0"/>
              <a:t> </a:t>
            </a:r>
            <a:r>
              <a:rPr lang="es-ES" sz="3000" b="1" dirty="0" err="1"/>
              <a:t>accessible</a:t>
            </a:r>
            <a:r>
              <a:rPr lang="es-ES" sz="3000" b="1" dirty="0"/>
              <a:t> </a:t>
            </a:r>
            <a:r>
              <a:rPr lang="es-ES" sz="3000" b="1" dirty="0" err="1"/>
              <a:t>area</a:t>
            </a:r>
            <a:r>
              <a:rPr lang="es-ES" sz="3000" b="1" dirty="0"/>
              <a:t> </a:t>
            </a:r>
            <a:r>
              <a:rPr lang="es-ES" sz="3000" b="1" dirty="0" err="1"/>
              <a:t>of</a:t>
            </a:r>
            <a:r>
              <a:rPr lang="es-ES" sz="3000" b="1" dirty="0"/>
              <a:t> </a:t>
            </a:r>
            <a:r>
              <a:rPr lang="es-ES" sz="3000" b="1" dirty="0" err="1"/>
              <a:t>the</a:t>
            </a:r>
            <a:r>
              <a:rPr lang="es-ES" sz="3000" b="1" dirty="0"/>
              <a:t> </a:t>
            </a:r>
            <a:r>
              <a:rPr lang="es-ES" sz="3000" b="1" dirty="0" err="1"/>
              <a:t>equipment</a:t>
            </a:r>
            <a:r>
              <a:rPr lang="es-ES" sz="3000" b="1" dirty="0"/>
              <a:t>.</a:t>
            </a:r>
          </a:p>
          <a:p>
            <a:pPr marL="381000" indent="-381000">
              <a:lnSpc>
                <a:spcPct val="80000"/>
              </a:lnSpc>
              <a:buFontTx/>
              <a:buAutoNum type="arabicPeriod"/>
            </a:pPr>
            <a:r>
              <a:rPr lang="es-ES" sz="3000" b="1" dirty="0" err="1"/>
              <a:t>Any</a:t>
            </a:r>
            <a:r>
              <a:rPr lang="es-ES" sz="3000" b="1" dirty="0"/>
              <a:t> </a:t>
            </a:r>
            <a:r>
              <a:rPr lang="es-ES" sz="3000" b="1" dirty="0" err="1"/>
              <a:t>tool</a:t>
            </a:r>
            <a:r>
              <a:rPr lang="es-ES" sz="3000" b="1" dirty="0"/>
              <a:t> </a:t>
            </a:r>
            <a:r>
              <a:rPr lang="es-ES" sz="3000" b="1" dirty="0" err="1"/>
              <a:t>dropped</a:t>
            </a:r>
            <a:r>
              <a:rPr lang="es-ES" sz="3000" b="1" dirty="0"/>
              <a:t> </a:t>
            </a:r>
            <a:r>
              <a:rPr lang="es-ES" sz="3000" b="1" dirty="0" err="1"/>
              <a:t>will</a:t>
            </a:r>
            <a:r>
              <a:rPr lang="es-ES" sz="3000" b="1" dirty="0"/>
              <a:t> </a:t>
            </a:r>
            <a:r>
              <a:rPr lang="es-ES" sz="3000" b="1" dirty="0" err="1"/>
              <a:t>fall</a:t>
            </a:r>
            <a:r>
              <a:rPr lang="es-ES" sz="3000" b="1" dirty="0"/>
              <a:t> </a:t>
            </a:r>
            <a:r>
              <a:rPr lang="es-ES" sz="3000" b="1" dirty="0" err="1"/>
              <a:t>where</a:t>
            </a:r>
            <a:r>
              <a:rPr lang="es-ES" sz="3000" b="1" dirty="0"/>
              <a:t> </a:t>
            </a:r>
            <a:r>
              <a:rPr lang="es-ES" sz="3000" b="1" dirty="0" err="1"/>
              <a:t>it</a:t>
            </a:r>
            <a:r>
              <a:rPr lang="es-ES" sz="3000" b="1" dirty="0"/>
              <a:t> can cause </a:t>
            </a:r>
            <a:r>
              <a:rPr lang="es-ES" sz="3000" b="1" dirty="0" err="1"/>
              <a:t>the</a:t>
            </a:r>
            <a:r>
              <a:rPr lang="es-ES" sz="3000" b="1" dirty="0"/>
              <a:t> </a:t>
            </a:r>
            <a:r>
              <a:rPr lang="es-ES" sz="3000" b="1" dirty="0" err="1"/>
              <a:t>most</a:t>
            </a:r>
            <a:r>
              <a:rPr lang="es-ES" sz="3000" b="1" dirty="0"/>
              <a:t> </a:t>
            </a:r>
            <a:r>
              <a:rPr lang="es-ES" sz="3000" b="1" dirty="0" err="1"/>
              <a:t>damage</a:t>
            </a:r>
            <a:r>
              <a:rPr lang="es-ES" sz="3000" b="1" dirty="0"/>
              <a:t>. </a:t>
            </a:r>
          </a:p>
        </p:txBody>
      </p:sp>
    </p:spTree>
    <p:extLst>
      <p:ext uri="{BB962C8B-B14F-4D97-AF65-F5344CB8AC3E}">
        <p14:creationId xmlns:p14="http://schemas.microsoft.com/office/powerpoint/2010/main" val="378815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4B5FF52C-0D1C-4E0A-BBDA-106A0C5717C3}"/>
              </a:ext>
            </a:extLst>
          </p:cNvPr>
          <p:cNvPicPr>
            <a:picLocks noGrp="1" noChangeAspect="1"/>
          </p:cNvPicPr>
          <p:nvPr>
            <p:ph idx="1"/>
          </p:nvPr>
        </p:nvPicPr>
        <p:blipFill>
          <a:blip r:embed="rId2"/>
          <a:stretch>
            <a:fillRect/>
          </a:stretch>
        </p:blipFill>
        <p:spPr>
          <a:xfrm>
            <a:off x="1266151" y="1098191"/>
            <a:ext cx="9659698" cy="4220164"/>
          </a:xfrm>
          <a:prstGeom prst="rect">
            <a:avLst/>
          </a:prstGeom>
        </p:spPr>
      </p:pic>
    </p:spTree>
    <p:extLst>
      <p:ext uri="{BB962C8B-B14F-4D97-AF65-F5344CB8AC3E}">
        <p14:creationId xmlns:p14="http://schemas.microsoft.com/office/powerpoint/2010/main" val="264194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48962" y="815546"/>
            <a:ext cx="6124833" cy="5597610"/>
          </a:xfrm>
          <a:solidFill>
            <a:srgbClr val="FFFFCC"/>
          </a:solidFill>
        </p:spPr>
        <p:txBody>
          <a:bodyPr>
            <a:normAutofit/>
          </a:bodyPr>
          <a:lstStyle/>
          <a:p>
            <a:pPr marL="0" indent="0">
              <a:lnSpc>
                <a:spcPts val="3300"/>
              </a:lnSpc>
              <a:buNone/>
            </a:pPr>
            <a:endParaRPr lang="es-ES" sz="5100" b="1" dirty="0">
              <a:effectLst>
                <a:outerShdw blurRad="38100" dist="38100" dir="2700000" algn="tl">
                  <a:srgbClr val="FFFFFF"/>
                </a:outerShdw>
              </a:effectLst>
              <a:latin typeface="Garamond" panose="02020404030301010803" pitchFamily="18" charset="0"/>
            </a:endParaRPr>
          </a:p>
          <a:p>
            <a:pPr marL="0" indent="0">
              <a:lnSpc>
                <a:spcPts val="3300"/>
              </a:lnSpc>
              <a:buNone/>
            </a:pPr>
            <a:r>
              <a:rPr lang="es-ES" sz="5100" b="1" dirty="0">
                <a:effectLst>
                  <a:outerShdw blurRad="38100" dist="38100" dir="2700000" algn="tl">
                    <a:srgbClr val="FFFFFF"/>
                  </a:outerShdw>
                </a:effectLst>
                <a:latin typeface="Garamond" panose="02020404030301010803" pitchFamily="18" charset="0"/>
              </a:rPr>
              <a:t>MATTER</a:t>
            </a:r>
            <a:endParaRPr lang="es-AR" sz="5100" dirty="0">
              <a:latin typeface="Garamond" panose="02020404030301010803" pitchFamily="18" charset="0"/>
            </a:endParaRPr>
          </a:p>
          <a:p>
            <a:pPr marL="0" indent="0">
              <a:lnSpc>
                <a:spcPts val="3300"/>
              </a:lnSpc>
              <a:buNone/>
            </a:pPr>
            <a:endParaRPr lang="en-US" b="1" dirty="0">
              <a:latin typeface="Garamond" panose="02020404030301010803" pitchFamily="18" charset="0"/>
            </a:endParaRPr>
          </a:p>
          <a:p>
            <a:pPr marL="0" indent="0">
              <a:lnSpc>
                <a:spcPts val="3300"/>
              </a:lnSpc>
              <a:buNone/>
            </a:pPr>
            <a:r>
              <a:rPr lang="en-US" b="1" dirty="0">
                <a:latin typeface="Garamond" panose="02020404030301010803" pitchFamily="18" charset="0"/>
              </a:rPr>
              <a:t>Matter is anything that has mass and occupies space. Mass is a measure of the quantity of matter in a sample of </a:t>
            </a:r>
            <a:r>
              <a:rPr lang="en-US" b="1" dirty="0">
                <a:effectLst>
                  <a:outerShdw blurRad="38100" dist="38100" dir="2700000" algn="tl">
                    <a:srgbClr val="000000">
                      <a:alpha val="43137"/>
                    </a:srgbClr>
                  </a:outerShdw>
                </a:effectLst>
                <a:latin typeface="Garamond" panose="02020404030301010803" pitchFamily="18" charset="0"/>
              </a:rPr>
              <a:t>any </a:t>
            </a:r>
            <a:r>
              <a:rPr lang="en-US" b="1" dirty="0">
                <a:latin typeface="Garamond" panose="02020404030301010803" pitchFamily="18" charset="0"/>
              </a:rPr>
              <a:t>material. </a:t>
            </a:r>
            <a:r>
              <a:rPr lang="en-US" b="1" dirty="0">
                <a:effectLst>
                  <a:outerShdw blurRad="38100" dist="38100" dir="2700000" algn="tl">
                    <a:srgbClr val="000000">
                      <a:alpha val="43137"/>
                    </a:srgbClr>
                  </a:outerShdw>
                </a:effectLst>
                <a:latin typeface="Garamond" panose="02020404030301010803" pitchFamily="18" charset="0"/>
              </a:rPr>
              <a:t>The more massive an object is, the more force is required to put it in motion. </a:t>
            </a:r>
            <a:r>
              <a:rPr lang="en-US" b="1" dirty="0">
                <a:latin typeface="Garamond" panose="02020404030301010803" pitchFamily="18" charset="0"/>
              </a:rPr>
              <a:t>All bodies consist of matter. Our senses of sight and touch usually tell us that an object occupies space. In the case of </a:t>
            </a:r>
            <a:r>
              <a:rPr lang="en-US" b="1" dirty="0" err="1">
                <a:latin typeface="Garamond" panose="02020404030301010803" pitchFamily="18" charset="0"/>
              </a:rPr>
              <a:t>colourless</a:t>
            </a:r>
            <a:r>
              <a:rPr lang="en-US" b="1" dirty="0">
                <a:latin typeface="Garamond" panose="02020404030301010803" pitchFamily="18" charset="0"/>
              </a:rPr>
              <a:t>, odorless, tasteless gases (such as air), our senses may fail us.</a:t>
            </a:r>
            <a:endParaRPr lang="es-ES" b="1" dirty="0">
              <a:latin typeface="Garamond" panose="02020404030301010803" pitchFamily="18" charset="0"/>
            </a:endParaRPr>
          </a:p>
        </p:txBody>
      </p:sp>
      <p:sp>
        <p:nvSpPr>
          <p:cNvPr id="2" name="Rectángulo 1">
            <a:extLst>
              <a:ext uri="{FF2B5EF4-FFF2-40B4-BE49-F238E27FC236}">
                <a16:creationId xmlns:a16="http://schemas.microsoft.com/office/drawing/2014/main" id="{204284F4-A59A-4CCA-BE0F-94B7627C23CD}"/>
              </a:ext>
            </a:extLst>
          </p:cNvPr>
          <p:cNvSpPr/>
          <p:nvPr/>
        </p:nvSpPr>
        <p:spPr>
          <a:xfrm>
            <a:off x="6833285" y="815546"/>
            <a:ext cx="4707925" cy="2862322"/>
          </a:xfrm>
          <a:prstGeom prst="rect">
            <a:avLst/>
          </a:prstGeom>
          <a:solidFill>
            <a:srgbClr val="FFFFCC"/>
          </a:solidFill>
        </p:spPr>
        <p:txBody>
          <a:bodyPr wrap="square">
            <a:spAutoFit/>
          </a:bodyPr>
          <a:lstStyle/>
          <a:p>
            <a:r>
              <a:rPr lang="es-AR" dirty="0">
                <a:latin typeface="Garamond" panose="02020404030301010803" pitchFamily="18" charset="0"/>
              </a:rPr>
              <a:t>La materia es cualquier cosa que/todo lo que tiene masa y ocupa espacio. La masa es una medida de la cantidad de materia en una muestra de </a:t>
            </a:r>
            <a:r>
              <a:rPr lang="es-AR" dirty="0">
                <a:effectLst>
                  <a:outerShdw blurRad="38100" dist="38100" dir="2700000" algn="tl">
                    <a:srgbClr val="000000">
                      <a:alpha val="43137"/>
                    </a:srgbClr>
                  </a:outerShdw>
                </a:effectLst>
                <a:latin typeface="Garamond" panose="02020404030301010803" pitchFamily="18" charset="0"/>
              </a:rPr>
              <a:t>cualquier</a:t>
            </a:r>
            <a:r>
              <a:rPr lang="es-AR" dirty="0">
                <a:latin typeface="Garamond" panose="02020404030301010803" pitchFamily="18" charset="0"/>
              </a:rPr>
              <a:t> material. Cuanto más masivo es un objeto, más fuerza se requiere para ponerlo en movimiento. Todos los cuerpos consisten de materia. Nuestros sentidos de la vista y del tacto nos dicen generalmente que un objeto ocupa espacio. En el caso de los gases incoloros, inodoros e insípidos (como el aire), nuestros sentidos pueden fallarnos.</a:t>
            </a:r>
          </a:p>
        </p:txBody>
      </p:sp>
    </p:spTree>
    <p:extLst>
      <p:ext uri="{BB962C8B-B14F-4D97-AF65-F5344CB8AC3E}">
        <p14:creationId xmlns:p14="http://schemas.microsoft.com/office/powerpoint/2010/main" val="2681951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marL="838200" indent="-838200"/>
            <a:r>
              <a:rPr lang="es-ES" sz="4000" b="1"/>
              <a:t>Usos de MOST</a:t>
            </a:r>
            <a:br>
              <a:rPr lang="es-ES" sz="4000"/>
            </a:br>
            <a:endParaRPr lang="es-ES" sz="4000"/>
          </a:p>
        </p:txBody>
      </p:sp>
      <p:sp>
        <p:nvSpPr>
          <p:cNvPr id="50179" name="Rectangle 3"/>
          <p:cNvSpPr>
            <a:spLocks noGrp="1" noChangeArrowheads="1"/>
          </p:cNvSpPr>
          <p:nvPr>
            <p:ph idx="1"/>
          </p:nvPr>
        </p:nvSpPr>
        <p:spPr>
          <a:xfrm>
            <a:off x="1236372" y="2133600"/>
            <a:ext cx="10268240" cy="3777622"/>
          </a:xfrm>
        </p:spPr>
        <p:txBody>
          <a:bodyPr>
            <a:normAutofit/>
          </a:bodyPr>
          <a:lstStyle/>
          <a:p>
            <a:pPr marL="609600" indent="-609600">
              <a:buNone/>
            </a:pPr>
            <a:r>
              <a:rPr lang="en-US" sz="2800" b="1" dirty="0"/>
              <a:t>7. Most</a:t>
            </a:r>
            <a:r>
              <a:rPr lang="en-US" sz="2800" dirty="0"/>
              <a:t> of the water </a:t>
            </a:r>
            <a:r>
              <a:rPr lang="en-US" sz="2800" dirty="0" err="1">
                <a:highlight>
                  <a:srgbClr val="EAEAEA"/>
                </a:highlight>
              </a:rPr>
              <a:t>vapour</a:t>
            </a:r>
            <a:r>
              <a:rPr lang="en-US" sz="2800" dirty="0">
                <a:highlight>
                  <a:srgbClr val="EAEAEA"/>
                </a:highlight>
              </a:rPr>
              <a:t> i</a:t>
            </a:r>
            <a:r>
              <a:rPr lang="en-US" sz="2800" dirty="0"/>
              <a:t>n the air comes from the sea.</a:t>
            </a:r>
          </a:p>
          <a:p>
            <a:pPr marL="609600" indent="-609600">
              <a:buNone/>
            </a:pPr>
            <a:r>
              <a:rPr lang="en-US" sz="2800" dirty="0"/>
              <a:t>8. This is </a:t>
            </a:r>
            <a:r>
              <a:rPr lang="en-US" sz="2800" dirty="0">
                <a:highlight>
                  <a:srgbClr val="FFCCFF"/>
                </a:highlight>
              </a:rPr>
              <a:t>a </a:t>
            </a:r>
            <a:r>
              <a:rPr lang="en-US" sz="2800" b="1" dirty="0">
                <a:highlight>
                  <a:srgbClr val="FFCCFF"/>
                </a:highlight>
              </a:rPr>
              <a:t>most</a:t>
            </a:r>
            <a:r>
              <a:rPr lang="en-US" sz="2800" dirty="0">
                <a:highlight>
                  <a:srgbClr val="FFCCFF"/>
                </a:highlight>
              </a:rPr>
              <a:t> powerful </a:t>
            </a:r>
            <a:r>
              <a:rPr lang="en-US" sz="2800" dirty="0"/>
              <a:t>motor.</a:t>
            </a:r>
          </a:p>
          <a:p>
            <a:pPr marL="609600" indent="-609600">
              <a:buNone/>
            </a:pPr>
            <a:r>
              <a:rPr lang="en-US" sz="2800" dirty="0"/>
              <a:t>9. This is </a:t>
            </a:r>
            <a:r>
              <a:rPr lang="en-US" sz="2800" dirty="0">
                <a:highlight>
                  <a:srgbClr val="FFFFCC"/>
                </a:highlight>
              </a:rPr>
              <a:t>the </a:t>
            </a:r>
            <a:r>
              <a:rPr lang="en-US" sz="2800" b="1" dirty="0">
                <a:highlight>
                  <a:srgbClr val="FFFFCC"/>
                </a:highlight>
              </a:rPr>
              <a:t>most </a:t>
            </a:r>
            <a:r>
              <a:rPr lang="en-US" sz="2800" dirty="0">
                <a:highlight>
                  <a:srgbClr val="FFFFCC"/>
                </a:highlight>
              </a:rPr>
              <a:t>powerful </a:t>
            </a:r>
            <a:r>
              <a:rPr lang="en-US" sz="2800" dirty="0">
                <a:highlight>
                  <a:srgbClr val="EAEAEA"/>
                </a:highlight>
              </a:rPr>
              <a:t>motor</a:t>
            </a:r>
            <a:r>
              <a:rPr lang="en-US" sz="2800" dirty="0"/>
              <a:t> we can manufacture.</a:t>
            </a:r>
            <a:endParaRPr lang="en-US" sz="2800" b="1" dirty="0"/>
          </a:p>
          <a:p>
            <a:pPr marL="609600" indent="-609600">
              <a:buNone/>
            </a:pPr>
            <a:r>
              <a:rPr lang="en-US" sz="2800" b="1" dirty="0"/>
              <a:t>10. Most</a:t>
            </a:r>
            <a:r>
              <a:rPr lang="en-US" sz="2800" dirty="0"/>
              <a:t> </a:t>
            </a:r>
            <a:r>
              <a:rPr lang="en-US" sz="2800" dirty="0">
                <a:highlight>
                  <a:srgbClr val="EAEAEA"/>
                </a:highlight>
              </a:rPr>
              <a:t>rocks</a:t>
            </a:r>
            <a:r>
              <a:rPr lang="en-US" sz="2800" dirty="0"/>
              <a:t> are mixtures of different substances.</a:t>
            </a:r>
            <a:endParaRPr lang="es-ES" sz="2800" dirty="0"/>
          </a:p>
        </p:txBody>
      </p:sp>
    </p:spTree>
    <p:extLst>
      <p:ext uri="{BB962C8B-B14F-4D97-AF65-F5344CB8AC3E}">
        <p14:creationId xmlns:p14="http://schemas.microsoft.com/office/powerpoint/2010/main" val="1292932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42E35-F9EF-44BC-976C-C9FF564A306F}"/>
              </a:ext>
            </a:extLst>
          </p:cNvPr>
          <p:cNvSpPr>
            <a:spLocks noGrp="1"/>
          </p:cNvSpPr>
          <p:nvPr>
            <p:ph type="title"/>
          </p:nvPr>
        </p:nvSpPr>
        <p:spPr/>
        <p:txBody>
          <a:bodyPr/>
          <a:lstStyle/>
          <a:p>
            <a:pPr algn="ctr"/>
            <a:r>
              <a:rPr lang="es-AR" dirty="0"/>
              <a:t>A </a:t>
            </a:r>
            <a:r>
              <a:rPr lang="es-AR" dirty="0" err="1"/>
              <a:t>computer</a:t>
            </a:r>
            <a:r>
              <a:rPr lang="es-AR" dirty="0"/>
              <a:t> </a:t>
            </a:r>
            <a:r>
              <a:rPr lang="es-AR" dirty="0" err="1"/>
              <a:t>exhibition</a:t>
            </a:r>
            <a:endParaRPr lang="es-AR" dirty="0"/>
          </a:p>
        </p:txBody>
      </p:sp>
      <p:pic>
        <p:nvPicPr>
          <p:cNvPr id="4" name="Marcador de contenido 3">
            <a:extLst>
              <a:ext uri="{FF2B5EF4-FFF2-40B4-BE49-F238E27FC236}">
                <a16:creationId xmlns:a16="http://schemas.microsoft.com/office/drawing/2014/main" id="{BDEF0A0C-4D22-4B40-88DD-BFB15DBFD252}"/>
              </a:ext>
            </a:extLst>
          </p:cNvPr>
          <p:cNvPicPr>
            <a:picLocks noGrp="1" noChangeAspect="1"/>
          </p:cNvPicPr>
          <p:nvPr>
            <p:ph idx="1"/>
          </p:nvPr>
        </p:nvPicPr>
        <p:blipFill>
          <a:blip r:embed="rId2"/>
          <a:stretch>
            <a:fillRect/>
          </a:stretch>
        </p:blipFill>
        <p:spPr>
          <a:xfrm>
            <a:off x="1909992" y="1460393"/>
            <a:ext cx="7978382" cy="4810786"/>
          </a:xfrm>
          <a:prstGeom prst="rect">
            <a:avLst/>
          </a:prstGeom>
        </p:spPr>
      </p:pic>
      <p:pic>
        <p:nvPicPr>
          <p:cNvPr id="6" name="Imagen 5">
            <a:extLst>
              <a:ext uri="{FF2B5EF4-FFF2-40B4-BE49-F238E27FC236}">
                <a16:creationId xmlns:a16="http://schemas.microsoft.com/office/drawing/2014/main" id="{37928A52-FB56-440F-B8DA-6DA087C4EADC}"/>
              </a:ext>
            </a:extLst>
          </p:cNvPr>
          <p:cNvPicPr>
            <a:picLocks noChangeAspect="1"/>
          </p:cNvPicPr>
          <p:nvPr/>
        </p:nvPicPr>
        <p:blipFill>
          <a:blip r:embed="rId3"/>
          <a:stretch>
            <a:fillRect/>
          </a:stretch>
        </p:blipFill>
        <p:spPr>
          <a:xfrm>
            <a:off x="1909992" y="5970705"/>
            <a:ext cx="5925377" cy="257211"/>
          </a:xfrm>
          <a:prstGeom prst="rect">
            <a:avLst/>
          </a:prstGeom>
        </p:spPr>
      </p:pic>
    </p:spTree>
    <p:extLst>
      <p:ext uri="{BB962C8B-B14F-4D97-AF65-F5344CB8AC3E}">
        <p14:creationId xmlns:p14="http://schemas.microsoft.com/office/powerpoint/2010/main" val="3660590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4916862B-7475-43AF-A1F1-47809BECBF5C}"/>
              </a:ext>
            </a:extLst>
          </p:cNvPr>
          <p:cNvPicPr>
            <a:picLocks noGrp="1" noChangeAspect="1"/>
          </p:cNvPicPr>
          <p:nvPr>
            <p:ph idx="1"/>
          </p:nvPr>
        </p:nvPicPr>
        <p:blipFill>
          <a:blip r:embed="rId2"/>
          <a:stretch>
            <a:fillRect/>
          </a:stretch>
        </p:blipFill>
        <p:spPr>
          <a:xfrm>
            <a:off x="263740" y="721325"/>
            <a:ext cx="11664519" cy="5415349"/>
          </a:xfrm>
          <a:prstGeom prst="rect">
            <a:avLst/>
          </a:prstGeom>
        </p:spPr>
      </p:pic>
    </p:spTree>
    <p:extLst>
      <p:ext uri="{BB962C8B-B14F-4D97-AF65-F5344CB8AC3E}">
        <p14:creationId xmlns:p14="http://schemas.microsoft.com/office/powerpoint/2010/main" val="33586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365126"/>
            <a:ext cx="10515600" cy="1003300"/>
          </a:xfrm>
        </p:spPr>
        <p:txBody>
          <a:bodyPr>
            <a:normAutofit fontScale="90000"/>
          </a:bodyPr>
          <a:lstStyle/>
          <a:p>
            <a:br>
              <a:rPr lang="es-ES" sz="4000" b="1" dirty="0"/>
            </a:br>
            <a:r>
              <a:rPr lang="es-ES" sz="4000" b="1" dirty="0" err="1">
                <a:effectLst>
                  <a:outerShdw blurRad="38100" dist="38100" dir="2700000" algn="tl">
                    <a:srgbClr val="000000">
                      <a:alpha val="43137"/>
                    </a:srgbClr>
                  </a:outerShdw>
                </a:effectLst>
              </a:rPr>
              <a:t>Facts</a:t>
            </a:r>
            <a:r>
              <a:rPr lang="es-ES" sz="4000" b="1" dirty="0">
                <a:effectLst>
                  <a:outerShdw blurRad="38100" dist="38100" dir="2700000" algn="tl">
                    <a:srgbClr val="000000">
                      <a:alpha val="43137"/>
                    </a:srgbClr>
                  </a:outerShdw>
                </a:effectLst>
              </a:rPr>
              <a:t> </a:t>
            </a:r>
            <a:r>
              <a:rPr lang="es-ES" sz="4000" b="1" dirty="0" err="1">
                <a:effectLst>
                  <a:outerShdw blurRad="38100" dist="38100" dir="2700000" algn="tl">
                    <a:srgbClr val="000000">
                      <a:alpha val="43137"/>
                    </a:srgbClr>
                  </a:outerShdw>
                </a:effectLst>
              </a:rPr>
              <a:t>on</a:t>
            </a:r>
            <a:r>
              <a:rPr lang="es-ES" sz="4000" b="1" dirty="0">
                <a:effectLst>
                  <a:outerShdw blurRad="38100" dist="38100" dir="2700000" algn="tl">
                    <a:srgbClr val="000000">
                      <a:alpha val="43137"/>
                    </a:srgbClr>
                  </a:outerShdw>
                </a:effectLst>
              </a:rPr>
              <a:t> </a:t>
            </a:r>
            <a:r>
              <a:rPr lang="es-ES" sz="4000" b="1" dirty="0" err="1">
                <a:effectLst>
                  <a:outerShdw blurRad="38100" dist="38100" dir="2700000" algn="tl">
                    <a:srgbClr val="000000">
                      <a:alpha val="43137"/>
                    </a:srgbClr>
                  </a:outerShdw>
                </a:effectLst>
              </a:rPr>
              <a:t>the</a:t>
            </a:r>
            <a:r>
              <a:rPr lang="es-ES" sz="4000" b="1" dirty="0">
                <a:effectLst>
                  <a:outerShdw blurRad="38100" dist="38100" dir="2700000" algn="tl">
                    <a:srgbClr val="000000">
                      <a:alpha val="43137"/>
                    </a:srgbClr>
                  </a:outerShdw>
                </a:effectLst>
              </a:rPr>
              <a:t> Nobel </a:t>
            </a:r>
            <a:r>
              <a:rPr lang="es-ES" sz="4000" b="1" dirty="0" err="1">
                <a:effectLst>
                  <a:outerShdw blurRad="38100" dist="38100" dir="2700000" algn="tl">
                    <a:srgbClr val="000000">
                      <a:alpha val="43137"/>
                    </a:srgbClr>
                  </a:outerShdw>
                </a:effectLst>
              </a:rPr>
              <a:t>Prize</a:t>
            </a:r>
            <a:r>
              <a:rPr lang="es-ES" sz="4000" b="1" dirty="0">
                <a:effectLst>
                  <a:outerShdw blurRad="38100" dist="38100" dir="2700000" algn="tl">
                    <a:srgbClr val="000000">
                      <a:alpha val="43137"/>
                    </a:srgbClr>
                  </a:outerShdw>
                </a:effectLst>
              </a:rPr>
              <a:t> in </a:t>
            </a:r>
            <a:r>
              <a:rPr lang="es-ES" sz="4000" b="1" dirty="0" err="1">
                <a:effectLst>
                  <a:outerShdw blurRad="38100" dist="38100" dir="2700000" algn="tl">
                    <a:srgbClr val="000000">
                      <a:alpha val="43137"/>
                    </a:srgbClr>
                  </a:outerShdw>
                </a:effectLst>
              </a:rPr>
              <a:t>Physics</a:t>
            </a:r>
            <a:br>
              <a:rPr lang="es-ES" sz="4000" dirty="0">
                <a:effectLst>
                  <a:outerShdw blurRad="38100" dist="38100" dir="2700000" algn="tl">
                    <a:srgbClr val="000000">
                      <a:alpha val="43137"/>
                    </a:srgbClr>
                  </a:outerShdw>
                </a:effectLst>
              </a:rPr>
            </a:br>
            <a:endParaRPr lang="es-ES" sz="4000" dirty="0">
              <a:effectLst>
                <a:outerShdw blurRad="38100" dist="38100" dir="2700000" algn="tl">
                  <a:srgbClr val="000000">
                    <a:alpha val="43137"/>
                  </a:srgbClr>
                </a:outerShdw>
              </a:effectLst>
            </a:endParaRPr>
          </a:p>
        </p:txBody>
      </p:sp>
      <p:sp>
        <p:nvSpPr>
          <p:cNvPr id="113667" name="Rectangle 3"/>
          <p:cNvSpPr>
            <a:spLocks noGrp="1" noChangeArrowheads="1"/>
          </p:cNvSpPr>
          <p:nvPr>
            <p:ph idx="1"/>
          </p:nvPr>
        </p:nvSpPr>
        <p:spPr>
          <a:xfrm>
            <a:off x="838200" y="1368425"/>
            <a:ext cx="10515600" cy="4351338"/>
          </a:xfrm>
        </p:spPr>
        <p:txBody>
          <a:bodyPr/>
          <a:lstStyle/>
          <a:p>
            <a:pPr>
              <a:defRPr/>
            </a:pPr>
            <a:r>
              <a:rPr lang="es-ES" dirty="0" err="1"/>
              <a:t>On</a:t>
            </a:r>
            <a:r>
              <a:rPr lang="es-ES" dirty="0"/>
              <a:t> 27 </a:t>
            </a:r>
            <a:r>
              <a:rPr lang="es-ES" dirty="0" err="1"/>
              <a:t>November</a:t>
            </a:r>
            <a:r>
              <a:rPr lang="es-ES" dirty="0"/>
              <a:t> 1895, Alfred Nobel </a:t>
            </a:r>
            <a:r>
              <a:rPr lang="es-ES" dirty="0" err="1"/>
              <a:t>signed</a:t>
            </a:r>
            <a:r>
              <a:rPr lang="es-ES" dirty="0"/>
              <a:t> </a:t>
            </a:r>
            <a:r>
              <a:rPr lang="es-ES" dirty="0" err="1"/>
              <a:t>his</a:t>
            </a:r>
            <a:r>
              <a:rPr lang="es-ES" dirty="0"/>
              <a:t> </a:t>
            </a:r>
            <a:r>
              <a:rPr lang="es-ES" b="1" dirty="0" err="1">
                <a:solidFill>
                  <a:srgbClr val="FF0066"/>
                </a:solidFill>
                <a:effectLst>
                  <a:outerShdw blurRad="38100" dist="38100" dir="2700000" algn="tl">
                    <a:srgbClr val="000000"/>
                  </a:outerShdw>
                </a:effectLst>
              </a:rPr>
              <a:t>last</a:t>
            </a:r>
            <a:r>
              <a:rPr lang="es-ES" dirty="0"/>
              <a:t> </a:t>
            </a:r>
            <a:r>
              <a:rPr lang="es-ES" dirty="0" err="1"/>
              <a:t>will</a:t>
            </a:r>
            <a:r>
              <a:rPr lang="es-ES" dirty="0"/>
              <a:t> and </a:t>
            </a:r>
            <a:r>
              <a:rPr lang="es-ES" dirty="0" err="1"/>
              <a:t>testament</a:t>
            </a:r>
            <a:r>
              <a:rPr lang="es-ES" dirty="0"/>
              <a:t>, </a:t>
            </a:r>
            <a:r>
              <a:rPr lang="es-ES" dirty="0" err="1"/>
              <a:t>giving</a:t>
            </a:r>
            <a:r>
              <a:rPr lang="es-ES" dirty="0"/>
              <a:t> </a:t>
            </a:r>
            <a:r>
              <a:rPr lang="es-ES" b="1" dirty="0" err="1">
                <a:solidFill>
                  <a:srgbClr val="FF0066"/>
                </a:solidFill>
                <a:effectLst>
                  <a:outerShdw blurRad="38100" dist="38100" dir="2700000" algn="tl">
                    <a:srgbClr val="000000"/>
                  </a:outerShdw>
                </a:effectLst>
              </a:rPr>
              <a:t>the</a:t>
            </a:r>
            <a:r>
              <a:rPr lang="es-ES" b="1" dirty="0">
                <a:solidFill>
                  <a:srgbClr val="FF0066"/>
                </a:solidFill>
                <a:effectLst>
                  <a:outerShdw blurRad="38100" dist="38100" dir="2700000" algn="tl">
                    <a:srgbClr val="000000"/>
                  </a:outerShdw>
                </a:effectLst>
              </a:rPr>
              <a:t> </a:t>
            </a:r>
            <a:r>
              <a:rPr lang="es-ES" b="1" dirty="0" err="1">
                <a:solidFill>
                  <a:srgbClr val="FF0066"/>
                </a:solidFill>
                <a:effectLst>
                  <a:outerShdw blurRad="38100" dist="38100" dir="2700000" algn="tl">
                    <a:srgbClr val="000000"/>
                  </a:outerShdw>
                </a:effectLst>
              </a:rPr>
              <a:t>largest</a:t>
            </a:r>
            <a:r>
              <a:rPr lang="es-ES" b="1" dirty="0">
                <a:solidFill>
                  <a:srgbClr val="FF0066"/>
                </a:solidFill>
                <a:effectLst>
                  <a:outerShdw blurRad="38100" dist="38100" dir="2700000" algn="tl">
                    <a:srgbClr val="000000"/>
                  </a:outerShdw>
                </a:effectLst>
              </a:rPr>
              <a:t> share</a:t>
            </a:r>
            <a:r>
              <a:rPr lang="es-ES" dirty="0"/>
              <a:t> </a:t>
            </a:r>
            <a:r>
              <a:rPr lang="es-ES" dirty="0" err="1"/>
              <a:t>of</a:t>
            </a:r>
            <a:r>
              <a:rPr lang="es-ES" dirty="0"/>
              <a:t> </a:t>
            </a:r>
            <a:r>
              <a:rPr lang="es-ES" dirty="0" err="1"/>
              <a:t>his</a:t>
            </a:r>
            <a:r>
              <a:rPr lang="es-ES" dirty="0"/>
              <a:t> </a:t>
            </a:r>
            <a:r>
              <a:rPr lang="es-ES" dirty="0" err="1"/>
              <a:t>fortune</a:t>
            </a:r>
            <a:r>
              <a:rPr lang="es-ES" dirty="0"/>
              <a:t> </a:t>
            </a:r>
            <a:r>
              <a:rPr lang="es-ES" dirty="0" err="1"/>
              <a:t>to</a:t>
            </a:r>
            <a:r>
              <a:rPr lang="es-ES" dirty="0"/>
              <a:t> a series </a:t>
            </a:r>
            <a:r>
              <a:rPr lang="es-ES" dirty="0" err="1"/>
              <a:t>of</a:t>
            </a:r>
            <a:r>
              <a:rPr lang="es-ES" dirty="0"/>
              <a:t> </a:t>
            </a:r>
            <a:r>
              <a:rPr lang="es-ES" dirty="0" err="1"/>
              <a:t>prizes</a:t>
            </a:r>
            <a:r>
              <a:rPr lang="es-ES" dirty="0"/>
              <a:t>, </a:t>
            </a:r>
            <a:r>
              <a:rPr lang="es-ES" dirty="0" err="1"/>
              <a:t>the</a:t>
            </a:r>
            <a:r>
              <a:rPr lang="es-ES" dirty="0"/>
              <a:t> Nobel </a:t>
            </a:r>
            <a:r>
              <a:rPr lang="es-ES" dirty="0" err="1"/>
              <a:t>Prizes</a:t>
            </a:r>
            <a:r>
              <a:rPr lang="es-ES" dirty="0"/>
              <a:t>. </a:t>
            </a:r>
            <a:r>
              <a:rPr lang="es-ES" u="sng" dirty="0"/>
              <a:t>As </a:t>
            </a:r>
            <a:r>
              <a:rPr lang="es-ES" u="sng" dirty="0" err="1"/>
              <a:t>described</a:t>
            </a:r>
            <a:r>
              <a:rPr lang="es-ES" dirty="0"/>
              <a:t> in </a:t>
            </a:r>
            <a:r>
              <a:rPr lang="es-ES" dirty="0" err="1"/>
              <a:t>Nobel's</a:t>
            </a:r>
            <a:r>
              <a:rPr lang="es-ES" dirty="0"/>
              <a:t> </a:t>
            </a:r>
            <a:r>
              <a:rPr lang="es-ES" dirty="0" err="1"/>
              <a:t>will</a:t>
            </a:r>
            <a:r>
              <a:rPr lang="es-ES" dirty="0"/>
              <a:t>, </a:t>
            </a:r>
            <a:r>
              <a:rPr lang="es-ES" dirty="0" err="1"/>
              <a:t>one</a:t>
            </a:r>
            <a:r>
              <a:rPr lang="es-ES" dirty="0"/>
              <a:t> </a:t>
            </a:r>
            <a:r>
              <a:rPr lang="es-ES" dirty="0" err="1"/>
              <a:t>part</a:t>
            </a:r>
            <a:r>
              <a:rPr lang="es-ES" dirty="0"/>
              <a:t> </a:t>
            </a:r>
            <a:r>
              <a:rPr lang="es-ES" u="sng" dirty="0" err="1"/>
              <a:t>was</a:t>
            </a:r>
            <a:r>
              <a:rPr lang="es-ES" u="sng" dirty="0"/>
              <a:t> </a:t>
            </a:r>
            <a:r>
              <a:rPr lang="es-ES" u="sng" dirty="0" err="1"/>
              <a:t>dedicated</a:t>
            </a:r>
            <a:r>
              <a:rPr lang="es-ES" dirty="0"/>
              <a:t> </a:t>
            </a:r>
            <a:r>
              <a:rPr lang="es-ES" dirty="0" err="1"/>
              <a:t>to</a:t>
            </a:r>
            <a:r>
              <a:rPr lang="es-ES" dirty="0"/>
              <a:t> “</a:t>
            </a:r>
            <a:r>
              <a:rPr lang="es-ES" dirty="0" err="1"/>
              <a:t>the</a:t>
            </a:r>
            <a:r>
              <a:rPr lang="es-ES" dirty="0"/>
              <a:t> </a:t>
            </a:r>
            <a:r>
              <a:rPr lang="es-ES" dirty="0" err="1"/>
              <a:t>person</a:t>
            </a:r>
            <a:r>
              <a:rPr lang="es-ES" dirty="0"/>
              <a:t> </a:t>
            </a:r>
            <a:r>
              <a:rPr lang="es-ES" dirty="0" err="1"/>
              <a:t>who</a:t>
            </a:r>
            <a:r>
              <a:rPr lang="es-ES" dirty="0"/>
              <a:t> </a:t>
            </a:r>
            <a:r>
              <a:rPr lang="es-ES" u="sng" dirty="0" err="1"/>
              <a:t>shall</a:t>
            </a:r>
            <a:r>
              <a:rPr lang="es-ES" u="sng" dirty="0"/>
              <a:t> </a:t>
            </a:r>
            <a:r>
              <a:rPr lang="es-ES" u="sng" dirty="0" err="1"/>
              <a:t>have</a:t>
            </a:r>
            <a:r>
              <a:rPr lang="es-ES" u="sng" dirty="0"/>
              <a:t> </a:t>
            </a:r>
            <a:r>
              <a:rPr lang="es-ES" u="sng" dirty="0" err="1"/>
              <a:t>made</a:t>
            </a:r>
            <a:r>
              <a:rPr lang="es-ES" dirty="0"/>
              <a:t> </a:t>
            </a:r>
            <a:r>
              <a:rPr lang="es-ES" u="sng" dirty="0" err="1">
                <a:solidFill>
                  <a:srgbClr val="FF0066"/>
                </a:solidFill>
                <a:effectLst>
                  <a:outerShdw blurRad="38100" dist="38100" dir="2700000" algn="tl">
                    <a:srgbClr val="000000"/>
                  </a:outerShdw>
                </a:effectLst>
              </a:rPr>
              <a:t>the</a:t>
            </a:r>
            <a:r>
              <a:rPr lang="es-ES" u="sng" dirty="0">
                <a:solidFill>
                  <a:srgbClr val="FF0066"/>
                </a:solidFill>
                <a:effectLst>
                  <a:outerShdw blurRad="38100" dist="38100" dir="2700000" algn="tl">
                    <a:srgbClr val="000000"/>
                  </a:outerShdw>
                </a:effectLst>
              </a:rPr>
              <a:t> </a:t>
            </a:r>
            <a:r>
              <a:rPr lang="es-ES" u="sng" dirty="0" err="1">
                <a:solidFill>
                  <a:srgbClr val="FF0066"/>
                </a:solidFill>
                <a:effectLst>
                  <a:outerShdw blurRad="38100" dist="38100" dir="2700000" algn="tl">
                    <a:srgbClr val="000000"/>
                  </a:outerShdw>
                </a:effectLst>
              </a:rPr>
              <a:t>most</a:t>
            </a:r>
            <a:r>
              <a:rPr lang="es-ES" u="sng" dirty="0"/>
              <a:t> </a:t>
            </a:r>
            <a:r>
              <a:rPr lang="es-ES" b="1" u="sng" dirty="0" err="1">
                <a:solidFill>
                  <a:srgbClr val="FF0066"/>
                </a:solidFill>
                <a:effectLst>
                  <a:outerShdw blurRad="38100" dist="38100" dir="2700000" algn="tl">
                    <a:srgbClr val="000000"/>
                  </a:outerShdw>
                </a:effectLst>
              </a:rPr>
              <a:t>important</a:t>
            </a:r>
            <a:r>
              <a:rPr lang="es-ES" u="sng" dirty="0"/>
              <a:t> </a:t>
            </a:r>
            <a:r>
              <a:rPr lang="es-ES" u="sng" dirty="0" err="1"/>
              <a:t>discovery</a:t>
            </a:r>
            <a:r>
              <a:rPr lang="es-ES" u="sng" dirty="0"/>
              <a:t> </a:t>
            </a:r>
            <a:r>
              <a:rPr lang="es-ES" u="sng" dirty="0" err="1"/>
              <a:t>or</a:t>
            </a:r>
            <a:r>
              <a:rPr lang="es-ES" u="sng" dirty="0"/>
              <a:t> </a:t>
            </a:r>
            <a:r>
              <a:rPr lang="es-ES" u="sng" dirty="0" err="1"/>
              <a:t>invention</a:t>
            </a:r>
            <a:r>
              <a:rPr lang="es-ES" u="sng" dirty="0"/>
              <a:t> </a:t>
            </a:r>
            <a:r>
              <a:rPr lang="es-ES" u="sng" dirty="0" err="1"/>
              <a:t>within</a:t>
            </a:r>
            <a:r>
              <a:rPr lang="es-ES" u="sng" dirty="0"/>
              <a:t> </a:t>
            </a:r>
            <a:r>
              <a:rPr lang="es-ES" u="sng" dirty="0" err="1"/>
              <a:t>the</a:t>
            </a:r>
            <a:r>
              <a:rPr lang="es-ES" u="sng" dirty="0"/>
              <a:t> </a:t>
            </a:r>
            <a:r>
              <a:rPr lang="es-ES" u="sng" dirty="0" err="1"/>
              <a:t>field</a:t>
            </a:r>
            <a:r>
              <a:rPr lang="es-ES" u="sng" dirty="0"/>
              <a:t> </a:t>
            </a:r>
            <a:r>
              <a:rPr lang="es-ES" u="sng" dirty="0" err="1"/>
              <a:t>of</a:t>
            </a:r>
            <a:r>
              <a:rPr lang="es-ES" u="sng" dirty="0"/>
              <a:t> </a:t>
            </a:r>
            <a:r>
              <a:rPr lang="es-ES" u="sng" dirty="0" err="1"/>
              <a:t>physics</a:t>
            </a:r>
            <a:r>
              <a:rPr lang="es-ES" u="sng" dirty="0"/>
              <a:t>”.</a:t>
            </a:r>
          </a:p>
        </p:txBody>
      </p:sp>
      <p:pic>
        <p:nvPicPr>
          <p:cNvPr id="3" name="Imagen 2">
            <a:extLst>
              <a:ext uri="{FF2B5EF4-FFF2-40B4-BE49-F238E27FC236}">
                <a16:creationId xmlns:a16="http://schemas.microsoft.com/office/drawing/2014/main" id="{5888BFE0-964A-4314-9C5F-CC90E88DF2FB}"/>
              </a:ext>
            </a:extLst>
          </p:cNvPr>
          <p:cNvPicPr>
            <a:picLocks noChangeAspect="1"/>
          </p:cNvPicPr>
          <p:nvPr/>
        </p:nvPicPr>
        <p:blipFill>
          <a:blip r:embed="rId2"/>
          <a:stretch>
            <a:fillRect/>
          </a:stretch>
        </p:blipFill>
        <p:spPr>
          <a:xfrm>
            <a:off x="6984258" y="3618872"/>
            <a:ext cx="3420131" cy="3023227"/>
          </a:xfrm>
          <a:prstGeom prst="rect">
            <a:avLst/>
          </a:prstGeom>
        </p:spPr>
      </p:pic>
    </p:spTree>
    <p:extLst>
      <p:ext uri="{BB962C8B-B14F-4D97-AF65-F5344CB8AC3E}">
        <p14:creationId xmlns:p14="http://schemas.microsoft.com/office/powerpoint/2010/main" val="395415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s-ES" sz="4000" b="1" dirty="0"/>
              <a:t>Graphene: A Super-</a:t>
            </a:r>
            <a:r>
              <a:rPr lang="es-ES" sz="4000" b="1" dirty="0" err="1"/>
              <a:t>Speed</a:t>
            </a:r>
            <a:r>
              <a:rPr lang="es-ES" sz="4000" b="1" dirty="0"/>
              <a:t> Semiconductor?</a:t>
            </a:r>
            <a:br>
              <a:rPr lang="es-ES" sz="4000" b="1" dirty="0"/>
            </a:br>
            <a:endParaRPr lang="es-ES" sz="4000" b="1" dirty="0"/>
          </a:p>
        </p:txBody>
      </p:sp>
      <p:sp>
        <p:nvSpPr>
          <p:cNvPr id="36867" name="Rectangle 3"/>
          <p:cNvSpPr>
            <a:spLocks noGrp="1" noChangeArrowheads="1"/>
          </p:cNvSpPr>
          <p:nvPr>
            <p:ph idx="1"/>
          </p:nvPr>
        </p:nvSpPr>
        <p:spPr>
          <a:xfrm>
            <a:off x="566351" y="1027906"/>
            <a:ext cx="11059298" cy="5288692"/>
          </a:xfrm>
        </p:spPr>
        <p:txBody>
          <a:bodyPr>
            <a:normAutofit/>
          </a:bodyPr>
          <a:lstStyle/>
          <a:p>
            <a:pPr>
              <a:lnSpc>
                <a:spcPct val="80000"/>
              </a:lnSpc>
            </a:pPr>
            <a:endParaRPr lang="es-ES" sz="1600" b="1" dirty="0"/>
          </a:p>
          <a:p>
            <a:pPr marL="0" indent="0">
              <a:lnSpc>
                <a:spcPct val="115000"/>
              </a:lnSpc>
              <a:buNone/>
            </a:pPr>
            <a:r>
              <a:rPr lang="es-ES" sz="2400" b="1" dirty="0" err="1"/>
              <a:t>About</a:t>
            </a:r>
            <a:r>
              <a:rPr lang="es-ES" sz="2400" b="1" dirty="0"/>
              <a:t> a </a:t>
            </a:r>
            <a:r>
              <a:rPr lang="es-ES" sz="2400" b="1" dirty="0" err="1"/>
              <a:t>year</a:t>
            </a:r>
            <a:r>
              <a:rPr lang="es-ES" sz="2400" b="1" dirty="0"/>
              <a:t> </a:t>
            </a:r>
            <a:r>
              <a:rPr lang="es-ES" sz="2400" b="1" dirty="0" err="1"/>
              <a:t>ago</a:t>
            </a:r>
            <a:r>
              <a:rPr lang="es-ES" sz="2400" b="1" dirty="0"/>
              <a:t>, </a:t>
            </a:r>
            <a:r>
              <a:rPr lang="es-ES" sz="2400" b="1" dirty="0" err="1"/>
              <a:t>we</a:t>
            </a:r>
            <a:r>
              <a:rPr lang="es-ES" sz="2400" b="1" dirty="0"/>
              <a:t> </a:t>
            </a:r>
            <a:r>
              <a:rPr lang="es-ES" sz="2400" b="1" dirty="0" err="1"/>
              <a:t>reported</a:t>
            </a:r>
            <a:r>
              <a:rPr lang="es-ES" sz="2400" b="1" dirty="0"/>
              <a:t> </a:t>
            </a:r>
            <a:r>
              <a:rPr lang="es-ES" sz="2400" b="1" dirty="0" err="1"/>
              <a:t>on</a:t>
            </a:r>
            <a:r>
              <a:rPr lang="es-ES" sz="2400" b="1" dirty="0"/>
              <a:t> a </a:t>
            </a:r>
            <a:r>
              <a:rPr lang="es-ES" sz="2400" b="1" dirty="0" err="1"/>
              <a:t>graphene</a:t>
            </a:r>
            <a:r>
              <a:rPr lang="es-ES" sz="2400" b="1" dirty="0"/>
              <a:t> nano-transistor. A new </a:t>
            </a:r>
            <a:r>
              <a:rPr lang="es-ES" sz="2400" b="1" dirty="0" err="1"/>
              <a:t>study</a:t>
            </a:r>
            <a:r>
              <a:rPr lang="es-ES" sz="2400" b="1" dirty="0"/>
              <a:t> </a:t>
            </a:r>
            <a:r>
              <a:rPr lang="es-ES" sz="2400" b="1" dirty="0" err="1"/>
              <a:t>from</a:t>
            </a:r>
            <a:r>
              <a:rPr lang="es-ES" sz="2400" b="1" dirty="0"/>
              <a:t> </a:t>
            </a:r>
            <a:r>
              <a:rPr lang="es-ES" sz="2400" b="1" dirty="0" err="1"/>
              <a:t>the</a:t>
            </a:r>
            <a:r>
              <a:rPr lang="es-ES" sz="2400" b="1" dirty="0"/>
              <a:t> </a:t>
            </a:r>
            <a:r>
              <a:rPr lang="es-ES" sz="2400" b="1" dirty="0" err="1"/>
              <a:t>University</a:t>
            </a:r>
            <a:r>
              <a:rPr lang="es-ES" sz="2400" b="1" dirty="0"/>
              <a:t> </a:t>
            </a:r>
            <a:r>
              <a:rPr lang="es-ES" sz="2400" b="1" dirty="0" err="1"/>
              <a:t>of</a:t>
            </a:r>
            <a:r>
              <a:rPr lang="es-ES" sz="2400" b="1" dirty="0"/>
              <a:t> Maryland </a:t>
            </a:r>
            <a:r>
              <a:rPr lang="es-ES" sz="2400" b="1" dirty="0" err="1"/>
              <a:t>indicates</a:t>
            </a:r>
            <a:r>
              <a:rPr lang="es-ES" sz="2400" b="1" dirty="0"/>
              <a:t> </a:t>
            </a:r>
            <a:r>
              <a:rPr lang="es-ES" sz="2400" b="1" dirty="0" err="1"/>
              <a:t>that</a:t>
            </a:r>
            <a:r>
              <a:rPr lang="es-ES" sz="2400" b="1" dirty="0"/>
              <a:t> </a:t>
            </a:r>
            <a:r>
              <a:rPr lang="es-ES" sz="2400" b="1" dirty="0" err="1"/>
              <a:t>electrons</a:t>
            </a:r>
            <a:r>
              <a:rPr lang="es-ES" sz="2400" b="1" dirty="0"/>
              <a:t> in </a:t>
            </a:r>
            <a:r>
              <a:rPr lang="es-ES" sz="2400" b="1" dirty="0" err="1"/>
              <a:t>graphene</a:t>
            </a:r>
            <a:r>
              <a:rPr lang="es-ES" sz="2400" b="1" dirty="0"/>
              <a:t> </a:t>
            </a:r>
            <a:r>
              <a:rPr lang="es-ES" sz="2400" b="1" dirty="0" err="1">
                <a:highlight>
                  <a:srgbClr val="EAEAEA"/>
                </a:highlight>
              </a:rPr>
              <a:t>move</a:t>
            </a:r>
            <a:r>
              <a:rPr lang="es-ES" sz="2400" b="1" dirty="0"/>
              <a:t> at a </a:t>
            </a:r>
            <a:r>
              <a:rPr lang="es-ES" sz="2400" b="1" dirty="0" err="1"/>
              <a:t>rate</a:t>
            </a:r>
            <a:r>
              <a:rPr lang="es-ES" sz="2400" b="1" dirty="0"/>
              <a:t> </a:t>
            </a:r>
            <a:r>
              <a:rPr lang="es-ES" sz="2400" b="1" dirty="0" err="1">
                <a:highlight>
                  <a:srgbClr val="FFFF00"/>
                </a:highlight>
              </a:rPr>
              <a:t>over</a:t>
            </a:r>
            <a:r>
              <a:rPr lang="es-ES" sz="2400" b="1" dirty="0">
                <a:highlight>
                  <a:srgbClr val="FFFF00"/>
                </a:highlight>
              </a:rPr>
              <a:t> 100 times </a:t>
            </a:r>
            <a:r>
              <a:rPr lang="es-ES" sz="2400" b="1" u="sng" dirty="0" err="1">
                <a:solidFill>
                  <a:srgbClr val="FF0000"/>
                </a:solidFill>
                <a:effectLst>
                  <a:outerShdw blurRad="38100" dist="38100" dir="2700000" algn="tl">
                    <a:srgbClr val="000000">
                      <a:alpha val="43137"/>
                    </a:srgbClr>
                  </a:outerShdw>
                </a:effectLst>
                <a:highlight>
                  <a:srgbClr val="FFFF00"/>
                </a:highlight>
              </a:rPr>
              <a:t>faster</a:t>
            </a:r>
            <a:r>
              <a:rPr lang="es-ES" sz="2400" b="1" u="sng" dirty="0">
                <a:solidFill>
                  <a:srgbClr val="FF0000"/>
                </a:solidFill>
                <a:effectLst>
                  <a:outerShdw blurRad="38100" dist="38100" dir="2700000" algn="tl">
                    <a:srgbClr val="000000">
                      <a:alpha val="43137"/>
                    </a:srgbClr>
                  </a:outerShdw>
                </a:effectLst>
                <a:highlight>
                  <a:srgbClr val="FFFF00"/>
                </a:highlight>
              </a:rPr>
              <a:t> </a:t>
            </a:r>
            <a:r>
              <a:rPr lang="es-ES" sz="2400" b="1" u="sng" dirty="0" err="1">
                <a:solidFill>
                  <a:srgbClr val="FF0000"/>
                </a:solidFill>
                <a:effectLst>
                  <a:outerShdw blurRad="38100" dist="38100" dir="2700000" algn="tl">
                    <a:srgbClr val="000000">
                      <a:alpha val="43137"/>
                    </a:srgbClr>
                  </a:outerShdw>
                </a:effectLst>
                <a:highlight>
                  <a:srgbClr val="FFFF00"/>
                </a:highlight>
              </a:rPr>
              <a:t>than</a:t>
            </a:r>
            <a:r>
              <a:rPr lang="es-ES" sz="2400" b="1" dirty="0">
                <a:solidFill>
                  <a:srgbClr val="FF0000"/>
                </a:solidFill>
                <a:effectLst>
                  <a:outerShdw blurRad="38100" dist="38100" dir="2700000" algn="tl">
                    <a:srgbClr val="000000">
                      <a:alpha val="43137"/>
                    </a:srgbClr>
                  </a:outerShdw>
                </a:effectLst>
                <a:highlight>
                  <a:srgbClr val="FFFF00"/>
                </a:highlight>
              </a:rPr>
              <a:t> </a:t>
            </a:r>
            <a:r>
              <a:rPr lang="es-ES" sz="2400" b="1" dirty="0">
                <a:highlight>
                  <a:srgbClr val="FFFF00"/>
                </a:highlight>
              </a:rPr>
              <a:t>in </a:t>
            </a:r>
            <a:r>
              <a:rPr lang="es-ES" sz="2400" b="1" dirty="0" err="1">
                <a:highlight>
                  <a:srgbClr val="FFFF00"/>
                </a:highlight>
              </a:rPr>
              <a:t>silicon</a:t>
            </a:r>
            <a:r>
              <a:rPr lang="es-ES" sz="2400" b="1" dirty="0"/>
              <a:t>, </a:t>
            </a:r>
            <a:r>
              <a:rPr lang="es-ES" sz="2400" b="1" dirty="0" err="1">
                <a:highlight>
                  <a:srgbClr val="00FF00"/>
                </a:highlight>
              </a:rPr>
              <a:t>which</a:t>
            </a:r>
            <a:r>
              <a:rPr lang="es-ES" sz="2400" b="1" dirty="0"/>
              <a:t> has </a:t>
            </a:r>
            <a:r>
              <a:rPr lang="es-ES" sz="2400" b="1" dirty="0" err="1"/>
              <a:t>strong</a:t>
            </a:r>
            <a:r>
              <a:rPr lang="es-ES" sz="2400" b="1" dirty="0"/>
              <a:t> </a:t>
            </a:r>
            <a:r>
              <a:rPr lang="es-ES" sz="2400" b="1" dirty="0" err="1"/>
              <a:t>implications</a:t>
            </a:r>
            <a:r>
              <a:rPr lang="es-ES" sz="2400" b="1" dirty="0"/>
              <a:t> </a:t>
            </a:r>
            <a:r>
              <a:rPr lang="es-ES" sz="2400" b="1" dirty="0" err="1"/>
              <a:t>for</a:t>
            </a:r>
            <a:r>
              <a:rPr lang="es-ES" sz="2400" b="1" dirty="0"/>
              <a:t> </a:t>
            </a:r>
            <a:r>
              <a:rPr lang="es-ES" sz="2400" b="1" dirty="0" err="1"/>
              <a:t>advanced</a:t>
            </a:r>
            <a:r>
              <a:rPr lang="es-ES" sz="2400" b="1" dirty="0"/>
              <a:t> </a:t>
            </a:r>
            <a:r>
              <a:rPr lang="es-ES" sz="2400" b="1" dirty="0" err="1"/>
              <a:t>semiconductors</a:t>
            </a:r>
            <a:r>
              <a:rPr lang="es-ES" sz="2400" b="1" dirty="0"/>
              <a:t>. </a:t>
            </a:r>
            <a:r>
              <a:rPr lang="es-ES" sz="2400" b="1" dirty="0" err="1">
                <a:highlight>
                  <a:srgbClr val="00FF00"/>
                </a:highlight>
              </a:rPr>
              <a:t>This</a:t>
            </a:r>
            <a:r>
              <a:rPr lang="es-ES" sz="2400" b="1" dirty="0">
                <a:highlight>
                  <a:srgbClr val="00FF00"/>
                </a:highlight>
              </a:rPr>
              <a:t> rating </a:t>
            </a:r>
            <a:r>
              <a:rPr lang="es-ES" sz="2400" b="1" u="sng" dirty="0" err="1"/>
              <a:t>is</a:t>
            </a:r>
            <a:r>
              <a:rPr lang="es-ES" sz="2400" b="1" u="sng" dirty="0"/>
              <a:t> </a:t>
            </a:r>
            <a:r>
              <a:rPr lang="es-ES" sz="2400" b="1" u="sng" dirty="0" err="1"/>
              <a:t>determined</a:t>
            </a:r>
            <a:r>
              <a:rPr lang="es-ES" sz="2400" b="1" u="sng" dirty="0"/>
              <a:t> </a:t>
            </a:r>
            <a:r>
              <a:rPr lang="es-ES" sz="2400" b="1" dirty="0" err="1"/>
              <a:t>by</a:t>
            </a:r>
            <a:r>
              <a:rPr lang="es-ES" sz="2400" b="1" dirty="0"/>
              <a:t> </a:t>
            </a:r>
            <a:r>
              <a:rPr lang="es-ES" sz="2400" b="1" dirty="0" err="1"/>
              <a:t>measuring</a:t>
            </a:r>
            <a:r>
              <a:rPr lang="es-ES" sz="2400" b="1" dirty="0"/>
              <a:t> </a:t>
            </a:r>
            <a:r>
              <a:rPr lang="es-ES" sz="2400" b="1" dirty="0" err="1"/>
              <a:t>the</a:t>
            </a:r>
            <a:r>
              <a:rPr lang="es-ES" sz="2400" b="1" dirty="0"/>
              <a:t> "</a:t>
            </a:r>
            <a:r>
              <a:rPr lang="es-ES" sz="2400" b="1" dirty="0" err="1"/>
              <a:t>mobility</a:t>
            </a:r>
            <a:r>
              <a:rPr lang="es-ES" sz="2400" b="1" dirty="0"/>
              <a:t>" </a:t>
            </a:r>
            <a:r>
              <a:rPr lang="es-ES" sz="2400" b="1" dirty="0" err="1"/>
              <a:t>of</a:t>
            </a:r>
            <a:r>
              <a:rPr lang="es-ES" sz="2400" b="1" dirty="0"/>
              <a:t> </a:t>
            </a:r>
            <a:r>
              <a:rPr lang="es-ES" sz="2400" b="1" dirty="0" err="1"/>
              <a:t>the</a:t>
            </a:r>
            <a:r>
              <a:rPr lang="es-ES" sz="2400" b="1" dirty="0"/>
              <a:t> </a:t>
            </a:r>
            <a:r>
              <a:rPr lang="es-ES" sz="2400" b="1" dirty="0" err="1"/>
              <a:t>electrons</a:t>
            </a:r>
            <a:r>
              <a:rPr lang="es-ES" sz="2400" b="1" dirty="0"/>
              <a:t>, </a:t>
            </a:r>
            <a:r>
              <a:rPr lang="es-ES" sz="2400" b="1" dirty="0" err="1">
                <a:highlight>
                  <a:srgbClr val="00FF00"/>
                </a:highlight>
              </a:rPr>
              <a:t>which</a:t>
            </a:r>
            <a:r>
              <a:rPr lang="es-ES" sz="2400" b="1" dirty="0">
                <a:highlight>
                  <a:srgbClr val="00FF00"/>
                </a:highlight>
              </a:rPr>
              <a:t> </a:t>
            </a:r>
            <a:r>
              <a:rPr lang="es-ES" sz="2400" b="1" dirty="0" err="1"/>
              <a:t>indicates</a:t>
            </a:r>
            <a:r>
              <a:rPr lang="es-ES" sz="2400" b="1" dirty="0"/>
              <a:t> </a:t>
            </a:r>
            <a:r>
              <a:rPr lang="es-ES" sz="2400" b="1" dirty="0" err="1"/>
              <a:t>the</a:t>
            </a:r>
            <a:r>
              <a:rPr lang="es-ES" sz="2400" b="1" dirty="0"/>
              <a:t> </a:t>
            </a:r>
            <a:r>
              <a:rPr lang="es-ES" sz="2400" b="1" dirty="0" err="1"/>
              <a:t>speed</a:t>
            </a:r>
            <a:r>
              <a:rPr lang="es-ES" sz="2400" b="1" dirty="0"/>
              <a:t> at </a:t>
            </a:r>
            <a:r>
              <a:rPr lang="es-ES" sz="2400" b="1" dirty="0" err="1">
                <a:highlight>
                  <a:srgbClr val="00FF00"/>
                </a:highlight>
              </a:rPr>
              <a:t>which</a:t>
            </a:r>
            <a:r>
              <a:rPr lang="es-ES" sz="2400" b="1" dirty="0">
                <a:highlight>
                  <a:srgbClr val="00FF00"/>
                </a:highlight>
              </a:rPr>
              <a:t> </a:t>
            </a:r>
            <a:r>
              <a:rPr lang="es-ES" sz="2400" b="1" dirty="0"/>
              <a:t>a </a:t>
            </a:r>
            <a:r>
              <a:rPr lang="es-ES" sz="2400" b="1" dirty="0" err="1"/>
              <a:t>device</a:t>
            </a:r>
            <a:r>
              <a:rPr lang="es-ES" sz="2400" b="1" dirty="0"/>
              <a:t>, </a:t>
            </a:r>
            <a:r>
              <a:rPr lang="es-ES" sz="2400" b="1" dirty="0" err="1">
                <a:highlight>
                  <a:srgbClr val="00FF00"/>
                </a:highlight>
              </a:rPr>
              <a:t>such</a:t>
            </a:r>
            <a:r>
              <a:rPr lang="es-ES" sz="2400" b="1" dirty="0">
                <a:highlight>
                  <a:srgbClr val="00FF00"/>
                </a:highlight>
              </a:rPr>
              <a:t> as </a:t>
            </a:r>
            <a:r>
              <a:rPr lang="es-ES" sz="2400" b="1" dirty="0"/>
              <a:t>a transistor, can </a:t>
            </a:r>
            <a:r>
              <a:rPr lang="es-ES" sz="2400" b="1" dirty="0" err="1">
                <a:highlight>
                  <a:srgbClr val="FFCCFF"/>
                </a:highlight>
              </a:rPr>
              <a:t>turn</a:t>
            </a:r>
            <a:r>
              <a:rPr lang="es-ES" sz="2400" b="1" dirty="0">
                <a:highlight>
                  <a:srgbClr val="FFCCFF"/>
                </a:highlight>
              </a:rPr>
              <a:t> </a:t>
            </a:r>
            <a:r>
              <a:rPr lang="es-ES" sz="2400" b="1" dirty="0" err="1">
                <a:highlight>
                  <a:srgbClr val="FFCCFF"/>
                </a:highlight>
              </a:rPr>
              <a:t>on</a:t>
            </a:r>
            <a:r>
              <a:rPr lang="es-ES" sz="2400" b="1" dirty="0">
                <a:highlight>
                  <a:srgbClr val="FFCCFF"/>
                </a:highlight>
              </a:rPr>
              <a:t> and off. </a:t>
            </a:r>
            <a:r>
              <a:rPr lang="es-ES" sz="2400" b="1" dirty="0" err="1"/>
              <a:t>The</a:t>
            </a:r>
            <a:r>
              <a:rPr lang="es-ES" sz="2400" b="1" dirty="0"/>
              <a:t> </a:t>
            </a:r>
            <a:r>
              <a:rPr lang="es-ES" sz="2400" b="1" dirty="0" err="1"/>
              <a:t>research</a:t>
            </a:r>
            <a:r>
              <a:rPr lang="es-ES" sz="2400" b="1" dirty="0"/>
              <a:t> </a:t>
            </a:r>
            <a:r>
              <a:rPr lang="es-ES" sz="2400" b="1" dirty="0" err="1"/>
              <a:t>helps</a:t>
            </a:r>
            <a:r>
              <a:rPr lang="es-ES" sz="2400" b="1" dirty="0"/>
              <a:t> </a:t>
            </a:r>
            <a:r>
              <a:rPr lang="es-ES" sz="2400" b="1" dirty="0" err="1"/>
              <a:t>support</a:t>
            </a:r>
            <a:r>
              <a:rPr lang="es-ES" sz="2400" b="1" dirty="0"/>
              <a:t> a </a:t>
            </a:r>
            <a:r>
              <a:rPr lang="es-ES" sz="2400" b="1" dirty="0" err="1"/>
              <a:t>growing</a:t>
            </a:r>
            <a:r>
              <a:rPr lang="es-ES" sz="2400" b="1" dirty="0"/>
              <a:t> </a:t>
            </a:r>
            <a:r>
              <a:rPr lang="es-ES" sz="2400" b="1" dirty="0" err="1"/>
              <a:t>notion</a:t>
            </a:r>
            <a:r>
              <a:rPr lang="es-ES" sz="2400" b="1" dirty="0"/>
              <a:t> </a:t>
            </a:r>
            <a:r>
              <a:rPr lang="es-ES" sz="2400" b="1" dirty="0" err="1"/>
              <a:t>that</a:t>
            </a:r>
            <a:r>
              <a:rPr lang="es-ES" sz="2400" b="1" dirty="0"/>
              <a:t> </a:t>
            </a:r>
            <a:r>
              <a:rPr lang="es-ES" sz="2400" b="1" dirty="0" err="1"/>
              <a:t>we</a:t>
            </a:r>
            <a:r>
              <a:rPr lang="es-ES" sz="2400" b="1" dirty="0"/>
              <a:t> </a:t>
            </a:r>
            <a:r>
              <a:rPr lang="es-ES" sz="2400" b="1" u="sng" dirty="0" err="1"/>
              <a:t>may</a:t>
            </a:r>
            <a:r>
              <a:rPr lang="es-ES" sz="2400" b="1" u="sng" dirty="0"/>
              <a:t> </a:t>
            </a:r>
            <a:r>
              <a:rPr lang="es-ES" sz="2400" b="1" dirty="0"/>
              <a:t>in </a:t>
            </a:r>
            <a:r>
              <a:rPr lang="es-ES" sz="2400" b="1" dirty="0" err="1"/>
              <a:t>the</a:t>
            </a:r>
            <a:r>
              <a:rPr lang="es-ES" sz="2400" b="1" dirty="0"/>
              <a:t> </a:t>
            </a:r>
            <a:r>
              <a:rPr lang="es-ES" sz="2400" b="1" dirty="0" err="1"/>
              <a:t>future</a:t>
            </a:r>
            <a:r>
              <a:rPr lang="es-ES" sz="2400" b="1" dirty="0"/>
              <a:t> </a:t>
            </a:r>
            <a:r>
              <a:rPr lang="es-ES" sz="2400" b="1" u="sng" dirty="0" err="1"/>
              <a:t>transition</a:t>
            </a:r>
            <a:r>
              <a:rPr lang="es-ES" sz="2400" b="1" dirty="0"/>
              <a:t> </a:t>
            </a:r>
            <a:r>
              <a:rPr lang="es-ES" sz="2400" b="1" dirty="0" err="1">
                <a:highlight>
                  <a:srgbClr val="00FFFF"/>
                </a:highlight>
              </a:rPr>
              <a:t>from</a:t>
            </a:r>
            <a:r>
              <a:rPr lang="es-ES" sz="2400" b="1" dirty="0"/>
              <a:t> </a:t>
            </a:r>
            <a:r>
              <a:rPr lang="es-ES" sz="2400" b="1" dirty="0" err="1"/>
              <a:t>silicon-based</a:t>
            </a:r>
            <a:r>
              <a:rPr lang="es-ES" sz="2400" b="1" dirty="0"/>
              <a:t> </a:t>
            </a:r>
            <a:r>
              <a:rPr lang="es-ES" sz="2400" b="1" dirty="0" err="1"/>
              <a:t>electronics</a:t>
            </a:r>
            <a:r>
              <a:rPr lang="es-ES" sz="2400" b="1" dirty="0"/>
              <a:t> and </a:t>
            </a:r>
            <a:r>
              <a:rPr lang="es-ES" sz="2400" b="1" dirty="0" err="1"/>
              <a:t>computer</a:t>
            </a:r>
            <a:r>
              <a:rPr lang="es-ES" sz="2400" b="1" dirty="0"/>
              <a:t> </a:t>
            </a:r>
            <a:r>
              <a:rPr lang="es-ES" sz="2400" b="1" dirty="0" err="1"/>
              <a:t>technology</a:t>
            </a:r>
            <a:r>
              <a:rPr lang="es-ES" sz="2400" b="1" dirty="0"/>
              <a:t> </a:t>
            </a:r>
            <a:r>
              <a:rPr lang="es-ES" sz="2400" b="1" dirty="0" err="1">
                <a:highlight>
                  <a:srgbClr val="00FFFF"/>
                </a:highlight>
              </a:rPr>
              <a:t>to</a:t>
            </a:r>
            <a:r>
              <a:rPr lang="es-ES" sz="2400" b="1" dirty="0"/>
              <a:t> a </a:t>
            </a:r>
            <a:r>
              <a:rPr lang="es-ES" sz="2400" b="1" dirty="0" err="1"/>
              <a:t>graphene-based</a:t>
            </a:r>
            <a:r>
              <a:rPr lang="es-ES" sz="2400" b="1" dirty="0"/>
              <a:t> </a:t>
            </a:r>
            <a:r>
              <a:rPr lang="es-ES" sz="2400" b="1" dirty="0" err="1"/>
              <a:t>technology</a:t>
            </a:r>
            <a:r>
              <a:rPr lang="es-ES" sz="2400" b="1" dirty="0">
                <a:highlight>
                  <a:srgbClr val="00FF00"/>
                </a:highlight>
              </a:rPr>
              <a:t>, at </a:t>
            </a:r>
            <a:r>
              <a:rPr lang="es-ES" sz="2400" b="1" dirty="0" err="1">
                <a:highlight>
                  <a:srgbClr val="00FF00"/>
                </a:highlight>
              </a:rPr>
              <a:t>least</a:t>
            </a:r>
            <a:r>
              <a:rPr lang="es-ES" sz="2400" b="1" dirty="0">
                <a:highlight>
                  <a:srgbClr val="00FF00"/>
                </a:highlight>
              </a:rPr>
              <a:t> </a:t>
            </a:r>
            <a:r>
              <a:rPr lang="es-ES" sz="2400" b="1" dirty="0" err="1"/>
              <a:t>for</a:t>
            </a:r>
            <a:r>
              <a:rPr lang="es-ES" sz="2400" b="1" dirty="0"/>
              <a:t> </a:t>
            </a:r>
            <a:r>
              <a:rPr lang="es-ES" sz="2400" b="1" dirty="0" err="1"/>
              <a:t>sophisticated</a:t>
            </a:r>
            <a:r>
              <a:rPr lang="es-ES" sz="2400" b="1" dirty="0"/>
              <a:t> and </a:t>
            </a:r>
            <a:r>
              <a:rPr lang="es-ES" sz="2400" b="1" dirty="0" err="1"/>
              <a:t>delicate</a:t>
            </a:r>
            <a:r>
              <a:rPr lang="es-ES" sz="2400" b="1" dirty="0"/>
              <a:t> </a:t>
            </a:r>
            <a:r>
              <a:rPr lang="es-ES" sz="2400" b="1" dirty="0" err="1"/>
              <a:t>technologies</a:t>
            </a:r>
            <a:r>
              <a:rPr lang="es-ES" sz="2400" b="1" dirty="0"/>
              <a:t> </a:t>
            </a:r>
            <a:r>
              <a:rPr lang="es-ES" sz="2400" b="1" dirty="0" err="1">
                <a:highlight>
                  <a:srgbClr val="00FF00"/>
                </a:highlight>
              </a:rPr>
              <a:t>such</a:t>
            </a:r>
            <a:r>
              <a:rPr lang="es-ES" sz="2400" b="1" dirty="0">
                <a:highlight>
                  <a:srgbClr val="00FF00"/>
                </a:highlight>
              </a:rPr>
              <a:t> as </a:t>
            </a:r>
            <a:r>
              <a:rPr lang="es-ES" sz="2400" b="1" dirty="0" err="1"/>
              <a:t>high</a:t>
            </a:r>
            <a:r>
              <a:rPr lang="es-ES" sz="2400" b="1" dirty="0"/>
              <a:t> </a:t>
            </a:r>
            <a:r>
              <a:rPr lang="es-ES" sz="2400" b="1" dirty="0" err="1"/>
              <a:t>frequency</a:t>
            </a:r>
            <a:r>
              <a:rPr lang="es-ES" sz="2400" b="1" dirty="0"/>
              <a:t> receivers. </a:t>
            </a:r>
          </a:p>
          <a:p>
            <a:pPr>
              <a:lnSpc>
                <a:spcPct val="80000"/>
              </a:lnSpc>
            </a:pPr>
            <a:endParaRPr lang="es-ES" sz="2400" b="1" dirty="0"/>
          </a:p>
        </p:txBody>
      </p:sp>
      <p:pic>
        <p:nvPicPr>
          <p:cNvPr id="3" name="Imagen 2">
            <a:extLst>
              <a:ext uri="{FF2B5EF4-FFF2-40B4-BE49-F238E27FC236}">
                <a16:creationId xmlns:a16="http://schemas.microsoft.com/office/drawing/2014/main" id="{21A0A5FB-AEB6-493B-9C59-2198A8434E95}"/>
              </a:ext>
            </a:extLst>
          </p:cNvPr>
          <p:cNvPicPr>
            <a:picLocks noChangeAspect="1"/>
          </p:cNvPicPr>
          <p:nvPr/>
        </p:nvPicPr>
        <p:blipFill>
          <a:blip r:embed="rId2"/>
          <a:stretch>
            <a:fillRect/>
          </a:stretch>
        </p:blipFill>
        <p:spPr>
          <a:xfrm>
            <a:off x="8178543" y="4891164"/>
            <a:ext cx="3175257" cy="1630174"/>
          </a:xfrm>
          <a:prstGeom prst="rect">
            <a:avLst/>
          </a:prstGeom>
        </p:spPr>
      </p:pic>
      <p:pic>
        <p:nvPicPr>
          <p:cNvPr id="5" name="Imagen 4">
            <a:extLst>
              <a:ext uri="{FF2B5EF4-FFF2-40B4-BE49-F238E27FC236}">
                <a16:creationId xmlns:a16="http://schemas.microsoft.com/office/drawing/2014/main" id="{466267A6-07C0-41E9-A40C-1BB12E0089F8}"/>
              </a:ext>
            </a:extLst>
          </p:cNvPr>
          <p:cNvPicPr>
            <a:picLocks noChangeAspect="1"/>
          </p:cNvPicPr>
          <p:nvPr/>
        </p:nvPicPr>
        <p:blipFill>
          <a:blip r:embed="rId3"/>
          <a:stretch>
            <a:fillRect/>
          </a:stretch>
        </p:blipFill>
        <p:spPr>
          <a:xfrm>
            <a:off x="1552632" y="6295126"/>
            <a:ext cx="6354062" cy="247685"/>
          </a:xfrm>
          <a:prstGeom prst="rect">
            <a:avLst/>
          </a:prstGeom>
        </p:spPr>
      </p:pic>
    </p:spTree>
    <p:extLst>
      <p:ext uri="{BB962C8B-B14F-4D97-AF65-F5344CB8AC3E}">
        <p14:creationId xmlns:p14="http://schemas.microsoft.com/office/powerpoint/2010/main" val="959293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S"/>
              <a:t>Properties…</a:t>
            </a:r>
          </a:p>
        </p:txBody>
      </p:sp>
      <p:pic>
        <p:nvPicPr>
          <p:cNvPr id="471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362880" y="3318099"/>
            <a:ext cx="5368066" cy="1409252"/>
          </a:xfrm>
          <a:noFill/>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28CEBB6E-CF9E-4F99-BA52-3183588CE147}"/>
                  </a:ext>
                </a:extLst>
              </p14:cNvPr>
              <p14:cNvContentPartPr/>
              <p14:nvPr/>
            </p14:nvContentPartPr>
            <p14:xfrm>
              <a:off x="5018400" y="3313080"/>
              <a:ext cx="1268280" cy="53640"/>
            </p14:xfrm>
          </p:contentPart>
        </mc:Choice>
        <mc:Fallback xmlns="">
          <p:pic>
            <p:nvPicPr>
              <p:cNvPr id="2" name="Entrada de lápiz 1">
                <a:extLst>
                  <a:ext uri="{FF2B5EF4-FFF2-40B4-BE49-F238E27FC236}">
                    <a16:creationId xmlns:a16="http://schemas.microsoft.com/office/drawing/2014/main" id="{28CEBB6E-CF9E-4F99-BA52-3183588CE147}"/>
                  </a:ext>
                </a:extLst>
              </p:cNvPr>
              <p:cNvPicPr/>
              <p:nvPr/>
            </p:nvPicPr>
            <p:blipFill>
              <a:blip r:embed="rId6"/>
              <a:stretch>
                <a:fillRect/>
              </a:stretch>
            </p:blipFill>
            <p:spPr>
              <a:xfrm>
                <a:off x="5002560" y="3249720"/>
                <a:ext cx="1299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B48FC6D5-0BA5-43D8-A810-DC34EC8536F7}"/>
                  </a:ext>
                </a:extLst>
              </p14:cNvPr>
              <p14:cNvContentPartPr/>
              <p14:nvPr/>
            </p14:nvContentPartPr>
            <p14:xfrm>
              <a:off x="5170320" y="3321720"/>
              <a:ext cx="1063080" cy="54000"/>
            </p14:xfrm>
          </p:contentPart>
        </mc:Choice>
        <mc:Fallback xmlns="">
          <p:pic>
            <p:nvPicPr>
              <p:cNvPr id="3" name="Entrada de lápiz 2">
                <a:extLst>
                  <a:ext uri="{FF2B5EF4-FFF2-40B4-BE49-F238E27FC236}">
                    <a16:creationId xmlns:a16="http://schemas.microsoft.com/office/drawing/2014/main" id="{B48FC6D5-0BA5-43D8-A810-DC34EC8536F7}"/>
                  </a:ext>
                </a:extLst>
              </p:cNvPr>
              <p:cNvPicPr/>
              <p:nvPr/>
            </p:nvPicPr>
            <p:blipFill>
              <a:blip r:embed="rId8"/>
              <a:stretch>
                <a:fillRect/>
              </a:stretch>
            </p:blipFill>
            <p:spPr>
              <a:xfrm>
                <a:off x="5154480" y="3258360"/>
                <a:ext cx="1094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Entrada de lápiz 3">
                <a:extLst>
                  <a:ext uri="{FF2B5EF4-FFF2-40B4-BE49-F238E27FC236}">
                    <a16:creationId xmlns:a16="http://schemas.microsoft.com/office/drawing/2014/main" id="{70C1BB7B-052F-4BC4-9F96-845BF01BF388}"/>
                  </a:ext>
                </a:extLst>
              </p14:cNvPr>
              <p14:cNvContentPartPr/>
              <p14:nvPr/>
            </p14:nvContentPartPr>
            <p14:xfrm>
              <a:off x="7581240" y="3357720"/>
              <a:ext cx="866520" cy="18000"/>
            </p14:xfrm>
          </p:contentPart>
        </mc:Choice>
        <mc:Fallback xmlns="">
          <p:pic>
            <p:nvPicPr>
              <p:cNvPr id="4" name="Entrada de lápiz 3">
                <a:extLst>
                  <a:ext uri="{FF2B5EF4-FFF2-40B4-BE49-F238E27FC236}">
                    <a16:creationId xmlns:a16="http://schemas.microsoft.com/office/drawing/2014/main" id="{70C1BB7B-052F-4BC4-9F96-845BF01BF388}"/>
                  </a:ext>
                </a:extLst>
              </p:cNvPr>
              <p:cNvPicPr/>
              <p:nvPr/>
            </p:nvPicPr>
            <p:blipFill>
              <a:blip r:embed="rId10"/>
              <a:stretch>
                <a:fillRect/>
              </a:stretch>
            </p:blipFill>
            <p:spPr>
              <a:xfrm>
                <a:off x="7565400" y="3294360"/>
                <a:ext cx="897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Entrada de lápiz 4">
                <a:extLst>
                  <a:ext uri="{FF2B5EF4-FFF2-40B4-BE49-F238E27FC236}">
                    <a16:creationId xmlns:a16="http://schemas.microsoft.com/office/drawing/2014/main" id="{C0B17AD1-BDAB-4E07-A39F-D6BBBEF95540}"/>
                  </a:ext>
                </a:extLst>
              </p14:cNvPr>
              <p14:cNvContentPartPr/>
              <p14:nvPr/>
            </p14:nvContentPartPr>
            <p14:xfrm>
              <a:off x="3991680" y="3848760"/>
              <a:ext cx="241200" cy="45000"/>
            </p14:xfrm>
          </p:contentPart>
        </mc:Choice>
        <mc:Fallback xmlns="">
          <p:pic>
            <p:nvPicPr>
              <p:cNvPr id="5" name="Entrada de lápiz 4">
                <a:extLst>
                  <a:ext uri="{FF2B5EF4-FFF2-40B4-BE49-F238E27FC236}">
                    <a16:creationId xmlns:a16="http://schemas.microsoft.com/office/drawing/2014/main" id="{C0B17AD1-BDAB-4E07-A39F-D6BBBEF95540}"/>
                  </a:ext>
                </a:extLst>
              </p:cNvPr>
              <p:cNvPicPr/>
              <p:nvPr/>
            </p:nvPicPr>
            <p:blipFill>
              <a:blip r:embed="rId12"/>
              <a:stretch>
                <a:fillRect/>
              </a:stretch>
            </p:blipFill>
            <p:spPr>
              <a:xfrm>
                <a:off x="3975840" y="3785400"/>
                <a:ext cx="272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Entrada de lápiz 5">
                <a:extLst>
                  <a:ext uri="{FF2B5EF4-FFF2-40B4-BE49-F238E27FC236}">
                    <a16:creationId xmlns:a16="http://schemas.microsoft.com/office/drawing/2014/main" id="{AAA12312-679C-40AA-8567-180D590EC4E4}"/>
                  </a:ext>
                </a:extLst>
              </p14:cNvPr>
              <p14:cNvContentPartPr/>
              <p14:nvPr/>
            </p14:nvContentPartPr>
            <p14:xfrm>
              <a:off x="4911480" y="4402440"/>
              <a:ext cx="482400" cy="9360"/>
            </p14:xfrm>
          </p:contentPart>
        </mc:Choice>
        <mc:Fallback xmlns="">
          <p:pic>
            <p:nvPicPr>
              <p:cNvPr id="6" name="Entrada de lápiz 5">
                <a:extLst>
                  <a:ext uri="{FF2B5EF4-FFF2-40B4-BE49-F238E27FC236}">
                    <a16:creationId xmlns:a16="http://schemas.microsoft.com/office/drawing/2014/main" id="{AAA12312-679C-40AA-8567-180D590EC4E4}"/>
                  </a:ext>
                </a:extLst>
              </p:cNvPr>
              <p:cNvPicPr/>
              <p:nvPr/>
            </p:nvPicPr>
            <p:blipFill>
              <a:blip r:embed="rId14"/>
              <a:stretch>
                <a:fillRect/>
              </a:stretch>
            </p:blipFill>
            <p:spPr>
              <a:xfrm>
                <a:off x="4895640" y="4339080"/>
                <a:ext cx="51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Entrada de lápiz 6">
                <a:extLst>
                  <a:ext uri="{FF2B5EF4-FFF2-40B4-BE49-F238E27FC236}">
                    <a16:creationId xmlns:a16="http://schemas.microsoft.com/office/drawing/2014/main" id="{B2CDEDC6-D713-4670-9026-283197837090}"/>
                  </a:ext>
                </a:extLst>
              </p14:cNvPr>
              <p14:cNvContentPartPr/>
              <p14:nvPr/>
            </p14:nvContentPartPr>
            <p14:xfrm>
              <a:off x="8224200" y="4411440"/>
              <a:ext cx="286200" cy="9000"/>
            </p14:xfrm>
          </p:contentPart>
        </mc:Choice>
        <mc:Fallback xmlns="">
          <p:pic>
            <p:nvPicPr>
              <p:cNvPr id="7" name="Entrada de lápiz 6">
                <a:extLst>
                  <a:ext uri="{FF2B5EF4-FFF2-40B4-BE49-F238E27FC236}">
                    <a16:creationId xmlns:a16="http://schemas.microsoft.com/office/drawing/2014/main" id="{B2CDEDC6-D713-4670-9026-283197837090}"/>
                  </a:ext>
                </a:extLst>
              </p:cNvPr>
              <p:cNvPicPr/>
              <p:nvPr/>
            </p:nvPicPr>
            <p:blipFill>
              <a:blip r:embed="rId16"/>
              <a:stretch>
                <a:fillRect/>
              </a:stretch>
            </p:blipFill>
            <p:spPr>
              <a:xfrm>
                <a:off x="8208360" y="4348080"/>
                <a:ext cx="317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Entrada de lápiz 7">
                <a:extLst>
                  <a:ext uri="{FF2B5EF4-FFF2-40B4-BE49-F238E27FC236}">
                    <a16:creationId xmlns:a16="http://schemas.microsoft.com/office/drawing/2014/main" id="{C34D3EFE-7D47-4527-A67D-E5D39072154D}"/>
                  </a:ext>
                </a:extLst>
              </p14:cNvPr>
              <p14:cNvContentPartPr/>
              <p14:nvPr/>
            </p14:nvContentPartPr>
            <p14:xfrm>
              <a:off x="1661040" y="4973760"/>
              <a:ext cx="187920" cy="18360"/>
            </p14:xfrm>
          </p:contentPart>
        </mc:Choice>
        <mc:Fallback xmlns="">
          <p:pic>
            <p:nvPicPr>
              <p:cNvPr id="8" name="Entrada de lápiz 7">
                <a:extLst>
                  <a:ext uri="{FF2B5EF4-FFF2-40B4-BE49-F238E27FC236}">
                    <a16:creationId xmlns:a16="http://schemas.microsoft.com/office/drawing/2014/main" id="{C34D3EFE-7D47-4527-A67D-E5D39072154D}"/>
                  </a:ext>
                </a:extLst>
              </p:cNvPr>
              <p:cNvPicPr/>
              <p:nvPr/>
            </p:nvPicPr>
            <p:blipFill>
              <a:blip r:embed="rId18"/>
              <a:stretch>
                <a:fillRect/>
              </a:stretch>
            </p:blipFill>
            <p:spPr>
              <a:xfrm>
                <a:off x="1645200" y="4910400"/>
                <a:ext cx="21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Entrada de lápiz 8">
                <a:extLst>
                  <a:ext uri="{FF2B5EF4-FFF2-40B4-BE49-F238E27FC236}">
                    <a16:creationId xmlns:a16="http://schemas.microsoft.com/office/drawing/2014/main" id="{002004E3-DE56-4C78-8648-A5238635C631}"/>
                  </a:ext>
                </a:extLst>
              </p14:cNvPr>
              <p14:cNvContentPartPr/>
              <p14:nvPr/>
            </p14:nvContentPartPr>
            <p14:xfrm>
              <a:off x="10287000" y="4973760"/>
              <a:ext cx="348480" cy="9360"/>
            </p14:xfrm>
          </p:contentPart>
        </mc:Choice>
        <mc:Fallback xmlns="">
          <p:pic>
            <p:nvPicPr>
              <p:cNvPr id="9" name="Entrada de lápiz 8">
                <a:extLst>
                  <a:ext uri="{FF2B5EF4-FFF2-40B4-BE49-F238E27FC236}">
                    <a16:creationId xmlns:a16="http://schemas.microsoft.com/office/drawing/2014/main" id="{002004E3-DE56-4C78-8648-A5238635C631}"/>
                  </a:ext>
                </a:extLst>
              </p:cNvPr>
              <p:cNvPicPr/>
              <p:nvPr/>
            </p:nvPicPr>
            <p:blipFill>
              <a:blip r:embed="rId20"/>
              <a:stretch>
                <a:fillRect/>
              </a:stretch>
            </p:blipFill>
            <p:spPr>
              <a:xfrm>
                <a:off x="10271160" y="4910400"/>
                <a:ext cx="379800" cy="136080"/>
              </a:xfrm>
              <a:prstGeom prst="rect">
                <a:avLst/>
              </a:prstGeom>
            </p:spPr>
          </p:pic>
        </mc:Fallback>
      </mc:AlternateContent>
    </p:spTree>
    <p:extLst>
      <p:ext uri="{BB962C8B-B14F-4D97-AF65-F5344CB8AC3E}">
        <p14:creationId xmlns:p14="http://schemas.microsoft.com/office/powerpoint/2010/main" val="250427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3 Marcador de contenido"/>
          <p:cNvPicPr>
            <a:picLocks noGrp="1"/>
          </p:cNvPicPr>
          <p:nvPr>
            <p:ph idx="1"/>
          </p:nvPr>
        </p:nvPicPr>
        <p:blipFill>
          <a:blip r:embed="rId2" cstate="print"/>
          <a:srcRect/>
          <a:stretch>
            <a:fillRect/>
          </a:stretch>
        </p:blipFill>
        <p:spPr>
          <a:xfrm>
            <a:off x="976580" y="316706"/>
            <a:ext cx="7643812" cy="6224587"/>
          </a:xfrm>
        </p:spPr>
      </p:pic>
      <p:sp>
        <p:nvSpPr>
          <p:cNvPr id="2" name="Rectángulo 1">
            <a:extLst>
              <a:ext uri="{FF2B5EF4-FFF2-40B4-BE49-F238E27FC236}">
                <a16:creationId xmlns:a16="http://schemas.microsoft.com/office/drawing/2014/main" id="{E1272127-A702-462F-907D-0F1CCF0A7B59}"/>
              </a:ext>
            </a:extLst>
          </p:cNvPr>
          <p:cNvSpPr/>
          <p:nvPr/>
        </p:nvSpPr>
        <p:spPr>
          <a:xfrm>
            <a:off x="8884508" y="2552356"/>
            <a:ext cx="2125362" cy="3108543"/>
          </a:xfrm>
          <a:prstGeom prst="rect">
            <a:avLst/>
          </a:prstGeom>
          <a:solidFill>
            <a:srgbClr val="0070C0"/>
          </a:solidFill>
          <a:ln w="76200">
            <a:solidFill>
              <a:srgbClr val="FFFF99"/>
            </a:solidFill>
          </a:ln>
        </p:spPr>
        <p:txBody>
          <a:bodyPr wrap="square">
            <a:spAutoFit/>
          </a:bodyPr>
          <a:lstStyle/>
          <a:p>
            <a:r>
              <a:rPr lang="es-AR" sz="2800" b="1" dirty="0">
                <a:solidFill>
                  <a:schemeClr val="bg1"/>
                </a:solidFill>
              </a:rPr>
              <a:t>Para un ingeniero civil, no hay tal cosa como un “pequeño error.”</a:t>
            </a:r>
          </a:p>
        </p:txBody>
      </p:sp>
    </p:spTree>
    <p:extLst>
      <p:ext uri="{BB962C8B-B14F-4D97-AF65-F5344CB8AC3E}">
        <p14:creationId xmlns:p14="http://schemas.microsoft.com/office/powerpoint/2010/main" val="1639761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AR" b="1" dirty="0">
                <a:effectLst>
                  <a:outerShdw blurRad="38100" dist="38100" dir="2700000" algn="tl">
                    <a:srgbClr val="000000">
                      <a:alpha val="43137"/>
                    </a:srgbClr>
                  </a:outerShdw>
                </a:effectLst>
              </a:rPr>
              <a:t>MOST</a:t>
            </a:r>
          </a:p>
        </p:txBody>
      </p:sp>
      <p:sp>
        <p:nvSpPr>
          <p:cNvPr id="3" name="2 Marcador de contenido"/>
          <p:cNvSpPr>
            <a:spLocks noGrp="1"/>
          </p:cNvSpPr>
          <p:nvPr>
            <p:ph idx="1"/>
          </p:nvPr>
        </p:nvSpPr>
        <p:spPr>
          <a:xfrm>
            <a:off x="1809750" y="1357314"/>
            <a:ext cx="8643938" cy="5000625"/>
          </a:xfrm>
          <a:ln w="57150">
            <a:solidFill>
              <a:srgbClr val="FF0000"/>
            </a:solidFill>
          </a:ln>
        </p:spPr>
        <p:txBody>
          <a:bodyPr>
            <a:normAutofit/>
          </a:bodyPr>
          <a:lstStyle/>
          <a:p>
            <a:pPr>
              <a:defRPr/>
            </a:pP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highlight>
                  <a:srgbClr val="EAEAEA"/>
                </a:highlight>
              </a:rPr>
              <a:t>people</a:t>
            </a:r>
            <a:r>
              <a:rPr lang="es-AR" b="1" dirty="0">
                <a:effectLst>
                  <a:outerShdw blurRad="38100" dist="38100" dir="2700000" algn="tl">
                    <a:srgbClr val="000000">
                      <a:alpha val="43137"/>
                    </a:srgbClr>
                  </a:outerShdw>
                </a:effectLst>
                <a:highlight>
                  <a:srgbClr val="EAEAEA"/>
                </a:highlight>
              </a:rPr>
              <a:t> </a:t>
            </a:r>
            <a:r>
              <a:rPr lang="es-AR" dirty="0" err="1"/>
              <a:t>accepted</a:t>
            </a:r>
            <a:r>
              <a:rPr lang="es-AR" dirty="0"/>
              <a:t> </a:t>
            </a:r>
            <a:r>
              <a:rPr lang="es-AR" dirty="0" err="1"/>
              <a:t>his</a:t>
            </a:r>
            <a:r>
              <a:rPr lang="es-AR" dirty="0"/>
              <a:t> </a:t>
            </a:r>
            <a:r>
              <a:rPr lang="es-AR" dirty="0" err="1"/>
              <a:t>proposal</a:t>
            </a:r>
            <a:r>
              <a:rPr lang="es-AR" dirty="0"/>
              <a:t>.</a:t>
            </a:r>
          </a:p>
          <a:p>
            <a:pPr>
              <a:defRPr/>
            </a:pPr>
            <a:r>
              <a:rPr lang="es-AR" dirty="0" err="1"/>
              <a:t>This</a:t>
            </a:r>
            <a:r>
              <a:rPr lang="es-AR" dirty="0"/>
              <a:t> </a:t>
            </a:r>
            <a:r>
              <a:rPr lang="es-AR" dirty="0" err="1"/>
              <a:t>is</a:t>
            </a:r>
            <a:r>
              <a:rPr lang="es-AR" dirty="0"/>
              <a:t> </a:t>
            </a:r>
            <a:r>
              <a:rPr lang="es-AR" dirty="0" err="1"/>
              <a:t>the</a:t>
            </a:r>
            <a:r>
              <a:rPr lang="es-AR" dirty="0"/>
              <a:t> </a:t>
            </a:r>
            <a:r>
              <a:rPr lang="es-AR" dirty="0" err="1"/>
              <a:t>house</a:t>
            </a:r>
            <a:r>
              <a:rPr lang="es-AR" dirty="0"/>
              <a:t> </a:t>
            </a:r>
            <a:r>
              <a:rPr lang="es-AR" dirty="0" err="1"/>
              <a:t>that</a:t>
            </a:r>
            <a:r>
              <a:rPr lang="es-AR" dirty="0"/>
              <a:t> </a:t>
            </a:r>
            <a:r>
              <a:rPr lang="es-AR" dirty="0" err="1"/>
              <a:t>suffered</a:t>
            </a:r>
            <a:r>
              <a:rPr lang="es-AR" dirty="0"/>
              <a:t> </a:t>
            </a:r>
            <a:r>
              <a:rPr lang="es-AR" b="1" dirty="0" err="1">
                <a:effectLst>
                  <a:outerShdw blurRad="38100" dist="38100" dir="2700000" algn="tl">
                    <a:srgbClr val="000000">
                      <a:alpha val="43137"/>
                    </a:srgbClr>
                  </a:outerShdw>
                </a:effectLst>
              </a:rPr>
              <a:t>the</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highlight>
                  <a:srgbClr val="EAEAEA"/>
                </a:highlight>
              </a:rPr>
              <a:t>damage</a:t>
            </a:r>
            <a:endParaRPr lang="es-AR" b="1" dirty="0">
              <a:effectLst>
                <a:outerShdw blurRad="38100" dist="38100" dir="2700000" algn="tl">
                  <a:srgbClr val="000000">
                    <a:alpha val="43137"/>
                  </a:srgbClr>
                </a:outerShdw>
              </a:effectLst>
              <a:highlight>
                <a:srgbClr val="EAEAEA"/>
              </a:highlight>
            </a:endParaRPr>
          </a:p>
          <a:p>
            <a:pPr>
              <a:defRPr/>
            </a:pPr>
            <a:endParaRPr lang="es-AR" dirty="0"/>
          </a:p>
          <a:p>
            <a:pPr eaLnBrk="1" hangingPunct="1">
              <a:defRPr/>
            </a:pPr>
            <a:r>
              <a:rPr lang="es-AR" dirty="0" err="1"/>
              <a:t>These</a:t>
            </a:r>
            <a:r>
              <a:rPr lang="es-AR" dirty="0"/>
              <a:t> are </a:t>
            </a:r>
            <a:r>
              <a:rPr lang="es-AR" b="1" dirty="0" err="1">
                <a:effectLst>
                  <a:outerShdw blurRad="38100" dist="38100" dir="2700000" algn="tl">
                    <a:srgbClr val="000000">
                      <a:alpha val="43137"/>
                    </a:srgbClr>
                  </a:outerShdw>
                </a:effectLst>
                <a:highlight>
                  <a:srgbClr val="FFCCFF"/>
                </a:highlight>
              </a:rPr>
              <a:t>the</a:t>
            </a:r>
            <a:r>
              <a:rPr lang="es-AR" b="1" dirty="0">
                <a:effectLst>
                  <a:outerShdw blurRad="38100" dist="38100" dir="2700000" algn="tl">
                    <a:srgbClr val="000000">
                      <a:alpha val="43137"/>
                    </a:srgbClr>
                  </a:outerShdw>
                </a:effectLst>
                <a:highlight>
                  <a:srgbClr val="FFCCFF"/>
                </a:highlight>
              </a:rPr>
              <a:t> </a:t>
            </a:r>
            <a:r>
              <a:rPr lang="es-AR" b="1" dirty="0" err="1">
                <a:effectLst>
                  <a:outerShdw blurRad="38100" dist="38100" dir="2700000" algn="tl">
                    <a:srgbClr val="000000">
                      <a:alpha val="43137"/>
                    </a:srgbClr>
                  </a:outerShdw>
                </a:effectLst>
                <a:highlight>
                  <a:srgbClr val="FFCCFF"/>
                </a:highlight>
              </a:rPr>
              <a:t>most</a:t>
            </a:r>
            <a:r>
              <a:rPr lang="es-AR" b="1" dirty="0">
                <a:effectLst>
                  <a:outerShdw blurRad="38100" dist="38100" dir="2700000" algn="tl">
                    <a:srgbClr val="000000">
                      <a:alpha val="43137"/>
                    </a:srgbClr>
                  </a:outerShdw>
                </a:effectLst>
                <a:highlight>
                  <a:srgbClr val="FFCCFF"/>
                </a:highlight>
              </a:rPr>
              <a:t> </a:t>
            </a:r>
            <a:r>
              <a:rPr lang="es-AR" b="1" dirty="0" err="1">
                <a:effectLst>
                  <a:outerShdw blurRad="38100" dist="38100" dir="2700000" algn="tl">
                    <a:srgbClr val="000000">
                      <a:alpha val="43137"/>
                    </a:srgbClr>
                  </a:outerShdw>
                </a:effectLst>
                <a:highlight>
                  <a:srgbClr val="FFCCFF"/>
                </a:highlight>
              </a:rPr>
              <a:t>enthusiastic</a:t>
            </a:r>
            <a:r>
              <a:rPr lang="es-AR" b="1" dirty="0">
                <a:effectLst>
                  <a:outerShdw blurRad="38100" dist="38100" dir="2700000" algn="tl">
                    <a:srgbClr val="000000">
                      <a:alpha val="43137"/>
                    </a:srgbClr>
                  </a:outerShdw>
                </a:effectLst>
                <a:highlight>
                  <a:srgbClr val="FFCCFF"/>
                </a:highlight>
              </a:rPr>
              <a:t> </a:t>
            </a:r>
            <a:r>
              <a:rPr lang="es-AR" dirty="0" err="1"/>
              <a:t>workers</a:t>
            </a:r>
            <a:r>
              <a:rPr lang="es-AR" dirty="0"/>
              <a:t>.</a:t>
            </a:r>
          </a:p>
          <a:p>
            <a:pPr eaLnBrk="1" hangingPunct="1">
              <a:buFontTx/>
              <a:buNone/>
              <a:defRPr/>
            </a:pPr>
            <a:endParaRPr lang="es-AR" dirty="0"/>
          </a:p>
          <a:p>
            <a:pPr eaLnBrk="1" hangingPunct="1">
              <a:defRPr/>
            </a:pPr>
            <a:r>
              <a:rPr lang="es-AR" b="1" dirty="0" err="1">
                <a:effectLst>
                  <a:outerShdw blurRad="38100" dist="38100" dir="2700000" algn="tl">
                    <a:srgbClr val="000000">
                      <a:alpha val="43137"/>
                    </a:srgbClr>
                  </a:outerShdw>
                </a:effectLst>
                <a:highlight>
                  <a:srgbClr val="FFFFCC"/>
                </a:highlight>
              </a:rPr>
              <a:t>Most</a:t>
            </a:r>
            <a:r>
              <a:rPr lang="es-AR" b="1" dirty="0">
                <a:effectLst>
                  <a:outerShdw blurRad="38100" dist="38100" dir="2700000" algn="tl">
                    <a:srgbClr val="000000">
                      <a:alpha val="43137"/>
                    </a:srgbClr>
                  </a:outerShdw>
                </a:effectLst>
                <a:highlight>
                  <a:srgbClr val="FFFFCC"/>
                </a:highlight>
              </a:rPr>
              <a:t> </a:t>
            </a:r>
            <a:r>
              <a:rPr lang="es-AR" b="1" dirty="0" err="1">
                <a:effectLst>
                  <a:outerShdw blurRad="38100" dist="38100" dir="2700000" algn="tl">
                    <a:srgbClr val="000000">
                      <a:alpha val="43137"/>
                    </a:srgbClr>
                  </a:outerShdw>
                </a:effectLst>
                <a:highlight>
                  <a:srgbClr val="FFFFCC"/>
                </a:highlight>
              </a:rPr>
              <a:t>importantly</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of </a:t>
            </a:r>
            <a:r>
              <a:rPr lang="es-AR" b="1" dirty="0" err="1">
                <a:effectLst>
                  <a:outerShdw blurRad="38100" dist="38100" dir="2700000" algn="tl">
                    <a:srgbClr val="000000">
                      <a:alpha val="43137"/>
                    </a:srgbClr>
                  </a:outerShdw>
                </a:effectLst>
                <a:highlight>
                  <a:srgbClr val="EAEAEA"/>
                </a:highlight>
              </a:rPr>
              <a:t>the</a:t>
            </a:r>
            <a:r>
              <a:rPr lang="es-AR" b="1" dirty="0">
                <a:effectLst>
                  <a:outerShdw blurRad="38100" dist="38100" dir="2700000" algn="tl">
                    <a:srgbClr val="000000">
                      <a:alpha val="43137"/>
                    </a:srgbClr>
                  </a:outerShdw>
                </a:effectLst>
                <a:highlight>
                  <a:srgbClr val="EAEAEA"/>
                </a:highlight>
              </a:rPr>
              <a:t> </a:t>
            </a:r>
            <a:r>
              <a:rPr lang="es-AR" b="1" dirty="0" err="1">
                <a:effectLst>
                  <a:outerShdw blurRad="38100" dist="38100" dir="2700000" algn="tl">
                    <a:srgbClr val="000000">
                      <a:alpha val="43137"/>
                    </a:srgbClr>
                  </a:outerShdw>
                </a:effectLst>
                <a:highlight>
                  <a:srgbClr val="EAEAEA"/>
                </a:highlight>
              </a:rPr>
              <a:t>job</a:t>
            </a:r>
            <a:r>
              <a:rPr lang="es-AR" b="1" dirty="0">
                <a:effectLst>
                  <a:outerShdw blurRad="38100" dist="38100" dir="2700000" algn="tl">
                    <a:srgbClr val="000000">
                      <a:alpha val="43137"/>
                    </a:srgbClr>
                  </a:outerShdw>
                </a:effectLst>
              </a:rPr>
              <a:t> </a:t>
            </a:r>
            <a:r>
              <a:rPr lang="es-AR" dirty="0" err="1"/>
              <a:t>is</a:t>
            </a:r>
            <a:r>
              <a:rPr lang="es-AR" dirty="0"/>
              <a:t> </a:t>
            </a:r>
            <a:r>
              <a:rPr lang="es-AR" dirty="0" err="1"/>
              <a:t>finished</a:t>
            </a:r>
            <a:r>
              <a:rPr lang="es-AR" dirty="0"/>
              <a:t>.</a:t>
            </a:r>
          </a:p>
          <a:p>
            <a:pPr eaLnBrk="1" hangingPunct="1">
              <a:buFontTx/>
              <a:buNone/>
              <a:defRPr/>
            </a:pPr>
            <a:endParaRPr lang="es-AR" dirty="0"/>
          </a:p>
          <a:p>
            <a:pPr eaLnBrk="1" hangingPunct="1">
              <a:defRPr/>
            </a:pPr>
            <a:r>
              <a:rPr lang="es-AR" b="1" dirty="0" err="1"/>
              <a:t>Most</a:t>
            </a:r>
            <a:r>
              <a:rPr lang="es-AR" b="1" dirty="0"/>
              <a:t> </a:t>
            </a:r>
            <a:r>
              <a:rPr lang="es-AR" b="1" dirty="0" err="1"/>
              <a:t>recently</a:t>
            </a:r>
            <a:r>
              <a:rPr lang="es-AR" dirty="0"/>
              <a:t>, </a:t>
            </a:r>
            <a:r>
              <a:rPr lang="es-AR" dirty="0" err="1"/>
              <a:t>there</a:t>
            </a:r>
            <a:r>
              <a:rPr lang="es-AR" dirty="0"/>
              <a:t> </a:t>
            </a:r>
            <a:r>
              <a:rPr lang="es-AR" dirty="0" err="1"/>
              <a:t>was</a:t>
            </a:r>
            <a:r>
              <a:rPr lang="es-AR" dirty="0"/>
              <a:t> a </a:t>
            </a:r>
            <a:r>
              <a:rPr lang="es-AR" dirty="0" err="1"/>
              <a:t>survey</a:t>
            </a:r>
            <a:r>
              <a:rPr lang="es-AR" dirty="0"/>
              <a:t>.</a:t>
            </a:r>
          </a:p>
          <a:p>
            <a:pPr eaLnBrk="1" hangingPunct="1">
              <a:defRPr/>
            </a:pPr>
            <a:endParaRPr lang="es-AR" dirty="0"/>
          </a:p>
        </p:txBody>
      </p:sp>
    </p:spTree>
    <p:extLst>
      <p:ext uri="{BB962C8B-B14F-4D97-AF65-F5344CB8AC3E}">
        <p14:creationId xmlns:p14="http://schemas.microsoft.com/office/powerpoint/2010/main" val="3215279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l="4213" t="76901" r="5418" b="1132"/>
          <a:stretch/>
        </p:blipFill>
        <p:spPr>
          <a:xfrm>
            <a:off x="296214" y="2305317"/>
            <a:ext cx="11459062" cy="2137893"/>
          </a:xfrm>
          <a:prstGeom prst="rect">
            <a:avLst/>
          </a:prstGeom>
        </p:spPr>
      </p:pic>
    </p:spTree>
    <p:extLst>
      <p:ext uri="{BB962C8B-B14F-4D97-AF65-F5344CB8AC3E}">
        <p14:creationId xmlns:p14="http://schemas.microsoft.com/office/powerpoint/2010/main" val="1134090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970210" y="426720"/>
            <a:ext cx="10251582" cy="4782579"/>
          </a:xfrm>
        </p:spPr>
        <p:txBody>
          <a:bodyPr>
            <a:normAutofit/>
          </a:bodyPr>
          <a:lstStyle/>
          <a:p>
            <a:r>
              <a:rPr lang="en-US" sz="3400" dirty="0"/>
              <a:t>An American and two Japanese physicists on Tuesday won the Nobel Prize in Physics for their work exploring the hidden symmetries among elementary particles that are </a:t>
            </a:r>
            <a:r>
              <a:rPr lang="en-US" sz="3400" b="1" dirty="0"/>
              <a:t>the deepest constituents of nature</a:t>
            </a:r>
            <a:r>
              <a:rPr lang="en-US" sz="3400" dirty="0"/>
              <a:t>.</a:t>
            </a:r>
          </a:p>
          <a:p>
            <a:endParaRPr lang="en-US" sz="3400" dirty="0"/>
          </a:p>
          <a:p>
            <a:r>
              <a:rPr lang="es-ES" sz="3400" b="1" dirty="0" err="1"/>
              <a:t>Did</a:t>
            </a:r>
            <a:r>
              <a:rPr lang="es-ES" sz="3400" b="1" dirty="0"/>
              <a:t> </a:t>
            </a:r>
            <a:r>
              <a:rPr lang="es-ES" sz="3400" b="1" dirty="0" err="1"/>
              <a:t>you</a:t>
            </a:r>
            <a:r>
              <a:rPr lang="es-ES" sz="3400" b="1" dirty="0"/>
              <a:t> </a:t>
            </a:r>
            <a:r>
              <a:rPr lang="es-ES" sz="3400" b="1" dirty="0" err="1"/>
              <a:t>know</a:t>
            </a:r>
            <a:r>
              <a:rPr lang="es-ES" sz="3400" b="1" dirty="0"/>
              <a:t> </a:t>
            </a:r>
            <a:r>
              <a:rPr lang="es-ES" sz="3400" b="1" dirty="0" err="1"/>
              <a:t>that</a:t>
            </a:r>
            <a:r>
              <a:rPr lang="es-ES" sz="3400" b="1" dirty="0"/>
              <a:t> </a:t>
            </a:r>
            <a:r>
              <a:rPr lang="es-ES" sz="3400" b="1" dirty="0" err="1"/>
              <a:t>graphene</a:t>
            </a:r>
            <a:r>
              <a:rPr lang="es-ES" sz="3400" b="1" dirty="0"/>
              <a:t> </a:t>
            </a:r>
            <a:r>
              <a:rPr lang="es-ES" sz="3400" b="1" dirty="0" err="1"/>
              <a:t>is</a:t>
            </a:r>
            <a:r>
              <a:rPr lang="es-ES" sz="3400" b="1" dirty="0"/>
              <a:t> </a:t>
            </a:r>
            <a:r>
              <a:rPr lang="es-ES" sz="3400" b="1" dirty="0" err="1"/>
              <a:t>the</a:t>
            </a:r>
            <a:r>
              <a:rPr lang="es-ES" sz="3400" b="1" dirty="0"/>
              <a:t> </a:t>
            </a:r>
            <a:r>
              <a:rPr lang="es-ES" sz="3400" b="1" dirty="0" err="1"/>
              <a:t>thinnest</a:t>
            </a:r>
            <a:r>
              <a:rPr lang="es-ES" sz="3400" b="1" dirty="0"/>
              <a:t> and </a:t>
            </a:r>
            <a:r>
              <a:rPr lang="es-ES" sz="3400" b="1" dirty="0" err="1"/>
              <a:t>strongest</a:t>
            </a:r>
            <a:r>
              <a:rPr lang="es-ES" sz="3400" b="1" dirty="0"/>
              <a:t> material </a:t>
            </a:r>
            <a:r>
              <a:rPr lang="es-ES" sz="3400" b="1" dirty="0" err="1"/>
              <a:t>ever</a:t>
            </a:r>
            <a:r>
              <a:rPr lang="es-ES" sz="3400" b="1" dirty="0"/>
              <a:t>?</a:t>
            </a:r>
          </a:p>
        </p:txBody>
      </p:sp>
      <p:sp>
        <p:nvSpPr>
          <p:cNvPr id="34819" name="AutoShape 5" descr="Z">
            <a:hlinkClick r:id="rId2"/>
          </p:cNvPr>
          <p:cNvSpPr>
            <a:spLocks noChangeAspect="1" noChangeArrowheads="1"/>
          </p:cNvSpPr>
          <p:nvPr/>
        </p:nvSpPr>
        <p:spPr bwMode="auto">
          <a:xfrm>
            <a:off x="5443539" y="2886075"/>
            <a:ext cx="13049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0" name="Picture 7" descr="Ver imagen en tamaño compl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4665664"/>
            <a:ext cx="2160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Andre Geim">
            <a:hlinkClick r:id="rId5" tooltip="Andre Geim (Courtesy: University of Manchest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4846638"/>
            <a:ext cx="302418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1256939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3493" y="1339403"/>
            <a:ext cx="10281119" cy="4571819"/>
          </a:xfrm>
        </p:spPr>
        <p:txBody>
          <a:bodyPr>
            <a:normAutofit/>
          </a:bodyPr>
          <a:lstStyle/>
          <a:p>
            <a:pPr marL="0" indent="0">
              <a:buNone/>
            </a:pPr>
            <a:r>
              <a:rPr lang="en-US" sz="3400" dirty="0">
                <a:highlight>
                  <a:srgbClr val="00FF00"/>
                </a:highlight>
              </a:rPr>
              <a:t>Since</a:t>
            </a:r>
            <a:r>
              <a:rPr lang="en-US" sz="3400" dirty="0"/>
              <a:t> the tank is </a:t>
            </a:r>
            <a:r>
              <a:rPr lang="en-US" sz="3400" b="1" dirty="0"/>
              <a:t>deep</a:t>
            </a:r>
            <a:r>
              <a:rPr lang="en-US" sz="3400" b="1" dirty="0">
                <a:highlight>
                  <a:srgbClr val="FFFF00"/>
                </a:highlight>
              </a:rPr>
              <a:t>er</a:t>
            </a:r>
            <a:r>
              <a:rPr lang="en-US" sz="3400" b="1" dirty="0"/>
              <a:t> </a:t>
            </a:r>
            <a:r>
              <a:rPr lang="en-US" sz="3400" dirty="0"/>
              <a:t>than 6 feet, flat (turbine) impellers </a:t>
            </a:r>
            <a:r>
              <a:rPr lang="en-US" sz="3400" u="sng" dirty="0"/>
              <a:t>cannot be used</a:t>
            </a:r>
            <a:r>
              <a:rPr lang="en-US" sz="3400" dirty="0"/>
              <a:t>; </a:t>
            </a:r>
            <a:r>
              <a:rPr lang="en-US" sz="3400" dirty="0">
                <a:highlight>
                  <a:srgbClr val="00FF00"/>
                </a:highlight>
              </a:rPr>
              <a:t>therefore</a:t>
            </a:r>
            <a:r>
              <a:rPr lang="en-US" sz="3400" dirty="0"/>
              <a:t>, </a:t>
            </a:r>
            <a:r>
              <a:rPr lang="es-AR" sz="3400" dirty="0" err="1"/>
              <a:t>canted</a:t>
            </a:r>
            <a:r>
              <a:rPr lang="es-AR" sz="3400" dirty="0"/>
              <a:t> </a:t>
            </a:r>
            <a:r>
              <a:rPr lang="es-AR" sz="3400" dirty="0" err="1"/>
              <a:t>impellers</a:t>
            </a:r>
            <a:r>
              <a:rPr lang="es-AR" sz="3400" dirty="0"/>
              <a:t> are </a:t>
            </a:r>
            <a:r>
              <a:rPr lang="es-AR" sz="3400" dirty="0" err="1"/>
              <a:t>chosen</a:t>
            </a:r>
            <a:r>
              <a:rPr lang="es-AR" sz="3400" dirty="0"/>
              <a:t>.</a:t>
            </a:r>
          </a:p>
        </p:txBody>
      </p:sp>
      <p:sp>
        <p:nvSpPr>
          <p:cNvPr id="4" name="3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260161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2554</Words>
  <Application>Microsoft Office PowerPoint</Application>
  <PresentationFormat>Widescreen</PresentationFormat>
  <Paragraphs>204</Paragraphs>
  <Slides>55</Slides>
  <Notes>1</Notes>
  <HiddenSlides>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Arial</vt:lpstr>
      <vt:lpstr>Arial Black</vt:lpstr>
      <vt:lpstr>Arial Narrow</vt:lpstr>
      <vt:lpstr>Bradley Hand ITC</vt:lpstr>
      <vt:lpstr>Calibri</vt:lpstr>
      <vt:lpstr>Century Gothic</vt:lpstr>
      <vt:lpstr>Garamond</vt:lpstr>
      <vt:lpstr>Wingdings</vt:lpstr>
      <vt:lpstr>Wingdings 3</vt:lpstr>
      <vt:lpstr>2_Tema de Office</vt:lpstr>
      <vt:lpstr>Espiral</vt:lpstr>
      <vt:lpstr>COMPARACIÓN DE ADJETIVOS Y ADVERBIOS  Y COMPARATIVOS ESPECIALES</vt:lpstr>
      <vt:lpstr>PowerPoint Presentation</vt:lpstr>
      <vt:lpstr>PowerPoint Presentation</vt:lpstr>
      <vt:lpstr>Cuidado</vt:lpstr>
      <vt:lpstr>Usos de MOST </vt:lpstr>
      <vt:lpstr>MOST</vt:lpstr>
      <vt:lpstr>PowerPoint Presentation</vt:lpstr>
      <vt:lpstr>PowerPoint Presentation</vt:lpstr>
      <vt:lpstr>PowerPoint Presentation</vt:lpstr>
      <vt:lpstr>PowerPoint Presentation</vt:lpstr>
      <vt:lpstr>COMPARACIÓN DE ADJETIVOS Y ADVERBIOS </vt:lpstr>
      <vt:lpstr>PowerPoint Presentation</vt:lpstr>
      <vt:lpstr>PowerPoint Presentation</vt:lpstr>
      <vt:lpstr>PowerPoint Presentation</vt:lpstr>
      <vt:lpstr>PowerPoint Presentation</vt:lpstr>
      <vt:lpstr>Oil can be…</vt:lpstr>
      <vt:lpstr>Oil companies are making cleaner gasoline…</vt:lpstr>
      <vt:lpstr>Lufkin´s Oilfield Service Group</vt:lpstr>
      <vt:lpstr>PowerPoint Presentation</vt:lpstr>
      <vt:lpstr>PowerPoint Presentation</vt:lpstr>
      <vt:lpstr>PowerPoint Presentation</vt:lpstr>
      <vt:lpstr>PowerPoint Presentation</vt:lpstr>
      <vt:lpstr>PowerPoint Presentation</vt:lpstr>
      <vt:lpstr>PowerPoint Presentation</vt:lpstr>
      <vt:lpstr>The +comparative, the +comparative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vt:lpstr>
      <vt:lpstr>FURTHER   (verb)</vt:lpstr>
      <vt:lpstr>PowerPoint Presentation</vt:lpstr>
      <vt:lpstr>PowerPoint Presentation</vt:lpstr>
      <vt:lpstr>PowerPoint Presentation</vt:lpstr>
      <vt:lpstr>PowerPoint Presentation</vt:lpstr>
      <vt:lpstr>     INTENSIFICADORES DE LOS ADJETIVOS</vt:lpstr>
      <vt:lpstr>PowerPoint Presentation</vt:lpstr>
      <vt:lpstr>PowerPoint Presentation</vt:lpstr>
      <vt:lpstr>PowerPoint Presentation</vt:lpstr>
      <vt:lpstr>FRASES Y CONECTORES QUE CONTIENEN COMPARATIVOS </vt:lpstr>
      <vt:lpstr>Murphy's technology laws </vt:lpstr>
      <vt:lpstr>PowerPoint Presentation</vt:lpstr>
      <vt:lpstr>PowerPoint Presentation</vt:lpstr>
      <vt:lpstr>A computer exhibition</vt:lpstr>
      <vt:lpstr>PowerPoint Presentation</vt:lpstr>
      <vt:lpstr> Facts on the Nobel Prize in Physics </vt:lpstr>
      <vt:lpstr>Graphene: A Super-Speed Semiconductor? </vt:lpstr>
      <vt:lpstr>Properties…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109</cp:revision>
  <dcterms:created xsi:type="dcterms:W3CDTF">2020-05-24T01:50:15Z</dcterms:created>
  <dcterms:modified xsi:type="dcterms:W3CDTF">2025-10-16T02:28:44Z</dcterms:modified>
</cp:coreProperties>
</file>