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28" r:id="rId2"/>
    <p:sldId id="729" r:id="rId3"/>
    <p:sldId id="730" r:id="rId4"/>
    <p:sldId id="735" r:id="rId5"/>
    <p:sldId id="732" r:id="rId6"/>
    <p:sldId id="733" r:id="rId7"/>
    <p:sldId id="734" r:id="rId8"/>
    <p:sldId id="736" r:id="rId9"/>
    <p:sldId id="741" r:id="rId10"/>
    <p:sldId id="742" r:id="rId11"/>
    <p:sldId id="737" r:id="rId12"/>
    <p:sldId id="738" r:id="rId13"/>
    <p:sldId id="743" r:id="rId14"/>
    <p:sldId id="744" r:id="rId15"/>
    <p:sldId id="745" r:id="rId16"/>
    <p:sldId id="746" r:id="rId17"/>
    <p:sldId id="723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/>
  </p:normalViewPr>
  <p:slideViewPr>
    <p:cSldViewPr snapToGrid="0">
      <p:cViewPr varScale="1">
        <p:scale>
          <a:sx n="79" d="100"/>
          <a:sy n="79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EE89A7-3A51-4A08-8D4D-97B8212C6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A128BB2-BBD1-48A2-A2DD-937F557C6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E10D991-A541-4CD0-A33B-6B8DC76C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CD0F20-4D9F-4E90-93D1-8E7C88D3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D73871-8FE0-4096-BEA5-F421714C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104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4F71DC-12A1-4C79-908B-B218A1C4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A3D512D-C0B1-4349-9EA6-DF35200BD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965305-6ED1-4BF5-A573-43202D46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5F398B-7065-487E-80AA-DFF18265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2D8D88B-AA9C-4500-B9AF-C86CED0B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66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8553E1E-2903-4819-8F42-19816AB86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9FD23FF-A6F3-4942-990B-5993C5F10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D561AB-4642-482C-88A7-AA0AD884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75103D-DF41-4CF5-8EAC-F877D0F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EDCB402-79A3-43A7-B935-5C823423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35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8CE2E9-D0E5-4099-AA16-7AC137AB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A967E9D-A4E8-4543-B593-BA29CA9E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BBF8B7E-EA14-438C-A5D4-B139178D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5BA998-812F-4353-956B-2E7F4751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EE4BD45-BCE9-4DFF-BB25-66851567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484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D72308-A4F5-48F4-911E-B809CCE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31ED11A-7F29-4192-A73C-57F23AD97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FDB2F1-0585-45E6-BEB8-FFDF1F9E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7102683-4380-427A-A426-456A67F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6901C5E-DF13-472F-814F-74CE65F3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2DF060-7F51-4F6E-8410-CF5B526E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2BB4979-24B6-475E-8A94-E90549381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00ACD02-5721-4F65-8468-9886B600C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5B96328-480C-4D5C-8814-D8C8B44E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DB60173-64D6-4778-958F-8B69A9DB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DA2FF4-24BA-479B-BEC7-C58648C8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483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3E96C6-9844-40F2-B012-D3CBA580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5370197-76EA-42F3-BC63-5764E8113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7174AF3-0233-445B-961F-FF54F4C64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8EE5EE5-9559-41A4-A859-F7DA2FFED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CBCA371-EDB7-48D1-9968-25DF3B42D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D96E694-569E-405D-9DEC-FD9C0AA0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5485911-370B-4D3F-99AD-BDF229DA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A9E048A-2A35-481D-A4FE-3B6D6DB9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340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DC48B9-B2AF-4214-8A4F-A182884D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3D33FFE-7988-468E-8A80-429C4201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FE4F612-3DAC-4317-8C49-9E20333F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C2C277D-7C22-4456-B716-9D9F8FB8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376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166FF1D-535B-474C-994B-035E91AF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AA939D8-30B6-4DFF-8934-CD70BE54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3E5EBED-9FA7-4FEB-BB66-571FA0BF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178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73A8D6-2591-48E3-A217-DA3E0FF7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AE1F3C5-F8E0-4341-9EB9-3049D822D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B8101CC-7CB7-4A65-A22B-F11808397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BF9197D-C0B4-42DD-AC39-E5511EA5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ED03AD5-B523-4B48-AAD9-DFA81D33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E720D63-67EB-4B10-B641-7F108986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067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B09A41-AAE9-4976-A128-B206D2DF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444BC12-42D8-4032-81F1-96BC28642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7116874-949C-4687-BB66-266CA209D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839163C-18F7-424F-A138-B37FF4B9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BB3E151-829C-4790-8E96-FFF38C78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198D14-16FA-48C2-940A-56C6F550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061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A55F196-2BED-4351-A580-32CEBC45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4D14BE1-9725-4616-8E24-A468BD760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EB7272B-1781-4673-840A-E13D131D1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C6177-5BA1-4618-833F-983B28EB614C}" type="datetimeFigureOut">
              <a:rPr lang="es-AR" smtClean="0"/>
              <a:t>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7CA1B3E-BBA6-42FF-9367-10EDF72DC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98AC5FC-5067-49B9-9BF9-201D2CC79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969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lt.oup.com/student/englishfile/preint3/grammar/file02/grammar02_c02?cc=ar&amp;selLanguage=en" TargetMode="External"/><Relationship Id="rId2" Type="http://schemas.openxmlformats.org/officeDocument/2006/relationships/hyperlink" Target="https://elt.oup.com/student/englishfile/preint3/grammar/file02/grammar02_c01?cc=ar&amp;selLanguage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835945"/>
            <a:ext cx="109156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5" y="3441032"/>
            <a:ext cx="3489911" cy="2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3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0" y="374156"/>
            <a:ext cx="7250029" cy="604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95663" y="4752471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2</a:t>
            </a:r>
            <a:endParaRPr lang="es-AR" sz="2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395663" y="2017292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3</a:t>
            </a:r>
            <a:endParaRPr lang="es-AR" sz="2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395663" y="1355556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5</a:t>
            </a:r>
            <a:endParaRPr lang="es-AR" sz="2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395662" y="4086723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6</a:t>
            </a:r>
            <a:endParaRPr lang="es-AR" sz="22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395663" y="5470356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7</a:t>
            </a:r>
            <a:endParaRPr lang="es-AR" sz="2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95663" y="3416927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/>
              <a:t>4</a:t>
            </a:r>
            <a:endParaRPr lang="es-AR" sz="2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395663" y="2727155"/>
            <a:ext cx="3729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8</a:t>
            </a:r>
            <a:endParaRPr lang="es-AR" sz="2200" b="1" dirty="0"/>
          </a:p>
        </p:txBody>
      </p:sp>
    </p:spTree>
    <p:extLst>
      <p:ext uri="{BB962C8B-B14F-4D97-AF65-F5344CB8AC3E}">
        <p14:creationId xmlns:p14="http://schemas.microsoft.com/office/powerpoint/2010/main" val="277454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2" y="305298"/>
            <a:ext cx="9216188" cy="607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089485" y="172097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Although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133474" y="207442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because</a:t>
            </a:r>
            <a:endParaRPr lang="es-AR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773906" y="253609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but</a:t>
            </a:r>
            <a:endParaRPr lang="es-AR" sz="2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89485" y="292995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Although</a:t>
            </a:r>
            <a:endParaRPr lang="es-AR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678906" y="334114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so</a:t>
            </a:r>
            <a:endParaRPr lang="es-AR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133474" y="380280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because</a:t>
            </a:r>
            <a:endParaRPr lang="es-AR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791201" y="408701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but</a:t>
            </a:r>
            <a:endParaRPr lang="es-AR" sz="2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759743" y="454868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so</a:t>
            </a:r>
            <a:endParaRPr lang="es-AR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071438" y="53019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/>
              <a:t>Although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29104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96" y="1239252"/>
            <a:ext cx="9335955" cy="495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1" y="282451"/>
            <a:ext cx="6031832" cy="60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2382253" y="4209047"/>
            <a:ext cx="1287377" cy="88031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2739189" y="2967789"/>
            <a:ext cx="930441" cy="2314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2611855" y="3056022"/>
            <a:ext cx="1057775" cy="42994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2640930" y="3319923"/>
            <a:ext cx="872291" cy="26477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2611855" y="3609474"/>
            <a:ext cx="901366" cy="167238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2611855" y="3275399"/>
            <a:ext cx="901366" cy="93364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739189" y="3910263"/>
            <a:ext cx="774032" cy="50532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V="1">
            <a:off x="2484521" y="3910263"/>
            <a:ext cx="1185109" cy="206943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2484521" y="4728411"/>
            <a:ext cx="1185109" cy="1142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2484521" y="4502568"/>
            <a:ext cx="1028700" cy="10560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V="1">
            <a:off x="2739189" y="5089358"/>
            <a:ext cx="774032" cy="606802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6" y="443847"/>
            <a:ext cx="9047748" cy="54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7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2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8937" y="322847"/>
            <a:ext cx="609600" cy="6096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6" y="140369"/>
            <a:ext cx="6059070" cy="3944707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17" y="2731168"/>
            <a:ext cx="6194529" cy="371009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73817" y="1439325"/>
            <a:ext cx="460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HAPPY ENDING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2.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1326" y="501316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" y="325894"/>
            <a:ext cx="6304464" cy="56658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62" y="2069432"/>
            <a:ext cx="5788121" cy="457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361949" y="532946"/>
            <a:ext cx="3829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SAD ENDING</a:t>
            </a:r>
            <a:endParaRPr lang="es-A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8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A592C8-EA1A-47CE-BB6C-E8868E30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>
                <a:hlinkClick r:id="rId2"/>
              </a:rPr>
              <a:t>https://elt.oup.com/student/englishfile/preint3/grammar/file02/grammar02_c01?cc=ar&amp;selLanguage=en</a:t>
            </a:r>
            <a:endParaRPr lang="es-AR" dirty="0"/>
          </a:p>
          <a:p>
            <a:endParaRPr lang="es-AR" dirty="0"/>
          </a:p>
          <a:p>
            <a:endParaRPr lang="es-AR" dirty="0"/>
          </a:p>
          <a:p>
            <a:r>
              <a:rPr lang="es-AR" dirty="0">
                <a:hlinkClick r:id="rId3"/>
              </a:rPr>
              <a:t>https://elt.oup.com/student/englishfile/preint3/grammar/file02/grammar02_c02?cc=ar&amp;selLanguage=en</a:t>
            </a:r>
            <a:endParaRPr lang="es-AR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AE8B8E3-7322-480D-8A68-6037EB6FF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71" y="580768"/>
            <a:ext cx="7490124" cy="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3" y="139395"/>
            <a:ext cx="7683918" cy="633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59041" y="2811134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When</a:t>
            </a:r>
            <a:endParaRPr lang="es-AR" sz="2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57726" y="1499937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26694" y="3962399"/>
            <a:ext cx="2426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The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next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day</a:t>
            </a:r>
            <a:r>
              <a:rPr lang="es-MX" sz="2200" b="1" dirty="0" smtClean="0"/>
              <a:t>,</a:t>
            </a:r>
            <a:endParaRPr lang="es-AR" sz="2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26694" y="5309937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After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that</a:t>
            </a:r>
            <a:endParaRPr lang="es-AR" sz="22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54" y="223342"/>
            <a:ext cx="2727373" cy="138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87" y="1715442"/>
            <a:ext cx="2724040" cy="16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88" y="3453450"/>
            <a:ext cx="2615239" cy="14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325" y="5157491"/>
            <a:ext cx="2522702" cy="151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F4e_PreintSB_2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5054" y="3821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" y="673768"/>
            <a:ext cx="9571105" cy="35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35504" y="573261"/>
            <a:ext cx="31522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00" b="1" dirty="0" err="1" smtClean="0"/>
              <a:t>One</a:t>
            </a:r>
            <a:r>
              <a:rPr lang="es-MX" sz="2100" b="1" dirty="0" smtClean="0"/>
              <a:t> </a:t>
            </a:r>
            <a:r>
              <a:rPr lang="es-MX" sz="2100" b="1" dirty="0" err="1" smtClean="0"/>
              <a:t>afternoon</a:t>
            </a:r>
            <a:r>
              <a:rPr lang="es-MX" sz="2100" b="1" dirty="0" smtClean="0"/>
              <a:t> in </a:t>
            </a:r>
            <a:r>
              <a:rPr lang="es-MX" sz="2100" b="1" dirty="0" err="1" smtClean="0"/>
              <a:t>October</a:t>
            </a:r>
            <a:endParaRPr lang="es-AR" sz="21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023811" y="2750975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Suddenly</a:t>
            </a:r>
            <a:endParaRPr lang="es-AR" sz="22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37" y="4254082"/>
            <a:ext cx="3330740" cy="222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11" y="4052889"/>
            <a:ext cx="4301877" cy="24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F4e_PreintSB_2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5341" y="802321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0543925" y="2143125"/>
            <a:ext cx="118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2.00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823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3" y="324853"/>
            <a:ext cx="704919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6" y="4050785"/>
            <a:ext cx="4122151" cy="30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38" y="4050785"/>
            <a:ext cx="6404300" cy="29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6" y="4578516"/>
            <a:ext cx="5654840" cy="58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85" y="4873400"/>
            <a:ext cx="5739953" cy="28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6" y="5409209"/>
            <a:ext cx="3616825" cy="3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7" y="5447307"/>
            <a:ext cx="3092116" cy="30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4" y="6040725"/>
            <a:ext cx="3158515" cy="3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31" y="6040724"/>
            <a:ext cx="3915916" cy="33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2" y="426118"/>
            <a:ext cx="54959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118"/>
            <a:ext cx="5372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5" y="3507747"/>
            <a:ext cx="5230478" cy="28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23" y="3626518"/>
            <a:ext cx="5153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6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37" y="886326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24" y="886326"/>
            <a:ext cx="54483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0" y="571249"/>
            <a:ext cx="8584781" cy="32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693820" y="1801139"/>
            <a:ext cx="2622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b</a:t>
            </a:r>
            <a:r>
              <a:rPr lang="es-MX" sz="2400" b="1" dirty="0" err="1" smtClean="0">
                <a:solidFill>
                  <a:srgbClr val="FF0000"/>
                </a:solidFill>
              </a:rPr>
              <a:t>ecause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322096" y="2218255"/>
            <a:ext cx="203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Although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97053" y="2935706"/>
            <a:ext cx="8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so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2" y="457201"/>
            <a:ext cx="8981665" cy="580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2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3063" y="573505"/>
            <a:ext cx="609600" cy="609600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6228347" y="4351421"/>
            <a:ext cx="834190" cy="35292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7423485" y="4351421"/>
            <a:ext cx="1852862" cy="35292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7792453" y="5065296"/>
            <a:ext cx="946484" cy="45318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13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6" y="316472"/>
            <a:ext cx="7676146" cy="620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2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0853" y="441157"/>
            <a:ext cx="609600" cy="609600"/>
          </a:xfrm>
          <a:prstGeom prst="rect">
            <a:avLst/>
          </a:prstGeom>
        </p:spPr>
      </p:pic>
      <p:pic>
        <p:nvPicPr>
          <p:cNvPr id="5" name="EF4e_PreintSB_2.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0853" y="3168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42</Words>
  <Application>Microsoft Office PowerPoint</Application>
  <PresentationFormat>Personalizado</PresentationFormat>
  <Paragraphs>31</Paragraphs>
  <Slides>17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2C</dc:title>
  <dc:creator>Gladys</dc:creator>
  <cp:lastModifiedBy>gladysmaba@outlook.com</cp:lastModifiedBy>
  <cp:revision>53</cp:revision>
  <dcterms:created xsi:type="dcterms:W3CDTF">2020-06-13T00:31:30Z</dcterms:created>
  <dcterms:modified xsi:type="dcterms:W3CDTF">2025-04-04T23:46:22Z</dcterms:modified>
</cp:coreProperties>
</file>