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420" r:id="rId4"/>
    <p:sldId id="434" r:id="rId5"/>
    <p:sldId id="421" r:id="rId6"/>
    <p:sldId id="422" r:id="rId7"/>
    <p:sldId id="423" r:id="rId8"/>
    <p:sldId id="416" r:id="rId9"/>
    <p:sldId id="414" r:id="rId10"/>
    <p:sldId id="415" r:id="rId11"/>
    <p:sldId id="396" r:id="rId12"/>
    <p:sldId id="433" r:id="rId13"/>
    <p:sldId id="428" r:id="rId14"/>
    <p:sldId id="424" r:id="rId15"/>
    <p:sldId id="425" r:id="rId16"/>
    <p:sldId id="426" r:id="rId17"/>
    <p:sldId id="427" r:id="rId18"/>
    <p:sldId id="435" r:id="rId19"/>
    <p:sldId id="429" r:id="rId20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8" d="100"/>
          <a:sy n="78" d="100"/>
        </p:scale>
        <p:origin x="4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24T01:07:03.50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18207 3125 0,'24'0'141,"1"0"-79,0 0-46,0 0 15,0 0 16,-1 0-16,1 0 1,0 0-32,0 0 31,0 0 0,-1 0 0,1 0-15,0 0 15,0 0-15,0 0 15,0 0 0,-1 0-15,1 0 15,0 0 0,0 0-31,0 0 32,-1 0-17,1 0 17,0 0-17,0 0 16,0 0 1,-1 0-1,1 0-31,0 0 31,0 0 0,0 0 1,-1 0-17,1 0 17,0 0-1,0 0 0,0 0-31,-1 0 47,1 0 0,0 0 15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24T01:07:34.81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24954 7119 0,'24'0'156,"26"-25"-140,-25 25-1,49 0 1,-49-25 0,0 25-16,24 0 15,-24 0 1,50 0 0,-51 0-1,26 0 1,24 0-1,-49 0 1,25 0 15,24 0-15,-49 0 0,25 0-1,24 0 1,-49 0-1,0 0-15,-1 0 16,26 0 0,-25 0-1,25 0 1,-26 0 0,1 0-1,0 0 1,25 0-1,-26 0 1,1 0 15,0 0-15,0 0 0,0 0-1,-1 0 1,1 0-1,0 0 1,25 0 15,-26 0 1,1 0 30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24T01:07:37.35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17934 8111 0,'25'0'172,"-1"0"-172,1 0 31,0 0-15,0 0-1,0 0 1,-1 25 0,1-25-1,0 0 16,0 0-31,0 0 16,-1 0 15,1 0-31,0 0 16,0 0 0,0 0-1,24 0 1,-24 0-1,0 0 17,0 0-32,-1 0 31,1 0-15,0 0 15,0 0-16,0 0 17,0 0-1,-1 0 31,1 0-30,-25 25 46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24T01:07:46.28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22895 9649 0,'25'0'47,"-1"0"-31,1 0-1,0 0 1,0 0 0,0 0-1,24 0 1,-24 0-1,0 0 1,0 0 0,-1 0-1,26 0 1,-25 0 0,0 0-1,24 0 1,1 0-1,-25 0 1,-1 0 0,26 0-1,-25 0 1,0 0 0,-1 0 15,1 0-31,0 0 15,0 0 1,24 0 0,-24 0 15,0 0-15,0 0-1,0 0 1,-1 0-1,1 0 1,0 0 0,0 0 31,0 0 15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24T01:07:49.60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18604 10790 0,'24'0'110,"-24"-25"-95,50 25 1,-25 0 0,0 0-1,49 0 1,25 0 0,-24 0-1,-26 0 1,26 0-1,-26 0 1,1 0 0,-1 0-1,1 0 1,-25 0 0,49 0-1,1 0 1,-51 0-1,26 0 1,0 0 15,-1 0-15,-24 0 0,50 0-1,-26 25 1,-24-25-1,25 0 1,-1 0 0,1 0-1,-25 0 1,49 0 0,-24 0-1,-26 0 1,51 0-1,-26 0 17,1 0-1,-25 0-15,0 0-1,24 0 1,-24 0-1,0 0 1,0 0 0,-1 0-1,1 0 1,0 0 0,0 0 15,0 0 16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24T01:07:52.12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21828 10864 0,'25'0'62,"0"0"-30,0 0-1,-1 0-16,51 0 1,-50 0 0,-1 0-16,1 0 15,50 0-15,-51 0 16,51 0 0,-26 0-1,1 0 1,0 0-1,-26 0 1,51 0 0,-26 0 15,1 0-15,-25 0-1,24 0 1,-24 0-1,25 0 1,-25 0 0,24 0-1,-24 0 1,0 0 0,25 0-1,-26 0 1,26 0-1,-25 0 1,0 0 0,-1 0 15,1 0-15,0 0-1,0 0 1,0 0-1,-1 0 1,1 0 0,0 0-1,0 0 1,0 0 0,-1 0-1,1 0 16,0 0 1,0 0-32,0 0 47,-1 0-1,1 0 17,-25-24 31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24T01:07:55.15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20439 11509 0,'25'0'125,"0"0"-110,-1 0 1,1 0 0,0 0-1,0 0 1,0 0-16,24 0 15,1 0 1,0 0 0,-26 0 15,51 0-15,-26 0-1,-24 0 1,0 0-16,25 0 15,-26 0 1,1 0 0,0 0-16,0 0 15,24 0 1,-24 0 0,25 0-1,-25 0 1,-1 0-1,1 0 1,0 0 0,25 0 15,-26 0-15,1 0-1,25 0 1,-25 0-1,-1 0-15,1 0 16,0 0 0,0 0-1,0 0 1,24 0 0,-24 0 15,0 0 0,0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24T01:07:58.17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25648 11509 0,'25'0'62,"0"0"-31,-1 0-31,1 0 32,0 0-17,25 0 1,-26 0 15,1 0-31,25 0 16,0 0 15,-26 0-15,1 0-1,0 0 1,25 0-1,24 0 1,-49 0 0,24 0-1,-24 0 1,25 0 0,-1 0-1,26 0 1,-50 0-1,-1 0-15,1 0 16,25 0 0,-1 0 15,-24 0-15,50 0-1,-26 0 1,-24 0-1,0 0-15,0 0 16,24 0 0,-24 0 15,25 0-15,-26-24-1,1 24 1,0 0 15,0 0-31,0 0 31,0 0 1,-1 0 14,1 0 17,0 0-32,-25-25 141,0 0-109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24T01:08:00.98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22051 12129 0,'0'25'78,"25"-25"-63,0 0 17,0 25-32,0-25 15,-1 0 1,1 0-1,25 0-15,-25 0 16,49 0 0,25 0-1,-74 0 1,49 0 0,1 0-1,-26 0 1,26 0-1,-1 0 1,-49 0 0,25 0 15,-1 0-15,1 0-1,0 0 1,24 0-1,-49 0 1,74 0 0,-49 0-1,24 0 1,-49 0 0,24 0-1,1 0 1,0 0 15,-26 0-15,1 0 15,0 0 0,0 0-15,0 0 46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24T01:08:04.05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18058 13444 0,'25'0'109,"-1"0"-78,1 0-15,0 0 0,0 0-1,0 0 1,-1 0 0,26 0-1,-25 0 1,0 0-1,24 0 1,-24 0 0,0 0-1,0 0 17,24 0-17,-24 0 1,0 0-1,0 0 1,0 0 15,-1 0-31,1 0 16,0 0 15,0 0-15,0 0-1,-1 0 17,1 0-1,0 0 0,-25 25-15,25-25-1,0 0 48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24T01:08:09.06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17959 14684 0,'0'-24'32,"24"24"46,1 0-47,0 0-15,0 0-1,0 0 1,-1 0-1,26 0 1,-25 0 0,24 0-1,1 0 1,-25 0 0,24 0-1,26 0 1,-50 0-1,24 0 1,26 0 0,-50 0-1,24 0 17,1 0-17,-1 0 1,-24 0-1,50 0 1,-26 0 0,26 0-1,-51 0 1,51 0 0,-50 0-1,24 0 1,26 0-1,-51 0 1,26 0 0,-25 0-1,24 0 17,-24 0-17,0 0 1,25 0-1,-26 0 1,1 0 0,25 0-1,-25 0 1,0 0 15,-1 0-15,1 0 15,0 0 32,0 0-1,0 0-31,-1 0 16,1 0 16,0 0-32,0 0-15,0 0 15,-1 0 16,1 0 15,0 0-31,0 0 32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24T01:07:08.20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26963 3051 0,'24'0'94,"1"0"-63,0 0-15,0 0 0,25 0-1,-26 0 1,1 0-16,0 0 16,25 0-1,-26 0 1,1 0-1,25 0 1,-1 0 0,-24 0 15,25 0-15,-25 0-1,-1 0 1,1 0 15,0 0 0,0 0-15,0 0 15,-1 0-15,1 0 31,0 0-32,0 0 48,0 0-1,-1 0 1,1 0-48,0 0 48,0 0-1,0 0 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24T01:08:11.60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18008 15850 0,'25'0'15,"-25"-25"16,25 25-15,0 0 0,-1 0 15,1 0 0,0 0-15,0 0-1,0 0 1,-1 0 0,1 0-1,0-24 1,0 24 0,0 0-1,-1 0 1,26 0-1,-25 0 1,24 0 0,-24 0-1,25 0 1,-25 0 0,24 0-1,-24 0 1,0 0-1,0 0 1,0 0 0,-1 0-1,1 0 1,0 0 15,0 0 16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24T01:04:24.75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4638 3597 0,'25'0'62,"0"0"-15,0 0 31,0 0 1,-1 0-33,1 0-14,0 0-1,0 0 0,0 0 0,0 0-15,-1 0 15,1 0 1,0 0-1,0 0-16,0 0 1,-1 0 15,1 0 1,0 0-17,0 0 16,0 0 1,-1 0-1,1 0-15,0 0 15,0 0 0,0 0 16,-1 0-16,1 0 32,0 0-1,0 0 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24T01:04:27.62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8483 3597 0,'25'0'125,"0"0"-62,0 0-48,-1 0 1,1 0 15,0 0 0,0 0 1,0 0-17,-1 0 1,1 0-1,0 0 1,0 0 0,0 0-1,-1 0 1,1 0 0,0 0-1,0 0 1,0 0-1,24 0 17,-24 0-1,0 0 0,0 0 0,0 0-31,-1 0 32,1 0-1,0 0 0,0 0-15,0 0 31,-1 0 15,1 0 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24T01:04:32.71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4390 5631 0,'25'0'266,"0"0"-219,0 0-16,0 0-15,-1 0 15,1 0 0,0 0 1,0 0-17,0 0 1,-1 0-1,1 0 17,0 0-17,0 0 17,0 0-17,-1 0 16,1 0-15,0 0 0,0 0 15,0 0 0,0 0-15,-1 0 15,1 0 0,0 0 1,0 0-17,0 0 1,-1 0 15,1 0 0,0 0 1,0 0-17,0 0 16,-1 0 1,1 0-1,0 0-15,0 0-1,0 0 32,-1 0 16,1 0-48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24T01:04:35.95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10120 5606 0,'25'0'188,"0"0"-157,0 0 16,0 0-16,-1 0 0,1 0-15,0 0 15,0 0 0,0 0-15,-1 0 0,1 0-1,0 0 17,0 0-17,0 0 16,-1 0 1,1 0-1,0 0-15,0 0-1,0 0 1,-1 0-1,1 0 1,0 0 0,0 0 15,0 0-15,-1 0 15,1 0-31,0 0 31,0 0 0,0 0 1,-1 0-1,1 0-16,0 0 32,-25 25 0,25-25-31,0 0 15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24T01:04:40.79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4440 7020 0,'0'-25'94,"25"25"0,0 0-63,-1 0 0,1 0-15,0 0 0,0 0-1,0 0 1,-1 0 15,1 0 0,0 0-15,0 0 0,0 0-1,-1 0 16,1 0-31,0 0 32,0 0-1,0 0 0,0 0 0,-1 0-15,1 0 15,0 0 1,0 0-1,0 0-31,-1 0 31,1 0 0,0 0 1,0 0-17,0 0 16,-1 0 1,1 0-1,0 0-15,0 0-1,0 0 16,-1 0 1,1 0-1,0 0 0,0 0 32,0 0-1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24T01:04:45.32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5035 8186 0,'25'0'78,"0"0"1,-25-25-79,25 25 31,0 0 16,-1 0-16,1 0 0,0 0-15,0 0 15,0 0 0,-1 0 1,1 0-17,0 0 1,0 0 15,0 0 0,-1 0-15,1 0 0,0 0 15,0 0 0,0 0-15,-1 0 15,1 0 0,0 0 0,0 0 1,0 0-17,-1 0 17,1 0-17,0 0 16,0 0 1,0 0-1,-1 0-15,1 0 15,0 0-16,0 0 17,0 0-1,0 0 0,-1 0-15,1 0 15,0 0 0,0 0 1,0 0-1,-1 0 16,1 0 15,0 0 1,0 0-32,0 0 31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24T01:04:50.80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9203 8905 0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24T01:04:52.70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9128 8905 0,'25'0'62,"0"0"1,0 0-32,-1 0 16,1 0 15,0 0-15,0 0-16,0 0-31,-1 0 32,1 0-1,0 0-15,0 0 15,0 0-16,-1 0 17,1 0-1,0 0-15,0 0-1,0 0 16,-1 0 1,1 0-17,0 0 17,0 0-1,0 0 0,-1 0-15,1 0-1,0 0 17,0 0 14,0 0-30,-1 0 31,1 0 15,0 0 1,-25-25 31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24T01:04:56.48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16718 8954 0,'0'0'0,"25"0"110,0 0-79,0 0 0,0 0 0,-1 0 1,1 0-17,0 0 1,0 0 15,0 0 0,-1 0-15,1 0 15,0 0 0,0 0 1,0 0-32,-1 0 31,1 0 0,0 0 0,0 0-15,0 0 15,-1 0 1,1 0-17,0 0 1,0 0 15,0 0 0,-1 0-15,1 0 0,0 0 15,0 0 0,0 0 0,-1 0-31,-24-24 32,25 24-17,0 0 48,0 0-16,0 0 15,-25-25 63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24T01:07:11.54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17959 4961 0,'24'0'109,"1"0"-62,0 0-32,0 0 1,0 0 0,-1 0-1,1 25 1,0-25 0,0 0-1,0 0 16,-1 0-31,26 0 16,-25 0 15,0 0-15,-1 0 0,26 0-1,-25 0 1,24 0-1,-24 0 1,0 0-16,25 0 31,-25 0-15,-25 25 0,49-25-1,-24 0 1,0 0-1,0 0 17,-1 0-17,1 0 1,0 0 0,0 0-1,0 0 1,-1 0-1,1 0 1,0 0 0,0 0 15,0 0-15,-1 0 15,1 0-16,0 0 1,0 0 0,0 0-1,-1 0 1,1 0 0,0 0-1,0 0 1,0 0-1,-1 0 1,1 0 0,0 0-1,0 0 17,0 0-17,-1 0 1,1 0 15,0 0 0,0 0 1,0 0-17,-1 0 16,1 0 32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24T01:04:59.96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8260 9649 0,'25'0'156,"0"0"-125,-1 0-15,1 0 15,0 0-31,0 0 16,0 0 0,-1 0-1,1 0 1,25 0-1,-25 0 1,-1 0 0,1 0-1,0 0 1,0 0 0,0 0-1,-1 0 1,1 0-1,0 0 1,0 0 0,0 0 15,-1 0-15,1 0-1,0 0 1,0 0-16,0 0 15,-1 0 1,1 0 0,0 0-1,0 0 1,0 0 0,0 0 15,24 0-16,-24 0 17,0 0-1,0 0 16,-1 0-32,1 0 48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24T01:05:03.78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16892 9674 0,'25'0'110,"-25"-25"-95,25 25 32,-1 0-16,1-25-31,0 25 16,0 0 15,0 0-15,-1 0-1,1 0 1,-25-25 0,25 25-16,0 0 15,0 0-15,-1 0 47,1 0-31,0 0-1,0 0 1,0 0 15,-1 0 1,1 0-1,0 0-31,0 0 31,0 0 0,-1 0 1,1 0-17,0 0 32,0 0 16,0 0-1,0 0-46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24T01:05:06.80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4068 10344 0,'25'0'16,"0"0"15,-1 0 16,1 0 15,0 0-46,0 0 0,0 0-1,-1 0 1,1 0-1,0 0 1,0 0 0,0 0 15,-1 0-15,1 0-1,0 0 1,0 0-1,0 0 1,-1 0 0,1 0-1,0 0 17,0 0-17,0 0-15,-1 0 31,1 0-15,0 0 0,0 0-1,0 0 1,-1 0 0,1 0 30,0 0-30,0 0 47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24T01:05:10.38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10021 10443 0,'25'0'110,"0"0"-64,0 0-14,-1 0-1,1 0-15,0 0-1,0 0 16,0 0-15,24-25 0,1 25 15,-25 0-15,-1 0-1,1 0 1,0 0-16,0 0 15,0 0 1,24 0 0,-24 0 15,25 0-15,-26 0-1,1 0 16,0 0-31,0 0 16,0 0 0,-1 0-1,1 0 17,0 0-17,0 0 1,0 0-1,-1 0 17,1 0-32,0 0 31,0 0-15,0 0 15,-1 0-16,1 0 1,0 0 0,0 0-16,0 0 47,-1 0-32,1 0 1,0 0-1,0 0 1,0 0 0,0 0-1,-1 0 1,1 0 0,0 0-1,0 0 16,0 0 1,-1 0-17,1 0 32,0 0 16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24T01:05:14.85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16321 10443 0,'25'0'16,"0"0"15,0 0 16,0 0 15,0 0-31,-1 0-15,1 0 0,0 0-1,0 0 1,0 0 15,-1 0-15,1 0-1,0 0 1,0 0 0,0 0-1,-1 0 1,26 0 15,-25 0-15,0 0-1,-1 0 17,1 0-32,0 0 31,0 0-15,0 0-1,-1 0 1,1 0-1,0 0 17,0 0-17,0 0 17,-1 0-17,1 0 16,0 0-15,0 0-16,0 0 31,-1 0 1,1 0-17,0 0 1,0 0 15,0 0-15,-1 0-1,1 0 1,0 0 0,0 0 15,0 0 0,-1 0-31,1 0 31,0 0-15,0 0 0,0 0-1,0 0 1,-1 0-1,1 0 1,0 0 0,0 0 15,0 0-15,-1 0-1,1 0 16,0 0 1,0 0-1,0 0-15,-1 0-1,1 0 16,0 0-15,0 0 15,0 0-15,-25-25 0,24 25-16,1-25 31,25 25-16,-25 0 1,-1 0 15,1 0-15,0 0 15,0 0-15,0 0-1,-1 0 17,1 0-1,0 0-15,0 0-1,0 0 1,-1 0 15,1 0-31,0 0 16,0-25-1,0 25 17,-1 0-17,1 0 1,0 0-1,0 0 1,0 0 15,0 0 1,-1 0-17,1 0 1,0 0 15,0 0 0,0 0 1,-1 0-1,1 0-16,0 0 17,0 0-1,0 0 0,-1 0-31,1 0 31,0 0 1,0 0 15,0 0-16,-1 0 31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24T01:05:18.94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4638 11757 0,'0'-24'0,"0"-1"47,25 25 31,0 0-47,0 0 16,0 0 16,-1 0-1,1 0-31,0 0 32,0 0-16,0 0-16,0 0-15,-1 0 15,1 0 0,0 0 0,0 0-31,0 0 32,-1 0-1,1 0 0,0 0-15,0 0 15,0 0-15,-1 0 15,1 0-15,0 0-1,0 0 16,0 0 1,-1 0-17,1 0 17,0 0 30,0 0 1,0 0-32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24T01:05:21.92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11633 11633 0,'25'0'78,"0"0"-63,0 0 32,0 0-16,-1 0-15,1 0 15,0 0-15,0 0 0,0 0 15,-1 0-31,1 0 15,0 0 1,25 0 0,-26 0 15,1 0-15,0 0-1,0 0 1,0 0-1,-1 0 1,1 0 0,0 0-1,0 0 17,0 0-17,0 0 1,-1 0-1,-24 25 1,25-25 0,0 0-1,0 0 17,0 0-1,-1 0-16,1 0 48,0 0-32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24T01:05:25.50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8880 12948 0,'25'0'63,"0"0"-32,-1 0 16,1 0-16,0 0-15,0 0-1,0 0 1,0 0-1,-1 0 17,1 0-32,0 0 15,0 0 1,0 0 0,24 0-1,1 0 1,-25 0-1,-1 0 1,1 0 0,0 0-1,25 0 17,-26 0-17,1 0 1,0 0-1,0 0 1,0 0 0,-1 0-1,1 0 1,0 0 0,0 0-1,0 0 1,-1 0-1,1 0 1,0 0 15,0 0 1,0 0-1,-1 0-16,1 0 17,0 0 30,0 0-15,0 0-16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24T01:05:28.73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12675 12898 0,'25'0'31,"0"0"32,0 0-32,-1 0 16,1 0-16,0 0-15,0 0-1,0 0 1,-1 0 0,1 0 15,0 0-31,0 0 31,0 0-31,24 0 31,-24 0-15,25 0 0,-26 0-1,1 0 1,0 0 0,0 0-1,0 0 1,0 0-1,-1 0 1,1 0 0,25 0-1,-25 0 1,-1 0 15,26 0-15,-25 0-1,0 0 1,24 0 0,-24 0-1,25 0 1,-26 0 0,1 0-1,0 0 1,0 0-1,0 0 1,-1 0 0,1 0-1,0 0 17,0 0-17,24 0 1,-24 0-1,0 0 1,25 0 0,-26 0-1,1 0 17,0 0-17,0 0 1,0 0-1,-25 25 1,24-25 0,1 0 15,0 0-15,0 0 15,0 0 0,-1 0 16,1 0-16,0 0 32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24T01:05:33.71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4068 13667 0,'25'0'188,"0"0"-172,-1 0 15,1 0 0,0 0-15,-25 25-1,25-25 1,0 0 0,-1 0-1,1 0 1,0 0-1,0 0 1,0 0 15,-1 0-15,1 0 0,0 0-1,-25 25 1,50-25-1,-26 0 1,1 0 0,25 0-1,-25 0 1,-1 0 0,26 0-1,-25 0 1,0 0-1,-1 0 1,1 0 0,0 0 15,-25 25-31,25-25 16,0 0-1,24 0 16,1 0-15,-25 0 0,0 25-1,-1-25 1,1 0 0,0 0-1,0 0 1,0 0-1,-1 0 1,1 0 0,0 0-1,0 0 1,0 0 15,-1 0-15,1 0 15,0 0-31,0 0 16,0 0 15,-1 0-15,1 0-1,0 0 1,0 0-1,0 0 1,-1 0 0,1 0-1,0 0 17,0 0-17,0 0 1,-1 0-1,1 0 1,0 0 0,0 0-1,0 0 1,-1 0 0,1-25-1,0 25 1,0 0-1,0 0 17,0 0-17,-1 0 1,1 0 15,0 0 0,0 0 1,0 0-17,-1 0 17,1 0-17,0 0 16,0 0-31,0 0 32,-1 0-17,26-25 1,-25 25 0,0 0-1,-1 0 1,1 0-1,25 0 1,-25 0 0,-1 0-1,1 0 1,0 0 0,0 0 15,0 0 0,-1 0 0,1 0-31,0 0 32,0 0-1,0 0 0,-1 0-15,1 0 15,-25-25-15,25 25-1,0 0 16,0 0 1,-1 0-32,1 0 31,0 0 16,0 0-16,0 0-15,0 0 15,-1-25 31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24T01:07:14.70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24532 4911 0,'25'0'125,"24"-24"-110,-24 24 1,0 0-1,24 0 1,1 0 0,0 0-1,-26 0 1,26 0 0,-25 0-1,25 0 1,-26 0-1,1 0 17,0 0-17,0 0 1,0 0 0,-1 0-1,1 0 16,0 0-31,0 0 32,0 0-1,-1 0-15,1 0-1,0 0 1,0 0 15,0 0-15,-1 0-1,1 0 1,0 0 0,0 0-1,0 0 16,-1 0-15,1 0 15,0 0 1,0 0-17,0 0 48,-1 0-1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24T01:05:37.45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11435 13643 0,'25'0'47,"0"0"0,-1 0-31,1 0-1,0-25 1,25 25 0,-26 0-1,26 0 1,0 0 0,-26 0 15,51 0-16,-50 0 1,-1 0 0,26 0-1,0 0 1,-1 0 0,-24 0-1,0 0 1,0 0-1,-1 0 1,1 0 0,25 0-1,-25 0 17,0 0-17,-1 0 1,1 0-1,0 0 1,0 0 0,0 0 15,-1 0-15,1 0-16,0 0 46,0 0 408,24 0-439,-24 0 16,0 0-31,0 0 16,24-25 0,1 25-1,0 0 17,-26 0-17,26 0 1,-25 0-1,49 0 1,1 0 0,-51 0-1,1 0-15,25 0 16,-1 0 0,1 0-1,-25 0 1,25 0-1,24 0 1,-49 0 15,24 0-15,-24 0 15,25 0-15,-25 0-1,-1 0 1,1 0 0,0 0-1,0 0 1,0 0 0,-1 0-1,1 0 1,0 0-1,0 0 1,24 0 15,-24 0 1,0 0-1,0 0 0,0 0-15,-1 0 46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24T01:05:40.70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4068 14312 0,'25'0'78,"0"0"-16,-1 0-15,1 0-31,0 0-1,0 0 1,0 0 0,24 0 15,-24 0-15,0 0-1,0 0 1,24 0-1,1 0 1,-25 0 0,-1 0-1,51 0 1,-50 0 0,-1 0-1,51 0 1,-50 0-1,-1 25-15,1-25 16,25 0 0,0 0-1,-26 0 1,1 0 15,25 0-15,-25 0-1,24 25 1,1-25 0,-25 0-1,-1 0 1,26 0 0,-25 0-1,-25 25 1,25-25-1,-1 0 1,1 0 0,25 0-1,-25 0 1,-1 0 15,1 0-15,0 0 15,0 0-15,0 0-1,-1 0 48,1 0-16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24T01:05:44.01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10468 14287 0,'0'25'47,"0"0"0,24-25-16,1 0-16,-25 25 1,25-25 0,0 0-1,0 0 1,-1 0 0,1 0-1,0 0 1,25 0-1,-1 0 1,-24 0 15,0 0-15,0 0 0,-1 0-1,1 0 1,0 0-1,0 0 17,0 0-17,-1 0 1,1 0 0,0 0-1,0 0 1,0 0-1,-1 0 17,1 0-1,0 0-15,0 0 15,0 0 31,0 0 1,-1 0 77,1 0-108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24T01:05:47.73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16917 14362 0,'25'0'109,"-1"0"-62,1 0-16,0 0-15,0 0 15,0 0-15,-1 0-1,1 0 1,0 0-1,0 0 1,0 0 0,-1 0-1,1 0 1,0 0 0,0 0-1,0 0 1,-1 0-1,1 0 1,0 0 0,0 0-1,0 0 1,-1 0 15,1 0-15,0 0-1,0 0 17,0 0-1,0 0-15,-1 0-1,1 0 16,0 0 1,0 0-17,0 0 17,-1 0-1,1 0 0,0 0 0,0 0 32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24T01:05:51.84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7987 15106 0,'0'-25'31,"25"25"16,0 0-15,0 0 14,-1 0-30,26 0 0,-25 0 15,0 0-31,-1 0 16,1 0-1,0 0 1,0 0-1,0 0 1,-1 0 0,26 0-1,-25 0 1,0 0 0,24 0 15,-24 0-16,0 0 1,0 0 0,-1 0-1,1 0 1,0 0 0,0 0-1,0 0 1,-1 0-1,1 0 1,25 0 0,-25 0 15,-1 0-31,1 0 16,0 0 15,0 0-16,0 0 1,-1 0 0,1 0-1,0 0 1,0 0 0,0 0-1,0 0 1,-1 0-1,1 0 1,0 0 15,0 0 16,0 0 16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24T01:05:55.04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15875 15131 0,'25'0'94,"-25"25"-79,25-25 32,-1 0-15,1 0-1,0 0 0,0 0 0,0 0-15,-1 0 15,1 0 0,0 0-15,0 0 0,0 0 15,-1 0 0,1 0 0,0 0-15,0 0 0,0 0 15,-1 0 0,1 0 0,0 0-15,0 0 31,0 0 15,0 0-15,-1 0-15,-24-25 233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24T01:06:00.29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4539 17090 0,'0'25'63,"25"-25"62,0 0-109,0 0 15,-1 0-16,1 0 1,0 0-16,0 0 31,0 0-15,-1 0 0,1 0-1,0 0 1,0 0-1,0 0 17,0 0-32,-1 0 31,1 0-15,0 0-1,0 0 1,0 0-1,-1 0 17,1 0-1,0 0-15,0 0 15,0 0 0,-1 0 32,1 0-48,0 0 48,0 0-16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24T01:06:03.31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13370 17115 0,'25'-25'187,"-1"25"-171,26 0-1,-25 0 17,0 0-32,-1 0 15,1 0 1,0 0-1,25 0 1,-26 0 0,1 0 15,0 0-15,0 0-1,0 0 16,-1 0 1,1 0-1,0 0-15,0 0-1,0 0 16,-1 0 1,1 0-17,0 0 17,0 0-1,0 0 0,-1 0 0,1 0-15,0 0 15,0 0 0,0 0 32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24T01:06:07.68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10096 17983 0,'24'0'109,"1"0"-46,0 0-32,0 0 0,0 0-15,-1 0-1,1 0 1,0 0 15,0 0-31,0 0 16,-1 0 15,1 0-15,0 0-1,0 0 1,0 0 0,-1 0-1,1 0 1,0 0 0,0-24-1,0 24 16,-1 0-15,1-25 0,0 25-1,0 0 1,0 0 0,-1 0-1,1 0 16,0 0 1,0 0-17,0 0 1,-1 0 31,1 0 15,0 0-30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24T01:06:10.31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15180 17859 0,'25'0'16,"0"0"46,0 0-46,0 0 15,-1 0-15,26 0-1,-25 0 17,0 0-32,0 0 15,-1 0 1,1 0-1,25 0 1,-25 0 0,24 0-1,-24 0 1,25 0 0,-26 0 15,1 0-16,25 0 1,-50 25 0,25-25-1,-1 0 1,1 0 0,0 25-16,0-25 15,0 0 1,-1 0-1,1 0 1,0 0 0,0 0 15,0 0-15,-1 0 46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24T01:07:18.99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29369 4986 0,'25'0'125,"-1"0"-109,1 0-1,0 0 1,0 0 15,0 0-15,74 0 0,-50 25-1,1-25 1,-50 24 31,0 1 46,25-25 595,24 0-672,-24 0 15,25 0-16,-25 0 1,-1 0 0,1 0-1,0 0 1,0 0 0,24 0-1,-24 0 1,25 0-1,-25 0 1,-1 0 0,1 0-16,0 0 15,0 0 1,25 0 0,-26 0 15,1 0-16,0 0 17,0 0-17,0 0 48,-25 25-1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24T01:07:22.56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21530 5655 0,'25'0'93,"0"0"-77,0 0 15,0-24-15,24 24 0,1 0-1,-25 0 1,0 0-16,24 0 15,-24 0 1,49 0 0,-49 0-1,25 0 1,-25 0 0,-1 0-1,26 0 1,-25 0 15,0 0 0,-1 0-15,1 0 0,0 0-1,0 0 1,0 0 15,-1 0 0,1 0 16,0 0 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24T01:07:24.77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25946 5606 0,'25'0'78,"-1"0"-47,1 0 1,0 0-17,25 0 1,-1 0-1,26 0 1,-51 0 0,51 0-1,-50 0 1,24 0 0,1 0-1,-25 0 1,-1 0-1,1 0 1,0 0 0,0 0-1,0 0 1,24 0 0,1 0-1,-25 0 1,24 0 15,1-25-15,-1 25-1,-24 0 17,0 0-32,0 0 15,0-25 1,-1 25-1,1 0 1,0 0 15,0 0 1,0 0 30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24T01:07:27.62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17884 6325 0,'25'0'94,"0"0"-79,0 0 1,-1 0-1,26 0 1,-25 0 0,24 0 15,1 0-15,0 0-1,-26 0 1,26 0-1,-25 0 1,24 0-16,26 0 31,-50 0-15,24 0 0,-24 0 15,0 0-31,0 0 15,24 0 1,-24 0 15,0 0-15,0 0 0,24 0-1,-24 0 1,25 0-1,-25 0 1,-1 0 0,1 0-1,0 0 1,0 0 0,0 0-1,-1 0 16,1 0-31,0 0 16,0 0 15,0 0 1,-1 0-17,1 0 16,0 0 16,0 0 16,0 0-32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24T01:07:31.50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25152 6276 0,'0'0'0,"25"0"94,0 0-47,-1 0-31,26 0-1,-25 0 1,0 0 0,-1 0-1,1 0-15,25 0 16,-1 0-1,1 0 17,-25 0-17,74 0 1,-49 0 0,-1 0-1,1 0 1,49 0-1,-49 0 1,-1 0 0,26 0-1,-26 0 1,-24 0 0,0 0 15,0 0 453,0 0-484,24 0 31,-24 0-15,0 0 0,0 0-16,-1 0 31,26 0-15,-25 0-1,0 0 1,24 0-1,-24 0 1,0 0-16,0 0 16,49 0-1,-24 0 1,-26 0 0,26 0-1,-25 0 1,0 0-1,24 0 17,1 0-17,-1 0 17,-24 0-17,0 0 1,0 0-1,0 0 1,0 0 0,-1 0-16,26 0 31,0 0-15,-26 0-1,1 0 1,25 0-1,-25 0 1,24 0 0,1 0 15,-25 0-15,-1 0-16,1 0 15,25 0 1,-1 0-1,-24 0 1,25 0 0,24 0-1,-49 0 1,25 0 0,-1 0-1,1 0 1,-1 0-1,-24 0 1,25 0 15,-25 0-15,24 0 0,-24 0-1,25 0 1,-25 0-1,-1 0 1,1 0-16,0 0 16,0 0-1,24 0 1,-24 0 0,25 0-1,-25 0 1,-1 0-1,1 0 1,0 0 15,0 0-15,0 0 0,-1 0 15,1 0-31,0 0 47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BA1D95-BAA7-4869-8771-9EB806A183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4BE3F4C-2153-40B8-847A-EDF33FE6CB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DA3950-A38B-498A-A593-8D98332A5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05862-9EB3-4F39-BF81-9FBE5559934F}" type="datetimeFigureOut">
              <a:rPr lang="es-AR" smtClean="0"/>
              <a:t>23/11/2020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502CA4E-6B7C-4858-8338-99F73A0EE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132921-1403-41C2-88FC-8DC6B7D42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226F-E3E5-4AD1-8F25-73203ACA332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15513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5CAC66-403E-473F-80C5-E734CBC0A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7F0765F-49F2-499E-8A2C-71B244B5FC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248D8D-B1A6-4C97-B4F6-A5CDF9EB4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05862-9EB3-4F39-BF81-9FBE5559934F}" type="datetimeFigureOut">
              <a:rPr lang="es-AR" smtClean="0"/>
              <a:t>23/11/2020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6CEBF8-4AAA-4945-B5EF-28223D45D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4378BE7-8B52-4370-B911-D4C6D9DB4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226F-E3E5-4AD1-8F25-73203ACA332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29942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3792813-5EAF-4CDC-85F3-191A7C429F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47543ED-570C-4400-820D-4E90409CEA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7DE523-6349-4F60-B194-D6171873F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05862-9EB3-4F39-BF81-9FBE5559934F}" type="datetimeFigureOut">
              <a:rPr lang="es-AR" smtClean="0"/>
              <a:t>23/11/2020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EC5E868-6ADD-4781-BCCC-65D29CA9F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1052625-BCFC-4EE3-845E-587DAEA7F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226F-E3E5-4AD1-8F25-73203ACA332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472943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23/11/2020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28869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23/11/2020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115368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23/11/2020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01911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23/11/2020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807460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23/11/2020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857187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23/11/2020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14167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23/11/2020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415590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23/11/2020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9959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38539E-37FB-48AD-A425-55C9C78E3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78E5E6C-9FD0-4449-BC88-4AD404ABDB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2F9D87B-4EC1-4188-9681-A07D07DEF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05862-9EB3-4F39-BF81-9FBE5559934F}" type="datetimeFigureOut">
              <a:rPr lang="es-AR" smtClean="0"/>
              <a:t>23/11/2020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9A2A582-4263-4DBA-84CB-4D7E5C876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FF62692-B013-430B-B668-6498880C6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226F-E3E5-4AD1-8F25-73203ACA332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162274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23/11/2020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253606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23/11/2020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373074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23/11/2020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34719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8EA674-74CD-4D43-BD13-B06DAD8A0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A3FDD25-664A-4EB0-AC5C-FAD01B3690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F694C9-6CB7-4A20-A400-D555CE0E6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05862-9EB3-4F39-BF81-9FBE5559934F}" type="datetimeFigureOut">
              <a:rPr lang="es-AR" smtClean="0"/>
              <a:t>23/11/2020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2B0921-559A-4E94-AEBD-8E0947BB0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5CB2641-C254-464F-9EB4-5198C6495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226F-E3E5-4AD1-8F25-73203ACA332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41754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32C673-85EF-4D6F-8357-D5D744163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7F687A5-8494-4B84-9519-3A0B8CB2E3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8A0416E-5A88-410A-ACCD-4CC46ED077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72FC3BE-6F0D-46D8-B2F0-D59E2CBB8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05862-9EB3-4F39-BF81-9FBE5559934F}" type="datetimeFigureOut">
              <a:rPr lang="es-AR" smtClean="0"/>
              <a:t>23/11/2020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604B06F-012D-4656-928B-E6E4AE93D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D551C9A-17AE-48CB-867F-D573BEE3C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226F-E3E5-4AD1-8F25-73203ACA332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59992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67B05F-5C56-42ED-88FE-44B8C49C8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55F0C44-5AB2-4770-AB7D-443DB59E87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DD41299-2F69-4BD2-AA2E-7E35508B3D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285AFEA-0B68-4F99-99D1-0CAEC3A487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A3F18F4-077E-450F-909E-EB27A040DC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DFA6745-76C5-4718-964A-10D7B19D2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05862-9EB3-4F39-BF81-9FBE5559934F}" type="datetimeFigureOut">
              <a:rPr lang="es-AR" smtClean="0"/>
              <a:t>23/11/2020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53FD57D-020B-47DD-BE25-403DE4D5D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B5B2AEF-CFF5-4FE0-9469-4266B44EC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226F-E3E5-4AD1-8F25-73203ACA332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03449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51C600-CB97-4CD6-9391-23B7B94BA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4B4A1A5-C109-4F38-AAD8-BAF5433AA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05862-9EB3-4F39-BF81-9FBE5559934F}" type="datetimeFigureOut">
              <a:rPr lang="es-AR" smtClean="0"/>
              <a:t>23/11/2020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8F00610-0917-4ADF-8D18-19C9E6746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25A991A-E676-47B5-9BCD-24FA69DFA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226F-E3E5-4AD1-8F25-73203ACA332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54124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E629825-2042-4146-B471-7BACE4908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05862-9EB3-4F39-BF81-9FBE5559934F}" type="datetimeFigureOut">
              <a:rPr lang="es-AR" smtClean="0"/>
              <a:t>23/11/2020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6B11AF-ABD5-4736-952C-E0F500EF4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A918BC1-7BA5-4AD3-A273-1D094CFBD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226F-E3E5-4AD1-8F25-73203ACA332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62162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72B084-2A76-48CE-B7CE-9074958B7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881C750-C19A-4425-899A-8622408EC4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18526D6-7CA3-40CD-973C-DB4859F96C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89557FC-C0C5-4D96-8CAB-FCE5FDB8F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05862-9EB3-4F39-BF81-9FBE5559934F}" type="datetimeFigureOut">
              <a:rPr lang="es-AR" smtClean="0"/>
              <a:t>23/11/2020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D91E82C-41AB-48A1-ADB2-82891C1FD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B2C740B-87C6-4246-BD1F-F70896F26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226F-E3E5-4AD1-8F25-73203ACA332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74137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8F7FB6-980C-4781-897F-81B1539A5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2051DB0-4295-4333-BEC1-75C846CE7E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7DF519D-46F3-4575-96A2-BE25E82B02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928D547-844B-4F03-A19F-E3379CB51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05862-9EB3-4F39-BF81-9FBE5559934F}" type="datetimeFigureOut">
              <a:rPr lang="es-AR" smtClean="0"/>
              <a:t>23/11/2020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1F2EEAF-6E72-48F9-8ACF-63F5F5B3C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8E45284-550F-4827-8D17-F01D45114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226F-E3E5-4AD1-8F25-73203ACA332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35249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4660D31-6CF0-44AC-B555-872063F0E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2896BAA-9633-49F9-9D9D-111B0A535C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2A36593-ECCB-469F-B5DC-CD9F836C34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D05862-9EB3-4F39-BF81-9FBE5559934F}" type="datetimeFigureOut">
              <a:rPr lang="es-AR" smtClean="0"/>
              <a:t>23/11/2020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28C7EED-5533-4A4E-BD82-7DFFE2D1B6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9D3A6EE-2494-4734-9BC7-644DABD5CA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9226F-E3E5-4AD1-8F25-73203ACA332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0302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C4BACC-2CE9-4D10-AE9F-99F873241779}" type="datetimeFigureOut">
              <a:rPr lang="es-AR" smtClean="0"/>
              <a:t>23/11/2020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53811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13" Type="http://schemas.openxmlformats.org/officeDocument/2006/relationships/image" Target="../media/image11.emf"/><Relationship Id="rId18" Type="http://schemas.openxmlformats.org/officeDocument/2006/relationships/customXml" Target="../ink/ink6.xml"/><Relationship Id="rId26" Type="http://schemas.openxmlformats.org/officeDocument/2006/relationships/customXml" Target="../ink/ink10.xml"/><Relationship Id="rId39" Type="http://schemas.openxmlformats.org/officeDocument/2006/relationships/image" Target="../media/image24.emf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15.emf"/><Relationship Id="rId34" Type="http://schemas.openxmlformats.org/officeDocument/2006/relationships/customXml" Target="../ink/ink14.xml"/><Relationship Id="rId42" Type="http://schemas.openxmlformats.org/officeDocument/2006/relationships/customXml" Target="../ink/ink18.xml"/><Relationship Id="rId47" Type="http://schemas.openxmlformats.org/officeDocument/2006/relationships/image" Target="../media/image28.emf"/><Relationship Id="rId7" Type="http://schemas.openxmlformats.org/officeDocument/2006/relationships/image" Target="../media/image8.png"/><Relationship Id="rId12" Type="http://schemas.openxmlformats.org/officeDocument/2006/relationships/customXml" Target="../ink/ink3.xml"/><Relationship Id="rId17" Type="http://schemas.openxmlformats.org/officeDocument/2006/relationships/image" Target="../media/image13.emf"/><Relationship Id="rId25" Type="http://schemas.openxmlformats.org/officeDocument/2006/relationships/image" Target="../media/image17.emf"/><Relationship Id="rId33" Type="http://schemas.openxmlformats.org/officeDocument/2006/relationships/image" Target="../media/image21.emf"/><Relationship Id="rId38" Type="http://schemas.openxmlformats.org/officeDocument/2006/relationships/customXml" Target="../ink/ink16.xml"/><Relationship Id="rId46" Type="http://schemas.openxmlformats.org/officeDocument/2006/relationships/customXml" Target="../ink/ink20.xml"/><Relationship Id="rId2" Type="http://schemas.openxmlformats.org/officeDocument/2006/relationships/audio" Target="../media/media1.mp3"/><Relationship Id="rId16" Type="http://schemas.openxmlformats.org/officeDocument/2006/relationships/customXml" Target="../ink/ink5.xml"/><Relationship Id="rId20" Type="http://schemas.openxmlformats.org/officeDocument/2006/relationships/customXml" Target="../ink/ink7.xml"/><Relationship Id="rId29" Type="http://schemas.openxmlformats.org/officeDocument/2006/relationships/image" Target="../media/image19.emf"/><Relationship Id="rId41" Type="http://schemas.openxmlformats.org/officeDocument/2006/relationships/image" Target="../media/image25.emf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0.emf"/><Relationship Id="rId24" Type="http://schemas.openxmlformats.org/officeDocument/2006/relationships/customXml" Target="../ink/ink9.xml"/><Relationship Id="rId32" Type="http://schemas.openxmlformats.org/officeDocument/2006/relationships/customXml" Target="../ink/ink13.xml"/><Relationship Id="rId37" Type="http://schemas.openxmlformats.org/officeDocument/2006/relationships/image" Target="../media/image23.emf"/><Relationship Id="rId40" Type="http://schemas.openxmlformats.org/officeDocument/2006/relationships/customXml" Target="../ink/ink17.xml"/><Relationship Id="rId45" Type="http://schemas.openxmlformats.org/officeDocument/2006/relationships/image" Target="../media/image27.emf"/><Relationship Id="rId5" Type="http://schemas.openxmlformats.org/officeDocument/2006/relationships/image" Target="../media/image6.png"/><Relationship Id="rId15" Type="http://schemas.openxmlformats.org/officeDocument/2006/relationships/image" Target="../media/image12.emf"/><Relationship Id="rId23" Type="http://schemas.openxmlformats.org/officeDocument/2006/relationships/image" Target="../media/image16.emf"/><Relationship Id="rId28" Type="http://schemas.openxmlformats.org/officeDocument/2006/relationships/customXml" Target="../ink/ink11.xml"/><Relationship Id="rId36" Type="http://schemas.openxmlformats.org/officeDocument/2006/relationships/customXml" Target="../ink/ink15.xml"/><Relationship Id="rId10" Type="http://schemas.openxmlformats.org/officeDocument/2006/relationships/customXml" Target="../ink/ink2.xml"/><Relationship Id="rId19" Type="http://schemas.openxmlformats.org/officeDocument/2006/relationships/image" Target="../media/image14.emf"/><Relationship Id="rId31" Type="http://schemas.openxmlformats.org/officeDocument/2006/relationships/image" Target="../media/image20.emf"/><Relationship Id="rId44" Type="http://schemas.openxmlformats.org/officeDocument/2006/relationships/customXml" Target="../ink/ink19.xml"/><Relationship Id="rId4" Type="http://schemas.openxmlformats.org/officeDocument/2006/relationships/image" Target="../media/image1.png"/><Relationship Id="rId9" Type="http://schemas.openxmlformats.org/officeDocument/2006/relationships/image" Target="../media/image9.emf"/><Relationship Id="rId14" Type="http://schemas.openxmlformats.org/officeDocument/2006/relationships/customXml" Target="../ink/ink4.xml"/><Relationship Id="rId22" Type="http://schemas.openxmlformats.org/officeDocument/2006/relationships/customXml" Target="../ink/ink8.xml"/><Relationship Id="rId27" Type="http://schemas.openxmlformats.org/officeDocument/2006/relationships/image" Target="../media/image18.emf"/><Relationship Id="rId30" Type="http://schemas.openxmlformats.org/officeDocument/2006/relationships/customXml" Target="../ink/ink12.xml"/><Relationship Id="rId35" Type="http://schemas.openxmlformats.org/officeDocument/2006/relationships/image" Target="../media/image22.emf"/><Relationship Id="rId43" Type="http://schemas.openxmlformats.org/officeDocument/2006/relationships/image" Target="../media/image26.emf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4.xml"/><Relationship Id="rId18" Type="http://schemas.openxmlformats.org/officeDocument/2006/relationships/image" Target="../media/image36.emf"/><Relationship Id="rId26" Type="http://schemas.openxmlformats.org/officeDocument/2006/relationships/image" Target="../media/image40.emf"/><Relationship Id="rId39" Type="http://schemas.openxmlformats.org/officeDocument/2006/relationships/customXml" Target="../ink/ink37.xml"/><Relationship Id="rId21" Type="http://schemas.openxmlformats.org/officeDocument/2006/relationships/customXml" Target="../ink/ink28.xml"/><Relationship Id="rId34" Type="http://schemas.openxmlformats.org/officeDocument/2006/relationships/image" Target="../media/image44.emf"/><Relationship Id="rId42" Type="http://schemas.openxmlformats.org/officeDocument/2006/relationships/image" Target="../media/image48.emf"/><Relationship Id="rId47" Type="http://schemas.openxmlformats.org/officeDocument/2006/relationships/customXml" Target="../ink/ink41.xml"/><Relationship Id="rId50" Type="http://schemas.openxmlformats.org/officeDocument/2006/relationships/image" Target="../media/image52.emf"/><Relationship Id="rId55" Type="http://schemas.openxmlformats.org/officeDocument/2006/relationships/customXml" Target="../ink/ink45.xml"/><Relationship Id="rId63" Type="http://schemas.openxmlformats.org/officeDocument/2006/relationships/customXml" Target="../ink/ink49.xml"/><Relationship Id="rId7" Type="http://schemas.openxmlformats.org/officeDocument/2006/relationships/customXml" Target="../ink/ink21.xml"/><Relationship Id="rId2" Type="http://schemas.openxmlformats.org/officeDocument/2006/relationships/audio" Target="../media/media1.mp3"/><Relationship Id="rId16" Type="http://schemas.openxmlformats.org/officeDocument/2006/relationships/image" Target="../media/image35.emf"/><Relationship Id="rId20" Type="http://schemas.openxmlformats.org/officeDocument/2006/relationships/image" Target="../media/image37.emf"/><Relationship Id="rId29" Type="http://schemas.openxmlformats.org/officeDocument/2006/relationships/customXml" Target="../ink/ink32.xml"/><Relationship Id="rId41" Type="http://schemas.openxmlformats.org/officeDocument/2006/relationships/customXml" Target="../ink/ink38.xml"/><Relationship Id="rId54" Type="http://schemas.openxmlformats.org/officeDocument/2006/relationships/image" Target="../media/image54.emf"/><Relationship Id="rId62" Type="http://schemas.openxmlformats.org/officeDocument/2006/relationships/image" Target="../media/image58.emf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customXml" Target="../ink/ink23.xml"/><Relationship Id="rId24" Type="http://schemas.openxmlformats.org/officeDocument/2006/relationships/image" Target="../media/image39.emf"/><Relationship Id="rId32" Type="http://schemas.openxmlformats.org/officeDocument/2006/relationships/image" Target="../media/image43.emf"/><Relationship Id="rId37" Type="http://schemas.openxmlformats.org/officeDocument/2006/relationships/customXml" Target="../ink/ink36.xml"/><Relationship Id="rId40" Type="http://schemas.openxmlformats.org/officeDocument/2006/relationships/image" Target="../media/image47.emf"/><Relationship Id="rId45" Type="http://schemas.openxmlformats.org/officeDocument/2006/relationships/customXml" Target="../ink/ink40.xml"/><Relationship Id="rId53" Type="http://schemas.openxmlformats.org/officeDocument/2006/relationships/customXml" Target="../ink/ink44.xml"/><Relationship Id="rId58" Type="http://schemas.openxmlformats.org/officeDocument/2006/relationships/image" Target="../media/image56.emf"/><Relationship Id="rId5" Type="http://schemas.openxmlformats.org/officeDocument/2006/relationships/image" Target="../media/image1.png"/><Relationship Id="rId15" Type="http://schemas.openxmlformats.org/officeDocument/2006/relationships/customXml" Target="../ink/ink25.xml"/><Relationship Id="rId23" Type="http://schemas.openxmlformats.org/officeDocument/2006/relationships/customXml" Target="../ink/ink29.xml"/><Relationship Id="rId28" Type="http://schemas.openxmlformats.org/officeDocument/2006/relationships/image" Target="../media/image41.emf"/><Relationship Id="rId36" Type="http://schemas.openxmlformats.org/officeDocument/2006/relationships/image" Target="../media/image45.emf"/><Relationship Id="rId49" Type="http://schemas.openxmlformats.org/officeDocument/2006/relationships/customXml" Target="../ink/ink42.xml"/><Relationship Id="rId57" Type="http://schemas.openxmlformats.org/officeDocument/2006/relationships/customXml" Target="../ink/ink46.xml"/><Relationship Id="rId61" Type="http://schemas.openxmlformats.org/officeDocument/2006/relationships/customXml" Target="../ink/ink48.xml"/><Relationship Id="rId10" Type="http://schemas.openxmlformats.org/officeDocument/2006/relationships/image" Target="../media/image32.emf"/><Relationship Id="rId19" Type="http://schemas.openxmlformats.org/officeDocument/2006/relationships/customXml" Target="../ink/ink27.xml"/><Relationship Id="rId31" Type="http://schemas.openxmlformats.org/officeDocument/2006/relationships/customXml" Target="../ink/ink33.xml"/><Relationship Id="rId44" Type="http://schemas.openxmlformats.org/officeDocument/2006/relationships/image" Target="../media/image49.emf"/><Relationship Id="rId52" Type="http://schemas.openxmlformats.org/officeDocument/2006/relationships/image" Target="../media/image53.emf"/><Relationship Id="rId60" Type="http://schemas.openxmlformats.org/officeDocument/2006/relationships/image" Target="../media/image57.emf"/><Relationship Id="rId4" Type="http://schemas.openxmlformats.org/officeDocument/2006/relationships/image" Target="../media/image9.png"/><Relationship Id="rId9" Type="http://schemas.openxmlformats.org/officeDocument/2006/relationships/customXml" Target="../ink/ink22.xml"/><Relationship Id="rId14" Type="http://schemas.openxmlformats.org/officeDocument/2006/relationships/image" Target="../media/image34.emf"/><Relationship Id="rId22" Type="http://schemas.openxmlformats.org/officeDocument/2006/relationships/image" Target="../media/image38.emf"/><Relationship Id="rId27" Type="http://schemas.openxmlformats.org/officeDocument/2006/relationships/customXml" Target="../ink/ink31.xml"/><Relationship Id="rId30" Type="http://schemas.openxmlformats.org/officeDocument/2006/relationships/image" Target="../media/image42.emf"/><Relationship Id="rId35" Type="http://schemas.openxmlformats.org/officeDocument/2006/relationships/customXml" Target="../ink/ink35.xml"/><Relationship Id="rId43" Type="http://schemas.openxmlformats.org/officeDocument/2006/relationships/customXml" Target="../ink/ink39.xml"/><Relationship Id="rId48" Type="http://schemas.openxmlformats.org/officeDocument/2006/relationships/image" Target="../media/image51.emf"/><Relationship Id="rId56" Type="http://schemas.openxmlformats.org/officeDocument/2006/relationships/image" Target="../media/image55.emf"/><Relationship Id="rId64" Type="http://schemas.openxmlformats.org/officeDocument/2006/relationships/image" Target="../media/image59.emf"/><Relationship Id="rId8" Type="http://schemas.openxmlformats.org/officeDocument/2006/relationships/image" Target="../media/image31.emf"/><Relationship Id="rId51" Type="http://schemas.openxmlformats.org/officeDocument/2006/relationships/customXml" Target="../ink/ink43.xml"/><Relationship Id="rId3" Type="http://schemas.openxmlformats.org/officeDocument/2006/relationships/slideLayout" Target="../slideLayouts/slideLayout13.xml"/><Relationship Id="rId12" Type="http://schemas.openxmlformats.org/officeDocument/2006/relationships/image" Target="../media/image33.emf"/><Relationship Id="rId17" Type="http://schemas.openxmlformats.org/officeDocument/2006/relationships/customXml" Target="../ink/ink26.xml"/><Relationship Id="rId25" Type="http://schemas.openxmlformats.org/officeDocument/2006/relationships/customXml" Target="../ink/ink30.xml"/><Relationship Id="rId33" Type="http://schemas.openxmlformats.org/officeDocument/2006/relationships/customXml" Target="../ink/ink34.xml"/><Relationship Id="rId38" Type="http://schemas.openxmlformats.org/officeDocument/2006/relationships/image" Target="../media/image46.emf"/><Relationship Id="rId46" Type="http://schemas.openxmlformats.org/officeDocument/2006/relationships/image" Target="../media/image50.emf"/><Relationship Id="rId59" Type="http://schemas.openxmlformats.org/officeDocument/2006/relationships/customXml" Target="../ink/ink4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8283B1-9E79-4A5B-AE92-9D730A4B05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AR" dirty="0"/>
              <a:t>7C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CE5F7F6-8179-4FA7-B0E9-4D7B8BDEEA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AR" dirty="0"/>
          </a:p>
          <a:p>
            <a:r>
              <a:rPr lang="es-AR" sz="6000" dirty="0"/>
              <a:t>A NIGHT TO REMEMBER</a:t>
            </a:r>
          </a:p>
        </p:txBody>
      </p:sp>
    </p:spTree>
    <p:extLst>
      <p:ext uri="{BB962C8B-B14F-4D97-AF65-F5344CB8AC3E}">
        <p14:creationId xmlns:p14="http://schemas.microsoft.com/office/powerpoint/2010/main" val="3257063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7C_3.60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80376" y="550677"/>
            <a:ext cx="609600" cy="609600"/>
          </a:xfrm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56" y="379061"/>
            <a:ext cx="6814143" cy="6174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0F3A4D6F-8628-46F4-935E-3D62716BB9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5793" y="1995548"/>
            <a:ext cx="4327403" cy="286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580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7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F8D2A429-A22A-441F-9A28-E2696C0191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8070" y="563366"/>
            <a:ext cx="8650968" cy="573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0640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7C_3.62">
            <a:hlinkClick r:id="" action="ppaction://media"/>
            <a:extLst>
              <a:ext uri="{FF2B5EF4-FFF2-40B4-BE49-F238E27FC236}">
                <a16:creationId xmlns:a16="http://schemas.microsoft.com/office/drawing/2014/main" id="{FB11BE87-7275-4A07-8D90-25061815646C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23592" y="356275"/>
            <a:ext cx="609600" cy="609600"/>
          </a:xfrm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768" y="274639"/>
            <a:ext cx="5353050" cy="654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071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C7F7BB2-8993-41A3-A396-48F92229F7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568" y="535460"/>
            <a:ext cx="10876864" cy="59822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185246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7C_3.61">
            <a:hlinkClick r:id="" action="ppaction://media"/>
            <a:extLst>
              <a:ext uri="{FF2B5EF4-FFF2-40B4-BE49-F238E27FC236}">
                <a16:creationId xmlns:a16="http://schemas.microsoft.com/office/drawing/2014/main" id="{0F64E8D3-E1F7-4742-8549-F0DA245F99ED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82464" y="1589474"/>
            <a:ext cx="609600" cy="609600"/>
          </a:xfrm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968" y="228740"/>
            <a:ext cx="7933038" cy="6400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56" y="2830127"/>
            <a:ext cx="2390775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586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7C_3.61">
            <a:hlinkClick r:id="" action="ppaction://media"/>
            <a:extLst>
              <a:ext uri="{FF2B5EF4-FFF2-40B4-BE49-F238E27FC236}">
                <a16:creationId xmlns:a16="http://schemas.microsoft.com/office/drawing/2014/main" id="{D29FF25C-15DC-437B-B54E-2EEF3593427E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29883" y="727816"/>
            <a:ext cx="609600" cy="609600"/>
          </a:xfrm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76" y="442730"/>
            <a:ext cx="9230212" cy="5524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5149" y="4110220"/>
            <a:ext cx="2505075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778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065" y="386346"/>
            <a:ext cx="8812592" cy="5100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04" y="3901845"/>
            <a:ext cx="27432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72118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472B61F4-7B88-4A87-86EC-2A743BF2F1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1672" y="364571"/>
            <a:ext cx="10458836" cy="634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391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BDCD0F8-E797-419D-90B0-529D160DE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318" y="1050325"/>
            <a:ext cx="10481364" cy="435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0062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7C Reading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16480" y="3255384"/>
            <a:ext cx="609600" cy="609600"/>
          </a:xfrm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8" y="167802"/>
            <a:ext cx="702945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112" y="1124744"/>
            <a:ext cx="4581525" cy="477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16" y="1555123"/>
            <a:ext cx="35052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6641774" y="1124744"/>
            <a:ext cx="37747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Why</a:t>
            </a:r>
            <a:r>
              <a:rPr lang="es-A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AR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was</a:t>
            </a:r>
            <a:r>
              <a:rPr lang="es-A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AR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the</a:t>
            </a:r>
            <a:r>
              <a:rPr lang="es-A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AR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night</a:t>
            </a:r>
            <a:r>
              <a:rPr lang="es-A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memorable?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036" y="4519741"/>
            <a:ext cx="6691658" cy="2174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0A09668-7FD8-4193-A6D4-4114F48CA412}"/>
              </a:ext>
            </a:extLst>
          </p:cNvPr>
          <p:cNvSpPr txBox="1"/>
          <p:nvPr/>
        </p:nvSpPr>
        <p:spPr>
          <a:xfrm>
            <a:off x="1835269" y="1555123"/>
            <a:ext cx="457200" cy="39724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s-AR" dirty="0"/>
          </a:p>
        </p:txBody>
      </p:sp>
      <p:pic>
        <p:nvPicPr>
          <p:cNvPr id="9" name="7C Reading.mp3">
            <a:hlinkClick r:id="" action="ppaction://media"/>
            <a:extLst>
              <a:ext uri="{FF2B5EF4-FFF2-40B4-BE49-F238E27FC236}">
                <a16:creationId xmlns:a16="http://schemas.microsoft.com/office/drawing/2014/main" id="{1624A7BF-988A-435C-A093-6C0BD9C75F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6512" y="482127"/>
            <a:ext cx="609600" cy="60960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9DF74D6A-8315-4286-A5C5-AFCA2BA008EF}"/>
              </a:ext>
            </a:extLst>
          </p:cNvPr>
          <p:cNvSpPr txBox="1"/>
          <p:nvPr/>
        </p:nvSpPr>
        <p:spPr>
          <a:xfrm>
            <a:off x="1588424" y="3815557"/>
            <a:ext cx="457200" cy="39724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s-AR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36A82C8-0856-4416-8C20-3504EE048C7F}"/>
              </a:ext>
            </a:extLst>
          </p:cNvPr>
          <p:cNvSpPr txBox="1"/>
          <p:nvPr/>
        </p:nvSpPr>
        <p:spPr>
          <a:xfrm>
            <a:off x="6184720" y="2417900"/>
            <a:ext cx="457200" cy="39724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73230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45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6527D421-DD85-4CDF-A195-1CC12150ECF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235" y="1421027"/>
            <a:ext cx="10601529" cy="3445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3342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7C Reading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6123" y="476672"/>
            <a:ext cx="609600" cy="609600"/>
          </a:xfrm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741" y="323864"/>
            <a:ext cx="5034775" cy="6293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37" y="4176584"/>
            <a:ext cx="5035454" cy="244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D74AE577-3760-4CF5-8C8F-1BE13B2B9F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688" y="1211155"/>
            <a:ext cx="5227914" cy="274281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B274224-C858-4CA8-9B80-8406DCC6E3C7}"/>
              </a:ext>
            </a:extLst>
          </p:cNvPr>
          <p:cNvSpPr txBox="1"/>
          <p:nvPr/>
        </p:nvSpPr>
        <p:spPr>
          <a:xfrm>
            <a:off x="487688" y="4201297"/>
            <a:ext cx="414355" cy="370703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s-AR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Entrada de lápiz 4">
                <a:extLst>
                  <a:ext uri="{FF2B5EF4-FFF2-40B4-BE49-F238E27FC236}">
                    <a16:creationId xmlns:a16="http://schemas.microsoft.com/office/drawing/2014/main" id="{4EACEB21-DDE7-4D7F-A204-855E396442A8}"/>
                  </a:ext>
                </a:extLst>
              </p14:cNvPr>
              <p14:cNvContentPartPr/>
              <p14:nvPr/>
            </p14:nvContentPartPr>
            <p14:xfrm>
              <a:off x="6554520" y="1125000"/>
              <a:ext cx="348480" cy="360"/>
            </p14:xfrm>
          </p:contentPart>
        </mc:Choice>
        <mc:Fallback xmlns="">
          <p:pic>
            <p:nvPicPr>
              <p:cNvPr id="5" name="Entrada de lápiz 4">
                <a:extLst>
                  <a:ext uri="{FF2B5EF4-FFF2-40B4-BE49-F238E27FC236}">
                    <a16:creationId xmlns:a16="http://schemas.microsoft.com/office/drawing/2014/main" id="{4EACEB21-DDE7-4D7F-A204-855E396442A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538680" y="1061640"/>
                <a:ext cx="37980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Entrada de lápiz 5">
                <a:extLst>
                  <a:ext uri="{FF2B5EF4-FFF2-40B4-BE49-F238E27FC236}">
                    <a16:creationId xmlns:a16="http://schemas.microsoft.com/office/drawing/2014/main" id="{CD898F92-7C48-4D9E-A9E9-5BBBCCEA86D5}"/>
                  </a:ext>
                </a:extLst>
              </p14:cNvPr>
              <p14:cNvContentPartPr/>
              <p14:nvPr/>
            </p14:nvContentPartPr>
            <p14:xfrm>
              <a:off x="9706680" y="1098360"/>
              <a:ext cx="321840" cy="360"/>
            </p14:xfrm>
          </p:contentPart>
        </mc:Choice>
        <mc:Fallback xmlns="">
          <p:pic>
            <p:nvPicPr>
              <p:cNvPr id="6" name="Entrada de lápiz 5">
                <a:extLst>
                  <a:ext uri="{FF2B5EF4-FFF2-40B4-BE49-F238E27FC236}">
                    <a16:creationId xmlns:a16="http://schemas.microsoft.com/office/drawing/2014/main" id="{CD898F92-7C48-4D9E-A9E9-5BBBCCEA86D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690840" y="1035000"/>
                <a:ext cx="35316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Entrada de lápiz 6">
                <a:extLst>
                  <a:ext uri="{FF2B5EF4-FFF2-40B4-BE49-F238E27FC236}">
                    <a16:creationId xmlns:a16="http://schemas.microsoft.com/office/drawing/2014/main" id="{C8E7BF8C-BEEA-4D97-BEA7-E6F7827C7AC9}"/>
                  </a:ext>
                </a:extLst>
              </p14:cNvPr>
              <p14:cNvContentPartPr/>
              <p14:nvPr/>
            </p14:nvContentPartPr>
            <p14:xfrm>
              <a:off x="6465240" y="1785960"/>
              <a:ext cx="562680" cy="18360"/>
            </p14:xfrm>
          </p:contentPart>
        </mc:Choice>
        <mc:Fallback xmlns="">
          <p:pic>
            <p:nvPicPr>
              <p:cNvPr id="7" name="Entrada de lápiz 6">
                <a:extLst>
                  <a:ext uri="{FF2B5EF4-FFF2-40B4-BE49-F238E27FC236}">
                    <a16:creationId xmlns:a16="http://schemas.microsoft.com/office/drawing/2014/main" id="{C8E7BF8C-BEEA-4D97-BEA7-E6F7827C7AC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449400" y="1722600"/>
                <a:ext cx="59400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8" name="Entrada de lápiz 7">
                <a:extLst>
                  <a:ext uri="{FF2B5EF4-FFF2-40B4-BE49-F238E27FC236}">
                    <a16:creationId xmlns:a16="http://schemas.microsoft.com/office/drawing/2014/main" id="{DFABA97C-B75B-4823-9281-971BFE2EBA1F}"/>
                  </a:ext>
                </a:extLst>
              </p14:cNvPr>
              <p14:cNvContentPartPr/>
              <p14:nvPr/>
            </p14:nvContentPartPr>
            <p14:xfrm>
              <a:off x="8831520" y="1759320"/>
              <a:ext cx="384120" cy="9000"/>
            </p14:xfrm>
          </p:contentPart>
        </mc:Choice>
        <mc:Fallback xmlns="">
          <p:pic>
            <p:nvPicPr>
              <p:cNvPr id="8" name="Entrada de lápiz 7">
                <a:extLst>
                  <a:ext uri="{FF2B5EF4-FFF2-40B4-BE49-F238E27FC236}">
                    <a16:creationId xmlns:a16="http://schemas.microsoft.com/office/drawing/2014/main" id="{DFABA97C-B75B-4823-9281-971BFE2EBA1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815680" y="1695960"/>
                <a:ext cx="415440" cy="13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9" name="Entrada de lápiz 8">
                <a:extLst>
                  <a:ext uri="{FF2B5EF4-FFF2-40B4-BE49-F238E27FC236}">
                    <a16:creationId xmlns:a16="http://schemas.microsoft.com/office/drawing/2014/main" id="{1515ACD0-FAB8-4A53-8B09-00C56CFE10DB}"/>
                  </a:ext>
                </a:extLst>
              </p14:cNvPr>
              <p14:cNvContentPartPr/>
              <p14:nvPr/>
            </p14:nvContentPartPr>
            <p14:xfrm>
              <a:off x="10572840" y="1794960"/>
              <a:ext cx="375480" cy="36000"/>
            </p14:xfrm>
          </p:contentPart>
        </mc:Choice>
        <mc:Fallback xmlns="">
          <p:pic>
            <p:nvPicPr>
              <p:cNvPr id="9" name="Entrada de lápiz 8">
                <a:extLst>
                  <a:ext uri="{FF2B5EF4-FFF2-40B4-BE49-F238E27FC236}">
                    <a16:creationId xmlns:a16="http://schemas.microsoft.com/office/drawing/2014/main" id="{1515ACD0-FAB8-4A53-8B09-00C56CFE10DB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0557000" y="1731600"/>
                <a:ext cx="406800" cy="16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0" name="Entrada de lápiz 9">
                <a:extLst>
                  <a:ext uri="{FF2B5EF4-FFF2-40B4-BE49-F238E27FC236}">
                    <a16:creationId xmlns:a16="http://schemas.microsoft.com/office/drawing/2014/main" id="{0A79E786-7BE8-44DB-89D4-5A9A8D8FB45A}"/>
                  </a:ext>
                </a:extLst>
              </p14:cNvPr>
              <p14:cNvContentPartPr/>
              <p14:nvPr/>
            </p14:nvContentPartPr>
            <p14:xfrm>
              <a:off x="7750800" y="2027160"/>
              <a:ext cx="295200" cy="9000"/>
            </p14:xfrm>
          </p:contentPart>
        </mc:Choice>
        <mc:Fallback xmlns="">
          <p:pic>
            <p:nvPicPr>
              <p:cNvPr id="10" name="Entrada de lápiz 9">
                <a:extLst>
                  <a:ext uri="{FF2B5EF4-FFF2-40B4-BE49-F238E27FC236}">
                    <a16:creationId xmlns:a16="http://schemas.microsoft.com/office/drawing/2014/main" id="{0A79E786-7BE8-44DB-89D4-5A9A8D8FB45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734960" y="1963800"/>
                <a:ext cx="326520" cy="13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1" name="Entrada de lápiz 10">
                <a:extLst>
                  <a:ext uri="{FF2B5EF4-FFF2-40B4-BE49-F238E27FC236}">
                    <a16:creationId xmlns:a16="http://schemas.microsoft.com/office/drawing/2014/main" id="{BE1A442D-8287-40D7-AFBE-E228BD64B190}"/>
                  </a:ext>
                </a:extLst>
              </p14:cNvPr>
              <p14:cNvContentPartPr/>
              <p14:nvPr/>
            </p14:nvContentPartPr>
            <p14:xfrm>
              <a:off x="9340560" y="2000160"/>
              <a:ext cx="411120" cy="18360"/>
            </p14:xfrm>
          </p:contentPart>
        </mc:Choice>
        <mc:Fallback xmlns="">
          <p:pic>
            <p:nvPicPr>
              <p:cNvPr id="11" name="Entrada de lápiz 10">
                <a:extLst>
                  <a:ext uri="{FF2B5EF4-FFF2-40B4-BE49-F238E27FC236}">
                    <a16:creationId xmlns:a16="http://schemas.microsoft.com/office/drawing/2014/main" id="{BE1A442D-8287-40D7-AFBE-E228BD64B190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9324720" y="1936800"/>
                <a:ext cx="44244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2" name="Entrada de lápiz 11">
                <a:extLst>
                  <a:ext uri="{FF2B5EF4-FFF2-40B4-BE49-F238E27FC236}">
                    <a16:creationId xmlns:a16="http://schemas.microsoft.com/office/drawing/2014/main" id="{8B4DA8B3-30C0-4B1B-A236-0D4793E19062}"/>
                  </a:ext>
                </a:extLst>
              </p14:cNvPr>
              <p14:cNvContentPartPr/>
              <p14:nvPr/>
            </p14:nvContentPartPr>
            <p14:xfrm>
              <a:off x="6438240" y="2277000"/>
              <a:ext cx="482760" cy="360"/>
            </p14:xfrm>
          </p:contentPart>
        </mc:Choice>
        <mc:Fallback xmlns="">
          <p:pic>
            <p:nvPicPr>
              <p:cNvPr id="12" name="Entrada de lápiz 11">
                <a:extLst>
                  <a:ext uri="{FF2B5EF4-FFF2-40B4-BE49-F238E27FC236}">
                    <a16:creationId xmlns:a16="http://schemas.microsoft.com/office/drawing/2014/main" id="{8B4DA8B3-30C0-4B1B-A236-0D4793E19062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422400" y="2213640"/>
                <a:ext cx="51408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3" name="Entrada de lápiz 12">
                <a:extLst>
                  <a:ext uri="{FF2B5EF4-FFF2-40B4-BE49-F238E27FC236}">
                    <a16:creationId xmlns:a16="http://schemas.microsoft.com/office/drawing/2014/main" id="{A50ABD51-4A47-455E-9CD6-135C738EB3C6}"/>
                  </a:ext>
                </a:extLst>
              </p14:cNvPr>
              <p14:cNvContentPartPr/>
              <p14:nvPr/>
            </p14:nvContentPartPr>
            <p14:xfrm>
              <a:off x="9054720" y="2259360"/>
              <a:ext cx="1277280" cy="360"/>
            </p14:xfrm>
          </p:contentPart>
        </mc:Choice>
        <mc:Fallback xmlns="">
          <p:pic>
            <p:nvPicPr>
              <p:cNvPr id="13" name="Entrada de lápiz 12">
                <a:extLst>
                  <a:ext uri="{FF2B5EF4-FFF2-40B4-BE49-F238E27FC236}">
                    <a16:creationId xmlns:a16="http://schemas.microsoft.com/office/drawing/2014/main" id="{A50ABD51-4A47-455E-9CD6-135C738EB3C6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9038880" y="2196000"/>
                <a:ext cx="130860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4" name="Entrada de lápiz 13">
                <a:extLst>
                  <a:ext uri="{FF2B5EF4-FFF2-40B4-BE49-F238E27FC236}">
                    <a16:creationId xmlns:a16="http://schemas.microsoft.com/office/drawing/2014/main" id="{B9BC9E25-ECCA-477D-9B01-24385628FE08}"/>
                  </a:ext>
                </a:extLst>
              </p14:cNvPr>
              <p14:cNvContentPartPr/>
              <p14:nvPr/>
            </p14:nvContentPartPr>
            <p14:xfrm>
              <a:off x="8983440" y="2544840"/>
              <a:ext cx="518040" cy="18360"/>
            </p14:xfrm>
          </p:contentPart>
        </mc:Choice>
        <mc:Fallback xmlns="">
          <p:pic>
            <p:nvPicPr>
              <p:cNvPr id="14" name="Entrada de lápiz 13">
                <a:extLst>
                  <a:ext uri="{FF2B5EF4-FFF2-40B4-BE49-F238E27FC236}">
                    <a16:creationId xmlns:a16="http://schemas.microsoft.com/office/drawing/2014/main" id="{B9BC9E25-ECCA-477D-9B01-24385628FE08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8967600" y="2481480"/>
                <a:ext cx="54936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5" name="Entrada de lápiz 14">
                <a:extLst>
                  <a:ext uri="{FF2B5EF4-FFF2-40B4-BE49-F238E27FC236}">
                    <a16:creationId xmlns:a16="http://schemas.microsoft.com/office/drawing/2014/main" id="{46D2EB3D-7DC0-47E7-A313-B2000A972EC9}"/>
                  </a:ext>
                </a:extLst>
              </p14:cNvPr>
              <p14:cNvContentPartPr/>
              <p14:nvPr/>
            </p14:nvContentPartPr>
            <p14:xfrm>
              <a:off x="6456240" y="2919960"/>
              <a:ext cx="259200" cy="18360"/>
            </p14:xfrm>
          </p:contentPart>
        </mc:Choice>
        <mc:Fallback xmlns="">
          <p:pic>
            <p:nvPicPr>
              <p:cNvPr id="15" name="Entrada de lápiz 14">
                <a:extLst>
                  <a:ext uri="{FF2B5EF4-FFF2-40B4-BE49-F238E27FC236}">
                    <a16:creationId xmlns:a16="http://schemas.microsoft.com/office/drawing/2014/main" id="{46D2EB3D-7DC0-47E7-A313-B2000A972EC9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440400" y="2856600"/>
                <a:ext cx="29052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6" name="Entrada de lápiz 15">
                <a:extLst>
                  <a:ext uri="{FF2B5EF4-FFF2-40B4-BE49-F238E27FC236}">
                    <a16:creationId xmlns:a16="http://schemas.microsoft.com/office/drawing/2014/main" id="{23B8EE44-8196-4ACB-B006-0E4E77A1B891}"/>
                  </a:ext>
                </a:extLst>
              </p14:cNvPr>
              <p14:cNvContentPartPr/>
              <p14:nvPr/>
            </p14:nvContentPartPr>
            <p14:xfrm>
              <a:off x="8242200" y="3473640"/>
              <a:ext cx="366480" cy="360"/>
            </p14:xfrm>
          </p:contentPart>
        </mc:Choice>
        <mc:Fallback xmlns="">
          <p:pic>
            <p:nvPicPr>
              <p:cNvPr id="16" name="Entrada de lápiz 15">
                <a:extLst>
                  <a:ext uri="{FF2B5EF4-FFF2-40B4-BE49-F238E27FC236}">
                    <a16:creationId xmlns:a16="http://schemas.microsoft.com/office/drawing/2014/main" id="{23B8EE44-8196-4ACB-B006-0E4E77A1B891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8226360" y="3410280"/>
                <a:ext cx="39780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7" name="Entrada de lápiz 16">
                <a:extLst>
                  <a:ext uri="{FF2B5EF4-FFF2-40B4-BE49-F238E27FC236}">
                    <a16:creationId xmlns:a16="http://schemas.microsoft.com/office/drawing/2014/main" id="{90C67A34-73A5-4E73-B124-079D9C46F378}"/>
                  </a:ext>
                </a:extLst>
              </p14:cNvPr>
              <p14:cNvContentPartPr/>
              <p14:nvPr/>
            </p14:nvContentPartPr>
            <p14:xfrm>
              <a:off x="6697440" y="3875400"/>
              <a:ext cx="723600" cy="9360"/>
            </p14:xfrm>
          </p:contentPart>
        </mc:Choice>
        <mc:Fallback xmlns="">
          <p:pic>
            <p:nvPicPr>
              <p:cNvPr id="17" name="Entrada de lápiz 16">
                <a:extLst>
                  <a:ext uri="{FF2B5EF4-FFF2-40B4-BE49-F238E27FC236}">
                    <a16:creationId xmlns:a16="http://schemas.microsoft.com/office/drawing/2014/main" id="{90C67A34-73A5-4E73-B124-079D9C46F378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681600" y="3812040"/>
                <a:ext cx="75492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8" name="Entrada de lápiz 17">
                <a:extLst>
                  <a:ext uri="{FF2B5EF4-FFF2-40B4-BE49-F238E27FC236}">
                    <a16:creationId xmlns:a16="http://schemas.microsoft.com/office/drawing/2014/main" id="{C61B89A4-FF93-48F2-8BA3-39A0E0994141}"/>
                  </a:ext>
                </a:extLst>
              </p14:cNvPr>
              <p14:cNvContentPartPr/>
              <p14:nvPr/>
            </p14:nvContentPartPr>
            <p14:xfrm>
              <a:off x="7858080" y="3902400"/>
              <a:ext cx="589680" cy="9000"/>
            </p14:xfrm>
          </p:contentPart>
        </mc:Choice>
        <mc:Fallback xmlns="">
          <p:pic>
            <p:nvPicPr>
              <p:cNvPr id="18" name="Entrada de lápiz 17">
                <a:extLst>
                  <a:ext uri="{FF2B5EF4-FFF2-40B4-BE49-F238E27FC236}">
                    <a16:creationId xmlns:a16="http://schemas.microsoft.com/office/drawing/2014/main" id="{C61B89A4-FF93-48F2-8BA3-39A0E0994141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7842240" y="3839040"/>
                <a:ext cx="621000" cy="13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9" name="Entrada de lápiz 18">
                <a:extLst>
                  <a:ext uri="{FF2B5EF4-FFF2-40B4-BE49-F238E27FC236}">
                    <a16:creationId xmlns:a16="http://schemas.microsoft.com/office/drawing/2014/main" id="{29B1326C-C486-43DA-A38A-37872D7E9E69}"/>
                  </a:ext>
                </a:extLst>
              </p14:cNvPr>
              <p14:cNvContentPartPr/>
              <p14:nvPr/>
            </p14:nvContentPartPr>
            <p14:xfrm>
              <a:off x="7358040" y="4143240"/>
              <a:ext cx="473760" cy="360"/>
            </p14:xfrm>
          </p:contentPart>
        </mc:Choice>
        <mc:Fallback xmlns="">
          <p:pic>
            <p:nvPicPr>
              <p:cNvPr id="19" name="Entrada de lápiz 18">
                <a:extLst>
                  <a:ext uri="{FF2B5EF4-FFF2-40B4-BE49-F238E27FC236}">
                    <a16:creationId xmlns:a16="http://schemas.microsoft.com/office/drawing/2014/main" id="{29B1326C-C486-43DA-A38A-37872D7E9E69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7342200" y="4079880"/>
                <a:ext cx="50508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0" name="Entrada de lápiz 19">
                <a:extLst>
                  <a:ext uri="{FF2B5EF4-FFF2-40B4-BE49-F238E27FC236}">
                    <a16:creationId xmlns:a16="http://schemas.microsoft.com/office/drawing/2014/main" id="{20305C37-E0BD-47EA-A5A1-E0E801993FDA}"/>
                  </a:ext>
                </a:extLst>
              </p14:cNvPr>
              <p14:cNvContentPartPr/>
              <p14:nvPr/>
            </p14:nvContentPartPr>
            <p14:xfrm>
              <a:off x="9233280" y="4116600"/>
              <a:ext cx="554040" cy="27000"/>
            </p14:xfrm>
          </p:contentPart>
        </mc:Choice>
        <mc:Fallback xmlns="">
          <p:pic>
            <p:nvPicPr>
              <p:cNvPr id="20" name="Entrada de lápiz 19">
                <a:extLst>
                  <a:ext uri="{FF2B5EF4-FFF2-40B4-BE49-F238E27FC236}">
                    <a16:creationId xmlns:a16="http://schemas.microsoft.com/office/drawing/2014/main" id="{20305C37-E0BD-47EA-A5A1-E0E801993FDA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9217440" y="4053240"/>
                <a:ext cx="58536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1" name="Entrada de lápiz 20">
                <a:extLst>
                  <a:ext uri="{FF2B5EF4-FFF2-40B4-BE49-F238E27FC236}">
                    <a16:creationId xmlns:a16="http://schemas.microsoft.com/office/drawing/2014/main" id="{4AA7DC48-6536-40BF-AE05-355391D545D0}"/>
                  </a:ext>
                </a:extLst>
              </p14:cNvPr>
              <p14:cNvContentPartPr/>
              <p14:nvPr/>
            </p14:nvContentPartPr>
            <p14:xfrm>
              <a:off x="7938360" y="4366440"/>
              <a:ext cx="581040" cy="18360"/>
            </p14:xfrm>
          </p:contentPart>
        </mc:Choice>
        <mc:Fallback xmlns="">
          <p:pic>
            <p:nvPicPr>
              <p:cNvPr id="21" name="Entrada de lápiz 20">
                <a:extLst>
                  <a:ext uri="{FF2B5EF4-FFF2-40B4-BE49-F238E27FC236}">
                    <a16:creationId xmlns:a16="http://schemas.microsoft.com/office/drawing/2014/main" id="{4AA7DC48-6536-40BF-AE05-355391D545D0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7922520" y="4303080"/>
                <a:ext cx="61236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2" name="Entrada de lápiz 21">
                <a:extLst>
                  <a:ext uri="{FF2B5EF4-FFF2-40B4-BE49-F238E27FC236}">
                    <a16:creationId xmlns:a16="http://schemas.microsoft.com/office/drawing/2014/main" id="{4B0DDEE3-15F0-4262-A56C-C4E268510B97}"/>
                  </a:ext>
                </a:extLst>
              </p14:cNvPr>
              <p14:cNvContentPartPr/>
              <p14:nvPr/>
            </p14:nvContentPartPr>
            <p14:xfrm>
              <a:off x="6500880" y="4839840"/>
              <a:ext cx="286200" cy="9360"/>
            </p14:xfrm>
          </p:contentPart>
        </mc:Choice>
        <mc:Fallback xmlns="">
          <p:pic>
            <p:nvPicPr>
              <p:cNvPr id="22" name="Entrada de lápiz 21">
                <a:extLst>
                  <a:ext uri="{FF2B5EF4-FFF2-40B4-BE49-F238E27FC236}">
                    <a16:creationId xmlns:a16="http://schemas.microsoft.com/office/drawing/2014/main" id="{4B0DDEE3-15F0-4262-A56C-C4E268510B97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6485040" y="4776480"/>
                <a:ext cx="31752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3" name="Entrada de lápiz 22">
                <a:extLst>
                  <a:ext uri="{FF2B5EF4-FFF2-40B4-BE49-F238E27FC236}">
                    <a16:creationId xmlns:a16="http://schemas.microsoft.com/office/drawing/2014/main" id="{4A464D6D-DA90-489E-A68F-9435A53F1E4E}"/>
                  </a:ext>
                </a:extLst>
              </p14:cNvPr>
              <p14:cNvContentPartPr/>
              <p14:nvPr/>
            </p14:nvContentPartPr>
            <p14:xfrm>
              <a:off x="6465240" y="5277600"/>
              <a:ext cx="723600" cy="9000"/>
            </p14:xfrm>
          </p:contentPart>
        </mc:Choice>
        <mc:Fallback xmlns="">
          <p:pic>
            <p:nvPicPr>
              <p:cNvPr id="23" name="Entrada de lápiz 22">
                <a:extLst>
                  <a:ext uri="{FF2B5EF4-FFF2-40B4-BE49-F238E27FC236}">
                    <a16:creationId xmlns:a16="http://schemas.microsoft.com/office/drawing/2014/main" id="{4A464D6D-DA90-489E-A68F-9435A53F1E4E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6449400" y="5214240"/>
                <a:ext cx="754920" cy="13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4" name="Entrada de lápiz 23">
                <a:extLst>
                  <a:ext uri="{FF2B5EF4-FFF2-40B4-BE49-F238E27FC236}">
                    <a16:creationId xmlns:a16="http://schemas.microsoft.com/office/drawing/2014/main" id="{D758F88B-295E-4811-8509-C5E0FC4B5989}"/>
                  </a:ext>
                </a:extLst>
              </p14:cNvPr>
              <p14:cNvContentPartPr/>
              <p14:nvPr/>
            </p14:nvContentPartPr>
            <p14:xfrm>
              <a:off x="6482880" y="5688360"/>
              <a:ext cx="295200" cy="18000"/>
            </p14:xfrm>
          </p:contentPart>
        </mc:Choice>
        <mc:Fallback xmlns="">
          <p:pic>
            <p:nvPicPr>
              <p:cNvPr id="24" name="Entrada de lápiz 23">
                <a:extLst>
                  <a:ext uri="{FF2B5EF4-FFF2-40B4-BE49-F238E27FC236}">
                    <a16:creationId xmlns:a16="http://schemas.microsoft.com/office/drawing/2014/main" id="{D758F88B-295E-4811-8509-C5E0FC4B5989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6467040" y="5625000"/>
                <a:ext cx="326520" cy="144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53260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59" y="403450"/>
            <a:ext cx="6365725" cy="6419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7C Readi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19430" y="5157192"/>
            <a:ext cx="609600" cy="60960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8832304" y="6453336"/>
            <a:ext cx="877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prstClr val="black"/>
                </a:solidFill>
                <a:latin typeface="Calibri"/>
              </a:rPr>
              <a:t>1.22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AD4F4E1-BFE0-4C87-B9C1-67F26A9D3D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2779" y="2082560"/>
            <a:ext cx="4145188" cy="4370776"/>
          </a:xfrm>
          <a:prstGeom prst="rect">
            <a:avLst/>
          </a:prstGeom>
          <a:ln w="76200">
            <a:solidFill>
              <a:srgbClr val="FFC000"/>
            </a:solidFill>
          </a:ln>
        </p:spPr>
      </p:pic>
      <p:pic>
        <p:nvPicPr>
          <p:cNvPr id="9" name="7C Reading.mp3">
            <a:hlinkClick r:id="" action="ppaction://media"/>
            <a:extLst>
              <a:ext uri="{FF2B5EF4-FFF2-40B4-BE49-F238E27FC236}">
                <a16:creationId xmlns:a16="http://schemas.microsoft.com/office/drawing/2014/main" id="{E9780B1E-12A5-4252-A432-0FEF6618AD1B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10030" y="618202"/>
            <a:ext cx="609600" cy="609600"/>
          </a:xfr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E841EF6-6990-4188-9002-1C6A8B494687}"/>
              </a:ext>
            </a:extLst>
          </p:cNvPr>
          <p:cNvSpPr txBox="1"/>
          <p:nvPr/>
        </p:nvSpPr>
        <p:spPr>
          <a:xfrm>
            <a:off x="3805881" y="284205"/>
            <a:ext cx="3781168" cy="134688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s-AR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Entrada de lápiz 5">
                <a:extLst>
                  <a:ext uri="{FF2B5EF4-FFF2-40B4-BE49-F238E27FC236}">
                    <a16:creationId xmlns:a16="http://schemas.microsoft.com/office/drawing/2014/main" id="{FE5C7BB4-DB33-4990-B24A-DF67AF44EECD}"/>
                  </a:ext>
                </a:extLst>
              </p14:cNvPr>
              <p14:cNvContentPartPr/>
              <p14:nvPr/>
            </p14:nvContentPartPr>
            <p14:xfrm>
              <a:off x="1669680" y="1294920"/>
              <a:ext cx="259560" cy="360"/>
            </p14:xfrm>
          </p:contentPart>
        </mc:Choice>
        <mc:Fallback xmlns="">
          <p:pic>
            <p:nvPicPr>
              <p:cNvPr id="6" name="Entrada de lápiz 5">
                <a:extLst>
                  <a:ext uri="{FF2B5EF4-FFF2-40B4-BE49-F238E27FC236}">
                    <a16:creationId xmlns:a16="http://schemas.microsoft.com/office/drawing/2014/main" id="{FE5C7BB4-DB33-4990-B24A-DF67AF44EEC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653840" y="1231560"/>
                <a:ext cx="29088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Entrada de lápiz 6">
                <a:extLst>
                  <a:ext uri="{FF2B5EF4-FFF2-40B4-BE49-F238E27FC236}">
                    <a16:creationId xmlns:a16="http://schemas.microsoft.com/office/drawing/2014/main" id="{AF09D80F-4C9E-421D-B3BB-99E1F795F5C0}"/>
                  </a:ext>
                </a:extLst>
              </p14:cNvPr>
              <p14:cNvContentPartPr/>
              <p14:nvPr/>
            </p14:nvContentPartPr>
            <p14:xfrm>
              <a:off x="3053880" y="1294920"/>
              <a:ext cx="277200" cy="360"/>
            </p14:xfrm>
          </p:contentPart>
        </mc:Choice>
        <mc:Fallback xmlns="">
          <p:pic>
            <p:nvPicPr>
              <p:cNvPr id="7" name="Entrada de lápiz 6">
                <a:extLst>
                  <a:ext uri="{FF2B5EF4-FFF2-40B4-BE49-F238E27FC236}">
                    <a16:creationId xmlns:a16="http://schemas.microsoft.com/office/drawing/2014/main" id="{AF09D80F-4C9E-421D-B3BB-99E1F795F5C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038040" y="1231560"/>
                <a:ext cx="30852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Entrada de lápiz 7">
                <a:extLst>
                  <a:ext uri="{FF2B5EF4-FFF2-40B4-BE49-F238E27FC236}">
                    <a16:creationId xmlns:a16="http://schemas.microsoft.com/office/drawing/2014/main" id="{AAED4ABA-EB2D-4C95-B5F4-676ED1008E25}"/>
                  </a:ext>
                </a:extLst>
              </p14:cNvPr>
              <p14:cNvContentPartPr/>
              <p14:nvPr/>
            </p14:nvContentPartPr>
            <p14:xfrm>
              <a:off x="1580400" y="2027160"/>
              <a:ext cx="330840" cy="360"/>
            </p14:xfrm>
          </p:contentPart>
        </mc:Choice>
        <mc:Fallback xmlns="">
          <p:pic>
            <p:nvPicPr>
              <p:cNvPr id="8" name="Entrada de lápiz 7">
                <a:extLst>
                  <a:ext uri="{FF2B5EF4-FFF2-40B4-BE49-F238E27FC236}">
                    <a16:creationId xmlns:a16="http://schemas.microsoft.com/office/drawing/2014/main" id="{AAED4ABA-EB2D-4C95-B5F4-676ED1008E25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564560" y="1963800"/>
                <a:ext cx="36216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Entrada de lápiz 9">
                <a:extLst>
                  <a:ext uri="{FF2B5EF4-FFF2-40B4-BE49-F238E27FC236}">
                    <a16:creationId xmlns:a16="http://schemas.microsoft.com/office/drawing/2014/main" id="{AAC3EF17-2AFD-449C-A258-38BE413E0CA4}"/>
                  </a:ext>
                </a:extLst>
              </p14:cNvPr>
              <p14:cNvContentPartPr/>
              <p14:nvPr/>
            </p14:nvContentPartPr>
            <p14:xfrm>
              <a:off x="3643200" y="2018160"/>
              <a:ext cx="304200" cy="9360"/>
            </p14:xfrm>
          </p:contentPart>
        </mc:Choice>
        <mc:Fallback xmlns="">
          <p:pic>
            <p:nvPicPr>
              <p:cNvPr id="10" name="Entrada de lápiz 9">
                <a:extLst>
                  <a:ext uri="{FF2B5EF4-FFF2-40B4-BE49-F238E27FC236}">
                    <a16:creationId xmlns:a16="http://schemas.microsoft.com/office/drawing/2014/main" id="{AAC3EF17-2AFD-449C-A258-38BE413E0CA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627360" y="1954800"/>
                <a:ext cx="33552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Entrada de lápiz 10">
                <a:extLst>
                  <a:ext uri="{FF2B5EF4-FFF2-40B4-BE49-F238E27FC236}">
                    <a16:creationId xmlns:a16="http://schemas.microsoft.com/office/drawing/2014/main" id="{78805794-944D-46F9-8700-8A0BC27BB962}"/>
                  </a:ext>
                </a:extLst>
              </p14:cNvPr>
              <p14:cNvContentPartPr/>
              <p14:nvPr/>
            </p14:nvContentPartPr>
            <p14:xfrm>
              <a:off x="1598400" y="2518200"/>
              <a:ext cx="339840" cy="9360"/>
            </p14:xfrm>
          </p:contentPart>
        </mc:Choice>
        <mc:Fallback xmlns="">
          <p:pic>
            <p:nvPicPr>
              <p:cNvPr id="11" name="Entrada de lápiz 10">
                <a:extLst>
                  <a:ext uri="{FF2B5EF4-FFF2-40B4-BE49-F238E27FC236}">
                    <a16:creationId xmlns:a16="http://schemas.microsoft.com/office/drawing/2014/main" id="{78805794-944D-46F9-8700-8A0BC27BB96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582560" y="2454840"/>
                <a:ext cx="37116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Entrada de lápiz 11">
                <a:extLst>
                  <a:ext uri="{FF2B5EF4-FFF2-40B4-BE49-F238E27FC236}">
                    <a16:creationId xmlns:a16="http://schemas.microsoft.com/office/drawing/2014/main" id="{0F1D8E7A-2A38-4831-8B37-892CF2F19FDA}"/>
                  </a:ext>
                </a:extLst>
              </p14:cNvPr>
              <p14:cNvContentPartPr/>
              <p14:nvPr/>
            </p14:nvContentPartPr>
            <p14:xfrm>
              <a:off x="1812600" y="2937960"/>
              <a:ext cx="402480" cy="9360"/>
            </p14:xfrm>
          </p:contentPart>
        </mc:Choice>
        <mc:Fallback xmlns="">
          <p:pic>
            <p:nvPicPr>
              <p:cNvPr id="12" name="Entrada de lápiz 11">
                <a:extLst>
                  <a:ext uri="{FF2B5EF4-FFF2-40B4-BE49-F238E27FC236}">
                    <a16:creationId xmlns:a16="http://schemas.microsoft.com/office/drawing/2014/main" id="{0F1D8E7A-2A38-4831-8B37-892CF2F19FDA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796760" y="2874600"/>
                <a:ext cx="43380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3" name="Entrada de lápiz 12">
                <a:extLst>
                  <a:ext uri="{FF2B5EF4-FFF2-40B4-BE49-F238E27FC236}">
                    <a16:creationId xmlns:a16="http://schemas.microsoft.com/office/drawing/2014/main" id="{F1955827-0DE0-44C8-8CBA-9259B6B890C0}"/>
                  </a:ext>
                </a:extLst>
              </p14:cNvPr>
              <p14:cNvContentPartPr/>
              <p14:nvPr/>
            </p14:nvContentPartPr>
            <p14:xfrm>
              <a:off x="3313080" y="3205800"/>
              <a:ext cx="360" cy="360"/>
            </p14:xfrm>
          </p:contentPart>
        </mc:Choice>
        <mc:Fallback xmlns="">
          <p:pic>
            <p:nvPicPr>
              <p:cNvPr id="13" name="Entrada de lápiz 12">
                <a:extLst>
                  <a:ext uri="{FF2B5EF4-FFF2-40B4-BE49-F238E27FC236}">
                    <a16:creationId xmlns:a16="http://schemas.microsoft.com/office/drawing/2014/main" id="{F1955827-0DE0-44C8-8CBA-9259B6B890C0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297240" y="3142440"/>
                <a:ext cx="3168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" name="Entrada de lápiz 13">
                <a:extLst>
                  <a:ext uri="{FF2B5EF4-FFF2-40B4-BE49-F238E27FC236}">
                    <a16:creationId xmlns:a16="http://schemas.microsoft.com/office/drawing/2014/main" id="{34F21F89-E589-4EAE-9A63-378F7294197F}"/>
                  </a:ext>
                </a:extLst>
              </p14:cNvPr>
              <p14:cNvContentPartPr/>
              <p14:nvPr/>
            </p14:nvContentPartPr>
            <p14:xfrm>
              <a:off x="3286080" y="3196800"/>
              <a:ext cx="277200" cy="9360"/>
            </p14:xfrm>
          </p:contentPart>
        </mc:Choice>
        <mc:Fallback xmlns="">
          <p:pic>
            <p:nvPicPr>
              <p:cNvPr id="14" name="Entrada de lápiz 13">
                <a:extLst>
                  <a:ext uri="{FF2B5EF4-FFF2-40B4-BE49-F238E27FC236}">
                    <a16:creationId xmlns:a16="http://schemas.microsoft.com/office/drawing/2014/main" id="{34F21F89-E589-4EAE-9A63-378F7294197F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270240" y="3133440"/>
                <a:ext cx="30852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5" name="Entrada de lápiz 14">
                <a:extLst>
                  <a:ext uri="{FF2B5EF4-FFF2-40B4-BE49-F238E27FC236}">
                    <a16:creationId xmlns:a16="http://schemas.microsoft.com/office/drawing/2014/main" id="{19AB192B-7ADC-4E11-A988-372CFA20D4D2}"/>
                  </a:ext>
                </a:extLst>
              </p14:cNvPr>
              <p14:cNvContentPartPr/>
              <p14:nvPr/>
            </p14:nvContentPartPr>
            <p14:xfrm>
              <a:off x="6018480" y="3205800"/>
              <a:ext cx="304200" cy="18000"/>
            </p14:xfrm>
          </p:contentPart>
        </mc:Choice>
        <mc:Fallback xmlns="">
          <p:pic>
            <p:nvPicPr>
              <p:cNvPr id="15" name="Entrada de lápiz 14">
                <a:extLst>
                  <a:ext uri="{FF2B5EF4-FFF2-40B4-BE49-F238E27FC236}">
                    <a16:creationId xmlns:a16="http://schemas.microsoft.com/office/drawing/2014/main" id="{19AB192B-7ADC-4E11-A988-372CFA20D4D2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002640" y="3142440"/>
                <a:ext cx="33552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6" name="Entrada de lápiz 15">
                <a:extLst>
                  <a:ext uri="{FF2B5EF4-FFF2-40B4-BE49-F238E27FC236}">
                    <a16:creationId xmlns:a16="http://schemas.microsoft.com/office/drawing/2014/main" id="{4F3A339E-FFAB-4748-AE63-30F0CC1C3775}"/>
                  </a:ext>
                </a:extLst>
              </p14:cNvPr>
              <p14:cNvContentPartPr/>
              <p14:nvPr/>
            </p14:nvContentPartPr>
            <p14:xfrm>
              <a:off x="2973600" y="3473640"/>
              <a:ext cx="357480" cy="360"/>
            </p14:xfrm>
          </p:contentPart>
        </mc:Choice>
        <mc:Fallback xmlns="">
          <p:pic>
            <p:nvPicPr>
              <p:cNvPr id="16" name="Entrada de lápiz 15">
                <a:extLst>
                  <a:ext uri="{FF2B5EF4-FFF2-40B4-BE49-F238E27FC236}">
                    <a16:creationId xmlns:a16="http://schemas.microsoft.com/office/drawing/2014/main" id="{4F3A339E-FFAB-4748-AE63-30F0CC1C3775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957760" y="3410280"/>
                <a:ext cx="38880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7" name="Entrada de lápiz 16">
                <a:extLst>
                  <a:ext uri="{FF2B5EF4-FFF2-40B4-BE49-F238E27FC236}">
                    <a16:creationId xmlns:a16="http://schemas.microsoft.com/office/drawing/2014/main" id="{790E2AE3-11F4-4FB1-A865-C14E94C328F0}"/>
                  </a:ext>
                </a:extLst>
              </p14:cNvPr>
              <p14:cNvContentPartPr/>
              <p14:nvPr/>
            </p14:nvContentPartPr>
            <p14:xfrm>
              <a:off x="6081120" y="3455640"/>
              <a:ext cx="250560" cy="27360"/>
            </p14:xfrm>
          </p:contentPart>
        </mc:Choice>
        <mc:Fallback xmlns="">
          <p:pic>
            <p:nvPicPr>
              <p:cNvPr id="17" name="Entrada de lápiz 16">
                <a:extLst>
                  <a:ext uri="{FF2B5EF4-FFF2-40B4-BE49-F238E27FC236}">
                    <a16:creationId xmlns:a16="http://schemas.microsoft.com/office/drawing/2014/main" id="{790E2AE3-11F4-4FB1-A865-C14E94C328F0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065280" y="3392280"/>
                <a:ext cx="28188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8" name="Entrada de lápiz 17">
                <a:extLst>
                  <a:ext uri="{FF2B5EF4-FFF2-40B4-BE49-F238E27FC236}">
                    <a16:creationId xmlns:a16="http://schemas.microsoft.com/office/drawing/2014/main" id="{714A93FC-E8DC-44BD-8A59-B1582096DCED}"/>
                  </a:ext>
                </a:extLst>
              </p14:cNvPr>
              <p14:cNvContentPartPr/>
              <p14:nvPr/>
            </p14:nvContentPartPr>
            <p14:xfrm>
              <a:off x="1464480" y="3723840"/>
              <a:ext cx="277200" cy="360"/>
            </p14:xfrm>
          </p:contentPart>
        </mc:Choice>
        <mc:Fallback xmlns="">
          <p:pic>
            <p:nvPicPr>
              <p:cNvPr id="18" name="Entrada de lápiz 17">
                <a:extLst>
                  <a:ext uri="{FF2B5EF4-FFF2-40B4-BE49-F238E27FC236}">
                    <a16:creationId xmlns:a16="http://schemas.microsoft.com/office/drawing/2014/main" id="{714A93FC-E8DC-44BD-8A59-B1582096DCED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448640" y="3660480"/>
                <a:ext cx="30852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9" name="Entrada de lápiz 18">
                <a:extLst>
                  <a:ext uri="{FF2B5EF4-FFF2-40B4-BE49-F238E27FC236}">
                    <a16:creationId xmlns:a16="http://schemas.microsoft.com/office/drawing/2014/main" id="{B14BADBE-657B-4C59-A405-60798E0E21FD}"/>
                  </a:ext>
                </a:extLst>
              </p14:cNvPr>
              <p14:cNvContentPartPr/>
              <p14:nvPr/>
            </p14:nvContentPartPr>
            <p14:xfrm>
              <a:off x="3607560" y="3750480"/>
              <a:ext cx="509400" cy="9360"/>
            </p14:xfrm>
          </p:contentPart>
        </mc:Choice>
        <mc:Fallback xmlns="">
          <p:pic>
            <p:nvPicPr>
              <p:cNvPr id="19" name="Entrada de lápiz 18">
                <a:extLst>
                  <a:ext uri="{FF2B5EF4-FFF2-40B4-BE49-F238E27FC236}">
                    <a16:creationId xmlns:a16="http://schemas.microsoft.com/office/drawing/2014/main" id="{B14BADBE-657B-4C59-A405-60798E0E21FD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591720" y="3687120"/>
                <a:ext cx="54072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0" name="Entrada de lápiz 19">
                <a:extLst>
                  <a:ext uri="{FF2B5EF4-FFF2-40B4-BE49-F238E27FC236}">
                    <a16:creationId xmlns:a16="http://schemas.microsoft.com/office/drawing/2014/main" id="{DA50CEB9-68CA-4836-9626-D693BBC0AB9B}"/>
                  </a:ext>
                </a:extLst>
              </p14:cNvPr>
              <p14:cNvContentPartPr/>
              <p14:nvPr/>
            </p14:nvContentPartPr>
            <p14:xfrm>
              <a:off x="5875560" y="3732480"/>
              <a:ext cx="964800" cy="27360"/>
            </p14:xfrm>
          </p:contentPart>
        </mc:Choice>
        <mc:Fallback xmlns="">
          <p:pic>
            <p:nvPicPr>
              <p:cNvPr id="20" name="Entrada de lápiz 19">
                <a:extLst>
                  <a:ext uri="{FF2B5EF4-FFF2-40B4-BE49-F238E27FC236}">
                    <a16:creationId xmlns:a16="http://schemas.microsoft.com/office/drawing/2014/main" id="{DA50CEB9-68CA-4836-9626-D693BBC0AB9B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859720" y="3669120"/>
                <a:ext cx="99612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1" name="Entrada de lápiz 20">
                <a:extLst>
                  <a:ext uri="{FF2B5EF4-FFF2-40B4-BE49-F238E27FC236}">
                    <a16:creationId xmlns:a16="http://schemas.microsoft.com/office/drawing/2014/main" id="{F5507CA2-68FE-4CA1-8535-8722804D8CE2}"/>
                  </a:ext>
                </a:extLst>
              </p14:cNvPr>
              <p14:cNvContentPartPr/>
              <p14:nvPr/>
            </p14:nvContentPartPr>
            <p14:xfrm>
              <a:off x="1669680" y="4214880"/>
              <a:ext cx="268560" cy="18000"/>
            </p14:xfrm>
          </p:contentPart>
        </mc:Choice>
        <mc:Fallback xmlns="">
          <p:pic>
            <p:nvPicPr>
              <p:cNvPr id="21" name="Entrada de lápiz 20">
                <a:extLst>
                  <a:ext uri="{FF2B5EF4-FFF2-40B4-BE49-F238E27FC236}">
                    <a16:creationId xmlns:a16="http://schemas.microsoft.com/office/drawing/2014/main" id="{F5507CA2-68FE-4CA1-8535-8722804D8CE2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653840" y="4151520"/>
                <a:ext cx="29988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2" name="Entrada de lápiz 21">
                <a:extLst>
                  <a:ext uri="{FF2B5EF4-FFF2-40B4-BE49-F238E27FC236}">
                    <a16:creationId xmlns:a16="http://schemas.microsoft.com/office/drawing/2014/main" id="{7454F8A9-561C-46EB-B46F-69BF404C65A6}"/>
                  </a:ext>
                </a:extLst>
              </p14:cNvPr>
              <p14:cNvContentPartPr/>
              <p14:nvPr/>
            </p14:nvContentPartPr>
            <p14:xfrm>
              <a:off x="4187880" y="4187880"/>
              <a:ext cx="295200" cy="9360"/>
            </p14:xfrm>
          </p:contentPart>
        </mc:Choice>
        <mc:Fallback xmlns="">
          <p:pic>
            <p:nvPicPr>
              <p:cNvPr id="22" name="Entrada de lápiz 21">
                <a:extLst>
                  <a:ext uri="{FF2B5EF4-FFF2-40B4-BE49-F238E27FC236}">
                    <a16:creationId xmlns:a16="http://schemas.microsoft.com/office/drawing/2014/main" id="{7454F8A9-561C-46EB-B46F-69BF404C65A6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172040" y="4124520"/>
                <a:ext cx="32652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3" name="Entrada de lápiz 22">
                <a:extLst>
                  <a:ext uri="{FF2B5EF4-FFF2-40B4-BE49-F238E27FC236}">
                    <a16:creationId xmlns:a16="http://schemas.microsoft.com/office/drawing/2014/main" id="{43573A9B-0F93-460F-A246-ED2C48554FEC}"/>
                  </a:ext>
                </a:extLst>
              </p14:cNvPr>
              <p14:cNvContentPartPr/>
              <p14:nvPr/>
            </p14:nvContentPartPr>
            <p14:xfrm>
              <a:off x="3196800" y="4661280"/>
              <a:ext cx="384480" cy="360"/>
            </p14:xfrm>
          </p:contentPart>
        </mc:Choice>
        <mc:Fallback xmlns="">
          <p:pic>
            <p:nvPicPr>
              <p:cNvPr id="23" name="Entrada de lápiz 22">
                <a:extLst>
                  <a:ext uri="{FF2B5EF4-FFF2-40B4-BE49-F238E27FC236}">
                    <a16:creationId xmlns:a16="http://schemas.microsoft.com/office/drawing/2014/main" id="{43573A9B-0F93-460F-A246-ED2C48554FEC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180960" y="4597920"/>
                <a:ext cx="41580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4" name="Entrada de lápiz 23">
                <a:extLst>
                  <a:ext uri="{FF2B5EF4-FFF2-40B4-BE49-F238E27FC236}">
                    <a16:creationId xmlns:a16="http://schemas.microsoft.com/office/drawing/2014/main" id="{860A5D48-3C64-49AC-9656-9B27C7A7A7CC}"/>
                  </a:ext>
                </a:extLst>
              </p14:cNvPr>
              <p14:cNvContentPartPr/>
              <p14:nvPr/>
            </p14:nvContentPartPr>
            <p14:xfrm>
              <a:off x="4563000" y="4643280"/>
              <a:ext cx="598680" cy="9360"/>
            </p14:xfrm>
          </p:contentPart>
        </mc:Choice>
        <mc:Fallback xmlns="">
          <p:pic>
            <p:nvPicPr>
              <p:cNvPr id="24" name="Entrada de lápiz 23">
                <a:extLst>
                  <a:ext uri="{FF2B5EF4-FFF2-40B4-BE49-F238E27FC236}">
                    <a16:creationId xmlns:a16="http://schemas.microsoft.com/office/drawing/2014/main" id="{860A5D48-3C64-49AC-9656-9B27C7A7A7CC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547160" y="4579920"/>
                <a:ext cx="63000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5" name="Entrada de lápiz 24">
                <a:extLst>
                  <a:ext uri="{FF2B5EF4-FFF2-40B4-BE49-F238E27FC236}">
                    <a16:creationId xmlns:a16="http://schemas.microsoft.com/office/drawing/2014/main" id="{17E88D51-5FC8-4263-80CE-33351497EDF7}"/>
                  </a:ext>
                </a:extLst>
              </p14:cNvPr>
              <p14:cNvContentPartPr/>
              <p14:nvPr/>
            </p14:nvContentPartPr>
            <p14:xfrm>
              <a:off x="1464480" y="4920120"/>
              <a:ext cx="1036080" cy="36360"/>
            </p14:xfrm>
          </p:contentPart>
        </mc:Choice>
        <mc:Fallback xmlns="">
          <p:pic>
            <p:nvPicPr>
              <p:cNvPr id="25" name="Entrada de lápiz 24">
                <a:extLst>
                  <a:ext uri="{FF2B5EF4-FFF2-40B4-BE49-F238E27FC236}">
                    <a16:creationId xmlns:a16="http://schemas.microsoft.com/office/drawing/2014/main" id="{17E88D51-5FC8-4263-80CE-33351497EDF7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448640" y="4856760"/>
                <a:ext cx="1067400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6" name="Entrada de lápiz 25">
                <a:extLst>
                  <a:ext uri="{FF2B5EF4-FFF2-40B4-BE49-F238E27FC236}">
                    <a16:creationId xmlns:a16="http://schemas.microsoft.com/office/drawing/2014/main" id="{11235C10-E95E-4E97-9D41-353851D0D135}"/>
                  </a:ext>
                </a:extLst>
              </p14:cNvPr>
              <p14:cNvContentPartPr/>
              <p14:nvPr/>
            </p14:nvContentPartPr>
            <p14:xfrm>
              <a:off x="4116600" y="4893480"/>
              <a:ext cx="893160" cy="18360"/>
            </p14:xfrm>
          </p:contentPart>
        </mc:Choice>
        <mc:Fallback xmlns="">
          <p:pic>
            <p:nvPicPr>
              <p:cNvPr id="26" name="Entrada de lápiz 25">
                <a:extLst>
                  <a:ext uri="{FF2B5EF4-FFF2-40B4-BE49-F238E27FC236}">
                    <a16:creationId xmlns:a16="http://schemas.microsoft.com/office/drawing/2014/main" id="{11235C10-E95E-4E97-9D41-353851D0D135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4100760" y="4830120"/>
                <a:ext cx="92448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7" name="Entrada de lápiz 26">
                <a:extLst>
                  <a:ext uri="{FF2B5EF4-FFF2-40B4-BE49-F238E27FC236}">
                    <a16:creationId xmlns:a16="http://schemas.microsoft.com/office/drawing/2014/main" id="{F1FBCCD8-25ED-46F8-9CA4-F0AED5CDD5B4}"/>
                  </a:ext>
                </a:extLst>
              </p14:cNvPr>
              <p14:cNvContentPartPr/>
              <p14:nvPr/>
            </p14:nvContentPartPr>
            <p14:xfrm>
              <a:off x="1464480" y="5152320"/>
              <a:ext cx="536040" cy="27360"/>
            </p14:xfrm>
          </p:contentPart>
        </mc:Choice>
        <mc:Fallback xmlns="">
          <p:pic>
            <p:nvPicPr>
              <p:cNvPr id="27" name="Entrada de lápiz 26">
                <a:extLst>
                  <a:ext uri="{FF2B5EF4-FFF2-40B4-BE49-F238E27FC236}">
                    <a16:creationId xmlns:a16="http://schemas.microsoft.com/office/drawing/2014/main" id="{F1FBCCD8-25ED-46F8-9CA4-F0AED5CDD5B4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448640" y="5088960"/>
                <a:ext cx="56736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8" name="Entrada de lápiz 27">
                <a:extLst>
                  <a:ext uri="{FF2B5EF4-FFF2-40B4-BE49-F238E27FC236}">
                    <a16:creationId xmlns:a16="http://schemas.microsoft.com/office/drawing/2014/main" id="{E284040B-0C29-4AF9-AA5B-DB708592DE52}"/>
                  </a:ext>
                </a:extLst>
              </p14:cNvPr>
              <p14:cNvContentPartPr/>
              <p14:nvPr/>
            </p14:nvContentPartPr>
            <p14:xfrm>
              <a:off x="3768480" y="5143320"/>
              <a:ext cx="294840" cy="27360"/>
            </p14:xfrm>
          </p:contentPart>
        </mc:Choice>
        <mc:Fallback xmlns="">
          <p:pic>
            <p:nvPicPr>
              <p:cNvPr id="28" name="Entrada de lápiz 27">
                <a:extLst>
                  <a:ext uri="{FF2B5EF4-FFF2-40B4-BE49-F238E27FC236}">
                    <a16:creationId xmlns:a16="http://schemas.microsoft.com/office/drawing/2014/main" id="{E284040B-0C29-4AF9-AA5B-DB708592DE52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3752640" y="5079960"/>
                <a:ext cx="32616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9" name="Entrada de lápiz 28">
                <a:extLst>
                  <a:ext uri="{FF2B5EF4-FFF2-40B4-BE49-F238E27FC236}">
                    <a16:creationId xmlns:a16="http://schemas.microsoft.com/office/drawing/2014/main" id="{D326D77A-7F3E-4D98-A8E0-BA8B93D2E3D4}"/>
                  </a:ext>
                </a:extLst>
              </p14:cNvPr>
              <p14:cNvContentPartPr/>
              <p14:nvPr/>
            </p14:nvContentPartPr>
            <p14:xfrm>
              <a:off x="6090120" y="5170320"/>
              <a:ext cx="321840" cy="360"/>
            </p14:xfrm>
          </p:contentPart>
        </mc:Choice>
        <mc:Fallback xmlns="">
          <p:pic>
            <p:nvPicPr>
              <p:cNvPr id="29" name="Entrada de lápiz 28">
                <a:extLst>
                  <a:ext uri="{FF2B5EF4-FFF2-40B4-BE49-F238E27FC236}">
                    <a16:creationId xmlns:a16="http://schemas.microsoft.com/office/drawing/2014/main" id="{D326D77A-7F3E-4D98-A8E0-BA8B93D2E3D4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6074280" y="5106960"/>
                <a:ext cx="35316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0" name="Entrada de lápiz 29">
                <a:extLst>
                  <a:ext uri="{FF2B5EF4-FFF2-40B4-BE49-F238E27FC236}">
                    <a16:creationId xmlns:a16="http://schemas.microsoft.com/office/drawing/2014/main" id="{08255040-7B20-4BDA-9245-294F673FEA34}"/>
                  </a:ext>
                </a:extLst>
              </p14:cNvPr>
              <p14:cNvContentPartPr/>
              <p14:nvPr/>
            </p14:nvContentPartPr>
            <p14:xfrm>
              <a:off x="2875320" y="5429160"/>
              <a:ext cx="438120" cy="9360"/>
            </p14:xfrm>
          </p:contentPart>
        </mc:Choice>
        <mc:Fallback xmlns="">
          <p:pic>
            <p:nvPicPr>
              <p:cNvPr id="30" name="Entrada de lápiz 29">
                <a:extLst>
                  <a:ext uri="{FF2B5EF4-FFF2-40B4-BE49-F238E27FC236}">
                    <a16:creationId xmlns:a16="http://schemas.microsoft.com/office/drawing/2014/main" id="{08255040-7B20-4BDA-9245-294F673FEA34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859480" y="5365800"/>
                <a:ext cx="46944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1" name="Entrada de lápiz 30">
                <a:extLst>
                  <a:ext uri="{FF2B5EF4-FFF2-40B4-BE49-F238E27FC236}">
                    <a16:creationId xmlns:a16="http://schemas.microsoft.com/office/drawing/2014/main" id="{516BE09A-D5ED-4D41-A64D-5F13E89E23B9}"/>
                  </a:ext>
                </a:extLst>
              </p14:cNvPr>
              <p14:cNvContentPartPr/>
              <p14:nvPr/>
            </p14:nvContentPartPr>
            <p14:xfrm>
              <a:off x="5715000" y="5447160"/>
              <a:ext cx="214560" cy="9360"/>
            </p14:xfrm>
          </p:contentPart>
        </mc:Choice>
        <mc:Fallback xmlns="">
          <p:pic>
            <p:nvPicPr>
              <p:cNvPr id="31" name="Entrada de lápiz 30">
                <a:extLst>
                  <a:ext uri="{FF2B5EF4-FFF2-40B4-BE49-F238E27FC236}">
                    <a16:creationId xmlns:a16="http://schemas.microsoft.com/office/drawing/2014/main" id="{516BE09A-D5ED-4D41-A64D-5F13E89E23B9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5699160" y="5383800"/>
                <a:ext cx="24588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15360" name="Entrada de lápiz 15359">
                <a:extLst>
                  <a:ext uri="{FF2B5EF4-FFF2-40B4-BE49-F238E27FC236}">
                    <a16:creationId xmlns:a16="http://schemas.microsoft.com/office/drawing/2014/main" id="{16A5007B-06A5-4C0E-B743-CE52732078F5}"/>
                  </a:ext>
                </a:extLst>
              </p14:cNvPr>
              <p14:cNvContentPartPr/>
              <p14:nvPr/>
            </p14:nvContentPartPr>
            <p14:xfrm>
              <a:off x="1634040" y="6152400"/>
              <a:ext cx="250560" cy="9360"/>
            </p14:xfrm>
          </p:contentPart>
        </mc:Choice>
        <mc:Fallback xmlns="">
          <p:pic>
            <p:nvPicPr>
              <p:cNvPr id="15360" name="Entrada de lápiz 15359">
                <a:extLst>
                  <a:ext uri="{FF2B5EF4-FFF2-40B4-BE49-F238E27FC236}">
                    <a16:creationId xmlns:a16="http://schemas.microsoft.com/office/drawing/2014/main" id="{16A5007B-06A5-4C0E-B743-CE52732078F5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1618200" y="6089040"/>
                <a:ext cx="28188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15361" name="Entrada de lápiz 15360">
                <a:extLst>
                  <a:ext uri="{FF2B5EF4-FFF2-40B4-BE49-F238E27FC236}">
                    <a16:creationId xmlns:a16="http://schemas.microsoft.com/office/drawing/2014/main" id="{5E06DF8B-A956-4148-9394-B10AF59EF6A8}"/>
                  </a:ext>
                </a:extLst>
              </p14:cNvPr>
              <p14:cNvContentPartPr/>
              <p14:nvPr/>
            </p14:nvContentPartPr>
            <p14:xfrm>
              <a:off x="4813200" y="6152400"/>
              <a:ext cx="277200" cy="9360"/>
            </p14:xfrm>
          </p:contentPart>
        </mc:Choice>
        <mc:Fallback xmlns="">
          <p:pic>
            <p:nvPicPr>
              <p:cNvPr id="15361" name="Entrada de lápiz 15360">
                <a:extLst>
                  <a:ext uri="{FF2B5EF4-FFF2-40B4-BE49-F238E27FC236}">
                    <a16:creationId xmlns:a16="http://schemas.microsoft.com/office/drawing/2014/main" id="{5E06DF8B-A956-4148-9394-B10AF59EF6A8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4797360" y="6089040"/>
                <a:ext cx="30852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15366" name="Entrada de lápiz 15365">
                <a:extLst>
                  <a:ext uri="{FF2B5EF4-FFF2-40B4-BE49-F238E27FC236}">
                    <a16:creationId xmlns:a16="http://schemas.microsoft.com/office/drawing/2014/main" id="{1E4EB274-A7D3-4739-A972-082768D165D3}"/>
                  </a:ext>
                </a:extLst>
              </p14:cNvPr>
              <p14:cNvContentPartPr/>
              <p14:nvPr/>
            </p14:nvContentPartPr>
            <p14:xfrm>
              <a:off x="3634560" y="6456240"/>
              <a:ext cx="294840" cy="18000"/>
            </p14:xfrm>
          </p:contentPart>
        </mc:Choice>
        <mc:Fallback xmlns="">
          <p:pic>
            <p:nvPicPr>
              <p:cNvPr id="15366" name="Entrada de lápiz 15365">
                <a:extLst>
                  <a:ext uri="{FF2B5EF4-FFF2-40B4-BE49-F238E27FC236}">
                    <a16:creationId xmlns:a16="http://schemas.microsoft.com/office/drawing/2014/main" id="{1E4EB274-A7D3-4739-A972-082768D165D3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3618720" y="6392880"/>
                <a:ext cx="32616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15367" name="Entrada de lápiz 15366">
                <a:extLst>
                  <a:ext uri="{FF2B5EF4-FFF2-40B4-BE49-F238E27FC236}">
                    <a16:creationId xmlns:a16="http://schemas.microsoft.com/office/drawing/2014/main" id="{9637605F-DBFF-452F-B0EB-81D562D181E1}"/>
                  </a:ext>
                </a:extLst>
              </p14:cNvPr>
              <p14:cNvContentPartPr/>
              <p14:nvPr/>
            </p14:nvContentPartPr>
            <p14:xfrm>
              <a:off x="5464800" y="6429240"/>
              <a:ext cx="321840" cy="18360"/>
            </p14:xfrm>
          </p:contentPart>
        </mc:Choice>
        <mc:Fallback xmlns="">
          <p:pic>
            <p:nvPicPr>
              <p:cNvPr id="15367" name="Entrada de lápiz 15366">
                <a:extLst>
                  <a:ext uri="{FF2B5EF4-FFF2-40B4-BE49-F238E27FC236}">
                    <a16:creationId xmlns:a16="http://schemas.microsoft.com/office/drawing/2014/main" id="{9637605F-DBFF-452F-B0EB-81D562D181E1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5448960" y="6365880"/>
                <a:ext cx="353160" cy="145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77161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6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45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7C_3.58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36360" y="449387"/>
            <a:ext cx="609600" cy="609600"/>
          </a:xfrm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260649"/>
            <a:ext cx="6070186" cy="6260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1975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7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704" y="332656"/>
            <a:ext cx="4896544" cy="632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2921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825" y="307577"/>
            <a:ext cx="8067294" cy="6242845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4372" y="494815"/>
            <a:ext cx="62865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43084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216" y="385058"/>
            <a:ext cx="6918701" cy="6087884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4372" y="494815"/>
            <a:ext cx="62865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416261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12</Words>
  <Application>Microsoft Office PowerPoint</Application>
  <PresentationFormat>Panorámica</PresentationFormat>
  <Paragraphs>5</Paragraphs>
  <Slides>18</Slides>
  <Notes>0</Notes>
  <HiddenSlides>0</HiddenSlides>
  <MMClips>10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Tema de Office</vt:lpstr>
      <vt:lpstr>1_Tema de Office</vt:lpstr>
      <vt:lpstr>7C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7C</dc:title>
  <dc:creator>Gladys</dc:creator>
  <cp:lastModifiedBy>Gladys</cp:lastModifiedBy>
  <cp:revision>3</cp:revision>
  <dcterms:created xsi:type="dcterms:W3CDTF">2020-11-24T01:15:18Z</dcterms:created>
  <dcterms:modified xsi:type="dcterms:W3CDTF">2020-11-24T01:26:40Z</dcterms:modified>
</cp:coreProperties>
</file>