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835" r:id="rId2"/>
    <p:sldId id="856" r:id="rId3"/>
    <p:sldId id="859" r:id="rId4"/>
    <p:sldId id="860" r:id="rId5"/>
    <p:sldId id="862" r:id="rId6"/>
    <p:sldId id="863" r:id="rId7"/>
    <p:sldId id="866" r:id="rId8"/>
    <p:sldId id="867" r:id="rId9"/>
    <p:sldId id="861" r:id="rId10"/>
    <p:sldId id="847" r:id="rId11"/>
    <p:sldId id="848" r:id="rId12"/>
    <p:sldId id="869" r:id="rId13"/>
    <p:sldId id="870" r:id="rId14"/>
    <p:sldId id="871" r:id="rId15"/>
    <p:sldId id="876" r:id="rId16"/>
    <p:sldId id="873" r:id="rId17"/>
    <p:sldId id="875" r:id="rId18"/>
    <p:sldId id="874" r:id="rId19"/>
    <p:sldId id="832" r:id="rId20"/>
    <p:sldId id="877" r:id="rId21"/>
    <p:sldId id="833" r:id="rId22"/>
    <p:sldId id="844" r:id="rId23"/>
    <p:sldId id="845" r:id="rId24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0066"/>
    <a:srgbClr val="FF9900"/>
    <a:srgbClr val="33CC33"/>
    <a:srgbClr val="FF00F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8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A667C26-4FD7-408B-BBB2-C798BB0A25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BCC7DF84-8F6A-4CD4-89C9-6487A6CAA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DAE177A-20C2-400F-991C-269C0BE51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/>
              <a:t>15/4/2025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8405C7B-5432-4FDC-9096-E8A9937B4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B83F276-9074-4ABB-82BF-AFA5B030A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37571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6AAAAB5-64F1-4F89-B77E-15A6851BB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2A2B2D03-4090-4C81-BE75-5E542DD4A0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7555A23-566C-4766-ADF7-669A30E19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/>
              <a:t>15/4/2025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F1BE0AF-E3BD-4AAD-942A-F0CBCA48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4AA5F24-0548-4336-A3F8-49255572A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80258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F92DEE7B-1047-4FFA-830F-C71F65F3DA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72B11D4B-C888-47EA-9342-4A3B96825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2F2B9A94-21F0-40CF-BA0E-22AE1F5D3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/>
              <a:t>15/4/2025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E251240-2662-4FB0-BD11-65C970183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B7978118-DAED-4EC1-B88D-647BB38C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04812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C49BD61-4EC3-4DF3-8839-074EB8B77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E17F0848-E93A-4CA6-82E2-883A625E6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73AA05BC-A18E-4479-A27E-63473F0FA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/>
              <a:t>15/4/2025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51DC5C5-41C0-4A5C-A87F-89F31661A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DB1967AF-F94E-4C74-9C89-B00BB2C30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55097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4BCD978-5E4E-4CDA-8F3B-44BCA4BE4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852A0E7-119B-4D69-B537-AC556438F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E3E29DC-4C7D-4D8F-8E5E-3C5615C8B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/>
              <a:t>15/4/2025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C701CB0-C7AE-4E78-B8A0-E60021459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53A4441-D53F-4C34-B80A-C63B6FAD9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43395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523FB11-8B99-4824-BDCB-C7F5EAC1F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6EA8796-91FD-43BC-B770-3F6A979E8B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3DE1BC8F-E495-4214-8497-D39F3586A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C08E1CF1-374F-4E75-8D66-D050F12C7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/>
              <a:t>15/4/2025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75181AE0-5CC1-4D95-94D3-1A2EABAD9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5972A37B-32BE-42ED-B07A-7B014ED3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97124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6A31CA0-3664-4113-A9B0-718C9E81A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E25B76D0-E8B5-415F-BD3C-9BE63398C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C2659948-337A-4B0F-BB04-2574A0951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B9E1C6B6-A4F1-42C4-B762-1797DB1666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EB03E6C4-A99A-4672-9EAB-E75265634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9115FCCB-8A03-40D9-8B66-738ADCCE4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/>
              <a:t>15/4/2025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02EFDC5C-D05C-4AEE-81C5-AF43F502E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48267B3D-F62A-490A-AB46-6EB0C6C6C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18543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CC49A20-6FD2-4E92-95AA-8BFCB219C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F43DF1A7-947B-452E-B5B5-276B5C950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/>
              <a:t>15/4/2025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05D6853A-186B-4C23-950C-148D79685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5E3310FE-691A-428E-82D6-04FF39996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58834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1BA28119-EB35-4BC8-B129-21F334EB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/>
              <a:t>15/4/2025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8C1928E4-15DA-44D8-A0DB-263A9F576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1DFD382A-E760-4787-B5FE-5773F49E3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27301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C505A49-FD9B-46F5-A957-592766876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96EFB8F-F592-496A-89E4-8C92E70C8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54A833A5-B2AF-4538-9A63-D1BA4D3692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DE998593-A657-4F43-A88B-82A090640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/>
              <a:t>15/4/2025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0EF492D8-4FB1-42BF-A696-AC2C1FF09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5ACC7659-8D2C-4A4F-9D08-53B3A03F8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45437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3BE82BD-9467-4298-9B1A-14179C48F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8C841C0C-F24B-4FBE-8285-0E77831952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8977AE95-7A31-477D-9DCA-FAC45658A5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83F54A58-4BB2-4E97-BF48-9D5DB0A88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/>
              <a:t>15/4/2025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14DA4754-C058-4ADD-8324-7DF7DC8E1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172CCC17-2F59-4879-9C9F-C9754D97F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90379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AAB902B0-A92C-4F40-9D41-AE1EA53EF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48CE028C-B480-4097-A78F-85C9F0D33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4051077-DC73-4D83-B564-459E2E442E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B43ED-BFD2-424B-B5E7-DDBB05CDBBC9}" type="datetimeFigureOut">
              <a:rPr lang="es-AR" smtClean="0"/>
              <a:t>15/4/2025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7ECFDF2-E8B3-48E0-9014-04BC331D43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45EC39C-8B17-4EA9-A2F8-E72621A8EE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862B8-D463-4233-9F11-98D48F8C25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1015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7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microsoft.com/office/2007/relationships/media" Target="../media/media7.mp3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0.pn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5.png"/><Relationship Id="rId4" Type="http://schemas.openxmlformats.org/officeDocument/2006/relationships/audio" Target="../media/media7.mp3"/><Relationship Id="rId9" Type="http://schemas.openxmlformats.org/officeDocument/2006/relationships/image" Target="../media/image44.png"/><Relationship Id="rId1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microsoft.com/office/2007/relationships/media" Target="../media/media9.mp3"/><Relationship Id="rId7" Type="http://schemas.openxmlformats.org/officeDocument/2006/relationships/image" Target="../media/image5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p3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50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60.png"/><Relationship Id="rId5" Type="http://schemas.openxmlformats.org/officeDocument/2006/relationships/image" Target="../media/image5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1037974"/>
            <a:ext cx="626745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382" y="3645569"/>
            <a:ext cx="2898107" cy="2120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24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9" y="264635"/>
            <a:ext cx="10568655" cy="6049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9781674" y="264635"/>
            <a:ext cx="2634915" cy="101566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8100000" scaled="1"/>
            <a:tileRect/>
          </a:gradFill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MX" sz="6000" b="1" dirty="0" err="1" smtClean="0">
                <a:solidFill>
                  <a:srgbClr val="FF0000"/>
                </a:solidFill>
                <a:latin typeface="Algerian" pitchFamily="82" charset="0"/>
              </a:rPr>
              <a:t>jobs</a:t>
            </a:r>
            <a:endParaRPr lang="es-AR" sz="6000" b="1" dirty="0">
              <a:solidFill>
                <a:srgbClr val="FF0000"/>
              </a:solidFill>
              <a:latin typeface="Algerian" pitchFamily="82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905" y="6267450"/>
            <a:ext cx="31146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442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83" y="1443790"/>
            <a:ext cx="11012250" cy="4222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8758990" y="336884"/>
            <a:ext cx="2634915" cy="101566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8100000" scaled="1"/>
            <a:tileRect/>
          </a:gradFill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MX" sz="6000" b="1" dirty="0" err="1" smtClean="0">
                <a:solidFill>
                  <a:srgbClr val="FF0000"/>
                </a:solidFill>
                <a:latin typeface="Algerian" pitchFamily="82" charset="0"/>
              </a:rPr>
              <a:t>jobs</a:t>
            </a:r>
            <a:endParaRPr lang="es-AR" sz="6000" b="1" dirty="0">
              <a:solidFill>
                <a:srgbClr val="FF0000"/>
              </a:solidFill>
              <a:latin typeface="Algerian" pitchFamily="82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319" y="5690436"/>
            <a:ext cx="3000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450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06" y="1061307"/>
            <a:ext cx="10761576" cy="303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764" y="4160678"/>
            <a:ext cx="923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837" y="4189253"/>
            <a:ext cx="10572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7" y="4172710"/>
            <a:ext cx="15716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788" y="4160677"/>
            <a:ext cx="8953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414" y="4189253"/>
            <a:ext cx="12763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9781674" y="264635"/>
            <a:ext cx="2634915" cy="101566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8100000" scaled="1"/>
            <a:tileRect/>
          </a:gradFill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MX" sz="6000" b="1" dirty="0" err="1" smtClean="0">
                <a:solidFill>
                  <a:srgbClr val="FF0000"/>
                </a:solidFill>
                <a:latin typeface="Algerian" pitchFamily="82" charset="0"/>
              </a:rPr>
              <a:t>jobs</a:t>
            </a:r>
            <a:endParaRPr lang="es-AR" sz="6000" b="1" dirty="0">
              <a:solidFill>
                <a:srgbClr val="FF0000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99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13" y="463216"/>
            <a:ext cx="4000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258" y="463216"/>
            <a:ext cx="4038600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3.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81600" y="55686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73" y="1864894"/>
            <a:ext cx="10378923" cy="398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3.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10137" y="6817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3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05160" cy="1325563"/>
          </a:xfrm>
        </p:spPr>
        <p:txBody>
          <a:bodyPr/>
          <a:lstStyle/>
          <a:p>
            <a:r>
              <a:rPr lang="es-MX" dirty="0" smtClean="0"/>
              <a:t>MENTION JOBS STARTING WITH THE LETTER …</a:t>
            </a:r>
            <a:endParaRPr lang="es-AR" dirty="0"/>
          </a:p>
        </p:txBody>
      </p:sp>
      <p:sp>
        <p:nvSpPr>
          <p:cNvPr id="4" name="3 Rectángulo"/>
          <p:cNvSpPr/>
          <p:nvPr/>
        </p:nvSpPr>
        <p:spPr>
          <a:xfrm>
            <a:off x="996334" y="1827467"/>
            <a:ext cx="9300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662384" y="1826134"/>
            <a:ext cx="8370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66FF33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</a:t>
            </a:r>
            <a:endParaRPr lang="es-ES" sz="96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66FF33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956033" y="1827467"/>
            <a:ext cx="96051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</a:t>
            </a:r>
            <a:endParaRPr lang="es-ES" sz="96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00B0F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423345" y="1827467"/>
            <a:ext cx="7857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</a:t>
            </a:r>
            <a:endParaRPr lang="es-ES" sz="96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ED7D31">
                  <a:lumMod val="75000"/>
                </a:srgb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7943052" y="1827467"/>
            <a:ext cx="75052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f</a:t>
            </a:r>
            <a:endParaRPr lang="es-ES" sz="96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0274518" y="1731214"/>
            <a:ext cx="96212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</a:t>
            </a:r>
            <a:endParaRPr lang="es-ES" sz="96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4472C4">
                  <a:lumMod val="75000"/>
                </a:srgb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365433" y="1827467"/>
            <a:ext cx="8755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</a:t>
            </a:r>
            <a:endParaRPr lang="es-ES" sz="96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788990" y="3414606"/>
            <a:ext cx="84029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33CC33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</a:t>
            </a:r>
            <a:endParaRPr lang="es-ES" sz="96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33CC33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9259150" y="3395794"/>
            <a:ext cx="7665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</a:t>
            </a:r>
            <a:endParaRPr lang="es-ES" sz="96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10358675" y="3436562"/>
            <a:ext cx="79380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99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</a:t>
            </a:r>
            <a:endParaRPr lang="es-ES" sz="96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99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5004123" y="5115957"/>
            <a:ext cx="91242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V</a:t>
            </a:r>
            <a:endParaRPr lang="es-ES" sz="96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00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5308135" y="3474363"/>
            <a:ext cx="99578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</a:t>
            </a:r>
            <a:endParaRPr lang="es-ES" sz="96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1236928" y="3538990"/>
            <a:ext cx="59182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j</a:t>
            </a:r>
            <a:endParaRPr lang="es-ES" sz="96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3662384" y="3538990"/>
            <a:ext cx="126028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prstClr val="white">
                    <a:lumMod val="65000"/>
                  </a:prst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</a:t>
            </a:r>
            <a:endParaRPr lang="es-ES" sz="96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prstClr val="white">
                  <a:lumMod val="65000"/>
                </a:prst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6815434" y="5006222"/>
            <a:ext cx="130035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W</a:t>
            </a:r>
            <a:endParaRPr lang="es-ES" sz="96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9030899" y="1844946"/>
            <a:ext cx="9685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G</a:t>
            </a:r>
          </a:p>
        </p:txBody>
      </p:sp>
      <p:sp>
        <p:nvSpPr>
          <p:cNvPr id="20" name="19 Rectángulo"/>
          <p:cNvSpPr/>
          <p:nvPr/>
        </p:nvSpPr>
        <p:spPr>
          <a:xfrm>
            <a:off x="2431156" y="3538990"/>
            <a:ext cx="7056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66FF33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7879732" y="3438268"/>
            <a:ext cx="87716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prstClr val="white">
                    <a:lumMod val="65000"/>
                  </a:prst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71353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93" y="238125"/>
            <a:ext cx="225742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563" y="177987"/>
            <a:ext cx="5716754" cy="135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3.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24963" y="1742072"/>
            <a:ext cx="609600" cy="60960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723317" y="712409"/>
            <a:ext cx="443823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His</a:t>
            </a:r>
            <a:r>
              <a:rPr lang="es-E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job</a:t>
            </a:r>
            <a:r>
              <a:rPr lang="es-E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es-E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her</a:t>
            </a:r>
            <a:r>
              <a:rPr lang="es-E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job</a:t>
            </a:r>
            <a:endParaRPr lang="es-ES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63" y="1554498"/>
            <a:ext cx="281940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563" y="1530578"/>
            <a:ext cx="202882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969" y="3741782"/>
            <a:ext cx="314242" cy="330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20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388" y="2659398"/>
            <a:ext cx="37147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138" y="1506873"/>
            <a:ext cx="202882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9835815" y="2725552"/>
            <a:ext cx="198521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pic>
        <p:nvPicPr>
          <p:cNvPr id="17421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000" y="4861121"/>
            <a:ext cx="374150" cy="28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815" y="5150848"/>
            <a:ext cx="314242" cy="330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569" y="4459623"/>
            <a:ext cx="374150" cy="28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248" y="5481629"/>
            <a:ext cx="314242" cy="330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22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120" y="3741782"/>
            <a:ext cx="275892" cy="331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556" y="3011823"/>
            <a:ext cx="374150" cy="28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231" y="3741782"/>
            <a:ext cx="374150" cy="28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477" y="4061913"/>
            <a:ext cx="314242" cy="330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0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93" y="238125"/>
            <a:ext cx="225742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723317" y="712409"/>
            <a:ext cx="443823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all" dirty="0" err="1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His</a:t>
            </a:r>
            <a:r>
              <a:rPr lang="es-ES" sz="44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4400" b="1" cap="all" dirty="0" err="1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job</a:t>
            </a:r>
            <a:r>
              <a:rPr lang="es-ES" sz="44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es-ES" sz="4400" b="1" cap="all" dirty="0" err="1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her</a:t>
            </a:r>
            <a:r>
              <a:rPr lang="es-ES" sz="44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4400" b="1" cap="all" dirty="0" err="1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job</a:t>
            </a:r>
            <a:endParaRPr lang="es-ES" sz="44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63" y="1554498"/>
            <a:ext cx="281940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563" y="1530578"/>
            <a:ext cx="202882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969" y="3741782"/>
            <a:ext cx="314242" cy="330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20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388" y="2659398"/>
            <a:ext cx="37147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138" y="1506873"/>
            <a:ext cx="202882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9835815" y="2725552"/>
            <a:ext cx="198521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AR" dirty="0">
              <a:solidFill>
                <a:prstClr val="black"/>
              </a:solidFill>
            </a:endParaRPr>
          </a:p>
        </p:txBody>
      </p:sp>
      <p:pic>
        <p:nvPicPr>
          <p:cNvPr id="17421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000" y="4861121"/>
            <a:ext cx="374150" cy="28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815" y="5150848"/>
            <a:ext cx="314242" cy="330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569" y="4459623"/>
            <a:ext cx="374150" cy="28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248" y="5481629"/>
            <a:ext cx="314242" cy="330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22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120" y="3741782"/>
            <a:ext cx="275892" cy="331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556" y="3011823"/>
            <a:ext cx="374150" cy="28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231" y="3741782"/>
            <a:ext cx="374150" cy="28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477" y="4061913"/>
            <a:ext cx="314242" cy="330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754" y="226093"/>
            <a:ext cx="6953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F4e_ElemSB_3.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21278" y="792329"/>
            <a:ext cx="609600" cy="609600"/>
          </a:xfrm>
          <a:prstGeom prst="rect">
            <a:avLst/>
          </a:prstGeom>
        </p:spPr>
      </p:pic>
      <p:pic>
        <p:nvPicPr>
          <p:cNvPr id="24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754" y="1941016"/>
            <a:ext cx="275892" cy="331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426" y="4424910"/>
            <a:ext cx="314242" cy="330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151" y="5197791"/>
            <a:ext cx="374150" cy="28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608" y="3353277"/>
            <a:ext cx="374150" cy="28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776" y="4067853"/>
            <a:ext cx="275892" cy="331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74" y="5544182"/>
            <a:ext cx="374150" cy="28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682" y="5842309"/>
            <a:ext cx="314242" cy="330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EF4e_ElemSB_3.16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540457" y="652752"/>
            <a:ext cx="609600" cy="609600"/>
          </a:xfrm>
          <a:prstGeom prst="rect">
            <a:avLst/>
          </a:prstGeom>
        </p:spPr>
      </p:pic>
      <p:pic>
        <p:nvPicPr>
          <p:cNvPr id="35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208" y="2314414"/>
            <a:ext cx="275892" cy="331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460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610896" y="750470"/>
            <a:ext cx="443823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all" dirty="0" err="1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His</a:t>
            </a:r>
            <a:r>
              <a:rPr lang="es-ES" sz="44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4400" b="1" cap="all" dirty="0" err="1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job</a:t>
            </a:r>
            <a:r>
              <a:rPr lang="es-ES" sz="44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es-ES" sz="4400" b="1" cap="all" dirty="0" err="1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her</a:t>
            </a:r>
            <a:r>
              <a:rPr lang="es-ES" sz="44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4400" b="1" cap="all" dirty="0" err="1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job</a:t>
            </a:r>
            <a:endParaRPr lang="es-ES" sz="44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13" y="2762250"/>
            <a:ext cx="68103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16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B_2.15">
            <a:hlinkClick r:id="" action="ppaction://media"/>
            <a:extLst>
              <a:ext uri="{FF2B5EF4-FFF2-40B4-BE49-F238E27FC236}">
                <a16:creationId xmlns="" xmlns:a16="http://schemas.microsoft.com/office/drawing/2014/main" id="{0E30DD22-E964-4FFA-A2BD-419182645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55427" y="261552"/>
            <a:ext cx="609600" cy="609600"/>
          </a:xfrm>
          <a:prstGeom prst="rect">
            <a:avLst/>
          </a:prstGeom>
        </p:spPr>
      </p:pic>
      <p:pic>
        <p:nvPicPr>
          <p:cNvPr id="6" name="3B_2.16">
            <a:hlinkClick r:id="" action="ppaction://media"/>
            <a:extLst>
              <a:ext uri="{FF2B5EF4-FFF2-40B4-BE49-F238E27FC236}">
                <a16:creationId xmlns="" xmlns:a16="http://schemas.microsoft.com/office/drawing/2014/main" id="{A3715EE3-880E-4A89-BDA7-0DC6101F8D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0135" y="4129988"/>
            <a:ext cx="609600" cy="6096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9B9868A9-96DB-420A-A340-B0D71082C5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723" y="1313178"/>
            <a:ext cx="1602260" cy="1406065"/>
          </a:xfrm>
          <a:prstGeom prst="rect">
            <a:avLst/>
          </a:prstGeom>
        </p:spPr>
      </p:pic>
      <p:pic>
        <p:nvPicPr>
          <p:cNvPr id="1026" name="Picture 2" descr="Bird Song Identification: Songs and Calls - Woodland Trust">
            <a:extLst>
              <a:ext uri="{FF2B5EF4-FFF2-40B4-BE49-F238E27FC236}">
                <a16:creationId xmlns="" xmlns:a16="http://schemas.microsoft.com/office/drawing/2014/main" id="{53D59011-356A-4758-90B0-3F5365A08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23" y="2930610"/>
            <a:ext cx="27432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42919E5B-1996-4C76-A16C-F545D724A8AD}"/>
              </a:ext>
            </a:extLst>
          </p:cNvPr>
          <p:cNvSpPr txBox="1"/>
          <p:nvPr/>
        </p:nvSpPr>
        <p:spPr>
          <a:xfrm>
            <a:off x="9805086" y="1172548"/>
            <a:ext cx="1519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Please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repeat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these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words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many</a:t>
            </a:r>
            <a:r>
              <a:rPr lang="es-AR" b="1" dirty="0">
                <a:solidFill>
                  <a:srgbClr val="FF0000"/>
                </a:solidFill>
              </a:rPr>
              <a:t> times. </a:t>
            </a: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="" xmlns:a16="http://schemas.microsoft.com/office/drawing/2014/main" id="{9BCDBA70-26E0-4556-A754-F29BDAFBFB65}"/>
              </a:ext>
            </a:extLst>
          </p:cNvPr>
          <p:cNvCxnSpPr/>
          <p:nvPr/>
        </p:nvCxnSpPr>
        <p:spPr>
          <a:xfrm>
            <a:off x="10459994" y="2121935"/>
            <a:ext cx="52516" cy="17951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88" y="187524"/>
            <a:ext cx="6139630" cy="6106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Conector recto de flecha 9">
            <a:extLst>
              <a:ext uri="{FF2B5EF4-FFF2-40B4-BE49-F238E27FC236}">
                <a16:creationId xmlns="" xmlns:a16="http://schemas.microsoft.com/office/drawing/2014/main" id="{0FC0CDE9-344B-4FD9-B6C3-027A5D05DAA9}"/>
              </a:ext>
            </a:extLst>
          </p:cNvPr>
          <p:cNvCxnSpPr/>
          <p:nvPr/>
        </p:nvCxnSpPr>
        <p:spPr>
          <a:xfrm flipH="1">
            <a:off x="8906945" y="1486595"/>
            <a:ext cx="790834" cy="147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Rectángulo redondeado"/>
          <p:cNvSpPr/>
          <p:nvPr/>
        </p:nvSpPr>
        <p:spPr>
          <a:xfrm>
            <a:off x="6316579" y="3604271"/>
            <a:ext cx="1143000" cy="312821"/>
          </a:xfrm>
          <a:prstGeom prst="round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Rectángulo redondeado"/>
          <p:cNvSpPr/>
          <p:nvPr/>
        </p:nvSpPr>
        <p:spPr>
          <a:xfrm>
            <a:off x="4295273" y="3973577"/>
            <a:ext cx="709863" cy="312821"/>
          </a:xfrm>
          <a:prstGeom prst="round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15 Rectángulo redondeado"/>
          <p:cNvSpPr/>
          <p:nvPr/>
        </p:nvSpPr>
        <p:spPr>
          <a:xfrm>
            <a:off x="4746458" y="4286398"/>
            <a:ext cx="703848" cy="304800"/>
          </a:xfrm>
          <a:prstGeom prst="round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16 Rectángulo redondeado"/>
          <p:cNvSpPr/>
          <p:nvPr/>
        </p:nvSpPr>
        <p:spPr>
          <a:xfrm>
            <a:off x="3687677" y="4657372"/>
            <a:ext cx="739943" cy="275575"/>
          </a:xfrm>
          <a:prstGeom prst="round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8339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5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1932823"/>
            <a:ext cx="11202988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579" y="1397669"/>
            <a:ext cx="5812880" cy="535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343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916" y="257032"/>
            <a:ext cx="5890962" cy="625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3.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38348" y="9103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569EF4BB-1DBC-42A5-9B2B-A8F3EE88ED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95810" y="543948"/>
            <a:ext cx="609600" cy="6096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E80DA649-2DEB-455A-868E-EECEFEBDAF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9210" y="1251284"/>
            <a:ext cx="4872790" cy="5185611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9404041" y="174616"/>
            <a:ext cx="2383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</a:rPr>
              <a:t>WORKBOOK – PAGE 19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62" y="359282"/>
            <a:ext cx="7662862" cy="583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8734927" y="1980731"/>
            <a:ext cx="589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err="1" smtClean="0"/>
              <a:t>er</a:t>
            </a:r>
            <a:endParaRPr lang="es-AR" sz="20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10605837" y="1688905"/>
            <a:ext cx="589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err="1" smtClean="0"/>
              <a:t>er</a:t>
            </a:r>
            <a:endParaRPr lang="es-AR" sz="20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0623887" y="1976251"/>
            <a:ext cx="589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err="1" smtClean="0"/>
              <a:t>or</a:t>
            </a:r>
            <a:endParaRPr lang="es-AR" sz="20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0672013" y="2292140"/>
            <a:ext cx="589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err="1" smtClean="0"/>
              <a:t>er</a:t>
            </a:r>
            <a:endParaRPr lang="es-AR" sz="20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9144000" y="2278697"/>
            <a:ext cx="691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err="1" smtClean="0"/>
              <a:t>or</a:t>
            </a:r>
            <a:endParaRPr lang="es-AR" sz="20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9541041" y="3844089"/>
            <a:ext cx="589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err="1" smtClean="0"/>
              <a:t>an</a:t>
            </a:r>
            <a:endParaRPr lang="es-AR" sz="20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9192126" y="4202213"/>
            <a:ext cx="589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err="1" smtClean="0"/>
              <a:t>for</a:t>
            </a:r>
            <a:endParaRPr lang="es-AR" sz="2000" dirty="0"/>
          </a:p>
        </p:txBody>
      </p:sp>
      <p:sp>
        <p:nvSpPr>
          <p:cNvPr id="16" name="15 CuadroTexto"/>
          <p:cNvSpPr txBox="1"/>
          <p:nvPr/>
        </p:nvSpPr>
        <p:spPr>
          <a:xfrm>
            <a:off x="10082467" y="4711900"/>
            <a:ext cx="1491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err="1" smtClean="0"/>
              <a:t>unemployed</a:t>
            </a:r>
            <a:endParaRPr lang="es-AR" sz="2000" dirty="0"/>
          </a:p>
        </p:txBody>
      </p:sp>
      <p:sp>
        <p:nvSpPr>
          <p:cNvPr id="17" name="16 CuadroTexto"/>
          <p:cNvSpPr txBox="1"/>
          <p:nvPr/>
        </p:nvSpPr>
        <p:spPr>
          <a:xfrm>
            <a:off x="8951495" y="4946639"/>
            <a:ext cx="589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a</a:t>
            </a:r>
            <a:endParaRPr lang="es-AR" sz="2000" dirty="0"/>
          </a:p>
        </p:txBody>
      </p:sp>
      <p:sp>
        <p:nvSpPr>
          <p:cNvPr id="18" name="17 CuadroTexto"/>
          <p:cNvSpPr txBox="1"/>
          <p:nvPr/>
        </p:nvSpPr>
        <p:spPr>
          <a:xfrm>
            <a:off x="8145381" y="5602237"/>
            <a:ext cx="1344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err="1" smtClean="0"/>
              <a:t>retired</a:t>
            </a:r>
            <a:endParaRPr lang="es-AR" sz="2000" dirty="0"/>
          </a:p>
        </p:txBody>
      </p:sp>
      <p:sp>
        <p:nvSpPr>
          <p:cNvPr id="19" name="18 CuadroTexto"/>
          <p:cNvSpPr txBox="1"/>
          <p:nvPr/>
        </p:nvSpPr>
        <p:spPr>
          <a:xfrm>
            <a:off x="9404041" y="5828014"/>
            <a:ext cx="589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in</a:t>
            </a:r>
            <a:endParaRPr lang="es-AR" sz="20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6740192" y="343893"/>
            <a:ext cx="589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dirty="0"/>
          </a:p>
        </p:txBody>
      </p:sp>
      <p:sp>
        <p:nvSpPr>
          <p:cNvPr id="21" name="20 CuadroTexto"/>
          <p:cNvSpPr txBox="1"/>
          <p:nvPr/>
        </p:nvSpPr>
        <p:spPr>
          <a:xfrm>
            <a:off x="1514477" y="1688905"/>
            <a:ext cx="903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drive</a:t>
            </a:r>
            <a:endParaRPr lang="es-AR" sz="2000" dirty="0"/>
          </a:p>
        </p:txBody>
      </p:sp>
      <p:sp>
        <p:nvSpPr>
          <p:cNvPr id="22" name="21 CuadroTexto"/>
          <p:cNvSpPr txBox="1"/>
          <p:nvPr/>
        </p:nvSpPr>
        <p:spPr>
          <a:xfrm>
            <a:off x="5232233" y="1976251"/>
            <a:ext cx="1072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err="1" smtClean="0"/>
              <a:t>wear</a:t>
            </a:r>
            <a:endParaRPr lang="es-AR" sz="2000" dirty="0"/>
          </a:p>
        </p:txBody>
      </p:sp>
      <p:sp>
        <p:nvSpPr>
          <p:cNvPr id="23" name="22 CuadroTexto"/>
          <p:cNvSpPr txBox="1"/>
          <p:nvPr/>
        </p:nvSpPr>
        <p:spPr>
          <a:xfrm>
            <a:off x="1882190" y="1998829"/>
            <a:ext cx="1072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err="1" smtClean="0"/>
              <a:t>earn</a:t>
            </a:r>
            <a:endParaRPr lang="es-AR" sz="2000" dirty="0"/>
          </a:p>
        </p:txBody>
      </p:sp>
      <p:sp>
        <p:nvSpPr>
          <p:cNvPr id="24" name="23 CuadroTexto"/>
          <p:cNvSpPr txBox="1"/>
          <p:nvPr/>
        </p:nvSpPr>
        <p:spPr>
          <a:xfrm>
            <a:off x="7044991" y="744003"/>
            <a:ext cx="378493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dirty="0"/>
          </a:p>
        </p:txBody>
      </p:sp>
      <p:sp>
        <p:nvSpPr>
          <p:cNvPr id="25" name="24 CuadroTexto"/>
          <p:cNvSpPr txBox="1"/>
          <p:nvPr/>
        </p:nvSpPr>
        <p:spPr>
          <a:xfrm>
            <a:off x="1430255" y="2716969"/>
            <a:ext cx="1072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err="1" smtClean="0"/>
              <a:t>speak</a:t>
            </a:r>
            <a:endParaRPr lang="es-AR" sz="2000" dirty="0"/>
          </a:p>
        </p:txBody>
      </p:sp>
      <p:sp>
        <p:nvSpPr>
          <p:cNvPr id="26" name="25 CuadroTexto"/>
          <p:cNvSpPr txBox="1"/>
          <p:nvPr/>
        </p:nvSpPr>
        <p:spPr>
          <a:xfrm>
            <a:off x="1346034" y="3076258"/>
            <a:ext cx="1072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err="1" smtClean="0"/>
              <a:t>travel</a:t>
            </a:r>
            <a:endParaRPr lang="es-AR" sz="2000" dirty="0"/>
          </a:p>
        </p:txBody>
      </p:sp>
      <p:sp>
        <p:nvSpPr>
          <p:cNvPr id="27" name="26 CuadroTexto"/>
          <p:cNvSpPr txBox="1"/>
          <p:nvPr/>
        </p:nvSpPr>
        <p:spPr>
          <a:xfrm>
            <a:off x="1346034" y="3443979"/>
            <a:ext cx="1072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err="1" smtClean="0"/>
              <a:t>work</a:t>
            </a:r>
            <a:endParaRPr lang="es-AR" sz="2000" dirty="0"/>
          </a:p>
        </p:txBody>
      </p:sp>
      <p:sp>
        <p:nvSpPr>
          <p:cNvPr id="28" name="27 CuadroTexto"/>
          <p:cNvSpPr txBox="1"/>
          <p:nvPr/>
        </p:nvSpPr>
        <p:spPr>
          <a:xfrm>
            <a:off x="5667879" y="3968590"/>
            <a:ext cx="1072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err="1" smtClean="0"/>
              <a:t>have</a:t>
            </a:r>
            <a:endParaRPr lang="es-AR" sz="2000" dirty="0"/>
          </a:p>
        </p:txBody>
      </p:sp>
      <p:sp>
        <p:nvSpPr>
          <p:cNvPr id="29" name="28 CuadroTexto"/>
          <p:cNvSpPr txBox="1"/>
          <p:nvPr/>
        </p:nvSpPr>
        <p:spPr>
          <a:xfrm>
            <a:off x="4365960" y="4202213"/>
            <a:ext cx="1072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err="1" smtClean="0"/>
              <a:t>earn</a:t>
            </a:r>
            <a:endParaRPr lang="es-AR" sz="2000" dirty="0"/>
          </a:p>
        </p:txBody>
      </p:sp>
      <p:sp>
        <p:nvSpPr>
          <p:cNvPr id="30" name="29 CuadroTexto"/>
          <p:cNvSpPr txBox="1"/>
          <p:nvPr/>
        </p:nvSpPr>
        <p:spPr>
          <a:xfrm>
            <a:off x="1346033" y="4769164"/>
            <a:ext cx="1072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err="1" smtClean="0"/>
              <a:t>work</a:t>
            </a:r>
            <a:endParaRPr lang="es-AR" sz="2000" dirty="0"/>
          </a:p>
        </p:txBody>
      </p:sp>
      <p:sp>
        <p:nvSpPr>
          <p:cNvPr id="31" name="30 CuadroTexto"/>
          <p:cNvSpPr txBox="1"/>
          <p:nvPr/>
        </p:nvSpPr>
        <p:spPr>
          <a:xfrm>
            <a:off x="5011654" y="5689558"/>
            <a:ext cx="426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1</a:t>
            </a:r>
            <a:endParaRPr lang="es-AR" sz="2000" dirty="0"/>
          </a:p>
        </p:txBody>
      </p:sp>
      <p:sp>
        <p:nvSpPr>
          <p:cNvPr id="32" name="31 CuadroTexto"/>
          <p:cNvSpPr txBox="1"/>
          <p:nvPr/>
        </p:nvSpPr>
        <p:spPr>
          <a:xfrm>
            <a:off x="1957636" y="5689558"/>
            <a:ext cx="426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2</a:t>
            </a:r>
            <a:endParaRPr lang="es-AR" sz="2000" dirty="0"/>
          </a:p>
        </p:txBody>
      </p:sp>
      <p:sp>
        <p:nvSpPr>
          <p:cNvPr id="33" name="32 CuadroTexto"/>
          <p:cNvSpPr txBox="1"/>
          <p:nvPr/>
        </p:nvSpPr>
        <p:spPr>
          <a:xfrm>
            <a:off x="3194886" y="5672325"/>
            <a:ext cx="426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3</a:t>
            </a:r>
            <a:endParaRPr lang="es-AR" sz="2000" dirty="0"/>
          </a:p>
        </p:txBody>
      </p:sp>
    </p:spTree>
    <p:extLst>
      <p:ext uri="{BB962C8B-B14F-4D97-AF65-F5344CB8AC3E}">
        <p14:creationId xmlns:p14="http://schemas.microsoft.com/office/powerpoint/2010/main" val="227681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48"/>
    </mc:Choice>
    <mc:Fallback xmlns="">
      <p:transition spd="slow" advTm="67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7">
            <a:extLst>
              <a:ext uri="{FF2B5EF4-FFF2-40B4-BE49-F238E27FC236}">
                <a16:creationId xmlns="" xmlns:a16="http://schemas.microsoft.com/office/drawing/2014/main" id="{207119B0-1C02-44DD-9CCC-28BF68C8A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88" y="1440301"/>
            <a:ext cx="8213574" cy="3785385"/>
          </a:xfrm>
          <a:prstGeom prst="rect">
            <a:avLst/>
          </a:prstGeom>
        </p:spPr>
      </p:pic>
      <p:sp>
        <p:nvSpPr>
          <p:cNvPr id="5" name="CuadroTexto 10">
            <a:extLst>
              <a:ext uri="{FF2B5EF4-FFF2-40B4-BE49-F238E27FC236}">
                <a16:creationId xmlns="" xmlns:a16="http://schemas.microsoft.com/office/drawing/2014/main" id="{C04C9120-3E36-4CE8-ADE3-B27081206B90}"/>
              </a:ext>
            </a:extLst>
          </p:cNvPr>
          <p:cNvSpPr txBox="1"/>
          <p:nvPr/>
        </p:nvSpPr>
        <p:spPr>
          <a:xfrm>
            <a:off x="8869452" y="210924"/>
            <a:ext cx="1524000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Listen and </a:t>
            </a:r>
            <a:r>
              <a:rPr lang="es-AR" dirty="0" err="1">
                <a:solidFill>
                  <a:srgbClr val="FF0000"/>
                </a:solidFill>
              </a:rPr>
              <a:t>repeat</a:t>
            </a:r>
            <a:r>
              <a:rPr lang="es-AR" dirty="0">
                <a:solidFill>
                  <a:srgbClr val="FF0000"/>
                </a:solidFill>
              </a:rPr>
              <a:t>. </a:t>
            </a:r>
            <a:r>
              <a:rPr lang="es-AR" dirty="0" err="1">
                <a:solidFill>
                  <a:srgbClr val="FF0000"/>
                </a:solidFill>
              </a:rPr>
              <a:t>Underline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the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stressed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syllable</a:t>
            </a:r>
            <a:endParaRPr lang="es-AR" dirty="0">
              <a:solidFill>
                <a:srgbClr val="FF0000"/>
              </a:solidFill>
            </a:endParaRPr>
          </a:p>
        </p:txBody>
      </p:sp>
      <p:pic>
        <p:nvPicPr>
          <p:cNvPr id="6" name="3B_3b">
            <a:hlinkClick r:id="" action="ppaction://media"/>
            <a:extLst>
              <a:ext uri="{FF2B5EF4-FFF2-40B4-BE49-F238E27FC236}">
                <a16:creationId xmlns="" xmlns:a16="http://schemas.microsoft.com/office/drawing/2014/main" id="{006D1E53-3AAA-41D4-838F-D697E6053F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93452" y="3036216"/>
            <a:ext cx="609600" cy="609600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2905627" y="3154277"/>
            <a:ext cx="44516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Rectángulo"/>
          <p:cNvSpPr/>
          <p:nvPr/>
        </p:nvSpPr>
        <p:spPr>
          <a:xfrm>
            <a:off x="6071937" y="3143449"/>
            <a:ext cx="44516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Rectángulo"/>
          <p:cNvSpPr/>
          <p:nvPr/>
        </p:nvSpPr>
        <p:spPr>
          <a:xfrm>
            <a:off x="6483015" y="3643560"/>
            <a:ext cx="44516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Rectángulo"/>
          <p:cNvSpPr/>
          <p:nvPr/>
        </p:nvSpPr>
        <p:spPr>
          <a:xfrm>
            <a:off x="5971674" y="4098353"/>
            <a:ext cx="44516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6483015" y="4564379"/>
            <a:ext cx="44516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Rectángulo"/>
          <p:cNvSpPr/>
          <p:nvPr/>
        </p:nvSpPr>
        <p:spPr>
          <a:xfrm>
            <a:off x="6071937" y="5050855"/>
            <a:ext cx="44516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Rectángulo"/>
          <p:cNvSpPr/>
          <p:nvPr/>
        </p:nvSpPr>
        <p:spPr>
          <a:xfrm>
            <a:off x="2366211" y="3607312"/>
            <a:ext cx="44516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Rectángulo"/>
          <p:cNvSpPr/>
          <p:nvPr/>
        </p:nvSpPr>
        <p:spPr>
          <a:xfrm>
            <a:off x="2588795" y="4059052"/>
            <a:ext cx="44516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Rectángulo"/>
          <p:cNvSpPr/>
          <p:nvPr/>
        </p:nvSpPr>
        <p:spPr>
          <a:xfrm>
            <a:off x="2588795" y="4564379"/>
            <a:ext cx="44516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Rectángulo"/>
          <p:cNvSpPr/>
          <p:nvPr/>
        </p:nvSpPr>
        <p:spPr>
          <a:xfrm>
            <a:off x="2490538" y="5027996"/>
            <a:ext cx="44516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6101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1">
            <a:extLst>
              <a:ext uri="{FF2B5EF4-FFF2-40B4-BE49-F238E27FC236}">
                <a16:creationId xmlns="" xmlns:a16="http://schemas.microsoft.com/office/drawing/2014/main" id="{61DE9499-19AA-4796-8910-DC3E46280E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04735" y="559507"/>
            <a:ext cx="5640443" cy="5846056"/>
          </a:xfrm>
          <a:prstGeom prst="rect">
            <a:avLst/>
          </a:prstGeom>
        </p:spPr>
      </p:pic>
      <p:pic>
        <p:nvPicPr>
          <p:cNvPr id="5" name="3B_4a">
            <a:hlinkClick r:id="" action="ppaction://media"/>
            <a:extLst>
              <a:ext uri="{FF2B5EF4-FFF2-40B4-BE49-F238E27FC236}">
                <a16:creationId xmlns="" xmlns:a16="http://schemas.microsoft.com/office/drawing/2014/main" id="{3AD3F416-F2D6-410B-9641-C256BC4043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75336" y="1312750"/>
            <a:ext cx="609600" cy="609600"/>
          </a:xfrm>
          <a:prstGeom prst="rect">
            <a:avLst/>
          </a:prstGeom>
        </p:spPr>
      </p:pic>
      <p:sp>
        <p:nvSpPr>
          <p:cNvPr id="2" name="1 Elipse"/>
          <p:cNvSpPr/>
          <p:nvPr/>
        </p:nvSpPr>
        <p:spPr>
          <a:xfrm>
            <a:off x="4391526" y="2129589"/>
            <a:ext cx="709863" cy="5534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455" y="2683042"/>
            <a:ext cx="3736039" cy="3540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045368" y="5124402"/>
            <a:ext cx="1780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i="1" dirty="0" smtClean="0"/>
              <a:t>Do </a:t>
            </a:r>
            <a:r>
              <a:rPr lang="es-MX" i="1" dirty="0" err="1" smtClean="0"/>
              <a:t>you</a:t>
            </a:r>
            <a:r>
              <a:rPr lang="es-MX" i="1" dirty="0" smtClean="0"/>
              <a:t> </a:t>
            </a:r>
            <a:r>
              <a:rPr lang="es-MX" i="1" dirty="0" err="1" smtClean="0"/>
              <a:t>travel</a:t>
            </a:r>
            <a:endParaRPr lang="es-AR" i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2045368" y="5854682"/>
            <a:ext cx="1780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i="1" dirty="0" smtClean="0"/>
              <a:t>Do </a:t>
            </a:r>
            <a:r>
              <a:rPr lang="es-MX" i="1" dirty="0" err="1" smtClean="0"/>
              <a:t>you</a:t>
            </a:r>
            <a:r>
              <a:rPr lang="es-MX" i="1" dirty="0" smtClean="0"/>
              <a:t> </a:t>
            </a:r>
            <a:r>
              <a:rPr lang="es-MX" i="1" dirty="0" err="1" smtClean="0"/>
              <a:t>work</a:t>
            </a:r>
            <a:endParaRPr lang="es-AR" i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2045368" y="5485350"/>
            <a:ext cx="1780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i="1" dirty="0" smtClean="0"/>
              <a:t>Do </a:t>
            </a:r>
            <a:r>
              <a:rPr lang="es-MX" i="1" dirty="0" err="1" smtClean="0"/>
              <a:t>you</a:t>
            </a:r>
            <a:r>
              <a:rPr lang="es-MX" i="1" dirty="0" smtClean="0"/>
              <a:t> </a:t>
            </a:r>
            <a:r>
              <a:rPr lang="es-MX" i="1" dirty="0" err="1" smtClean="0"/>
              <a:t>earn</a:t>
            </a:r>
            <a:endParaRPr lang="es-AR" i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2045368" y="4755070"/>
            <a:ext cx="1780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i="1" dirty="0" smtClean="0"/>
              <a:t>Do </a:t>
            </a:r>
            <a:r>
              <a:rPr lang="es-MX" i="1" dirty="0" err="1" smtClean="0"/>
              <a:t>you</a:t>
            </a:r>
            <a:r>
              <a:rPr lang="es-MX" i="1" dirty="0" smtClean="0"/>
              <a:t> </a:t>
            </a:r>
            <a:r>
              <a:rPr lang="es-MX" i="1" dirty="0" err="1" smtClean="0"/>
              <a:t>wear</a:t>
            </a:r>
            <a:endParaRPr lang="es-AR" i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2045368" y="4488027"/>
            <a:ext cx="1780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i="1" dirty="0" smtClean="0"/>
              <a:t>Do </a:t>
            </a:r>
            <a:r>
              <a:rPr lang="es-MX" i="1" dirty="0" err="1" smtClean="0"/>
              <a:t>you</a:t>
            </a:r>
            <a:r>
              <a:rPr lang="es-MX" i="1" dirty="0" smtClean="0"/>
              <a:t> </a:t>
            </a:r>
            <a:r>
              <a:rPr lang="es-MX" i="1" dirty="0" err="1" smtClean="0"/>
              <a:t>speak</a:t>
            </a:r>
            <a:endParaRPr lang="es-AR" i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2045368" y="4174957"/>
            <a:ext cx="1780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i="1" dirty="0" smtClean="0"/>
              <a:t>Do </a:t>
            </a:r>
            <a:r>
              <a:rPr lang="es-MX" i="1" dirty="0" err="1" smtClean="0"/>
              <a:t>you</a:t>
            </a:r>
            <a:r>
              <a:rPr lang="es-MX" i="1" dirty="0" smtClean="0"/>
              <a:t> </a:t>
            </a:r>
            <a:r>
              <a:rPr lang="es-MX" i="1" dirty="0" err="1" smtClean="0"/>
              <a:t>have</a:t>
            </a:r>
            <a:endParaRPr lang="es-AR" i="1" dirty="0"/>
          </a:p>
        </p:txBody>
      </p:sp>
    </p:spTree>
    <p:extLst>
      <p:ext uri="{BB962C8B-B14F-4D97-AF65-F5344CB8AC3E}">
        <p14:creationId xmlns:p14="http://schemas.microsoft.com/office/powerpoint/2010/main" val="224097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/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67" y="157664"/>
            <a:ext cx="6276644" cy="61348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814" y="4193005"/>
            <a:ext cx="6200775" cy="2628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17" y="4573504"/>
            <a:ext cx="30575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17" y="3129213"/>
            <a:ext cx="31527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3.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24736" y="585537"/>
            <a:ext cx="609600" cy="609600"/>
          </a:xfrm>
          <a:prstGeom prst="rect">
            <a:avLst/>
          </a:prstGeom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14" y="914400"/>
            <a:ext cx="27336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04" y="2023061"/>
            <a:ext cx="32766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69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83244"/>
            <a:ext cx="5610225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902" y="1730041"/>
            <a:ext cx="558165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70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56" y="649706"/>
            <a:ext cx="10414293" cy="560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3.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48800" y="2967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8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889" y="1455821"/>
            <a:ext cx="9298192" cy="417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03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895" y="250685"/>
            <a:ext cx="7243010" cy="631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729916" y="549442"/>
            <a:ext cx="685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500" b="1" dirty="0">
              <a:solidFill>
                <a:srgbClr val="0070C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975811" y="1676400"/>
            <a:ext cx="685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i="1" dirty="0" smtClean="0">
                <a:solidFill>
                  <a:srgbClr val="0070C0"/>
                </a:solidFill>
              </a:rPr>
              <a:t>Do</a:t>
            </a:r>
            <a:endParaRPr lang="es-AR" sz="2500" b="1" i="1" dirty="0">
              <a:solidFill>
                <a:srgbClr val="0070C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015915" y="2440305"/>
            <a:ext cx="11831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i="1" dirty="0" err="1" smtClean="0">
                <a:solidFill>
                  <a:srgbClr val="0070C0"/>
                </a:solidFill>
              </a:rPr>
              <a:t>Does</a:t>
            </a:r>
            <a:endParaRPr lang="es-AR" sz="2500" b="1" i="1" dirty="0">
              <a:solidFill>
                <a:srgbClr val="0070C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206416" y="5203558"/>
            <a:ext cx="685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i="1" dirty="0" smtClean="0">
                <a:solidFill>
                  <a:srgbClr val="0070C0"/>
                </a:solidFill>
              </a:rPr>
              <a:t>Do</a:t>
            </a:r>
            <a:endParaRPr lang="es-AR" sz="2500" b="1" i="1" dirty="0">
              <a:solidFill>
                <a:srgbClr val="0070C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975811" y="2051284"/>
            <a:ext cx="685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i="1" dirty="0" smtClean="0">
                <a:solidFill>
                  <a:srgbClr val="0070C0"/>
                </a:solidFill>
              </a:rPr>
              <a:t>Do</a:t>
            </a:r>
            <a:endParaRPr lang="es-AR" sz="2500" b="1" i="1" dirty="0">
              <a:solidFill>
                <a:srgbClr val="0070C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015916" y="3278505"/>
            <a:ext cx="685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i="1" dirty="0" smtClean="0">
                <a:solidFill>
                  <a:srgbClr val="0070C0"/>
                </a:solidFill>
              </a:rPr>
              <a:t>Do</a:t>
            </a:r>
            <a:endParaRPr lang="es-AR" sz="2500" b="1" i="1" dirty="0">
              <a:solidFill>
                <a:srgbClr val="0070C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975811" y="2889874"/>
            <a:ext cx="11831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i="1" dirty="0" err="1" smtClean="0">
                <a:solidFill>
                  <a:srgbClr val="0070C0"/>
                </a:solidFill>
              </a:rPr>
              <a:t>Does</a:t>
            </a:r>
            <a:endParaRPr lang="es-AR" sz="2500" b="1" i="1" dirty="0">
              <a:solidFill>
                <a:srgbClr val="0070C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070058" y="4048527"/>
            <a:ext cx="11831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i="1" dirty="0" err="1" smtClean="0">
                <a:solidFill>
                  <a:srgbClr val="0070C0"/>
                </a:solidFill>
              </a:rPr>
              <a:t>Does</a:t>
            </a:r>
            <a:endParaRPr lang="es-AR" sz="2500" b="1" i="1" dirty="0">
              <a:solidFill>
                <a:srgbClr val="0070C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3168314" y="4409473"/>
            <a:ext cx="11831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i="1" dirty="0" err="1" smtClean="0">
                <a:solidFill>
                  <a:srgbClr val="0070C0"/>
                </a:solidFill>
              </a:rPr>
              <a:t>Does</a:t>
            </a:r>
            <a:endParaRPr lang="es-AR" sz="2500" b="1" i="1" dirty="0">
              <a:solidFill>
                <a:srgbClr val="0070C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168313" y="4886527"/>
            <a:ext cx="11831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i="1" dirty="0" err="1" smtClean="0">
                <a:solidFill>
                  <a:srgbClr val="0070C0"/>
                </a:solidFill>
              </a:rPr>
              <a:t>Does</a:t>
            </a:r>
            <a:endParaRPr lang="es-AR" sz="2500" b="1" i="1" dirty="0">
              <a:solidFill>
                <a:srgbClr val="0070C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250532" y="5997642"/>
            <a:ext cx="11831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i="1" dirty="0" err="1" smtClean="0">
                <a:solidFill>
                  <a:srgbClr val="0070C0"/>
                </a:solidFill>
              </a:rPr>
              <a:t>Does</a:t>
            </a:r>
            <a:endParaRPr lang="es-AR" sz="2500" b="1" i="1" dirty="0">
              <a:solidFill>
                <a:srgbClr val="0070C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658980" y="1329389"/>
            <a:ext cx="908384" cy="47705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s-AR" sz="25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3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14" y="348917"/>
            <a:ext cx="10480299" cy="608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957012" y="1720516"/>
            <a:ext cx="1818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rgbClr val="0070C0"/>
                </a:solidFill>
              </a:rPr>
              <a:t>Does</a:t>
            </a:r>
            <a:r>
              <a:rPr lang="es-MX" sz="2400" b="1" i="1" dirty="0" smtClean="0">
                <a:solidFill>
                  <a:srgbClr val="0070C0"/>
                </a:solidFill>
              </a:rPr>
              <a:t> he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like</a:t>
            </a:r>
            <a:endParaRPr lang="es-AR" sz="2400" b="1" i="1" dirty="0">
              <a:solidFill>
                <a:srgbClr val="0070C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7279105" y="2182181"/>
            <a:ext cx="2586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rgbClr val="0070C0"/>
                </a:solidFill>
              </a:rPr>
              <a:t>Does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she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speak</a:t>
            </a:r>
            <a:endParaRPr lang="es-AR" sz="2400" b="1" i="1" dirty="0">
              <a:solidFill>
                <a:srgbClr val="0070C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867401" y="2540027"/>
            <a:ext cx="166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smtClean="0">
                <a:solidFill>
                  <a:srgbClr val="0070C0"/>
                </a:solidFill>
              </a:rPr>
              <a:t>Do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you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eat</a:t>
            </a:r>
            <a:endParaRPr lang="es-AR" sz="2400" b="1" i="1" dirty="0">
              <a:solidFill>
                <a:srgbClr val="0070C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276474" y="3001692"/>
            <a:ext cx="1913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smtClean="0">
                <a:solidFill>
                  <a:srgbClr val="0070C0"/>
                </a:solidFill>
              </a:rPr>
              <a:t>Do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they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cook</a:t>
            </a:r>
            <a:endParaRPr lang="es-AR" sz="2400" b="1" i="1" dirty="0">
              <a:solidFill>
                <a:srgbClr val="0070C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745705" y="3463357"/>
            <a:ext cx="1852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rgbClr val="0070C0"/>
                </a:solidFill>
              </a:rPr>
              <a:t>Does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she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live</a:t>
            </a:r>
            <a:endParaRPr lang="es-AR" sz="2400" b="1" i="1" dirty="0">
              <a:solidFill>
                <a:srgbClr val="0070C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867400" y="3822031"/>
            <a:ext cx="1941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smtClean="0">
                <a:solidFill>
                  <a:srgbClr val="0070C0"/>
                </a:solidFill>
              </a:rPr>
              <a:t>Do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you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want</a:t>
            </a:r>
            <a:endParaRPr lang="es-AR" sz="2400" b="1" i="1" dirty="0">
              <a:solidFill>
                <a:srgbClr val="0070C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420854" y="4283696"/>
            <a:ext cx="1941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rgbClr val="0070C0"/>
                </a:solidFill>
              </a:rPr>
              <a:t>Does</a:t>
            </a:r>
            <a:r>
              <a:rPr lang="es-MX" sz="2400" b="1" i="1" dirty="0" smtClean="0">
                <a:solidFill>
                  <a:srgbClr val="0070C0"/>
                </a:solidFill>
              </a:rPr>
              <a:t> he drive</a:t>
            </a:r>
            <a:endParaRPr lang="es-AR" sz="2400" b="1" i="1" dirty="0">
              <a:solidFill>
                <a:srgbClr val="0070C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276475" y="4749826"/>
            <a:ext cx="2086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rgbClr val="0070C0"/>
                </a:solidFill>
              </a:rPr>
              <a:t>Does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she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drink</a:t>
            </a:r>
            <a:endParaRPr lang="es-AR" sz="2400" b="1" i="1" dirty="0">
              <a:solidFill>
                <a:srgbClr val="0070C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156160" y="5109410"/>
            <a:ext cx="2033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smtClean="0">
                <a:solidFill>
                  <a:srgbClr val="0070C0"/>
                </a:solidFill>
              </a:rPr>
              <a:t>Do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you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have</a:t>
            </a:r>
            <a:endParaRPr lang="es-AR" sz="2400" b="1" i="1" dirty="0">
              <a:solidFill>
                <a:srgbClr val="0070C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636625" y="5571075"/>
            <a:ext cx="1961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smtClean="0">
                <a:solidFill>
                  <a:srgbClr val="0070C0"/>
                </a:solidFill>
              </a:rPr>
              <a:t>Do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you</a:t>
            </a:r>
            <a:r>
              <a:rPr lang="es-MX" sz="2400" b="1" i="1" dirty="0" smtClean="0">
                <a:solidFill>
                  <a:srgbClr val="0070C0"/>
                </a:solidFill>
              </a:rPr>
              <a:t> listen</a:t>
            </a:r>
            <a:endParaRPr lang="es-AR" sz="2400" b="1" i="1" dirty="0">
              <a:solidFill>
                <a:srgbClr val="0070C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5614738" y="886326"/>
            <a:ext cx="2322094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s-AR" sz="2400" b="1" i="1" dirty="0">
              <a:solidFill>
                <a:srgbClr val="0070C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6040663" y="1325251"/>
            <a:ext cx="2322094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s-AR" sz="24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33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137" y="958846"/>
            <a:ext cx="6315827" cy="4914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087" y="278982"/>
            <a:ext cx="309562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833" y="3587957"/>
            <a:ext cx="1591217" cy="335563"/>
          </a:xfrm>
          <a:prstGeom prst="rect">
            <a:avLst/>
          </a:prstGeom>
          <a:solidFill>
            <a:schemeClr val="accent2"/>
          </a:solidFill>
          <a:ln w="28575">
            <a:solidFill>
              <a:srgbClr val="00FF00"/>
            </a:solidFill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488" y="4311406"/>
            <a:ext cx="739953" cy="269073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601" y="4688582"/>
            <a:ext cx="1054420" cy="308033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00" y="5064666"/>
            <a:ext cx="1608889" cy="300166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833" y="5436104"/>
            <a:ext cx="1501356" cy="291930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065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</TotalTime>
  <Words>143</Words>
  <Application>Microsoft Office PowerPoint</Application>
  <PresentationFormat>Personalizado</PresentationFormat>
  <Paragraphs>77</Paragraphs>
  <Slides>23</Slides>
  <Notes>0</Notes>
  <HiddenSlides>0</HiddenSlides>
  <MMClips>13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4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MENTION JOBS STARTING WITH THE LETTER …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gladysmaba@outlook.com</cp:lastModifiedBy>
  <cp:revision>86</cp:revision>
  <dcterms:created xsi:type="dcterms:W3CDTF">2020-04-05T00:10:13Z</dcterms:created>
  <dcterms:modified xsi:type="dcterms:W3CDTF">2025-04-15T14:03:50Z</dcterms:modified>
</cp:coreProperties>
</file>