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7" r:id="rId2"/>
    <p:sldId id="369" r:id="rId3"/>
    <p:sldId id="370" r:id="rId4"/>
    <p:sldId id="371" r:id="rId5"/>
    <p:sldId id="843" r:id="rId6"/>
    <p:sldId id="846" r:id="rId7"/>
    <p:sldId id="838" r:id="rId8"/>
    <p:sldId id="839" r:id="rId9"/>
    <p:sldId id="840" r:id="rId10"/>
    <p:sldId id="374" r:id="rId11"/>
    <p:sldId id="842" r:id="rId12"/>
    <p:sldId id="377" r:id="rId13"/>
    <p:sldId id="378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E6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92F6F-C3FD-4901-BF1A-4C86DD23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9EF27F-D843-419F-9C0B-0118C17BB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C89F3-A475-43FD-BA7D-46776F56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4C448-A58D-4915-91D8-6DC9B4AD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76A9E-B147-492F-BBF9-E4403764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8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FC73F-FA68-4F5D-B2EC-738F7DD5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359CC-9B97-4BAA-8031-386EE834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E7A08-5D14-42A7-B1A8-21B608C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A208A-ABBC-49CC-B01A-38609C5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4E93B-97A5-4BA6-A980-20CA5C88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98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88BE68-4213-4283-A3FF-03FD5715B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7CB6D3-1C0C-4AAB-9EA9-FA6E4139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CAB56-3B2F-4D73-9FD0-67DEAD43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C781E-D4B7-4063-90C3-7894C56F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37D2B-CD59-4D68-BC9C-C371BFDD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30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1D064-7F00-408D-A333-5D4293D4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A9F39-754A-49BE-94A6-6E3732115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2D38A-5635-479D-8D64-D95D000D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179065-B027-44F0-A1E1-1BCFA04A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D03F4-E4BB-44A2-A1E5-C224D787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64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9814-B838-4272-B77E-21608369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F7C155-800D-4447-932E-48C4CCD0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8EEAB-7115-4B37-856A-4DBD146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B2AB75-8262-4FE1-A995-4D8BAB2B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21C281-047E-4D54-91F9-8EC9CFA7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82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AFC5E-4C31-410B-949A-1C37C2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52301-6FA6-420A-838C-E3ABF3991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C0A10-A608-4DD5-BA21-BE1170BF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3A5604-C95B-4EAC-9822-A47F5147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413A63-2672-4B36-A844-1C77ED7C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11B90-7278-460C-80A8-AEE9FF4E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51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F38D1-3708-47F3-84BF-AA86BD4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242DF-BA82-4E6E-86A3-7A81997C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5612B9-B850-47EE-911F-EF549865A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F427AA-19E8-43F5-BA4C-A465D7C66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B1D225-0D62-44A6-BE7B-DB040972E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9A684F-EF8E-4175-B8A9-5E785D3A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30FD1E-6DBA-4A20-AB30-7B2D86ED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7AFD78-B76B-4240-9D6F-DB2AE409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83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C1CFB-F1DC-4DAA-9378-D77570A4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B333B5-38C9-489B-B333-EB32EF80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A7CCFD-75B1-464A-8A95-E01D3890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16AF59-8756-4ED4-9C50-E0F98488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8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546625-C61C-4E3B-ADC8-0821CBC6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ED1FD1-07B0-4965-92CD-70A2440B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9AC21B-6929-4A8C-950B-A32445AE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9282D-FAD4-4B9F-BCE5-3EC55681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8F664-7889-42DE-BAE3-79D632D2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F446C7-ECBF-4007-85C3-0FACD8BD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48118D-A720-443E-A4B9-7EB0765A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F21E65-D04A-4DFE-BA5D-EA87EBD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679ABF-E9C9-42B4-8D29-B72B5E35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164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9F013-7AB5-45FC-B23A-8BD37F55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65EDE2-42CD-4E35-8FA2-1E84A0712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A1E934-0F3B-491F-8B8C-63D06FA71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F2E78-AC79-4BF5-9E10-DAA50576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5AE90E-5F3F-4167-8281-91288F81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96E5B1-51E0-4310-BA61-19A82024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4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DC7B5A-E0BC-436B-8576-DD08A571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50015-8F49-433D-B6FA-18B8C919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6FD2B-2A35-4C1D-923A-FB292D229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9B42-8F0B-44ED-BC46-18CBA88470D6}" type="datetimeFigureOut">
              <a:rPr lang="es-AR" smtClean="0"/>
              <a:t>3/3/2025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DA008-17C6-422F-807D-7D06D95B4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C59C3F-0F75-4584-AD46-19FC4502D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62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A298E-B551-4888-B827-70CEDEC0E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35C45-27B1-4522-BC7D-F505B84F2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8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3A7B3C9-81F6-49B5-B94F-989F55A28713}"/>
              </a:ext>
            </a:extLst>
          </p:cNvPr>
          <p:cNvSpPr txBox="1"/>
          <p:nvPr/>
        </p:nvSpPr>
        <p:spPr>
          <a:xfrm flipH="1">
            <a:off x="8040217" y="1772816"/>
            <a:ext cx="15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PAGE 133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88CEAE-E4E0-4B45-9547-4CF0DDFB42EC}"/>
              </a:ext>
            </a:extLst>
          </p:cNvPr>
          <p:cNvSpPr txBox="1"/>
          <p:nvPr/>
        </p:nvSpPr>
        <p:spPr>
          <a:xfrm>
            <a:off x="7741018" y="2577783"/>
            <a:ext cx="4034971" cy="2862322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88BCFD-D587-86CD-7599-F7C140B1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840" y="1150444"/>
            <a:ext cx="5126176" cy="44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CA2143-F298-4BFA-9B9C-8DA929A0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35" y="412768"/>
            <a:ext cx="9416529" cy="60324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D1FF53-F322-4268-9347-282CD0B94975}"/>
              </a:ext>
            </a:extLst>
          </p:cNvPr>
          <p:cNvSpPr txBox="1"/>
          <p:nvPr/>
        </p:nvSpPr>
        <p:spPr>
          <a:xfrm>
            <a:off x="-263990" y="1997839"/>
            <a:ext cx="4034971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43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66D9B1E-A34B-4385-849E-7224391C3649}"/>
              </a:ext>
            </a:extLst>
          </p:cNvPr>
          <p:cNvSpPr txBox="1"/>
          <p:nvPr/>
        </p:nvSpPr>
        <p:spPr>
          <a:xfrm>
            <a:off x="3337360" y="797652"/>
            <a:ext cx="4034971" cy="138499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s-A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A576DF-B8D7-08D6-8268-F067AE9A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11" y="1751759"/>
            <a:ext cx="8249801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EAEDF5-00EF-46CA-94EB-97F81DBD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2" y="1767016"/>
            <a:ext cx="11261756" cy="46810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603EC7-4247-414F-8CE3-CF650529C4AF}"/>
              </a:ext>
            </a:extLst>
          </p:cNvPr>
          <p:cNvSpPr txBox="1"/>
          <p:nvPr/>
        </p:nvSpPr>
        <p:spPr>
          <a:xfrm>
            <a:off x="4520603" y="0"/>
            <a:ext cx="4034971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908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B_3.2">
            <a:hlinkClick r:id="" action="ppaction://media"/>
            <a:extLst>
              <a:ext uri="{FF2B5EF4-FFF2-40B4-BE49-F238E27FC236}">
                <a16:creationId xmlns:a16="http://schemas.microsoft.com/office/drawing/2014/main" id="{45AC544D-7F3B-4CB1-B793-01C001E1F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8972" y="1392277"/>
            <a:ext cx="609600" cy="609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5F14E0-E111-0B64-505B-454E7EE82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94" y="278338"/>
            <a:ext cx="5658563" cy="65541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B83DD6-42A8-C702-F441-C33EA6564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560" y="2850243"/>
            <a:ext cx="402963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A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0ECB92-472F-4852-A591-0372B3C1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50" y="460002"/>
            <a:ext cx="5774699" cy="59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039DF5-D8C0-49AB-8132-79875623E17E}"/>
              </a:ext>
            </a:extLst>
          </p:cNvPr>
          <p:cNvSpPr txBox="1"/>
          <p:nvPr/>
        </p:nvSpPr>
        <p:spPr>
          <a:xfrm>
            <a:off x="4572000" y="518984"/>
            <a:ext cx="4979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 and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unhappy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26FA28-79A1-484D-AFF5-40D1B1E28F8B}"/>
              </a:ext>
            </a:extLst>
          </p:cNvPr>
          <p:cNvSpPr txBox="1"/>
          <p:nvPr/>
        </p:nvSpPr>
        <p:spPr>
          <a:xfrm>
            <a:off x="4695568" y="2088292"/>
            <a:ext cx="661086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woman</a:t>
            </a:r>
            <a:r>
              <a:rPr lang="es-AR" sz="2800" dirty="0"/>
              <a:t> in </a:t>
            </a:r>
            <a:r>
              <a:rPr lang="es-AR" sz="2800" dirty="0" err="1"/>
              <a:t>her</a:t>
            </a:r>
            <a:r>
              <a:rPr lang="es-AR" sz="2800" dirty="0"/>
              <a:t> </a:t>
            </a:r>
            <a:r>
              <a:rPr lang="es-AR" sz="2800" dirty="0" err="1"/>
              <a:t>bedroom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woman</a:t>
            </a:r>
            <a:r>
              <a:rPr lang="es-AR" sz="2800" dirty="0"/>
              <a:t> in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kitchen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boy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boy</a:t>
            </a:r>
            <a:r>
              <a:rPr lang="es-AR" sz="2800" dirty="0"/>
              <a:t> in </a:t>
            </a:r>
            <a:r>
              <a:rPr lang="es-AR" sz="2800" dirty="0" err="1"/>
              <a:t>the</a:t>
            </a:r>
            <a:r>
              <a:rPr lang="es-AR" sz="2800" dirty="0"/>
              <a:t> living </a:t>
            </a:r>
            <a:r>
              <a:rPr lang="es-AR" sz="2800" dirty="0" err="1"/>
              <a:t>room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people</a:t>
            </a:r>
            <a:r>
              <a:rPr lang="es-AR" sz="2800" dirty="0"/>
              <a:t> </a:t>
            </a:r>
            <a:r>
              <a:rPr lang="es-AR" sz="2800" dirty="0" err="1"/>
              <a:t>next</a:t>
            </a:r>
            <a:r>
              <a:rPr lang="es-AR" sz="2800" dirty="0"/>
              <a:t> </a:t>
            </a:r>
            <a:r>
              <a:rPr lang="es-AR" sz="2800" dirty="0" err="1"/>
              <a:t>door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dog</a:t>
            </a:r>
            <a:r>
              <a:rPr lang="es-AR" sz="2800" dirty="0"/>
              <a:t> 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neighbours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children</a:t>
            </a:r>
            <a:r>
              <a:rPr lang="es-AR" sz="2800" dirty="0"/>
              <a:t> 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people</a:t>
            </a:r>
            <a:r>
              <a:rPr lang="es-AR" sz="2800" dirty="0"/>
              <a:t> in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yard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45C1FF-553C-417F-7358-1A947AAF2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5" y="65314"/>
            <a:ext cx="3893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7762296-FE8C-411C-861D-083AA6D08F42}"/>
              </a:ext>
            </a:extLst>
          </p:cNvPr>
          <p:cNvSpPr txBox="1"/>
          <p:nvPr/>
        </p:nvSpPr>
        <p:spPr>
          <a:xfrm>
            <a:off x="7030994" y="1529249"/>
            <a:ext cx="4053773" cy="341632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A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are Max and </a:t>
            </a:r>
            <a:r>
              <a:rPr lang="es-AR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his</a:t>
            </a:r>
            <a:r>
              <a:rPr lang="es-A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AR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mother</a:t>
            </a:r>
            <a:r>
              <a:rPr lang="es-A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AR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unhappy</a:t>
            </a:r>
            <a:r>
              <a:rPr lang="es-A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endParaRPr kumimoji="0" lang="es-A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12F84F-CCE2-5313-6202-98DDAEB5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76" y="288704"/>
            <a:ext cx="4544059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9FF53A5-6026-4067-C95D-94B065330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610" y="729372"/>
            <a:ext cx="4020111" cy="52313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46A592-3D1A-7EF7-2DB7-5D23EB5DD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95" y="258493"/>
            <a:ext cx="4505954" cy="6173061"/>
          </a:xfrm>
          <a:prstGeom prst="rect">
            <a:avLst/>
          </a:prstGeom>
        </p:spPr>
      </p:pic>
      <p:pic>
        <p:nvPicPr>
          <p:cNvPr id="10" name="EF4e_ElemSB_5.10">
            <a:hlinkClick r:id="" action="ppaction://media"/>
            <a:extLst>
              <a:ext uri="{FF2B5EF4-FFF2-40B4-BE49-F238E27FC236}">
                <a16:creationId xmlns:a16="http://schemas.microsoft.com/office/drawing/2014/main" id="{8C56A317-DB12-55CF-30FA-48521EF26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86202" y="1206435"/>
            <a:ext cx="487363" cy="487363"/>
          </a:xfrm>
          <a:prstGeom prst="rect">
            <a:avLst/>
          </a:prstGeom>
        </p:spPr>
      </p:pic>
      <p:pic>
        <p:nvPicPr>
          <p:cNvPr id="11" name="EF4e_ElemSB_5.11">
            <a:hlinkClick r:id="" action="ppaction://media"/>
            <a:extLst>
              <a:ext uri="{FF2B5EF4-FFF2-40B4-BE49-F238E27FC236}">
                <a16:creationId xmlns:a16="http://schemas.microsoft.com/office/drawing/2014/main" id="{CB91AFD3-A7B7-92A5-D048-A3409DA0DC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02227" y="43601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8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4013ABC-E0B6-48E3-B126-9877BB007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65684" y="593015"/>
            <a:ext cx="9260632" cy="5671969"/>
          </a:xfrm>
          <a:prstGeom prst="rect">
            <a:avLst/>
          </a:prstGeom>
        </p:spPr>
      </p:pic>
      <p:pic>
        <p:nvPicPr>
          <p:cNvPr id="5" name="5B_3.4">
            <a:hlinkClick r:id="" action="ppaction://media"/>
            <a:extLst>
              <a:ext uri="{FF2B5EF4-FFF2-40B4-BE49-F238E27FC236}">
                <a16:creationId xmlns:a16="http://schemas.microsoft.com/office/drawing/2014/main" id="{6E47DBE2-1F13-4E8D-A3E2-D25DABFC9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06" y="764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5B401A2-CC17-41E9-9D77-70EFEA40E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06" y="1052760"/>
            <a:ext cx="9024787" cy="47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416A60-991C-4A52-8D61-9C596D2C9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558" y="411414"/>
            <a:ext cx="7704140" cy="5518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5F4566-135E-4278-AF55-FC75AED8D80B}"/>
              </a:ext>
            </a:extLst>
          </p:cNvPr>
          <p:cNvSpPr txBox="1"/>
          <p:nvPr/>
        </p:nvSpPr>
        <p:spPr>
          <a:xfrm>
            <a:off x="2298357" y="6104238"/>
            <a:ext cx="5511113" cy="370703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argue: </a:t>
            </a:r>
            <a:r>
              <a:rPr lang="es-AR" dirty="0" err="1"/>
              <a:t>arguing</a:t>
            </a:r>
            <a:r>
              <a:rPr lang="es-AR" dirty="0"/>
              <a:t>         </a:t>
            </a:r>
            <a:r>
              <a:rPr lang="es-AR" dirty="0" err="1"/>
              <a:t>but</a:t>
            </a:r>
            <a:r>
              <a:rPr lang="es-AR" dirty="0"/>
              <a:t>             </a:t>
            </a:r>
            <a:r>
              <a:rPr lang="es-AR" dirty="0" err="1"/>
              <a:t>agree</a:t>
            </a:r>
            <a:r>
              <a:rPr lang="es-AR" dirty="0"/>
              <a:t>: </a:t>
            </a:r>
            <a:r>
              <a:rPr lang="es-AR" dirty="0" err="1"/>
              <a:t>agreeing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6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131</Words>
  <Application>Microsoft Office PowerPoint</Application>
  <PresentationFormat>Panorámica</PresentationFormat>
  <Paragraphs>20</Paragraphs>
  <Slides>13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5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</dc:title>
  <dc:creator>Gladys</dc:creator>
  <cp:lastModifiedBy>Andrea</cp:lastModifiedBy>
  <cp:revision>9</cp:revision>
  <dcterms:created xsi:type="dcterms:W3CDTF">2020-11-09T14:58:16Z</dcterms:created>
  <dcterms:modified xsi:type="dcterms:W3CDTF">2025-03-03T17:31:14Z</dcterms:modified>
</cp:coreProperties>
</file>