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18" r:id="rId3"/>
    <p:sldId id="719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27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30/5/2025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1" y="500063"/>
            <a:ext cx="97821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81" y="3151433"/>
            <a:ext cx="4849729" cy="27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2" y="697831"/>
            <a:ext cx="10065307" cy="46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7158790" y="1251284"/>
            <a:ext cx="1239252" cy="385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4592053" y="697831"/>
            <a:ext cx="1309242" cy="553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6666873" y="1636295"/>
            <a:ext cx="1911643" cy="553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6794583" y="2189748"/>
            <a:ext cx="98383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5683040" y="3116180"/>
            <a:ext cx="73054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6413583" y="2638927"/>
            <a:ext cx="98383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3842836" y="3557338"/>
            <a:ext cx="98383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5901295" y="4014538"/>
            <a:ext cx="172139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6905499" y="4471738"/>
            <a:ext cx="98383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4917462" y="4932947"/>
            <a:ext cx="98383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05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88" y="1003525"/>
            <a:ext cx="6882564" cy="55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72537" y="92666"/>
            <a:ext cx="455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homophones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EF4e_PreintSB_8.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0958" y="1921042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506453" y="1336452"/>
            <a:ext cx="203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err="1" smtClean="0">
                <a:solidFill>
                  <a:srgbClr val="130AC6"/>
                </a:solidFill>
              </a:rPr>
              <a:t>Where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82490" y="1993053"/>
            <a:ext cx="1183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130AC6"/>
                </a:solidFill>
              </a:rPr>
              <a:t>no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74042" y="2720084"/>
            <a:ext cx="1604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err="1" smtClean="0">
                <a:solidFill>
                  <a:srgbClr val="130AC6"/>
                </a:solidFill>
              </a:rPr>
              <a:t>meat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77789" y="3364018"/>
            <a:ext cx="17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err="1">
                <a:solidFill>
                  <a:srgbClr val="130AC6"/>
                </a:solidFill>
              </a:rPr>
              <a:t>W</a:t>
            </a:r>
            <a:r>
              <a:rPr lang="es-MX" sz="2200" b="1" dirty="0" err="1" smtClean="0">
                <a:solidFill>
                  <a:srgbClr val="130AC6"/>
                </a:solidFill>
              </a:rPr>
              <a:t>ait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147133" y="4010348"/>
            <a:ext cx="203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err="1" smtClean="0">
                <a:solidFill>
                  <a:srgbClr val="130AC6"/>
                </a:solidFill>
              </a:rPr>
              <a:t>right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43612" y="4741389"/>
            <a:ext cx="203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130AC6"/>
                </a:solidFill>
              </a:rPr>
              <a:t>won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68653" y="5407136"/>
            <a:ext cx="203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130AC6"/>
                </a:solidFill>
              </a:rPr>
              <a:t>sea</a:t>
            </a:r>
            <a:endParaRPr lang="es-AR" sz="2200" b="1" dirty="0">
              <a:solidFill>
                <a:srgbClr val="130AC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61583" y="6155399"/>
            <a:ext cx="203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err="1" smtClean="0">
                <a:solidFill>
                  <a:srgbClr val="130AC6"/>
                </a:solidFill>
              </a:rPr>
              <a:t>wore</a:t>
            </a:r>
            <a:endParaRPr lang="es-AR" sz="2200" b="1" dirty="0">
              <a:solidFill>
                <a:srgbClr val="13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4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7" y="233110"/>
            <a:ext cx="5467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5" y="233110"/>
            <a:ext cx="6319741" cy="316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355431" y="916406"/>
            <a:ext cx="1251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55015" y="934453"/>
            <a:ext cx="1004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64957" y="593559"/>
            <a:ext cx="11389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503947" y="1239253"/>
            <a:ext cx="214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1503947" y="1588169"/>
            <a:ext cx="3621506" cy="9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64957" y="1948112"/>
            <a:ext cx="6978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855368" y="1583656"/>
            <a:ext cx="719388" cy="180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305426" y="1930065"/>
            <a:ext cx="2009274" cy="180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803357" y="2273968"/>
            <a:ext cx="1552074" cy="180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5570119" y="2292015"/>
            <a:ext cx="1004637" cy="180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85094" y="2622884"/>
            <a:ext cx="32943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5390147" y="2959769"/>
            <a:ext cx="11846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35226" y="3284621"/>
            <a:ext cx="5234893" cy="180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6" y="3811655"/>
            <a:ext cx="6179970" cy="22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4" y="602331"/>
            <a:ext cx="5226305" cy="12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10" y="602331"/>
            <a:ext cx="5357715" cy="35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4" y="209550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4" y="3841333"/>
            <a:ext cx="4991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4" y="5291889"/>
            <a:ext cx="3762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2" y="411581"/>
            <a:ext cx="8324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2" y="981861"/>
            <a:ext cx="8479733" cy="30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8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7579" y="295526"/>
            <a:ext cx="609600" cy="6096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97" y="4080818"/>
            <a:ext cx="4217319" cy="26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7319" y="4226186"/>
            <a:ext cx="636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condition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a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94813" y="5175335"/>
            <a:ext cx="1751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/>
              <a:t>p</a:t>
            </a:r>
            <a:r>
              <a:rPr lang="es-MX" dirty="0" err="1" smtClean="0"/>
              <a:t>rediction</a:t>
            </a:r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 err="1"/>
              <a:t>c</a:t>
            </a:r>
            <a:r>
              <a:rPr lang="es-MX" dirty="0" err="1" smtClean="0"/>
              <a:t>ommand</a:t>
            </a:r>
            <a:endParaRPr lang="es-MX" dirty="0"/>
          </a:p>
          <a:p>
            <a:r>
              <a:rPr lang="es-MX" dirty="0" smtClean="0"/>
              <a:t>A </a:t>
            </a:r>
            <a:r>
              <a:rPr lang="es-MX" dirty="0" err="1"/>
              <a:t>s</a:t>
            </a:r>
            <a:r>
              <a:rPr lang="es-MX" dirty="0" err="1" smtClean="0"/>
              <a:t>uggestion</a:t>
            </a:r>
            <a:endParaRPr lang="es-MX" dirty="0" smtClean="0"/>
          </a:p>
          <a:p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offer</a:t>
            </a:r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 err="1" smtClean="0"/>
              <a:t>promise</a:t>
            </a:r>
            <a:endParaRPr lang="es-MX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38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62025"/>
            <a:ext cx="6169191" cy="610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769768" y="1288830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 smtClean="0"/>
              <a:t>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586536" y="1713601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 smtClean="0"/>
              <a:t>G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613357" y="2126341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 smtClean="0"/>
              <a:t>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648073" y="2799347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 smtClean="0"/>
              <a:t>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505073" y="2474495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/>
              <a:t>F</a:t>
            </a:r>
            <a:endParaRPr lang="es-MX" sz="2300" b="1" i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6356682" y="3245623"/>
            <a:ext cx="69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89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45" y="317821"/>
            <a:ext cx="9033592" cy="62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31957" y="1145824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tell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077199" y="1145824"/>
            <a:ext cx="2113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rgbClr val="130AC6"/>
                </a:solidFill>
              </a:rPr>
              <a:t>w</a:t>
            </a:r>
            <a:r>
              <a:rPr lang="es-MX" sz="2500" i="1" dirty="0" err="1" smtClean="0">
                <a:solidFill>
                  <a:srgbClr val="130AC6"/>
                </a:solidFill>
              </a:rPr>
              <a:t>on’t</a:t>
            </a:r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r>
              <a:rPr lang="es-MX" sz="2500" i="1" dirty="0" err="1" smtClean="0">
                <a:solidFill>
                  <a:srgbClr val="130AC6"/>
                </a:solidFill>
              </a:rPr>
              <a:t>tell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70222" y="1911835"/>
            <a:ext cx="1672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r>
              <a:rPr lang="es-MX" sz="2500" i="1" dirty="0" err="1" smtClean="0">
                <a:solidFill>
                  <a:srgbClr val="130AC6"/>
                </a:solidFill>
              </a:rPr>
              <a:t>don’t</a:t>
            </a:r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r>
              <a:rPr lang="es-MX" sz="2500" i="1" dirty="0" err="1" smtClean="0">
                <a:solidFill>
                  <a:srgbClr val="130AC6"/>
                </a:solidFill>
              </a:rPr>
              <a:t>write</a:t>
            </a:r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8967" y="1145824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72635" y="1808324"/>
            <a:ext cx="20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rgbClr val="130AC6"/>
                </a:solidFill>
              </a:rPr>
              <a:t> </a:t>
            </a:r>
            <a:r>
              <a:rPr lang="es-MX" i="1" dirty="0" err="1">
                <a:solidFill>
                  <a:srgbClr val="130AC6"/>
                </a:solidFill>
              </a:rPr>
              <a:t>w</a:t>
            </a:r>
            <a:r>
              <a:rPr lang="es-MX" i="1" dirty="0" err="1" smtClean="0">
                <a:solidFill>
                  <a:srgbClr val="130AC6"/>
                </a:solidFill>
              </a:rPr>
              <a:t>on’t</a:t>
            </a:r>
            <a:r>
              <a:rPr lang="es-MX" i="1" dirty="0" smtClean="0">
                <a:solidFill>
                  <a:srgbClr val="130AC6"/>
                </a:solidFill>
              </a:rPr>
              <a:t> </a:t>
            </a:r>
            <a:r>
              <a:rPr lang="es-MX" i="1" dirty="0" err="1" smtClean="0">
                <a:solidFill>
                  <a:srgbClr val="130AC6"/>
                </a:solidFill>
              </a:rPr>
              <a:t>remember</a:t>
            </a:r>
            <a:r>
              <a:rPr lang="es-MX" i="1" dirty="0" smtClean="0">
                <a:solidFill>
                  <a:srgbClr val="130AC6"/>
                </a:solidFill>
              </a:rPr>
              <a:t> </a:t>
            </a:r>
            <a:endParaRPr lang="es-AR" i="1" dirty="0">
              <a:solidFill>
                <a:srgbClr val="130AC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63676" y="2272781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Will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51946" y="2272781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call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42483" y="2271396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get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16867" y="3010561"/>
            <a:ext cx="1558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rgbClr val="130AC6"/>
                </a:solidFill>
              </a:rPr>
              <a:t>w</a:t>
            </a:r>
            <a:r>
              <a:rPr lang="es-MX" sz="2500" i="1" dirty="0" err="1" smtClean="0">
                <a:solidFill>
                  <a:srgbClr val="130AC6"/>
                </a:solidFill>
              </a:rPr>
              <a:t>ill</a:t>
            </a:r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r>
              <a:rPr lang="es-MX" sz="2500" i="1" dirty="0" err="1" smtClean="0">
                <a:solidFill>
                  <a:srgbClr val="130AC6"/>
                </a:solidFill>
              </a:rPr>
              <a:t>help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70883" y="2961050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ask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70222" y="3430748"/>
            <a:ext cx="1491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‘ll </a:t>
            </a:r>
            <a:r>
              <a:rPr lang="es-MX" sz="2500" i="1" dirty="0" err="1" smtClean="0">
                <a:solidFill>
                  <a:srgbClr val="130AC6"/>
                </a:solidFill>
              </a:rPr>
              <a:t>phone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74792" y="3415425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hear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701089" y="3734129"/>
            <a:ext cx="1257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‘ll miss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01062" y="3734129"/>
            <a:ext cx="1126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move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80822" y="4211183"/>
            <a:ext cx="119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listen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085972" y="4197766"/>
            <a:ext cx="1698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 smtClean="0">
                <a:solidFill>
                  <a:srgbClr val="130AC6"/>
                </a:solidFill>
              </a:rPr>
              <a:t>´ll </a:t>
            </a:r>
            <a:r>
              <a:rPr lang="es-MX" sz="2000" i="1" dirty="0" err="1" smtClean="0">
                <a:solidFill>
                  <a:srgbClr val="130AC6"/>
                </a:solidFill>
              </a:rPr>
              <a:t>understand</a:t>
            </a:r>
            <a:endParaRPr lang="es-AR" sz="2000" i="1" dirty="0">
              <a:solidFill>
                <a:srgbClr val="130AC6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531767" y="4883634"/>
            <a:ext cx="1343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rgbClr val="130AC6"/>
                </a:solidFill>
              </a:rPr>
              <a:t>w</a:t>
            </a:r>
            <a:r>
              <a:rPr lang="es-MX" sz="2500" i="1" dirty="0" err="1" smtClean="0">
                <a:solidFill>
                  <a:srgbClr val="130AC6"/>
                </a:solidFill>
              </a:rPr>
              <a:t>on’t</a:t>
            </a:r>
            <a:r>
              <a:rPr lang="es-MX" sz="2500" i="1" dirty="0" smtClean="0">
                <a:solidFill>
                  <a:srgbClr val="130AC6"/>
                </a:solidFill>
              </a:rPr>
              <a:t> be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092613" y="4918344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are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370222" y="5653656"/>
            <a:ext cx="1491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‘ll drive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947609" y="5653656"/>
            <a:ext cx="830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rgbClr val="130AC6"/>
                </a:solidFill>
              </a:rPr>
              <a:t>give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914649" y="6039267"/>
            <a:ext cx="1637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rgbClr val="130AC6"/>
                </a:solidFill>
              </a:rPr>
              <a:t>d</a:t>
            </a:r>
            <a:r>
              <a:rPr lang="es-MX" sz="2500" i="1" dirty="0" err="1" smtClean="0">
                <a:solidFill>
                  <a:srgbClr val="130AC6"/>
                </a:solidFill>
              </a:rPr>
              <a:t>on’t</a:t>
            </a:r>
            <a:r>
              <a:rPr lang="es-MX" sz="2500" i="1" dirty="0" smtClean="0">
                <a:solidFill>
                  <a:srgbClr val="130AC6"/>
                </a:solidFill>
              </a:rPr>
              <a:t> </a:t>
            </a:r>
            <a:r>
              <a:rPr lang="es-MX" sz="2500" i="1" dirty="0" err="1" smtClean="0">
                <a:solidFill>
                  <a:srgbClr val="130AC6"/>
                </a:solidFill>
              </a:rPr>
              <a:t>take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01062" y="6039267"/>
            <a:ext cx="12833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smtClean="0">
                <a:solidFill>
                  <a:srgbClr val="130AC6"/>
                </a:solidFill>
              </a:rPr>
              <a:t>‘ll rain</a:t>
            </a:r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791326" y="725637"/>
            <a:ext cx="830179" cy="4770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AR" sz="2500" i="1" dirty="0">
              <a:solidFill>
                <a:srgbClr val="130AC6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788251" y="758441"/>
            <a:ext cx="1354496" cy="4770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AR" sz="2500" i="1" dirty="0">
              <a:solidFill>
                <a:srgbClr val="13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22591" y="512893"/>
            <a:ext cx="5104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Murphy’s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laws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1771650"/>
            <a:ext cx="7625765" cy="2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761497" y="1663366"/>
            <a:ext cx="4153777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2400" dirty="0" err="1"/>
              <a:t>t</a:t>
            </a:r>
            <a:r>
              <a:rPr lang="es-MX" sz="2400" dirty="0" err="1" smtClean="0"/>
              <a:t>hey</a:t>
            </a:r>
            <a:r>
              <a:rPr lang="es-MX" sz="2400" dirty="0" smtClean="0"/>
              <a:t> </a:t>
            </a:r>
            <a:r>
              <a:rPr lang="es-MX" sz="2400" dirty="0" err="1" smtClean="0"/>
              <a:t>won’t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size</a:t>
            </a:r>
            <a:r>
              <a:rPr lang="es-MX" sz="2400" dirty="0" smtClean="0"/>
              <a:t>.</a:t>
            </a:r>
          </a:p>
          <a:p>
            <a:pPr>
              <a:lnSpc>
                <a:spcPts val="3400"/>
              </a:lnSpc>
            </a:pPr>
            <a:r>
              <a:rPr lang="es-MX" sz="2400" dirty="0" err="1"/>
              <a:t>y</a:t>
            </a:r>
            <a:r>
              <a:rPr lang="es-MX" sz="2400" dirty="0" err="1" smtClean="0"/>
              <a:t>ou</a:t>
            </a:r>
            <a:r>
              <a:rPr lang="es-MX" sz="2400" dirty="0" smtClean="0"/>
              <a:t> </a:t>
            </a:r>
            <a:r>
              <a:rPr lang="es-MX" sz="2400" dirty="0" err="1" smtClean="0"/>
              <a:t>won’t</a:t>
            </a:r>
            <a:r>
              <a:rPr lang="es-MX" sz="2400" dirty="0" smtClean="0"/>
              <a:t> </a:t>
            </a:r>
            <a:r>
              <a:rPr lang="es-MX" sz="2400" dirty="0" err="1" smtClean="0"/>
              <a:t>see</a:t>
            </a:r>
            <a:r>
              <a:rPr lang="es-MX" sz="2400" dirty="0" smtClean="0"/>
              <a:t> </a:t>
            </a:r>
            <a:r>
              <a:rPr lang="es-MX" sz="2400" dirty="0" err="1" smtClean="0"/>
              <a:t>one</a:t>
            </a:r>
            <a:endParaRPr lang="es-MX" sz="2400" dirty="0" smtClean="0"/>
          </a:p>
          <a:p>
            <a:pPr>
              <a:lnSpc>
                <a:spcPts val="3400"/>
              </a:lnSpc>
            </a:pPr>
            <a:r>
              <a:rPr lang="es-MX" sz="2400" dirty="0" err="1"/>
              <a:t>y</a:t>
            </a:r>
            <a:r>
              <a:rPr lang="es-MX" sz="2400" dirty="0" err="1" smtClean="0"/>
              <a:t>ou’ll</a:t>
            </a:r>
            <a:r>
              <a:rPr lang="es-MX" sz="2400" dirty="0" smtClean="0"/>
              <a:t> </a:t>
            </a:r>
            <a:r>
              <a:rPr lang="es-MX" sz="2400" dirty="0" err="1" smtClean="0"/>
              <a:t>spill</a:t>
            </a:r>
            <a:r>
              <a:rPr lang="es-MX" sz="2400" dirty="0" smtClean="0"/>
              <a:t> sauce/red </a:t>
            </a:r>
            <a:r>
              <a:rPr lang="es-MX" sz="2400" dirty="0" err="1" smtClean="0"/>
              <a:t>wine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it</a:t>
            </a:r>
            <a:endParaRPr lang="es-MX" sz="2400" dirty="0" smtClean="0"/>
          </a:p>
          <a:p>
            <a:pPr>
              <a:lnSpc>
                <a:spcPts val="3400"/>
              </a:lnSpc>
            </a:pPr>
            <a:r>
              <a:rPr lang="es-MX" sz="2400" dirty="0" err="1"/>
              <a:t>y</a:t>
            </a:r>
            <a:r>
              <a:rPr lang="es-MX" sz="2400" dirty="0" err="1" smtClean="0"/>
              <a:t>ou’ll</a:t>
            </a:r>
            <a:r>
              <a:rPr lang="es-MX" sz="2400" dirty="0" smtClean="0"/>
              <a:t> miss </a:t>
            </a:r>
            <a:r>
              <a:rPr lang="es-MX" sz="2400" dirty="0" err="1" smtClean="0"/>
              <a:t>an</a:t>
            </a:r>
            <a:r>
              <a:rPr lang="es-MX" sz="2400" dirty="0" smtClean="0"/>
              <a:t> </a:t>
            </a:r>
            <a:r>
              <a:rPr lang="es-MX" sz="2400" dirty="0" err="1" smtClean="0"/>
              <a:t>important</a:t>
            </a:r>
            <a:r>
              <a:rPr lang="es-MX" sz="2400" dirty="0" smtClean="0"/>
              <a:t> </a:t>
            </a:r>
            <a:r>
              <a:rPr lang="es-MX" sz="2400" dirty="0" err="1" smtClean="0"/>
              <a:t>call</a:t>
            </a:r>
            <a:r>
              <a:rPr lang="es-MX" sz="2400" dirty="0" smtClean="0"/>
              <a:t>.</a:t>
            </a:r>
          </a:p>
          <a:p>
            <a:pPr>
              <a:lnSpc>
                <a:spcPts val="3400"/>
              </a:lnSpc>
            </a:pPr>
            <a:r>
              <a:rPr lang="es-MX" sz="2400" dirty="0"/>
              <a:t>a</a:t>
            </a:r>
            <a:r>
              <a:rPr lang="es-MX" sz="2400" dirty="0" smtClean="0"/>
              <a:t> </a:t>
            </a:r>
            <a:r>
              <a:rPr lang="es-MX" sz="2400" dirty="0" err="1" smtClean="0"/>
              <a:t>player</a:t>
            </a:r>
            <a:r>
              <a:rPr lang="es-MX" sz="2400" dirty="0" smtClean="0"/>
              <a:t> </a:t>
            </a:r>
            <a:r>
              <a:rPr lang="es-MX" sz="2400" dirty="0" err="1" smtClean="0"/>
              <a:t>will</a:t>
            </a:r>
            <a:r>
              <a:rPr lang="es-MX" sz="2400" dirty="0" smtClean="0"/>
              <a:t> score a </a:t>
            </a:r>
            <a:r>
              <a:rPr lang="es-MX" sz="2400" dirty="0" err="1" smtClean="0"/>
              <a:t>goal</a:t>
            </a:r>
            <a:r>
              <a:rPr lang="es-MX" sz="2400" dirty="0" smtClean="0"/>
              <a:t>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215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2927" y="317935"/>
            <a:ext cx="50973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</a:t>
            </a:r>
            <a:r>
              <a:rPr lang="en-GB" b="1" dirty="0" smtClean="0"/>
              <a:t>ear</a:t>
            </a:r>
            <a:r>
              <a:rPr lang="en-GB" dirty="0"/>
              <a:t>	wear jewellery</a:t>
            </a:r>
            <a:endParaRPr lang="es-AR" dirty="0"/>
          </a:p>
          <a:p>
            <a:r>
              <a:rPr lang="en-GB" dirty="0"/>
              <a:t>	wear clothes</a:t>
            </a:r>
            <a:endParaRPr lang="es-AR" dirty="0"/>
          </a:p>
          <a:p>
            <a:r>
              <a:rPr lang="en-GB" b="1" dirty="0" smtClean="0"/>
              <a:t>carry</a:t>
            </a:r>
            <a:r>
              <a:rPr lang="en-GB" dirty="0"/>
              <a:t>	carry a bag</a:t>
            </a:r>
            <a:endParaRPr lang="es-AR" dirty="0"/>
          </a:p>
          <a:p>
            <a:r>
              <a:rPr lang="en-GB" dirty="0"/>
              <a:t>	carry a baby</a:t>
            </a:r>
            <a:endParaRPr lang="es-AR" dirty="0"/>
          </a:p>
          <a:p>
            <a:r>
              <a:rPr lang="en-GB" b="1" dirty="0" smtClean="0"/>
              <a:t>win</a:t>
            </a:r>
            <a:r>
              <a:rPr lang="en-GB" dirty="0"/>
              <a:t>	win a match</a:t>
            </a:r>
            <a:endParaRPr lang="es-AR" dirty="0"/>
          </a:p>
          <a:p>
            <a:r>
              <a:rPr lang="en-GB" dirty="0"/>
              <a:t>	win a medal</a:t>
            </a:r>
            <a:endParaRPr lang="es-AR" dirty="0"/>
          </a:p>
          <a:p>
            <a:r>
              <a:rPr lang="en-GB" dirty="0"/>
              <a:t>	win a prize</a:t>
            </a:r>
            <a:endParaRPr lang="es-AR" dirty="0"/>
          </a:p>
          <a:p>
            <a:r>
              <a:rPr lang="en-GB" b="1" dirty="0" smtClean="0"/>
              <a:t>earn</a:t>
            </a:r>
            <a:r>
              <a:rPr lang="en-GB" dirty="0"/>
              <a:t>	earn a salary</a:t>
            </a:r>
            <a:endParaRPr lang="es-AR" dirty="0"/>
          </a:p>
          <a:p>
            <a:r>
              <a:rPr lang="en-GB" dirty="0"/>
              <a:t>	earn money</a:t>
            </a:r>
            <a:endParaRPr lang="es-AR" dirty="0"/>
          </a:p>
          <a:p>
            <a:r>
              <a:rPr lang="en-GB" b="1" dirty="0" smtClean="0"/>
              <a:t>know</a:t>
            </a:r>
            <a:r>
              <a:rPr lang="en-GB" dirty="0"/>
              <a:t>	know somebody well</a:t>
            </a:r>
            <a:endParaRPr lang="es-AR" dirty="0"/>
          </a:p>
          <a:p>
            <a:r>
              <a:rPr lang="en-GB" dirty="0"/>
              <a:t>	know something</a:t>
            </a:r>
            <a:endParaRPr lang="es-AR" dirty="0"/>
          </a:p>
          <a:p>
            <a:r>
              <a:rPr lang="en-GB" b="1" dirty="0" smtClean="0"/>
              <a:t>meet</a:t>
            </a:r>
            <a:r>
              <a:rPr lang="en-GB" dirty="0"/>
              <a:t>	meet somebody for the first time</a:t>
            </a:r>
            <a:endParaRPr lang="es-AR" dirty="0"/>
          </a:p>
          <a:p>
            <a:r>
              <a:rPr lang="en-GB" dirty="0"/>
              <a:t>	meet at 11 </a:t>
            </a:r>
            <a:r>
              <a:rPr lang="en-GB" dirty="0" smtClean="0"/>
              <a:t>o’clock</a:t>
            </a:r>
            <a:endParaRPr lang="es-AR" dirty="0"/>
          </a:p>
          <a:p>
            <a:r>
              <a:rPr lang="es-AR" b="1" dirty="0" smtClean="0"/>
              <a:t>hope</a:t>
            </a:r>
            <a:r>
              <a:rPr lang="en-GB" dirty="0"/>
              <a:t>	hope that something good will happen	</a:t>
            </a:r>
            <a:endParaRPr lang="es-AR" dirty="0"/>
          </a:p>
          <a:p>
            <a:r>
              <a:rPr lang="en-GB" dirty="0"/>
              <a:t>	hope to do something </a:t>
            </a:r>
            <a:endParaRPr lang="es-AR" dirty="0"/>
          </a:p>
          <a:p>
            <a:r>
              <a:rPr lang="en-GB" b="1" dirty="0" smtClean="0"/>
              <a:t>wait</a:t>
            </a:r>
            <a:r>
              <a:rPr lang="en-GB" dirty="0"/>
              <a:t>	wait for a bus	</a:t>
            </a:r>
            <a:endParaRPr lang="es-AR" dirty="0"/>
          </a:p>
          <a:p>
            <a:r>
              <a:rPr lang="en-GB" dirty="0"/>
              <a:t>	wait for a long time</a:t>
            </a:r>
            <a:endParaRPr lang="es-AR" dirty="0"/>
          </a:p>
          <a:p>
            <a:r>
              <a:rPr lang="en-GB" b="1" dirty="0" smtClean="0"/>
              <a:t>watch</a:t>
            </a:r>
            <a:r>
              <a:rPr lang="en-GB" dirty="0"/>
              <a:t>	watch TV</a:t>
            </a:r>
            <a:endParaRPr lang="es-AR" dirty="0"/>
          </a:p>
          <a:p>
            <a:r>
              <a:rPr lang="en-GB" dirty="0"/>
              <a:t>	watch a match</a:t>
            </a:r>
            <a:endParaRPr lang="es-AR" dirty="0"/>
          </a:p>
          <a:p>
            <a:r>
              <a:rPr lang="en-GB" b="1" dirty="0" smtClean="0"/>
              <a:t>look</a:t>
            </a:r>
            <a:r>
              <a:rPr lang="en-GB" dirty="0"/>
              <a:t>	look at a photo</a:t>
            </a:r>
            <a:endParaRPr lang="es-AR" dirty="0"/>
          </a:p>
          <a:p>
            <a:r>
              <a:rPr lang="en-GB" dirty="0"/>
              <a:t>	look at a view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021179" y="30965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look</a:t>
            </a:r>
            <a:r>
              <a:rPr lang="en-GB" dirty="0" smtClean="0"/>
              <a:t>	look </a:t>
            </a:r>
            <a:r>
              <a:rPr lang="en-GB" dirty="0"/>
              <a:t>happy	</a:t>
            </a:r>
            <a:endParaRPr lang="es-AR" dirty="0"/>
          </a:p>
          <a:p>
            <a:r>
              <a:rPr lang="en-GB" dirty="0"/>
              <a:t>	look about 25 years old</a:t>
            </a:r>
            <a:endParaRPr lang="es-AR" dirty="0"/>
          </a:p>
          <a:p>
            <a:r>
              <a:rPr lang="en-GB" dirty="0"/>
              <a:t>	look like your mother</a:t>
            </a:r>
            <a:endParaRPr lang="es-AR" dirty="0"/>
          </a:p>
          <a:p>
            <a:r>
              <a:rPr lang="en-GB" dirty="0"/>
              <a:t>	look like a model</a:t>
            </a:r>
            <a:endParaRPr lang="es-AR" dirty="0"/>
          </a:p>
          <a:p>
            <a:r>
              <a:rPr lang="en-GB" b="1" dirty="0" smtClean="0"/>
              <a:t>miss</a:t>
            </a:r>
            <a:r>
              <a:rPr lang="en-GB" dirty="0"/>
              <a:t>	miss the bus</a:t>
            </a:r>
            <a:endParaRPr lang="es-AR" dirty="0"/>
          </a:p>
          <a:p>
            <a:r>
              <a:rPr lang="en-GB" dirty="0"/>
              <a:t>	miss a class	</a:t>
            </a:r>
            <a:endParaRPr lang="es-AR" dirty="0"/>
          </a:p>
          <a:p>
            <a:r>
              <a:rPr lang="en-GB" b="1" dirty="0" smtClean="0"/>
              <a:t>lose</a:t>
            </a:r>
            <a:r>
              <a:rPr lang="en-GB" dirty="0"/>
              <a:t>	lose a match</a:t>
            </a:r>
            <a:endParaRPr lang="es-AR" dirty="0"/>
          </a:p>
          <a:p>
            <a:r>
              <a:rPr lang="en-GB" dirty="0"/>
              <a:t>	lose your glasses</a:t>
            </a:r>
            <a:endParaRPr lang="es-AR" dirty="0"/>
          </a:p>
          <a:p>
            <a:r>
              <a:rPr lang="en-GB" b="1" dirty="0" smtClean="0"/>
              <a:t>bring</a:t>
            </a:r>
            <a:r>
              <a:rPr lang="en-GB" dirty="0"/>
              <a:t>	bring your dictionary</a:t>
            </a:r>
            <a:endParaRPr lang="es-AR" dirty="0"/>
          </a:p>
          <a:p>
            <a:r>
              <a:rPr lang="en-GB" dirty="0"/>
              <a:t>	bring something back from holiday</a:t>
            </a:r>
            <a:endParaRPr lang="es-AR" dirty="0"/>
          </a:p>
          <a:p>
            <a:r>
              <a:rPr lang="en-GB" b="1" dirty="0" smtClean="0"/>
              <a:t>take</a:t>
            </a:r>
            <a:r>
              <a:rPr lang="en-GB" dirty="0"/>
              <a:t>	take an umbrella</a:t>
            </a:r>
            <a:endParaRPr lang="es-AR" dirty="0"/>
          </a:p>
          <a:p>
            <a:r>
              <a:rPr lang="en-GB" dirty="0"/>
              <a:t>	take your children to school</a:t>
            </a:r>
            <a:endParaRPr lang="es-AR" dirty="0"/>
          </a:p>
          <a:p>
            <a:r>
              <a:rPr lang="en-GB" b="1" dirty="0"/>
              <a:t>l</a:t>
            </a:r>
            <a:r>
              <a:rPr lang="en-GB" b="1" dirty="0" smtClean="0"/>
              <a:t>ook for</a:t>
            </a:r>
            <a:r>
              <a:rPr lang="en-GB" dirty="0"/>
              <a:t>	look for your glasses</a:t>
            </a:r>
            <a:endParaRPr lang="es-AR" dirty="0"/>
          </a:p>
          <a:p>
            <a:r>
              <a:rPr lang="en-GB" dirty="0"/>
              <a:t>	look for a job</a:t>
            </a:r>
            <a:endParaRPr lang="es-AR" dirty="0"/>
          </a:p>
          <a:p>
            <a:r>
              <a:rPr lang="en-GB" b="1" dirty="0" smtClean="0"/>
              <a:t>find</a:t>
            </a:r>
            <a:r>
              <a:rPr lang="en-GB" dirty="0"/>
              <a:t>	find your glasses</a:t>
            </a:r>
            <a:endParaRPr lang="es-AR" dirty="0"/>
          </a:p>
          <a:p>
            <a:r>
              <a:rPr lang="en-GB" dirty="0"/>
              <a:t>	find a </a:t>
            </a:r>
            <a:r>
              <a:rPr lang="en-GB" dirty="0" smtClean="0"/>
              <a:t>job    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129464" y="4744959"/>
            <a:ext cx="3725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 </a:t>
            </a:r>
            <a:r>
              <a:rPr lang="en-GB" b="1" dirty="0"/>
              <a:t>say</a:t>
            </a:r>
            <a:r>
              <a:rPr lang="en-GB" dirty="0"/>
              <a:t> </a:t>
            </a:r>
            <a:r>
              <a:rPr lang="en-GB" dirty="0" smtClean="0"/>
              <a:t>	sorry</a:t>
            </a:r>
            <a:endParaRPr lang="es-AR" dirty="0"/>
          </a:p>
          <a:p>
            <a:r>
              <a:rPr lang="en-GB" dirty="0"/>
              <a:t>	say hello</a:t>
            </a:r>
            <a:endParaRPr lang="es-AR" dirty="0"/>
          </a:p>
          <a:p>
            <a:r>
              <a:rPr lang="en-GB" dirty="0"/>
              <a:t>	say something to somebody</a:t>
            </a:r>
            <a:endParaRPr lang="es-AR" dirty="0"/>
          </a:p>
          <a:p>
            <a:r>
              <a:rPr lang="en-GB" b="1" dirty="0" smtClean="0"/>
              <a:t>tell</a:t>
            </a:r>
            <a:r>
              <a:rPr lang="en-GB" dirty="0"/>
              <a:t>	tell a joke</a:t>
            </a:r>
            <a:endParaRPr lang="es-AR" dirty="0"/>
          </a:p>
          <a:p>
            <a:r>
              <a:rPr lang="en-GB" dirty="0"/>
              <a:t>	tell a lie</a:t>
            </a:r>
            <a:endParaRPr lang="es-AR" dirty="0"/>
          </a:p>
          <a:p>
            <a:r>
              <a:rPr lang="en-GB" dirty="0"/>
              <a:t>	tell somebody something</a:t>
            </a:r>
            <a:endParaRPr lang="es-AR" dirty="0"/>
          </a:p>
          <a:p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8494294" y="309654"/>
            <a:ext cx="35372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lend</a:t>
            </a:r>
            <a:r>
              <a:rPr lang="en-GB" dirty="0"/>
              <a:t> </a:t>
            </a:r>
            <a:r>
              <a:rPr lang="en-GB" dirty="0" smtClean="0"/>
              <a:t>        money </a:t>
            </a:r>
            <a:r>
              <a:rPr lang="en-GB" u="sng" dirty="0"/>
              <a:t>to</a:t>
            </a:r>
            <a:r>
              <a:rPr lang="en-GB" dirty="0"/>
              <a:t> somebody</a:t>
            </a:r>
            <a:endParaRPr lang="es-AR" dirty="0"/>
          </a:p>
          <a:p>
            <a:r>
              <a:rPr lang="en-GB" dirty="0"/>
              <a:t>	borrow money </a:t>
            </a:r>
            <a:r>
              <a:rPr lang="en-GB" u="sng" dirty="0"/>
              <a:t>from</a:t>
            </a:r>
            <a:r>
              <a:rPr lang="en-GB" dirty="0"/>
              <a:t> </a:t>
            </a:r>
            <a:r>
              <a:rPr lang="en-GB" dirty="0" smtClean="0"/>
              <a:t>  somebody</a:t>
            </a:r>
            <a:endParaRPr lang="es-AR" dirty="0"/>
          </a:p>
          <a:p>
            <a:r>
              <a:rPr lang="en-GB" b="1" dirty="0" smtClean="0"/>
              <a:t>hear</a:t>
            </a:r>
            <a:r>
              <a:rPr lang="en-GB" dirty="0" smtClean="0"/>
              <a:t>         a </a:t>
            </a:r>
            <a:r>
              <a:rPr lang="en-GB" dirty="0"/>
              <a:t>noise	</a:t>
            </a:r>
            <a:endParaRPr lang="es-AR" dirty="0"/>
          </a:p>
          <a:p>
            <a:r>
              <a:rPr lang="en-GB" dirty="0"/>
              <a:t>	hear the doorbell</a:t>
            </a:r>
            <a:endParaRPr lang="es-AR" dirty="0"/>
          </a:p>
          <a:p>
            <a:r>
              <a:rPr lang="en-GB" b="1" dirty="0" smtClean="0"/>
              <a:t>listen</a:t>
            </a:r>
            <a:r>
              <a:rPr lang="en-GB" dirty="0"/>
              <a:t>	listen to music </a:t>
            </a:r>
            <a:endParaRPr lang="es-AR" dirty="0"/>
          </a:p>
          <a:p>
            <a:r>
              <a:rPr lang="en-GB" dirty="0"/>
              <a:t>	listen to the radio</a:t>
            </a:r>
            <a:endParaRPr lang="es-AR" dirty="0"/>
          </a:p>
        </p:txBody>
      </p:sp>
      <p:pic>
        <p:nvPicPr>
          <p:cNvPr id="9" name="EF4e_PreintSB_8.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8663" y="3846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0" y="609599"/>
            <a:ext cx="9792628" cy="18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05" y="3328236"/>
            <a:ext cx="9928484" cy="1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108</Words>
  <Application>Microsoft Office PowerPoint</Application>
  <PresentationFormat>Personalizado</PresentationFormat>
  <Paragraphs>97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254</cp:revision>
  <dcterms:created xsi:type="dcterms:W3CDTF">2020-06-13T00:44:49Z</dcterms:created>
  <dcterms:modified xsi:type="dcterms:W3CDTF">2025-05-30T14:29:24Z</dcterms:modified>
</cp:coreProperties>
</file>