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media/image1.png" ContentType="image/png"/>
  <Override PartName="/ppt/media/image9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AR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s-AR" sz="1800" spc="-1" strike="noStrike">
                <a:latin typeface="Arial"/>
              </a:rPr>
              <a:t>Click to edit the title text format</a:t>
            </a:r>
            <a:endParaRPr b="0" lang="es-AR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092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1800" spc="-1" strike="noStrike">
                <a:latin typeface="Arial"/>
              </a:rPr>
              <a:t>Click to edit the outline text format</a:t>
            </a:r>
            <a:endParaRPr b="0" lang="es-AR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1800" spc="-1" strike="noStrike">
                <a:latin typeface="Arial"/>
              </a:rPr>
              <a:t>Second Outline Level</a:t>
            </a:r>
            <a:endParaRPr b="0" lang="es-AR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1800" spc="-1" strike="noStrike">
                <a:latin typeface="Arial"/>
              </a:rPr>
              <a:t>Third Outline Level</a:t>
            </a:r>
            <a:endParaRPr b="0" lang="es-AR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1800" spc="-1" strike="noStrike">
                <a:latin typeface="Arial"/>
              </a:rPr>
              <a:t>Fourth Outline Level</a:t>
            </a:r>
            <a:endParaRPr b="0" lang="es-AR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1800" spc="-1" strike="noStrike">
                <a:latin typeface="Arial"/>
              </a:rPr>
              <a:t>Fifth Outline Level</a:t>
            </a:r>
            <a:endParaRPr b="0" lang="es-AR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1800" spc="-1" strike="noStrike">
                <a:latin typeface="Arial"/>
              </a:rPr>
              <a:t>Sixth Outline Level</a:t>
            </a:r>
            <a:endParaRPr b="0" lang="es-AR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1800" spc="-1" strike="noStrike">
                <a:latin typeface="Arial"/>
              </a:rPr>
              <a:t>Seventh Outline Level</a:t>
            </a:r>
            <a:endParaRPr b="0" lang="es-AR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s-AR" sz="4400" spc="-1" strike="noStrike">
                <a:latin typeface="Arial"/>
              </a:rPr>
              <a:t>Click to edit the title text format</a:t>
            </a:r>
            <a:endParaRPr b="0" lang="es-AR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latin typeface="Arial"/>
              </a:rPr>
              <a:t>Click to edit the outline text format</a:t>
            </a:r>
            <a:endParaRPr b="0" lang="es-A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800" spc="-1" strike="noStrike">
                <a:latin typeface="Arial"/>
              </a:rPr>
              <a:t>Second Outline Level</a:t>
            </a:r>
            <a:endParaRPr b="0" lang="es-A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latin typeface="Arial"/>
              </a:rPr>
              <a:t>Third Outline Level</a:t>
            </a:r>
            <a:endParaRPr b="0" lang="es-A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000" spc="-1" strike="noStrike">
                <a:latin typeface="Arial"/>
              </a:rPr>
              <a:t>Fourth Outline Level</a:t>
            </a:r>
            <a:endParaRPr b="0" lang="es-A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latin typeface="Arial"/>
              </a:rPr>
              <a:t>Fifth Outline Level</a:t>
            </a:r>
            <a:endParaRPr b="0" lang="es-A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latin typeface="Arial"/>
              </a:rPr>
              <a:t>Sixth Outline Level</a:t>
            </a:r>
            <a:endParaRPr b="0" lang="es-A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latin typeface="Arial"/>
              </a:rPr>
              <a:t>Seventh Outline Level</a:t>
            </a:r>
            <a:endParaRPr b="0" lang="es-A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21.png"/><Relationship Id="rId3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3.png"/><Relationship Id="rId2" Type="http://schemas.openxmlformats.org/officeDocument/2006/relationships/image" Target="../media/image24.png"/><Relationship Id="rId3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1726560" y="384840"/>
            <a:ext cx="6729480" cy="9824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" descr=""/>
          <p:cNvPicPr/>
          <p:nvPr/>
        </p:nvPicPr>
        <p:blipFill>
          <a:blip r:embed="rId1"/>
          <a:stretch/>
        </p:blipFill>
        <p:spPr>
          <a:xfrm>
            <a:off x="720000" y="724320"/>
            <a:ext cx="8567280" cy="1550160"/>
          </a:xfrm>
          <a:prstGeom prst="rect">
            <a:avLst/>
          </a:prstGeom>
          <a:ln>
            <a:noFill/>
          </a:ln>
        </p:spPr>
      </p:pic>
      <p:pic>
        <p:nvPicPr>
          <p:cNvPr id="92" name="" descr=""/>
          <p:cNvPicPr/>
          <p:nvPr/>
        </p:nvPicPr>
        <p:blipFill>
          <a:blip r:embed="rId2"/>
          <a:stretch/>
        </p:blipFill>
        <p:spPr>
          <a:xfrm>
            <a:off x="908640" y="4221000"/>
            <a:ext cx="8378640" cy="2206080"/>
          </a:xfrm>
          <a:prstGeom prst="rect">
            <a:avLst/>
          </a:prstGeom>
          <a:ln>
            <a:noFill/>
          </a:ln>
        </p:spPr>
      </p:pic>
      <p:pic>
        <p:nvPicPr>
          <p:cNvPr id="93" name="" descr=""/>
          <p:cNvPicPr/>
          <p:nvPr/>
        </p:nvPicPr>
        <p:blipFill>
          <a:blip r:embed="rId3"/>
          <a:stretch/>
        </p:blipFill>
        <p:spPr>
          <a:xfrm>
            <a:off x="513720" y="2638080"/>
            <a:ext cx="8568000" cy="858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" descr=""/>
          <p:cNvPicPr/>
          <p:nvPr/>
        </p:nvPicPr>
        <p:blipFill>
          <a:blip r:embed="rId1"/>
          <a:stretch/>
        </p:blipFill>
        <p:spPr>
          <a:xfrm>
            <a:off x="864000" y="848160"/>
            <a:ext cx="8351280" cy="15354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" descr=""/>
          <p:cNvPicPr/>
          <p:nvPr/>
        </p:nvPicPr>
        <p:blipFill>
          <a:blip r:embed="rId1"/>
          <a:stretch/>
        </p:blipFill>
        <p:spPr>
          <a:xfrm>
            <a:off x="864000" y="848160"/>
            <a:ext cx="8351280" cy="1535400"/>
          </a:xfrm>
          <a:prstGeom prst="rect">
            <a:avLst/>
          </a:prstGeom>
          <a:ln>
            <a:noFill/>
          </a:ln>
        </p:spPr>
      </p:pic>
      <p:pic>
        <p:nvPicPr>
          <p:cNvPr id="96" name="" descr=""/>
          <p:cNvPicPr/>
          <p:nvPr/>
        </p:nvPicPr>
        <p:blipFill>
          <a:blip r:embed="rId2"/>
          <a:stretch/>
        </p:blipFill>
        <p:spPr>
          <a:xfrm>
            <a:off x="1008000" y="3066840"/>
            <a:ext cx="8063280" cy="3657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" descr=""/>
          <p:cNvPicPr/>
          <p:nvPr/>
        </p:nvPicPr>
        <p:blipFill>
          <a:blip r:embed="rId1"/>
          <a:stretch/>
        </p:blipFill>
        <p:spPr>
          <a:xfrm>
            <a:off x="682200" y="689760"/>
            <a:ext cx="8443440" cy="27226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" descr=""/>
          <p:cNvPicPr/>
          <p:nvPr/>
        </p:nvPicPr>
        <p:blipFill>
          <a:blip r:embed="rId1"/>
          <a:stretch/>
        </p:blipFill>
        <p:spPr>
          <a:xfrm>
            <a:off x="648000" y="720000"/>
            <a:ext cx="8484840" cy="2736000"/>
          </a:xfrm>
          <a:prstGeom prst="rect">
            <a:avLst/>
          </a:prstGeom>
          <a:ln>
            <a:noFill/>
          </a:ln>
        </p:spPr>
      </p:pic>
      <p:pic>
        <p:nvPicPr>
          <p:cNvPr id="99" name="" descr=""/>
          <p:cNvPicPr/>
          <p:nvPr/>
        </p:nvPicPr>
        <p:blipFill>
          <a:blip r:embed="rId2"/>
          <a:stretch/>
        </p:blipFill>
        <p:spPr>
          <a:xfrm>
            <a:off x="720000" y="3888000"/>
            <a:ext cx="8500320" cy="2736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" descr=""/>
          <p:cNvPicPr/>
          <p:nvPr/>
        </p:nvPicPr>
        <p:blipFill>
          <a:blip r:embed="rId1"/>
          <a:stretch/>
        </p:blipFill>
        <p:spPr>
          <a:xfrm>
            <a:off x="216000" y="648000"/>
            <a:ext cx="9652320" cy="3744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1726560" y="384840"/>
            <a:ext cx="6729480" cy="982440"/>
          </a:xfrm>
          <a:prstGeom prst="rect">
            <a:avLst/>
          </a:prstGeom>
          <a:ln>
            <a:noFill/>
          </a:ln>
        </p:spPr>
      </p:pic>
      <p:pic>
        <p:nvPicPr>
          <p:cNvPr id="78" name="" descr=""/>
          <p:cNvPicPr/>
          <p:nvPr/>
        </p:nvPicPr>
        <p:blipFill>
          <a:blip r:embed="rId2"/>
          <a:stretch/>
        </p:blipFill>
        <p:spPr>
          <a:xfrm>
            <a:off x="1260360" y="2083320"/>
            <a:ext cx="7666920" cy="37598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" descr=""/>
          <p:cNvPicPr/>
          <p:nvPr/>
        </p:nvPicPr>
        <p:blipFill>
          <a:blip r:embed="rId1"/>
          <a:stretch/>
        </p:blipFill>
        <p:spPr>
          <a:xfrm>
            <a:off x="729360" y="648000"/>
            <a:ext cx="8398800" cy="1007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" descr=""/>
          <p:cNvPicPr/>
          <p:nvPr/>
        </p:nvPicPr>
        <p:blipFill>
          <a:blip r:embed="rId1"/>
          <a:stretch/>
        </p:blipFill>
        <p:spPr>
          <a:xfrm>
            <a:off x="729360" y="648000"/>
            <a:ext cx="8398800" cy="1007280"/>
          </a:xfrm>
          <a:prstGeom prst="rect">
            <a:avLst/>
          </a:prstGeom>
          <a:ln>
            <a:noFill/>
          </a:ln>
        </p:spPr>
      </p:pic>
      <p:pic>
        <p:nvPicPr>
          <p:cNvPr id="81" name="" descr=""/>
          <p:cNvPicPr/>
          <p:nvPr/>
        </p:nvPicPr>
        <p:blipFill>
          <a:blip r:embed="rId2"/>
          <a:stretch/>
        </p:blipFill>
        <p:spPr>
          <a:xfrm>
            <a:off x="746640" y="2511000"/>
            <a:ext cx="7388640" cy="17744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" descr=""/>
          <p:cNvPicPr/>
          <p:nvPr/>
        </p:nvPicPr>
        <p:blipFill>
          <a:blip r:embed="rId1"/>
          <a:stretch/>
        </p:blipFill>
        <p:spPr>
          <a:xfrm>
            <a:off x="729360" y="648000"/>
            <a:ext cx="8398800" cy="1007280"/>
          </a:xfrm>
          <a:prstGeom prst="rect">
            <a:avLst/>
          </a:prstGeom>
          <a:ln>
            <a:noFill/>
          </a:ln>
        </p:spPr>
      </p:pic>
      <p:pic>
        <p:nvPicPr>
          <p:cNvPr id="83" name="" descr=""/>
          <p:cNvPicPr/>
          <p:nvPr/>
        </p:nvPicPr>
        <p:blipFill>
          <a:blip r:embed="rId2"/>
          <a:stretch/>
        </p:blipFill>
        <p:spPr>
          <a:xfrm>
            <a:off x="746640" y="2511000"/>
            <a:ext cx="7388640" cy="1774440"/>
          </a:xfrm>
          <a:prstGeom prst="rect">
            <a:avLst/>
          </a:prstGeom>
          <a:ln>
            <a:noFill/>
          </a:ln>
        </p:spPr>
      </p:pic>
      <p:pic>
        <p:nvPicPr>
          <p:cNvPr id="84" name="" descr=""/>
          <p:cNvPicPr/>
          <p:nvPr/>
        </p:nvPicPr>
        <p:blipFill>
          <a:blip r:embed="rId3"/>
          <a:stretch/>
        </p:blipFill>
        <p:spPr>
          <a:xfrm>
            <a:off x="956520" y="4968000"/>
            <a:ext cx="8211240" cy="575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" descr=""/>
          <p:cNvPicPr/>
          <p:nvPr/>
        </p:nvPicPr>
        <p:blipFill>
          <a:blip r:embed="rId1"/>
          <a:stretch/>
        </p:blipFill>
        <p:spPr>
          <a:xfrm>
            <a:off x="792000" y="792000"/>
            <a:ext cx="8458920" cy="1367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" descr=""/>
          <p:cNvPicPr/>
          <p:nvPr/>
        </p:nvPicPr>
        <p:blipFill>
          <a:blip r:embed="rId1"/>
          <a:stretch/>
        </p:blipFill>
        <p:spPr>
          <a:xfrm>
            <a:off x="792000" y="792000"/>
            <a:ext cx="8458920" cy="1367280"/>
          </a:xfrm>
          <a:prstGeom prst="rect">
            <a:avLst/>
          </a:prstGeom>
          <a:ln>
            <a:noFill/>
          </a:ln>
        </p:spPr>
      </p:pic>
      <p:pic>
        <p:nvPicPr>
          <p:cNvPr id="87" name="" descr=""/>
          <p:cNvPicPr/>
          <p:nvPr/>
        </p:nvPicPr>
        <p:blipFill>
          <a:blip r:embed="rId2"/>
          <a:stretch/>
        </p:blipFill>
        <p:spPr>
          <a:xfrm>
            <a:off x="792000" y="3024000"/>
            <a:ext cx="8390880" cy="2303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" descr=""/>
          <p:cNvPicPr/>
          <p:nvPr/>
        </p:nvPicPr>
        <p:blipFill>
          <a:blip r:embed="rId1"/>
          <a:stretch/>
        </p:blipFill>
        <p:spPr>
          <a:xfrm>
            <a:off x="720000" y="724320"/>
            <a:ext cx="8567280" cy="1550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" descr=""/>
          <p:cNvPicPr/>
          <p:nvPr/>
        </p:nvPicPr>
        <p:blipFill>
          <a:blip r:embed="rId1"/>
          <a:stretch/>
        </p:blipFill>
        <p:spPr>
          <a:xfrm>
            <a:off x="720000" y="724320"/>
            <a:ext cx="8567280" cy="1550160"/>
          </a:xfrm>
          <a:prstGeom prst="rect">
            <a:avLst/>
          </a:prstGeom>
          <a:ln>
            <a:noFill/>
          </a:ln>
        </p:spPr>
      </p:pic>
      <p:pic>
        <p:nvPicPr>
          <p:cNvPr id="90" name="" descr=""/>
          <p:cNvPicPr/>
          <p:nvPr/>
        </p:nvPicPr>
        <p:blipFill>
          <a:blip r:embed="rId2"/>
          <a:stretch/>
        </p:blipFill>
        <p:spPr>
          <a:xfrm>
            <a:off x="514440" y="2605320"/>
            <a:ext cx="8485560" cy="8506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Application>LibreOffice/6.4.7.2$Windows_X86_64 LibreOffice_project/639b8ac485750d5696d7590a72ef1b496725cfb5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2020-04-02T16:22:26Z</dcterms:created>
  <dc:creator/>
  <dc:description/>
  <dc:language>es-AR</dc:language>
  <cp:lastModifiedBy/>
  <dcterms:modified xsi:type="dcterms:W3CDTF">2021-04-29T16:39:49Z</dcterms:modified>
  <cp:revision>13</cp:revision>
  <dc:subject/>
  <dc:title/>
</cp:coreProperties>
</file>