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717" r:id="rId2"/>
    <p:sldId id="718" r:id="rId3"/>
    <p:sldId id="719" r:id="rId4"/>
    <p:sldId id="720" r:id="rId5"/>
    <p:sldId id="721" r:id="rId6"/>
  </p:sldIdLst>
  <p:sldSz cx="12192000" cy="6858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0AC6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9" d="100"/>
          <a:sy n="79" d="100"/>
        </p:scale>
        <p:origin x="-38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46EA7CD-BFAB-4D1D-AAE8-D7CA2FD9AA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E8B3345E-E969-431E-AE64-014BA9B730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92F519AE-2357-4285-B33A-A50FD442AB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07A22-558F-456C-BBCC-AF301DEA31C8}" type="datetimeFigureOut">
              <a:rPr lang="es-AR" smtClean="0"/>
              <a:t>30/5/2025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61A81531-DABB-4FF7-BDA6-23533D245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74D4E2DF-0B61-486E-8477-332713847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84D8D-AD87-4017-B11E-5319812386C1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73166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95CE5AB-C4ED-4F14-AD94-D47EC75C3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EAEC0177-2C4C-4B91-8814-093B65C97D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841D293D-79F1-4623-94A1-AA8DD63839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07A22-558F-456C-BBCC-AF301DEA31C8}" type="datetimeFigureOut">
              <a:rPr lang="es-AR" smtClean="0"/>
              <a:t>30/5/2025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524E566F-F4F5-45B6-9505-269C2831F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6F3E56BD-88B4-4ECC-95DB-C9393CD7E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84D8D-AD87-4017-B11E-5319812386C1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590962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11C2E1CE-B69D-4113-9141-310EF3FD85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D9BE9841-371C-432E-A107-35B4076023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AE3D0D78-DE6A-4930-B672-47315E448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07A22-558F-456C-BBCC-AF301DEA31C8}" type="datetimeFigureOut">
              <a:rPr lang="es-AR" smtClean="0"/>
              <a:t>30/5/2025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AA4C4D4D-F76B-4AFA-B621-9AA287B82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886E82A2-5921-4017-998E-8B78C51BD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84D8D-AD87-4017-B11E-5319812386C1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082457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EF87A40-BDE8-4315-8BC2-42B172802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38715FFB-87BA-4E3E-835E-7CB2EFB6D4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57D8F0D9-63EE-477A-A8D7-0EAD21716C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07A22-558F-456C-BBCC-AF301DEA31C8}" type="datetimeFigureOut">
              <a:rPr lang="es-AR" smtClean="0"/>
              <a:t>30/5/2025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4B141ADC-678E-482B-B8D0-BB479A36C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8F32494E-A35C-44C9-8A54-C2FB84D4C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84D8D-AD87-4017-B11E-5319812386C1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60882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89BE5D9-EA0F-460E-9BD0-0D4851162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52339EED-106B-4283-9EB1-B60ED47D14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B3943F9F-3744-45CD-89CB-DBE8E9CC6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07A22-558F-456C-BBCC-AF301DEA31C8}" type="datetimeFigureOut">
              <a:rPr lang="es-AR" smtClean="0"/>
              <a:t>30/5/2025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58F0BEB1-3D97-47A3-B62F-B658AE82B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7AB8CFA7-1C6D-4EC3-85C9-6C168AA38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84D8D-AD87-4017-B11E-5319812386C1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892760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12525F2-9EA5-4809-8BF9-8F07C0DCCC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C1F19A7D-44E4-48FE-AC49-867A0307C8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51DB41DB-4681-4FE1-9C9C-4B0C7549CF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68B11021-B6CD-4E39-B7F2-E719D8568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07A22-558F-456C-BBCC-AF301DEA31C8}" type="datetimeFigureOut">
              <a:rPr lang="es-AR" smtClean="0"/>
              <a:t>30/5/2025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97D981B8-C8F9-4CA6-BE51-0DC70436A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8CA2EEDD-9159-49A5-BB23-7A92DA272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84D8D-AD87-4017-B11E-5319812386C1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248356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E4DFA88-7D61-4B04-AC5B-149238F44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FEAC91D3-9F4C-4122-851F-B068E5E298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4600F3A6-A77B-4F0C-9C45-50751D8C5F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CD90B664-9E59-4A8C-BF4D-DA47E02CB2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DE833550-A2BE-4C1B-87FB-D86739B8AF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61D47751-977E-4ABA-85C4-A680EE267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07A22-558F-456C-BBCC-AF301DEA31C8}" type="datetimeFigureOut">
              <a:rPr lang="es-AR" smtClean="0"/>
              <a:t>30/5/2025</a:t>
            </a:fld>
            <a:endParaRPr lang="es-AR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CA922137-F7F3-4A81-BDC9-3B1EA4911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16B4A516-08E5-4E40-ABE7-483723CDC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84D8D-AD87-4017-B11E-5319812386C1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902589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F672BA8-C4AF-4F89-BCC5-115C4A42C8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062FAF6C-6E1C-4830-B1D3-6B768526C9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07A22-558F-456C-BBCC-AF301DEA31C8}" type="datetimeFigureOut">
              <a:rPr lang="es-AR" smtClean="0"/>
              <a:t>30/5/2025</a:t>
            </a:fld>
            <a:endParaRPr lang="es-AR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F0639D46-C038-4091-9794-A716789A0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9DBB8542-B82E-443F-B191-832E2F4EF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84D8D-AD87-4017-B11E-5319812386C1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85810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3610610D-55E7-4056-85FE-4C7E59076F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07A22-558F-456C-BBCC-AF301DEA31C8}" type="datetimeFigureOut">
              <a:rPr lang="es-AR" smtClean="0"/>
              <a:t>30/5/2025</a:t>
            </a:fld>
            <a:endParaRPr lang="es-AR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9848330D-49C4-44CE-A377-15563D8A87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7D578E54-5B55-4A5B-B743-FAB5DE6D5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84D8D-AD87-4017-B11E-5319812386C1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006413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E6828C6-F180-430C-B513-B9EEA9CA4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B254F4E8-AFAD-4E43-9951-AD27EE88ED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FA6FEC73-37BB-4DFA-B9ED-4F0F0F1137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1B3D7563-7BD0-44B7-A62F-34798489C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07A22-558F-456C-BBCC-AF301DEA31C8}" type="datetimeFigureOut">
              <a:rPr lang="es-AR" smtClean="0"/>
              <a:t>30/5/2025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C758BFEF-55A3-4B69-AB4C-3D40582DC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4A86F8EF-709E-40F6-A296-83B89C7A5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84D8D-AD87-4017-B11E-5319812386C1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554984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5534A49-CDA6-4569-AC4F-27B51ABE6F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1656E11D-01D2-415D-B7D1-D730D05134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5A9A84DD-3B56-40E3-AF9A-66F94E887C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F527D257-0445-4104-9C0B-9073B2876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07A22-558F-456C-BBCC-AF301DEA31C8}" type="datetimeFigureOut">
              <a:rPr lang="es-AR" smtClean="0"/>
              <a:t>30/5/2025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A6AB6A1D-F4C6-49B7-BEA8-4997C7BBF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E3E7A46A-FEB6-45BF-B001-6A3162F2A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84D8D-AD87-4017-B11E-5319812386C1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797527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44FF5EFD-7FDE-425F-BDAE-A7CC63BC6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ACA9042E-2195-43B6-8922-FF5992EBD3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8A069077-2840-4ED9-8864-AF0E78CF65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207A22-558F-456C-BBCC-AF301DEA31C8}" type="datetimeFigureOut">
              <a:rPr lang="es-AR" smtClean="0"/>
              <a:t>30/5/2025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FE64BECF-7CB5-4F42-90FC-9EA1D9E2F9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424B2959-A8DB-4229-87B1-066E5E907C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284D8D-AD87-4017-B11E-5319812386C1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668504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301" y="4032083"/>
            <a:ext cx="2752725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813" y="662739"/>
            <a:ext cx="963930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4593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698" y="902369"/>
            <a:ext cx="8117073" cy="3403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EF4e_PreintSB_8.2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784305" y="90236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451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61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376" y="312822"/>
            <a:ext cx="9637418" cy="5073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3765883" y="5422734"/>
            <a:ext cx="22017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 smtClean="0"/>
              <a:t>Please</a:t>
            </a:r>
            <a:r>
              <a:rPr lang="es-MX" dirty="0" smtClean="0"/>
              <a:t>, </a:t>
            </a:r>
            <a:r>
              <a:rPr lang="es-MX" dirty="0" err="1" smtClean="0"/>
              <a:t>give</a:t>
            </a:r>
            <a:r>
              <a:rPr lang="es-MX" dirty="0" smtClean="0"/>
              <a:t> </a:t>
            </a:r>
            <a:r>
              <a:rPr lang="es-MX" dirty="0" err="1" smtClean="0"/>
              <a:t>it</a:t>
            </a:r>
            <a:r>
              <a:rPr lang="es-MX" dirty="0" smtClean="0"/>
              <a:t> </a:t>
            </a:r>
            <a:r>
              <a:rPr lang="es-MX" b="1" dirty="0" smtClean="0"/>
              <a:t>to </a:t>
            </a:r>
            <a:r>
              <a:rPr lang="es-MX" dirty="0" smtClean="0"/>
              <a:t>me.</a:t>
            </a:r>
          </a:p>
          <a:p>
            <a:r>
              <a:rPr lang="es-MX" dirty="0" smtClean="0"/>
              <a:t>Come </a:t>
            </a:r>
            <a:r>
              <a:rPr lang="es-MX" b="1" dirty="0" err="1" smtClean="0"/>
              <a:t>with</a:t>
            </a:r>
            <a:r>
              <a:rPr lang="es-MX" dirty="0" smtClean="0"/>
              <a:t> me.</a:t>
            </a:r>
          </a:p>
          <a:p>
            <a:r>
              <a:rPr lang="es-MX" dirty="0" err="1" smtClean="0"/>
              <a:t>This</a:t>
            </a:r>
            <a:r>
              <a:rPr lang="es-MX" dirty="0" smtClean="0"/>
              <a:t> </a:t>
            </a:r>
            <a:r>
              <a:rPr lang="es-MX" dirty="0" err="1" smtClean="0"/>
              <a:t>is</a:t>
            </a:r>
            <a:r>
              <a:rPr lang="es-MX" dirty="0" smtClean="0"/>
              <a:t> </a:t>
            </a:r>
            <a:r>
              <a:rPr lang="es-MX" b="1" dirty="0" err="1" smtClean="0"/>
              <a:t>for</a:t>
            </a:r>
            <a:r>
              <a:rPr lang="es-MX" dirty="0" smtClean="0"/>
              <a:t> </a:t>
            </a:r>
            <a:r>
              <a:rPr lang="es-MX" dirty="0" err="1" smtClean="0"/>
              <a:t>them</a:t>
            </a:r>
            <a:endParaRPr lang="es-AR" dirty="0"/>
          </a:p>
        </p:txBody>
      </p:sp>
      <p:sp>
        <p:nvSpPr>
          <p:cNvPr id="3" name="2 CuadroTexto"/>
          <p:cNvSpPr txBox="1"/>
          <p:nvPr/>
        </p:nvSpPr>
        <p:spPr>
          <a:xfrm>
            <a:off x="6152085" y="5446797"/>
            <a:ext cx="27031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 smtClean="0"/>
              <a:t>This</a:t>
            </a:r>
            <a:r>
              <a:rPr lang="es-MX" dirty="0" smtClean="0"/>
              <a:t> </a:t>
            </a:r>
            <a:r>
              <a:rPr lang="es-MX" dirty="0" err="1" smtClean="0"/>
              <a:t>is</a:t>
            </a:r>
            <a:r>
              <a:rPr lang="es-MX" dirty="0" smtClean="0"/>
              <a:t> </a:t>
            </a:r>
            <a:r>
              <a:rPr lang="es-MX" b="1" dirty="0" err="1" smtClean="0"/>
              <a:t>Julia’s</a:t>
            </a:r>
            <a:r>
              <a:rPr lang="es-MX" dirty="0" smtClean="0"/>
              <a:t> </a:t>
            </a:r>
            <a:r>
              <a:rPr lang="es-MX" dirty="0" err="1" smtClean="0"/>
              <a:t>seat</a:t>
            </a:r>
            <a:endParaRPr lang="es-MX" dirty="0" smtClean="0"/>
          </a:p>
          <a:p>
            <a:r>
              <a:rPr lang="es-MX" dirty="0" err="1" smtClean="0"/>
              <a:t>This</a:t>
            </a:r>
            <a:r>
              <a:rPr lang="es-MX" dirty="0" smtClean="0"/>
              <a:t> </a:t>
            </a:r>
            <a:r>
              <a:rPr lang="es-MX" dirty="0" err="1" smtClean="0"/>
              <a:t>is</a:t>
            </a:r>
            <a:r>
              <a:rPr lang="es-MX" dirty="0" smtClean="0"/>
              <a:t> </a:t>
            </a:r>
            <a:r>
              <a:rPr lang="es-MX" dirty="0" err="1" smtClean="0"/>
              <a:t>my</a:t>
            </a:r>
            <a:r>
              <a:rPr lang="es-MX" dirty="0" smtClean="0"/>
              <a:t> </a:t>
            </a:r>
            <a:r>
              <a:rPr lang="es-MX" b="1" dirty="0" err="1" smtClean="0"/>
              <a:t>parents</a:t>
            </a:r>
            <a:r>
              <a:rPr lang="es-MX" b="1" dirty="0" smtClean="0"/>
              <a:t>’</a:t>
            </a:r>
            <a:r>
              <a:rPr lang="es-MX" dirty="0" smtClean="0"/>
              <a:t> car.</a:t>
            </a:r>
          </a:p>
          <a:p>
            <a:r>
              <a:rPr lang="es-MX" dirty="0" err="1" smtClean="0"/>
              <a:t>They</a:t>
            </a:r>
            <a:r>
              <a:rPr lang="es-MX" dirty="0" smtClean="0"/>
              <a:t> are </a:t>
            </a:r>
            <a:r>
              <a:rPr lang="es-MX" dirty="0" err="1" smtClean="0"/>
              <a:t>my</a:t>
            </a:r>
            <a:r>
              <a:rPr lang="es-MX" dirty="0" smtClean="0"/>
              <a:t> </a:t>
            </a:r>
            <a:r>
              <a:rPr lang="es-MX" dirty="0" err="1" smtClean="0"/>
              <a:t>children’s</a:t>
            </a:r>
            <a:r>
              <a:rPr lang="es-MX" dirty="0" smtClean="0"/>
              <a:t> </a:t>
            </a:r>
            <a:r>
              <a:rPr lang="es-MX" dirty="0" err="1" smtClean="0"/>
              <a:t>toys</a:t>
            </a:r>
            <a:endParaRPr lang="es-AR" dirty="0"/>
          </a:p>
        </p:txBody>
      </p:sp>
      <p:sp>
        <p:nvSpPr>
          <p:cNvPr id="5" name="4 CuadroTexto"/>
          <p:cNvSpPr txBox="1"/>
          <p:nvPr/>
        </p:nvSpPr>
        <p:spPr>
          <a:xfrm>
            <a:off x="9007642" y="5599197"/>
            <a:ext cx="29878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 smtClean="0"/>
              <a:t>This</a:t>
            </a:r>
            <a:r>
              <a:rPr lang="es-MX" dirty="0" smtClean="0"/>
              <a:t> </a:t>
            </a:r>
            <a:r>
              <a:rPr lang="es-MX" dirty="0" err="1" smtClean="0"/>
              <a:t>seat</a:t>
            </a:r>
            <a:r>
              <a:rPr lang="es-MX" dirty="0" smtClean="0"/>
              <a:t> </a:t>
            </a:r>
            <a:r>
              <a:rPr lang="es-MX" dirty="0" err="1" smtClean="0"/>
              <a:t>is</a:t>
            </a:r>
            <a:r>
              <a:rPr lang="es-MX" dirty="0" smtClean="0"/>
              <a:t> </a:t>
            </a:r>
            <a:r>
              <a:rPr lang="es-MX" b="1" dirty="0" err="1" smtClean="0"/>
              <a:t>Julia’s</a:t>
            </a:r>
            <a:r>
              <a:rPr lang="es-MX" dirty="0"/>
              <a:t>.</a:t>
            </a:r>
            <a:endParaRPr lang="es-MX" dirty="0" smtClean="0"/>
          </a:p>
          <a:p>
            <a:r>
              <a:rPr lang="es-MX" dirty="0" err="1" smtClean="0"/>
              <a:t>This</a:t>
            </a:r>
            <a:r>
              <a:rPr lang="es-MX" dirty="0" smtClean="0"/>
              <a:t>  car </a:t>
            </a:r>
            <a:r>
              <a:rPr lang="es-MX" dirty="0" err="1" smtClean="0"/>
              <a:t>is</a:t>
            </a:r>
            <a:r>
              <a:rPr lang="es-MX" dirty="0" smtClean="0"/>
              <a:t> </a:t>
            </a:r>
            <a:r>
              <a:rPr lang="es-MX" dirty="0" err="1" smtClean="0"/>
              <a:t>my</a:t>
            </a:r>
            <a:r>
              <a:rPr lang="es-MX" dirty="0" smtClean="0"/>
              <a:t> </a:t>
            </a:r>
            <a:r>
              <a:rPr lang="es-MX" b="1" dirty="0" err="1" smtClean="0"/>
              <a:t>parents</a:t>
            </a:r>
            <a:r>
              <a:rPr lang="es-MX" b="1" dirty="0" smtClean="0"/>
              <a:t>’</a:t>
            </a:r>
            <a:r>
              <a:rPr lang="es-MX" dirty="0" smtClean="0"/>
              <a:t>.</a:t>
            </a:r>
          </a:p>
          <a:p>
            <a:r>
              <a:rPr lang="es-MX" dirty="0" err="1" smtClean="0"/>
              <a:t>Those</a:t>
            </a:r>
            <a:r>
              <a:rPr lang="es-MX" dirty="0" smtClean="0"/>
              <a:t> </a:t>
            </a:r>
            <a:r>
              <a:rPr lang="es-MX" dirty="0" err="1" smtClean="0"/>
              <a:t>toys</a:t>
            </a:r>
            <a:r>
              <a:rPr lang="es-MX" dirty="0" smtClean="0"/>
              <a:t> are  </a:t>
            </a:r>
            <a:r>
              <a:rPr lang="es-MX" dirty="0" err="1" smtClean="0"/>
              <a:t>my</a:t>
            </a:r>
            <a:r>
              <a:rPr lang="es-MX" dirty="0" smtClean="0"/>
              <a:t> </a:t>
            </a:r>
            <a:r>
              <a:rPr lang="es-MX" dirty="0" err="1" smtClean="0"/>
              <a:t>children’s</a:t>
            </a:r>
            <a:r>
              <a:rPr lang="es-MX" dirty="0" smtClean="0"/>
              <a:t>. 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20134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716" y="616250"/>
            <a:ext cx="7312693" cy="5933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Elipse"/>
          <p:cNvSpPr/>
          <p:nvPr/>
        </p:nvSpPr>
        <p:spPr>
          <a:xfrm>
            <a:off x="4563111" y="1702468"/>
            <a:ext cx="505327" cy="469232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" name="5 Elipse"/>
          <p:cNvSpPr/>
          <p:nvPr/>
        </p:nvSpPr>
        <p:spPr>
          <a:xfrm>
            <a:off x="6771503" y="2171700"/>
            <a:ext cx="1010653" cy="469232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" name="6 Elipse"/>
          <p:cNvSpPr/>
          <p:nvPr/>
        </p:nvSpPr>
        <p:spPr>
          <a:xfrm>
            <a:off x="7042268" y="2597302"/>
            <a:ext cx="673335" cy="469232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8" name="7 Elipse"/>
          <p:cNvSpPr/>
          <p:nvPr/>
        </p:nvSpPr>
        <p:spPr>
          <a:xfrm>
            <a:off x="7715603" y="3012121"/>
            <a:ext cx="674636" cy="469232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9" name="8 Elipse"/>
          <p:cNvSpPr/>
          <p:nvPr/>
        </p:nvSpPr>
        <p:spPr>
          <a:xfrm>
            <a:off x="5328735" y="3861811"/>
            <a:ext cx="1010653" cy="469232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0" name="9 Elipse"/>
          <p:cNvSpPr/>
          <p:nvPr/>
        </p:nvSpPr>
        <p:spPr>
          <a:xfrm>
            <a:off x="6926070" y="4280749"/>
            <a:ext cx="1010653" cy="469232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1" name="10 Elipse"/>
          <p:cNvSpPr/>
          <p:nvPr/>
        </p:nvSpPr>
        <p:spPr>
          <a:xfrm>
            <a:off x="5414643" y="5092501"/>
            <a:ext cx="1010653" cy="469232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2" name="11 Elipse"/>
          <p:cNvSpPr/>
          <p:nvPr/>
        </p:nvSpPr>
        <p:spPr>
          <a:xfrm>
            <a:off x="5068439" y="5561733"/>
            <a:ext cx="851532" cy="469232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3" name="12 Elipse"/>
          <p:cNvSpPr/>
          <p:nvPr/>
        </p:nvSpPr>
        <p:spPr>
          <a:xfrm>
            <a:off x="7210276" y="5924198"/>
            <a:ext cx="1010653" cy="469232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274923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895" y="601580"/>
            <a:ext cx="9498181" cy="5560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7 CuadroTexto"/>
          <p:cNvSpPr txBox="1"/>
          <p:nvPr/>
        </p:nvSpPr>
        <p:spPr>
          <a:xfrm>
            <a:off x="5338011" y="2342147"/>
            <a:ext cx="15761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i="1" dirty="0" err="1" smtClean="0">
                <a:solidFill>
                  <a:srgbClr val="FF0000"/>
                </a:solidFill>
              </a:rPr>
              <a:t>Hers</a:t>
            </a:r>
            <a:endParaRPr lang="es-AR" sz="2400" i="1" dirty="0">
              <a:solidFill>
                <a:srgbClr val="FF0000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7780421" y="2803812"/>
            <a:ext cx="15761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i="1" dirty="0" err="1" smtClean="0">
                <a:solidFill>
                  <a:srgbClr val="FF0000"/>
                </a:solidFill>
              </a:rPr>
              <a:t>him</a:t>
            </a:r>
            <a:endParaRPr lang="es-AR" sz="2400" i="1" dirty="0">
              <a:solidFill>
                <a:srgbClr val="FF0000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7503694" y="3234699"/>
            <a:ext cx="15761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i="1" dirty="0" err="1" smtClean="0">
                <a:solidFill>
                  <a:srgbClr val="FF0000"/>
                </a:solidFill>
              </a:rPr>
              <a:t>their</a:t>
            </a:r>
            <a:endParaRPr lang="es-AR" sz="2400" i="1" dirty="0">
              <a:solidFill>
                <a:srgbClr val="FF0000"/>
              </a:solidFill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7636041" y="3587841"/>
            <a:ext cx="15761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i="1" dirty="0" err="1" smtClean="0">
                <a:solidFill>
                  <a:srgbClr val="FF0000"/>
                </a:solidFill>
              </a:rPr>
              <a:t>ours</a:t>
            </a:r>
            <a:endParaRPr lang="es-AR" sz="2400" i="1" dirty="0">
              <a:solidFill>
                <a:srgbClr val="FF0000"/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8923420" y="3948788"/>
            <a:ext cx="15761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i="1" dirty="0" err="1" smtClean="0">
                <a:solidFill>
                  <a:srgbClr val="FF0000"/>
                </a:solidFill>
              </a:rPr>
              <a:t>theirs</a:t>
            </a:r>
            <a:endParaRPr lang="es-AR" sz="2400" i="1" dirty="0">
              <a:solidFill>
                <a:srgbClr val="FF0000"/>
              </a:solidFill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4892841" y="4410453"/>
            <a:ext cx="15761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i="1" dirty="0" err="1" smtClean="0">
                <a:solidFill>
                  <a:srgbClr val="FF0000"/>
                </a:solidFill>
              </a:rPr>
              <a:t>us</a:t>
            </a:r>
            <a:endParaRPr lang="es-AR" sz="2400" i="1" dirty="0">
              <a:solidFill>
                <a:srgbClr val="FF0000"/>
              </a:solidFill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4712367" y="4840685"/>
            <a:ext cx="15761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i="1" dirty="0" err="1" smtClean="0">
                <a:solidFill>
                  <a:srgbClr val="FF0000"/>
                </a:solidFill>
              </a:rPr>
              <a:t>our</a:t>
            </a:r>
            <a:endParaRPr lang="es-AR" sz="2400" i="1" dirty="0">
              <a:solidFill>
                <a:srgbClr val="FF0000"/>
              </a:solidFill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4712366" y="5597115"/>
            <a:ext cx="15761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i="1" dirty="0" err="1" smtClean="0">
                <a:solidFill>
                  <a:srgbClr val="FF0000"/>
                </a:solidFill>
              </a:rPr>
              <a:t>its</a:t>
            </a:r>
            <a:endParaRPr lang="es-AR" sz="24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130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2" grpId="0"/>
      <p:bldP spid="13" grpId="0"/>
      <p:bldP spid="14" grpId="0"/>
      <p:bldP spid="15" grpId="0"/>
      <p:bldP spid="16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5471</TotalTime>
  <Words>56</Words>
  <Application>Microsoft Office PowerPoint</Application>
  <PresentationFormat>Personalizado</PresentationFormat>
  <Paragraphs>17</Paragraphs>
  <Slides>5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6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Gladys</dc:creator>
  <cp:lastModifiedBy>gladysmaba@outlook.com</cp:lastModifiedBy>
  <cp:revision>259</cp:revision>
  <dcterms:created xsi:type="dcterms:W3CDTF">2020-06-13T00:44:49Z</dcterms:created>
  <dcterms:modified xsi:type="dcterms:W3CDTF">2025-05-30T14:35:30Z</dcterms:modified>
</cp:coreProperties>
</file>