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26" r:id="rId3"/>
    <p:sldId id="327" r:id="rId4"/>
    <p:sldId id="328" r:id="rId5"/>
    <p:sldId id="335" r:id="rId6"/>
    <p:sldId id="329" r:id="rId7"/>
    <p:sldId id="336" r:id="rId8"/>
    <p:sldId id="346" r:id="rId9"/>
    <p:sldId id="330" r:id="rId10"/>
    <p:sldId id="331" r:id="rId11"/>
    <p:sldId id="337" r:id="rId12"/>
    <p:sldId id="332" r:id="rId13"/>
    <p:sldId id="339" r:id="rId14"/>
    <p:sldId id="333" r:id="rId15"/>
    <p:sldId id="340" r:id="rId16"/>
    <p:sldId id="338" r:id="rId17"/>
    <p:sldId id="341" r:id="rId18"/>
    <p:sldId id="342" r:id="rId19"/>
    <p:sldId id="343" r:id="rId20"/>
    <p:sldId id="344" r:id="rId21"/>
    <p:sldId id="345" r:id="rId22"/>
    <p:sldId id="347" r:id="rId23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FF66FF"/>
    <a:srgbClr val="CC00CC"/>
    <a:srgbClr val="CC9900"/>
    <a:srgbClr val="FFFFCC"/>
    <a:srgbClr val="07B1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-540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62731D7-4125-4881-AA18-5284394859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F8FE8CAE-1B59-4C36-9A53-2B7D0D97E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18718F5-A273-4FD2-B0AF-DB4C24DFA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5381-C0B8-44C5-9CAA-6857EC1B07D4}" type="datetimeFigureOut">
              <a:rPr lang="es-AR" smtClean="0"/>
              <a:t>24/3/2026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6274979-338A-45F4-94DF-3FE5DCA5B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9969A6C-3E3D-45AF-8F64-4CAAEF92D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96F4-7FE5-40FE-B073-777BD43CC9E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01719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B4DE0A9-9B89-4D2B-98C4-BA46B2CF6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45B97FA1-96FC-40C7-87FF-5C91CE3347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DBC598F-5ED6-4698-A6E4-5E9A9E64C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5381-C0B8-44C5-9CAA-6857EC1B07D4}" type="datetimeFigureOut">
              <a:rPr lang="es-AR" smtClean="0"/>
              <a:t>24/3/2026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53C727F-E105-419B-A314-348B441E9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B8096CC-AE18-405B-97E9-FBB8EB458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96F4-7FE5-40FE-B073-777BD43CC9E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14938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FDC53F6E-A0DF-4469-BB82-95D1B25D2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8EFFBD13-0257-48C6-ABC2-1E459D893E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36AA39D-23C0-4F6B-B737-47D206829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5381-C0B8-44C5-9CAA-6857EC1B07D4}" type="datetimeFigureOut">
              <a:rPr lang="es-AR" smtClean="0"/>
              <a:t>24/3/2026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5944BDE-A9FB-41EF-9F3A-1E8129C23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3CB5FA5-2887-4AB3-BC4C-4716AFC83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96F4-7FE5-40FE-B073-777BD43CC9E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29961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89EDD13-04BB-475E-B31F-A51872EC22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DC4244DF-36A5-4143-B031-2232CA6AD8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BD72E7C-937B-4A15-B5D3-682776402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C4E0-8456-4E8C-8626-8CC3441C5D31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24/3/2026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1B08C0D-7DD6-448B-9F2C-25B41A803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CC17527-A17E-4022-A836-04482A41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E6EEC-FCC4-4565-A643-97A02022E799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519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C863EC5-2299-4CC3-AEAB-1073088CB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F48F0EA-CB7E-4345-81AF-052649F54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0C1A3C3-9434-428B-9AFA-6C5DEBE74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C4E0-8456-4E8C-8626-8CC3441C5D31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24/3/2026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90EE495-8CEB-422C-98B6-D4DD66976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35108EB-548C-4644-B96E-EABDB845D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E6EEC-FCC4-4565-A643-97A02022E799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348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03857E1-E212-4C9B-8198-E814FCB0D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EBEC7777-01E7-4B9D-9739-7B99A81D20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BA5E1A5-3371-4A84-94CD-4A44A5F3C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C4E0-8456-4E8C-8626-8CC3441C5D31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24/3/2026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79384ED-BEA7-46AA-9925-645860218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419C878-AECF-48AD-B2B8-4337ED08F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E6EEC-FCC4-4565-A643-97A02022E799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812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EF042B3-6DF3-44F2-AD3C-4FB84CF97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CA45034-9915-4FE0-B1EE-D20BA38F6B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CC863B0B-2F39-42FA-BD83-7F286F6122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BEC38FFF-2BAC-4BFB-944E-04F87ACE9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C4E0-8456-4E8C-8626-8CC3441C5D31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24/3/2026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A6A44471-B747-464C-B087-D061B7B19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C8B6143F-5B73-40A4-9450-DB20EBF69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E6EEC-FCC4-4565-A643-97A02022E799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15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E9FDBFB-62BB-475D-920D-39B194776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9C5C3750-A4F0-4E99-8351-0B452BB7F2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F17B8AF3-3940-4609-916D-AD2BA216B4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952D50C6-E317-4C25-89C1-3755D0F1B3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C3DFCA33-A793-4EC5-AA0D-2C2FE41901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73F40551-BF3A-4853-903E-EB325EDDA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C4E0-8456-4E8C-8626-8CC3441C5D31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24/3/2026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2F83E7D7-7119-4B03-9A3B-214A3E1C3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C60B669A-634E-4A38-BB53-3FDEEAE07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E6EEC-FCC4-4565-A643-97A02022E799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885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8C8D1D1-F50E-40F9-BEE9-CBB3F70D3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AB5EFDFE-2098-48A7-8D35-27C86CD83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C4E0-8456-4E8C-8626-8CC3441C5D31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24/3/2026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078FAF72-EC05-4B2C-9911-5F929F070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A46ED4B4-40B9-49F3-89CF-FF717B76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E6EEC-FCC4-4565-A643-97A02022E799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736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B2F2B997-7611-49BC-8429-380006AEE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C4E0-8456-4E8C-8626-8CC3441C5D31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24/3/2026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6C9D3AF5-1046-46A4-A4A7-819A4BED1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1142F123-E818-4BFD-804E-9B2ECF11E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E6EEC-FCC4-4565-A643-97A02022E799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400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87DD8AA-E85D-4F23-ADD5-5FCF4DA39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632A5A2-53C7-480C-AF8B-917A3A7BD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5EEE26EE-9F6A-4B13-A260-746C34C5A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5A2B993C-C226-4557-8771-A4984C355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C4E0-8456-4E8C-8626-8CC3441C5D31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24/3/2026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7EA8697C-1F61-4165-81DB-4145663CA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1A4BD296-55C0-4DE4-A4BA-E46B69F55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E6EEC-FCC4-4565-A643-97A02022E799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606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8E6F785-0A0E-4D7D-967F-D1A81A9D6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69FB461E-AF96-453B-9275-257DE48C6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6626DD3-9B61-4010-B0F8-BD97336CC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5381-C0B8-44C5-9CAA-6857EC1B07D4}" type="datetimeFigureOut">
              <a:rPr lang="es-AR" smtClean="0"/>
              <a:t>24/3/2026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63504CB-695C-447B-A45B-44913E44E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CF39DD4-4B31-4A87-AFAD-395A5D669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96F4-7FE5-40FE-B073-777BD43CC9E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299658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0835AE5-05AE-4556-9B6B-0229C3BF9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379D7B2B-EF02-481D-9755-EAD711BC54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7AA8D52B-3ACB-4626-BDFA-DCAAADF80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BB615EDA-ADF4-4C9B-ABDB-6E259FC8F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C4E0-8456-4E8C-8626-8CC3441C5D31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24/3/2026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1F8B953F-E111-43CD-B638-DC6AF271B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8A656031-DAC8-4FF0-9962-60813FA67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E6EEC-FCC4-4565-A643-97A02022E799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077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0E990BB-B1E5-447F-8945-D5A990059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B45C4A97-95BF-4134-B2A7-1C1551198F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8399161-EFB8-49C0-8A7A-E8FB32EDE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C4E0-8456-4E8C-8626-8CC3441C5D31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24/3/2026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3CDC68A-267D-49CA-9036-C81DE55D5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F5A858F-03D6-4137-B3A4-20BBF26F9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E6EEC-FCC4-4565-A643-97A02022E799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5359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505460A9-C5AF-41A6-802D-BFE1D956FC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626D5A73-9D38-4440-A538-2C602AA7FB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6B8314F-D166-41AD-9718-FF0DF0A69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C4E0-8456-4E8C-8626-8CC3441C5D31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24/3/2026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C922364-FD4F-4666-A499-50F3D7FD6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E89907C8-A5D2-4FF2-BD61-492C5A90F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E6EEC-FCC4-4565-A643-97A02022E799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515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A3AD5C3-7712-4A14-9134-07FDA81E4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0B789D95-50E5-468B-9966-32ADC236B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370DB49-34C6-4D33-951D-15C439F2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5381-C0B8-44C5-9CAA-6857EC1B07D4}" type="datetimeFigureOut">
              <a:rPr lang="es-AR" smtClean="0"/>
              <a:t>24/3/2026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7995C3C-96E3-40AD-B14A-46DC90F44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CC85247-146B-4EF3-B026-4CB2CAD4A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96F4-7FE5-40FE-B073-777BD43CC9E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46735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9A2F643-69A1-4661-A285-C8FD95E9B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796F6D7-7005-43CE-87E4-062259BF0C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506F89AE-C677-4BAB-A434-7AE4B06919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E12E8A8C-353D-4B53-87D5-975D08495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5381-C0B8-44C5-9CAA-6857EC1B07D4}" type="datetimeFigureOut">
              <a:rPr lang="es-AR" smtClean="0"/>
              <a:t>24/3/2026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FD0F46BA-29AE-4C97-9AA5-7EDCE93D4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41296F4A-5D0F-43BB-86B1-982347A47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96F4-7FE5-40FE-B073-777BD43CC9E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68303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482333C-3913-40E8-A422-12D6CF22B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F438E607-EBAF-4759-82FA-A4F80FB6D7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7EDF95C9-8DA1-4900-843F-874D29CC5F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07CDA9BC-AF48-4089-95C8-7E903AE7E2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90BF21BC-7658-48F9-AEC3-8612D01F21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28B72D45-612F-4CF5-B2AC-FB6A92426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5381-C0B8-44C5-9CAA-6857EC1B07D4}" type="datetimeFigureOut">
              <a:rPr lang="es-AR" smtClean="0"/>
              <a:t>24/3/2026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33E92A64-4713-45A5-8209-511F11B12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13DDEDE1-C0A7-445D-9BA4-1D1165BD6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96F4-7FE5-40FE-B073-777BD43CC9E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50334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149D7EB-063F-4B5F-9C35-5B13F65DD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197D98CF-3904-4FD3-B4DD-240A34E50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5381-C0B8-44C5-9CAA-6857EC1B07D4}" type="datetimeFigureOut">
              <a:rPr lang="es-AR" smtClean="0"/>
              <a:t>24/3/2026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D4C952ED-9CAE-4183-B5B7-9E92EB634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5F4CB4E7-85B3-4BF3-95D9-9011CDC32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96F4-7FE5-40FE-B073-777BD43CC9E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03050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8F83D770-A136-495C-B0B5-7F95FB0F1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5381-C0B8-44C5-9CAA-6857EC1B07D4}" type="datetimeFigureOut">
              <a:rPr lang="es-AR" smtClean="0"/>
              <a:t>24/3/2026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4327A2AE-2C4A-42BB-BB97-6421710AC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4644C6EF-B15A-424A-840C-8486ABD7F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96F4-7FE5-40FE-B073-777BD43CC9E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32277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ACCAC34-4DDF-43E8-AC58-16CBC7A99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F97ED9D-8C75-40EA-B721-4D244F392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6E73BFED-4757-4887-AD81-9ACE44348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809FD273-BEE7-43AC-B8A8-B6D860A6A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5381-C0B8-44C5-9CAA-6857EC1B07D4}" type="datetimeFigureOut">
              <a:rPr lang="es-AR" smtClean="0"/>
              <a:t>24/3/2026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A9951321-246D-4713-91F4-718A45F67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72DB4375-AFB5-4AC5-8550-50A8C2004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96F4-7FE5-40FE-B073-777BD43CC9E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82920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AB406B3-736E-453D-8E25-8E79B673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5A5CC15B-F2AA-46F7-AD67-0E92F9241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63BE5088-5176-4834-98A0-CF62A6777D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7B7F1ABE-B5A2-475B-8171-CFA9C43B4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5381-C0B8-44C5-9CAA-6857EC1B07D4}" type="datetimeFigureOut">
              <a:rPr lang="es-AR" smtClean="0"/>
              <a:t>24/3/2026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4A175AFE-BB8E-410F-9D18-043DCC6C1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98ABB385-38C5-48AB-8533-363A62865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96F4-7FE5-40FE-B073-777BD43CC9E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91015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490BB230-4BD3-4B11-B062-B2D99F1E5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2435B0F1-050D-47FE-82AC-55060CB9C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63579DA-6CB2-4507-8320-A5462308D7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F5381-C0B8-44C5-9CAA-6857EC1B07D4}" type="datetimeFigureOut">
              <a:rPr lang="es-AR" smtClean="0"/>
              <a:t>24/3/2026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D5346EB-990A-4EBD-9982-F9BB7BE677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C71222E-E34D-4DB6-99EF-249CC63882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596F4-7FE5-40FE-B073-777BD43CC9E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58280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970D7594-4FFC-4D5B-BC62-B8ED16195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0F0729CD-0ABD-4FFB-AD26-B67AE85CB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C5C4DC6-294B-4F74-B2DD-2DBD1D80F4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2C4E0-8456-4E8C-8626-8CC3441C5D31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24/3/2026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634BA1B-D219-4D14-B782-45CE0C8EE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734BE84-8436-439B-B04A-2E9A4905C1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E6EEC-FCC4-4565-A643-97A02022E799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529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2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0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25" y="903288"/>
            <a:ext cx="88963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2" y="3390901"/>
            <a:ext cx="3647940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0502900" y="390765"/>
            <a:ext cx="9398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b="1" dirty="0" smtClean="0"/>
              <a:t>Page 16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5595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995309"/>
            <a:ext cx="11601803" cy="4819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2.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30700" y="385709"/>
            <a:ext cx="609600" cy="609600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5422900" y="6070600"/>
            <a:ext cx="325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err="1" smtClean="0"/>
              <a:t>Very</a:t>
            </a:r>
            <a:r>
              <a:rPr lang="es-MX" sz="2800" dirty="0" smtClean="0"/>
              <a:t> – </a:t>
            </a:r>
            <a:r>
              <a:rPr lang="es-MX" sz="2800" dirty="0" err="1" smtClean="0"/>
              <a:t>really</a:t>
            </a:r>
            <a:r>
              <a:rPr lang="es-MX" sz="2800" smtClean="0"/>
              <a:t> – quite</a:t>
            </a:r>
          </a:p>
          <a:p>
            <a:endParaRPr lang="es-AR" sz="2800" dirty="0"/>
          </a:p>
        </p:txBody>
      </p:sp>
      <p:sp>
        <p:nvSpPr>
          <p:cNvPr id="3" name="2 CuadroTexto"/>
          <p:cNvSpPr txBox="1"/>
          <p:nvPr/>
        </p:nvSpPr>
        <p:spPr>
          <a:xfrm>
            <a:off x="469900" y="266700"/>
            <a:ext cx="10541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b="1" dirty="0" smtClean="0"/>
              <a:t>Page 126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415636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543" y="524860"/>
            <a:ext cx="8463913" cy="554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Proceso alternativo"/>
          <p:cNvSpPr/>
          <p:nvPr/>
        </p:nvSpPr>
        <p:spPr>
          <a:xfrm>
            <a:off x="6019800" y="2857500"/>
            <a:ext cx="3302000" cy="440230"/>
          </a:xfrm>
          <a:prstGeom prst="flowChartAlternateProcess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400" b="1" dirty="0"/>
          </a:p>
        </p:txBody>
      </p:sp>
      <p:sp>
        <p:nvSpPr>
          <p:cNvPr id="7" name="6 Proceso alternativo"/>
          <p:cNvSpPr/>
          <p:nvPr/>
        </p:nvSpPr>
        <p:spPr>
          <a:xfrm>
            <a:off x="2895600" y="2146300"/>
            <a:ext cx="2755900" cy="393700"/>
          </a:xfrm>
          <a:prstGeom prst="flowChartAlternateProcess">
            <a:avLst/>
          </a:prstGeom>
          <a:noFill/>
          <a:ln w="28575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400" b="1" dirty="0"/>
          </a:p>
        </p:txBody>
      </p:sp>
      <p:sp>
        <p:nvSpPr>
          <p:cNvPr id="8" name="7 Proceso alternativo"/>
          <p:cNvSpPr/>
          <p:nvPr/>
        </p:nvSpPr>
        <p:spPr>
          <a:xfrm>
            <a:off x="2895600" y="2540000"/>
            <a:ext cx="2197100" cy="317500"/>
          </a:xfrm>
          <a:prstGeom prst="flowChartAlternate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400" b="1" dirty="0"/>
          </a:p>
        </p:txBody>
      </p:sp>
      <p:sp>
        <p:nvSpPr>
          <p:cNvPr id="9" name="8 Proceso alternativo"/>
          <p:cNvSpPr/>
          <p:nvPr/>
        </p:nvSpPr>
        <p:spPr>
          <a:xfrm>
            <a:off x="2895600" y="3297730"/>
            <a:ext cx="2857500" cy="393700"/>
          </a:xfrm>
          <a:prstGeom prst="flowChartAlternateProcess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400" b="1" dirty="0"/>
          </a:p>
        </p:txBody>
      </p:sp>
      <p:sp>
        <p:nvSpPr>
          <p:cNvPr id="10" name="9 Proceso alternativo"/>
          <p:cNvSpPr/>
          <p:nvPr/>
        </p:nvSpPr>
        <p:spPr>
          <a:xfrm>
            <a:off x="6492556" y="3691430"/>
            <a:ext cx="3476944" cy="393700"/>
          </a:xfrm>
          <a:prstGeom prst="flowChartAlternateProcess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400" b="1" dirty="0"/>
          </a:p>
        </p:txBody>
      </p:sp>
      <p:sp>
        <p:nvSpPr>
          <p:cNvPr id="11" name="10 Proceso alternativo"/>
          <p:cNvSpPr/>
          <p:nvPr/>
        </p:nvSpPr>
        <p:spPr>
          <a:xfrm>
            <a:off x="6242050" y="4783630"/>
            <a:ext cx="3270250" cy="393700"/>
          </a:xfrm>
          <a:prstGeom prst="flowChartAlternateProcess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400" b="1" dirty="0"/>
          </a:p>
        </p:txBody>
      </p:sp>
      <p:sp>
        <p:nvSpPr>
          <p:cNvPr id="12" name="11 Proceso alternativo"/>
          <p:cNvSpPr/>
          <p:nvPr/>
        </p:nvSpPr>
        <p:spPr>
          <a:xfrm>
            <a:off x="2895600" y="4106260"/>
            <a:ext cx="4419600" cy="393700"/>
          </a:xfrm>
          <a:prstGeom prst="flowChartAlternateProcess">
            <a:avLst/>
          </a:prstGeom>
          <a:noFill/>
          <a:ln w="28575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400" b="1" dirty="0"/>
          </a:p>
        </p:txBody>
      </p:sp>
      <p:sp>
        <p:nvSpPr>
          <p:cNvPr id="13" name="12 Proceso alternativo"/>
          <p:cNvSpPr/>
          <p:nvPr/>
        </p:nvSpPr>
        <p:spPr>
          <a:xfrm>
            <a:off x="2895600" y="5177330"/>
            <a:ext cx="4064000" cy="393700"/>
          </a:xfrm>
          <a:prstGeom prst="flowChartAlternate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400" b="1" dirty="0"/>
          </a:p>
        </p:txBody>
      </p:sp>
    </p:spTree>
    <p:extLst>
      <p:ext uri="{BB962C8B-B14F-4D97-AF65-F5344CB8AC3E}">
        <p14:creationId xmlns:p14="http://schemas.microsoft.com/office/powerpoint/2010/main" val="29541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976312"/>
            <a:ext cx="10232422" cy="249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3843325"/>
            <a:ext cx="10003822" cy="23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659558" y="224135"/>
            <a:ext cx="578729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The</a:t>
            </a:r>
            <a:r>
              <a:rPr lang="es-E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same</a:t>
            </a:r>
            <a:r>
              <a:rPr lang="es-E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or</a:t>
            </a:r>
            <a:r>
              <a:rPr lang="es-E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different</a:t>
            </a:r>
            <a:r>
              <a:rPr lang="es-E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?</a:t>
            </a:r>
            <a:endParaRPr lang="es-ES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67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1208088"/>
            <a:ext cx="10242802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118" y="3822700"/>
            <a:ext cx="10223745" cy="2503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3659558" y="224135"/>
            <a:ext cx="578729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The</a:t>
            </a:r>
            <a:r>
              <a:rPr lang="es-E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same</a:t>
            </a:r>
            <a:r>
              <a:rPr lang="es-E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or</a:t>
            </a:r>
            <a:r>
              <a:rPr lang="es-E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different</a:t>
            </a:r>
            <a:r>
              <a:rPr lang="es-E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?</a:t>
            </a:r>
            <a:endParaRPr lang="es-ES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838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74" y="1339993"/>
            <a:ext cx="10534923" cy="25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36" y="3919680"/>
            <a:ext cx="10553800" cy="258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3659558" y="224135"/>
            <a:ext cx="578729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The</a:t>
            </a:r>
            <a:r>
              <a:rPr lang="es-E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same</a:t>
            </a:r>
            <a:r>
              <a:rPr lang="es-E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or</a:t>
            </a:r>
            <a:r>
              <a:rPr lang="es-E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different</a:t>
            </a:r>
            <a:r>
              <a:rPr lang="es-E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?</a:t>
            </a:r>
            <a:endParaRPr lang="es-ES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583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828386"/>
            <a:ext cx="8597900" cy="4689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EF4e_ElemSB_2.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64800" y="2187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93" y="1206500"/>
            <a:ext cx="10575807" cy="391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F4e_ElemSB_2.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266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8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F4e_ElemSB_2.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77300" y="279400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0172700" y="431800"/>
            <a:ext cx="90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00:46</a:t>
            </a:r>
            <a:endParaRPr lang="es-A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88" y="1752600"/>
            <a:ext cx="10047312" cy="379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1473200" y="1782464"/>
            <a:ext cx="393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s-MX" sz="2800" dirty="0" err="1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Spelling</a:t>
            </a:r>
            <a:endParaRPr lang="es-AR" sz="28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473200" y="4055764"/>
            <a:ext cx="393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s-MX" sz="2800" dirty="0" err="1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  <a:endParaRPr lang="es-AR" sz="28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05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1941121"/>
            <a:ext cx="11161713" cy="3121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EF4e_ElemSB_2.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266700"/>
            <a:ext cx="609600" cy="6096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10642600" y="266700"/>
            <a:ext cx="111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1:27</a:t>
            </a:r>
            <a:endParaRPr lang="es-AR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1320800" y="2188864"/>
            <a:ext cx="393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s-MX" sz="2800" dirty="0" err="1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s-AR" sz="28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53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125" y="111664"/>
            <a:ext cx="5821073" cy="651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13" y="213755"/>
            <a:ext cx="5524379" cy="372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368800" y="213755"/>
            <a:ext cx="132919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dirty="0" smtClean="0"/>
              <a:t>Page 113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09062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386003"/>
            <a:ext cx="8343900" cy="5952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731000" y="2491432"/>
            <a:ext cx="622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7937500" y="2491431"/>
            <a:ext cx="1003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chemeClr val="bg1"/>
                </a:solidFill>
              </a:rPr>
              <a:t>i</a:t>
            </a:r>
            <a:r>
              <a:rPr lang="es-MX" sz="2400" b="1" dirty="0" smtClean="0">
                <a:solidFill>
                  <a:schemeClr val="bg1"/>
                </a:solidFill>
              </a:rPr>
              <a:t>        e</a:t>
            </a:r>
            <a:endParaRPr lang="es-AR" sz="2400" b="1" dirty="0">
              <a:solidFill>
                <a:schemeClr val="bg1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934200" y="2997893"/>
            <a:ext cx="140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chemeClr val="accent1"/>
                </a:solidFill>
              </a:rPr>
              <a:t> u   e</a:t>
            </a:r>
            <a:endParaRPr lang="es-AR" sz="2400" b="1" dirty="0">
              <a:solidFill>
                <a:schemeClr val="accent1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171700" y="5221930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chemeClr val="bg1"/>
                </a:solidFill>
              </a:rPr>
              <a:t>e</a:t>
            </a:r>
            <a:r>
              <a:rPr lang="es-MX" sz="2400" b="1" dirty="0" err="1" smtClean="0"/>
              <a:t>a</a:t>
            </a:r>
            <a:endParaRPr lang="es-AR" sz="2400" b="1" dirty="0">
              <a:solidFill>
                <a:schemeClr val="bg1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127750" y="522192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chemeClr val="accent4"/>
                </a:solidFill>
              </a:rPr>
              <a:t>O    a         e</a:t>
            </a:r>
            <a:endParaRPr lang="es-AR" sz="2400" b="1" dirty="0">
              <a:solidFill>
                <a:schemeClr val="accent4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467100" y="5221929"/>
            <a:ext cx="1003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FFFF00"/>
                </a:solidFill>
              </a:rPr>
              <a:t>e</a:t>
            </a:r>
            <a:r>
              <a:rPr lang="es-MX" sz="2400" b="1" dirty="0" smtClean="0">
                <a:solidFill>
                  <a:srgbClr val="FFFF00"/>
                </a:solidFill>
              </a:rPr>
              <a:t>    o</a:t>
            </a:r>
            <a:endParaRPr lang="es-AR" sz="2400" b="1" dirty="0">
              <a:solidFill>
                <a:srgbClr val="FFFF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245100" y="5221927"/>
            <a:ext cx="1003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e</a:t>
            </a:r>
            <a:endParaRPr lang="es-A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8210550" y="5221925"/>
            <a:ext cx="1003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chemeClr val="accent4">
                    <a:lumMod val="75000"/>
                  </a:schemeClr>
                </a:solidFill>
              </a:rPr>
              <a:t>o</a:t>
            </a:r>
            <a:endParaRPr lang="es-AR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171700" y="5590231"/>
            <a:ext cx="1003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66FF"/>
                </a:solidFill>
              </a:rPr>
              <a:t>i</a:t>
            </a:r>
            <a:endParaRPr lang="es-AR" sz="2400" b="1" dirty="0">
              <a:solidFill>
                <a:srgbClr val="FF66FF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3581400" y="5590230"/>
            <a:ext cx="1003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00B050"/>
                </a:solidFill>
              </a:rPr>
              <a:t>e</a:t>
            </a:r>
            <a:r>
              <a:rPr lang="es-MX" sz="2400" b="1" dirty="0" smtClean="0">
                <a:solidFill>
                  <a:srgbClr val="00B050"/>
                </a:solidFill>
              </a:rPr>
              <a:t>   </a:t>
            </a:r>
            <a:r>
              <a:rPr lang="es-MX" sz="2400" b="1" dirty="0" err="1" smtClean="0">
                <a:solidFill>
                  <a:srgbClr val="00B050"/>
                </a:solidFill>
              </a:rPr>
              <a:t>e</a:t>
            </a:r>
            <a:endParaRPr lang="es-AR" sz="2400" b="1" dirty="0">
              <a:solidFill>
                <a:srgbClr val="00B05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5092700" y="5590229"/>
            <a:ext cx="1638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CC00CC"/>
                </a:solidFill>
              </a:rPr>
              <a:t>u</a:t>
            </a:r>
            <a:r>
              <a:rPr lang="es-MX" sz="2400" b="1" dirty="0" smtClean="0">
                <a:solidFill>
                  <a:srgbClr val="CC00CC"/>
                </a:solidFill>
              </a:rPr>
              <a:t>         e</a:t>
            </a:r>
            <a:endParaRPr lang="es-AR" sz="2400" b="1" dirty="0">
              <a:solidFill>
                <a:srgbClr val="CC00CC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6553200" y="5590229"/>
            <a:ext cx="10858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chemeClr val="bg1">
                    <a:lumMod val="85000"/>
                  </a:schemeClr>
                </a:solidFill>
              </a:rPr>
              <a:t>I        e</a:t>
            </a:r>
            <a:endParaRPr lang="es-AR" sz="22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8210550" y="5556302"/>
            <a:ext cx="1003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o</a:t>
            </a:r>
            <a:endParaRPr lang="es-AR" sz="24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EF4e_ElemSB_2.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3200" y="5177534"/>
            <a:ext cx="609600" cy="609600"/>
          </a:xfrm>
          <a:prstGeom prst="rect">
            <a:avLst/>
          </a:prstGeom>
        </p:spPr>
      </p:pic>
      <p:sp>
        <p:nvSpPr>
          <p:cNvPr id="17" name="16 CuadroTexto"/>
          <p:cNvSpPr txBox="1"/>
          <p:nvPr/>
        </p:nvSpPr>
        <p:spPr>
          <a:xfrm>
            <a:off x="10502900" y="390765"/>
            <a:ext cx="9398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b="1" dirty="0" smtClean="0"/>
              <a:t>Page 16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186931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647" y="688770"/>
            <a:ext cx="9265895" cy="4111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2467928" y="5049982"/>
            <a:ext cx="725615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200" b="1" dirty="0" err="1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Written</a:t>
            </a:r>
            <a:r>
              <a:rPr lang="es-ES" sz="3200" b="1" dirty="0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3200" b="1" dirty="0" err="1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assignment</a:t>
            </a:r>
            <a:r>
              <a:rPr lang="es-ES" sz="3200" b="1" dirty="0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(To </a:t>
            </a:r>
            <a:r>
              <a:rPr lang="es-ES" sz="3200" b="1" dirty="0" err="1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hand</a:t>
            </a:r>
            <a:r>
              <a:rPr lang="es-ES" sz="3200" b="1" dirty="0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in </a:t>
            </a:r>
            <a:r>
              <a:rPr lang="es-ES" sz="3200" b="1" dirty="0" err="1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on</a:t>
            </a:r>
            <a:r>
              <a:rPr lang="es-ES" sz="3200" b="1" dirty="0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3200" b="1" dirty="0" err="1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paper</a:t>
            </a:r>
            <a:r>
              <a:rPr lang="es-ES" sz="3200" b="1" dirty="0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)</a:t>
            </a:r>
            <a:endParaRPr lang="es-ES" sz="32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76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888" y="2592388"/>
            <a:ext cx="6878637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1449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4" y="1631950"/>
            <a:ext cx="2447925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2" y="782637"/>
            <a:ext cx="2428875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675" y="1123950"/>
            <a:ext cx="238125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0" y="1282700"/>
            <a:ext cx="3381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1" y="449262"/>
            <a:ext cx="35718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5" y="939800"/>
            <a:ext cx="45815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0" y="5505450"/>
            <a:ext cx="373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763" y="5181600"/>
            <a:ext cx="40290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0" y="5942012"/>
            <a:ext cx="35052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620710" y="277296"/>
            <a:ext cx="11049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b="1" dirty="0" smtClean="0"/>
              <a:t>Page </a:t>
            </a:r>
            <a:r>
              <a:rPr lang="es-MX" b="1" dirty="0" smtClean="0"/>
              <a:t>152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265252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765175"/>
            <a:ext cx="2447925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338" y="1581150"/>
            <a:ext cx="2295525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0" y="765175"/>
            <a:ext cx="2400300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74650"/>
            <a:ext cx="44196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0" y="460375"/>
            <a:ext cx="3486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0" y="5203825"/>
            <a:ext cx="34766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038850"/>
            <a:ext cx="35052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232400"/>
            <a:ext cx="31813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1276350"/>
            <a:ext cx="4067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800100" y="6038850"/>
            <a:ext cx="11049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b="1" dirty="0" smtClean="0"/>
              <a:t>Page </a:t>
            </a:r>
            <a:r>
              <a:rPr lang="es-MX" b="1" dirty="0" smtClean="0"/>
              <a:t>152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392339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1357313"/>
            <a:ext cx="2438400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87" y="915988"/>
            <a:ext cx="2409825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0" y="1357313"/>
            <a:ext cx="2362200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5824538"/>
            <a:ext cx="33813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" y="1033463"/>
            <a:ext cx="34575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4" y="573088"/>
            <a:ext cx="33337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4" y="5307013"/>
            <a:ext cx="35623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925" y="5767388"/>
            <a:ext cx="35623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38" y="1096963"/>
            <a:ext cx="34385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773113" y="382588"/>
            <a:ext cx="11049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b="1" dirty="0" smtClean="0"/>
              <a:t>Page </a:t>
            </a:r>
            <a:r>
              <a:rPr lang="es-MX" b="1" dirty="0" smtClean="0"/>
              <a:t>152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118857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963" y="2352675"/>
            <a:ext cx="72294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263" y="1971675"/>
            <a:ext cx="33432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892300" y="4673600"/>
            <a:ext cx="267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/>
              <a:t>b</a:t>
            </a:r>
            <a:r>
              <a:rPr lang="es-MX" dirty="0" err="1" smtClean="0"/>
              <a:t>eautiful</a:t>
            </a:r>
            <a:r>
              <a:rPr lang="es-MX" dirty="0" smtClean="0"/>
              <a:t> - </a:t>
            </a:r>
            <a:r>
              <a:rPr lang="es-MX" dirty="0" err="1" smtClean="0"/>
              <a:t>ugly</a:t>
            </a:r>
            <a:endParaRPr lang="es-AR" dirty="0"/>
          </a:p>
        </p:txBody>
      </p:sp>
      <p:pic>
        <p:nvPicPr>
          <p:cNvPr id="3" name="EF4e_ElemSB_2.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00800" y="5283200"/>
            <a:ext cx="609600" cy="60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402" y="1934973"/>
            <a:ext cx="3037898" cy="30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889000" y="527050"/>
            <a:ext cx="11049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b="1" dirty="0" smtClean="0"/>
              <a:t>Page </a:t>
            </a:r>
            <a:r>
              <a:rPr lang="es-MX" b="1" dirty="0" smtClean="0"/>
              <a:t>152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219276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88" y="507999"/>
            <a:ext cx="4010025" cy="584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F4e_ElemSB_2.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63000" y="1485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2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3" y="512763"/>
            <a:ext cx="547687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75" y="3517900"/>
            <a:ext cx="6319810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800100" y="6051550"/>
            <a:ext cx="11049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b="1" dirty="0" smtClean="0"/>
              <a:t>Page </a:t>
            </a:r>
            <a:r>
              <a:rPr lang="es-MX" b="1" dirty="0" smtClean="0"/>
              <a:t>152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308875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330200"/>
            <a:ext cx="9670877" cy="574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725" y="228600"/>
            <a:ext cx="173355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725" y="2076450"/>
            <a:ext cx="18288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035" y="4038600"/>
            <a:ext cx="2711965" cy="2663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729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</TotalTime>
  <Words>80</Words>
  <Application>Microsoft Office PowerPoint</Application>
  <PresentationFormat>Personalizado</PresentationFormat>
  <Paragraphs>33</Paragraphs>
  <Slides>21</Slides>
  <Notes>0</Notes>
  <HiddenSlides>0</HiddenSlides>
  <MMClips>8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21</vt:i4>
      </vt:variant>
    </vt:vector>
  </HeadingPairs>
  <TitlesOfParts>
    <vt:vector size="23" baseType="lpstr"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gladysmaba@outlook.com</cp:lastModifiedBy>
  <cp:revision>67</cp:revision>
  <dcterms:created xsi:type="dcterms:W3CDTF">2020-03-25T04:26:16Z</dcterms:created>
  <dcterms:modified xsi:type="dcterms:W3CDTF">2026-03-24T19:54:40Z</dcterms:modified>
</cp:coreProperties>
</file>