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8" r:id="rId4"/>
    <p:sldId id="289" r:id="rId5"/>
    <p:sldId id="267" r:id="rId6"/>
    <p:sldId id="266" r:id="rId7"/>
    <p:sldId id="271" r:id="rId8"/>
    <p:sldId id="268" r:id="rId9"/>
    <p:sldId id="282" r:id="rId10"/>
    <p:sldId id="269" r:id="rId11"/>
    <p:sldId id="283" r:id="rId12"/>
    <p:sldId id="270" r:id="rId13"/>
    <p:sldId id="284" r:id="rId14"/>
    <p:sldId id="285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300" r:id="rId2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5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0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40:50.9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13593 9451,'50'0,"-26"0,1 0,0 0,25 0,-26 0,1 0,0 0,0 0,0 0,-1 0,1 0,0 0,0 0,0 0,-1 0,1 0,0 0,0 0,0 0,-25 24,24-24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38:13.6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13915 2629,'25'0,"0"0,0 0,0 0,-1 0,1 0,0 0,0 0,0 0,-1 0,1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38:19.44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11485 6449,'24'0,"1"0,0 0,0 0,0 0,-1 0,1 0,0 0,0 0,0 0,-1 0,1 0,0 0,0 0,0 0,-1 0,1 0,0 0,0 0,0 0,-1 0,1 0,0 0,0 0,0 0,-1 0,1 0,0 0,0 0,0 0,0 0,-1 0,1 0,0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38:23.14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15453 7069,'25'0,"0"0,0 0,0 0,-1 0,1 0,0 0,0 0,0 0,-1 0,1 0,0 0,0 0,0 0,-1 0,1 0,0 0,0 0,0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38:26.2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11485 9277,'24'0,"1"0,0 0,25 0,-26 0,1 0,0 0,0 0,0 0,-1 0,1 0,0 0,0 0,0 0,-1 0,1 0,0 0,0 0,0 0,-1 0,1 0,0 0,0 0,0 0,-1 0,1 0,0 0,0 0,0 0,0 0,-1 0,1 0,0 25,0-25,0 0,-25 25,24-25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38:38.6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11559 14511,'25'0,"0"0,24 0,-24 0,0 0,0 0,24 0,-24 0,0 0,0 0,-1 0,1 0,0 0,0 0,0 0,-1 0,26 0,-25 0,0 0,-1 0,1 0,0 0,0 0,0 0,0 0,24 0,1 0,-25 0,-1 0,1 0,0 0,0 0,0 0,-1 0,1 0,25 0,-25 0,-1 0,1 0,0 0,0 0,0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38:50.3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15429 15007,'24'0,"1"0,0 0,0 0,0 0,-1 0,1 0,0 0,0 0,0 0,-1 0,1 0,0 0,0 0,0 0,-1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38:53.74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16545 15776,'0'-25,"25"25,-1 0,1 0,0 0,0 0,0 0,-1 0,1 0,0 0,0 0,0 0,-1 0,1 0,0 0,0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39:44.28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19596 16495,'0'-25,"25"25,-1 0,1 0,0 0,0 0,0 0,-1 0,1 0,25 0,-25 0,-1 0,1 0,0 0,0 0,0 0,-1 0,1 0,0 0,0 0,0 0,-1 0,1 0,25 0,-25 0,24 0,-24 0,0 0,0 0,-1 0,1 0,0 0,0 0,24 0,-24 0,0 0,25 0,-26 0,1 0,0 0,0 0,0 0,0 0,-1 0,1 0,0 0,0 0,0 0,-1 0,1 0,0 0,0 0,24 0,-24 0,25 0,-25 0,-1 0,1 0,0 0,0 0,0 0,-1 0,1 0,0 0,25 0,-26 0,1 0,0 0,0 0,0 0,-1 0,1 0,0 0,0 0,0 0,-1 0,1 0,0 0,0 0,0 0,0 0,-1 0,1 0,0 0,0 0,0 0,-1 0,1 0,0 0,25 0,-26 0,1 0,0 0,0 0,0 0,-1 0,1 0,0 0,25 0,-26 0,1 0,0 0,25 0,-26 0,1 0,25 0,-25 0,-1 0,1 0,25 0,-25 0,-1 0,1 0,25 0,-25 0,0 0,24 0,-24 0,0 0,0 0,-1 0,1 0,0 0,0 0,0 0,-1 0,1 0,0 0,0 0,0 0,-1 0,1 0,0 0,0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40:53.2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12998 10319,'24'0,"1"0,0 0,0 0,0 0,-1 0,1 25,0-25,0 0,0 0,0 0,-1 0,1 0,25 0,-25 0,-1 0,1 0,0 0,0 0,0 0,-1 0,1 0,0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40:55.6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14461 11237,'25'0,"0"0,0 0,-1 0,1 0,0 0,0 0,0 0,-1 0,1 0,0 0,0 0,0 0,24 0,-24 0,0 0,0 0,-1 0,1 0,0 24,0-24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40:58.42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14263 12154,'0'-25,"24"25,26-24,-25 24,0 0,0 0,-1 0,1 0,0 0,0 0,0 0,-1 0,1 0,0 0,25 0,-26 0,1 0,0 0,0 0,0 0,-1 0,1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41:00.8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16049 13072,'24'0,"1"0,0 0,0 0,24 0,-24 0,0 0,0 0,0 0,-1 0,1 0,0 0,0 0,0 0,0 0,-1 0,1 0,0 0,0 0,0 0,-1 0,1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41:03.1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16024 14015,'25'0,"-1"0,1 0,0 0,25 0,-26 0,26 0,-25 0,0 0,-1 0,1 0,25 0,-25 0,24 0,-24 0,0 0,0 0,0 0,-1 0,1 0,0 0,0 0,0 0,-1 0,1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41:07.05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12576 13791,'25'0,"0"0,-1 0,1 0,0 25,0-25,0 0,-1 0,1 0,0 0,0 0,0 0,-1 0,1 0,0 0,0 0,0 0,-1 0,1 0,0 0,0 0,-25 25,25-25,-1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38:07.82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11485 1265,'24'0,"1"0,-25 25,25-25,0 0,0 0,-1 0,1 0,0 0,0 0,-25 25,25-25,-1 0,1 0,0 0,0 0,0 0,-1 0,1 0,0 0,0 0,0 0,-1 0,1 0,0 0,0 0,0 0,-1 0,1 0,0 0,0 0,0 0,0 0,-1 0,1 0,0 0,0 0,0 0,-1 0,1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1920" max="1366" units="cm"/>
          <inkml:channel name="Y" type="integer" max="768" units="cm"/>
        </inkml:traceFormat>
        <inkml:channelProperties>
          <inkml:channelProperty channel="X" name="resolution" value="106.34304" units="1/cm"/>
          <inkml:channelProperty channel="Y" name="resolution" value="44.39306" units="1/cm"/>
        </inkml:channelProperties>
      </inkml:inkSource>
      <inkml:timestamp xml:id="ts0" timeString="2021-09-01T17:38:11.13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14932 1960,'25'0,"0"0,0 0,0 0,-1 0,1 0,0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B4271E5-21C8-46A1-822B-E9935E342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B5EBF417-D3BF-46FB-94C7-17A552BED3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D3B0342-D458-456B-AF91-7D91D2158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E1AB7EDA-1E1B-48BC-AD58-E4A229DBD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B83F541-195A-4196-849C-687FA94A3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970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D7F8B79-E0C7-4783-9D21-E8494EAFE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C3D9BF86-4C59-4B2C-BDF1-E5BA41414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2B9294A-3C1B-4B92-A919-577B03ED2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9D13A19-1B3E-47AD-884F-A24B8C3B4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41D4953-1E2F-47C2-9D30-75E6D263B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2616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C6554122-DCFB-4A10-8976-53507CA1CB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57534ACB-B554-4C04-A384-F759213B0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5C6B96B-2C8C-402B-950B-6CB7D4BD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A26B4C1-BCF1-44B6-B2F1-0968F36BF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BAC0349-108C-4138-8EB6-9F4C8BCF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2552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57D6728-40DF-4FE1-AB9E-AF162F55B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2023B77-79AD-447E-8236-0AD974F24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0589626-3E3A-4381-995A-E5776C96A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A6869EA-F573-4B27-8E03-9032CB8E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3833838-0FA4-43FE-B5C1-50899856F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1020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A6FD1C1-6BEE-43A3-A3E1-0FA70CDFF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0BFC10EE-97B7-4535-BA54-396DE303FC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A9A767F-6C92-4A12-B033-62B4EF10E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D045BBB-E193-4E78-AB0A-A29A0E88E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24DD1E3-FA4B-4F5B-85B2-3B592845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20347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D4C38EF-F5E6-417E-BA6E-1E5423591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7BAE2850-10E2-4C70-90BF-3DF8CBE1E0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E155F006-80B6-4010-9DB6-457BA3C55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3D664ABC-40CB-4774-BE13-624D2F386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77EF46C-740E-43B7-99C8-B31907F5C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192C594-45E9-4910-AD2C-DF7986F39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47115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84129D4-5E8D-42C0-A93B-6CB319D8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252EAB50-2A08-4727-AFE5-9AA1ACAC9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73F8BE7D-CE75-416D-9013-7521A39E9C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B8D6D16D-CAF1-4F99-998D-4E83E6C053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4FD3F79A-43B9-4B27-AA8A-F446C64F0F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3A46CA02-FB2B-4F66-809A-3CA2DFCAC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027692C3-BFEA-4F01-83C0-251F8213B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F91B2B36-6899-40CD-9D41-F5A44C7BA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15046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A748047-FBEE-49E2-9593-6E278EA8E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AC5E319-A2DC-4B01-A0F6-12B2D3FB3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611C6870-732E-4641-94F6-C2FD01C82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EB173893-82F3-4782-B605-BA423C17E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64068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213AA95D-8832-4801-83DA-215400012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85FB0344-372F-424B-916C-6683FB32E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B22CE594-612F-4125-932C-27AA8655D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550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E39C703-FEF8-493C-9DE0-7B48E10EE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8709F15-ED0D-4DC2-8C4E-6A42719BE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7B0A4650-A091-4DCF-8A1F-B7A0C95381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4A62F62D-9295-4434-92EE-042B8FBF8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66AE2800-521C-4C22-A289-91F3FCB67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1924056-C116-4344-8022-FE0A5EC69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42661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0B6DC0C-DF77-44B3-89C8-6092A90EF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559FA207-0C56-4238-B1D0-79A3CE859C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4DA2A956-CE5E-4DDA-A7E4-702A515F29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2F11174D-5A75-4A7E-9182-93365D145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5FF4B2A-B3D5-4039-BBCF-D0AF31B9F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1C29F8E-3ED4-4395-AFB2-018504BBB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4846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39AE689E-6C57-4A95-BBCF-454008978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73FA12F-A309-4A2F-A52A-220CC06774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A2EA5A9-C26E-4C65-96ED-040E04104B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0513F-EF9B-4DD8-B534-601A3C61894D}" type="datetimeFigureOut">
              <a:rPr lang="es-AR" smtClean="0"/>
              <a:t>11/3/2026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F9C7EFE-8316-4831-BDA7-54F0D4BDE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D203414-A39A-43EF-A464-02A1493A16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9FC84-4C22-45A5-B262-EFC1395877DD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6447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6.mp3"/><Relationship Id="rId7" Type="http://schemas.openxmlformats.org/officeDocument/2006/relationships/image" Target="../media/image3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3.png"/><Relationship Id="rId5" Type="http://schemas.openxmlformats.org/officeDocument/2006/relationships/image" Target="../media/image7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7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6.png"/><Relationship Id="rId5" Type="http://schemas.openxmlformats.org/officeDocument/2006/relationships/image" Target="../media/image7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6.png"/><Relationship Id="rId3" Type="http://schemas.microsoft.com/office/2007/relationships/media" Target="../media/media10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openxmlformats.org/officeDocument/2006/relationships/image" Target="../media/image7.png"/><Relationship Id="rId5" Type="http://schemas.microsoft.com/office/2007/relationships/media" Target="../media/media11.mp3"/><Relationship Id="rId10" Type="http://schemas.openxmlformats.org/officeDocument/2006/relationships/image" Target="../media/image54.png"/><Relationship Id="rId4" Type="http://schemas.openxmlformats.org/officeDocument/2006/relationships/audio" Target="../media/media10.mp3"/><Relationship Id="rId9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microsoft.com/office/2007/relationships/media" Target="../media/media13.mp3"/><Relationship Id="rId7" Type="http://schemas.openxmlformats.org/officeDocument/2006/relationships/image" Target="../media/image7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5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customXml" Target="../ink/ink4.xml"/><Relationship Id="rId18" Type="http://schemas.openxmlformats.org/officeDocument/2006/relationships/image" Target="../media/image10.emf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7.png"/><Relationship Id="rId12" Type="http://schemas.openxmlformats.org/officeDocument/2006/relationships/image" Target="../media/image7.emf"/><Relationship Id="rId17" Type="http://schemas.openxmlformats.org/officeDocument/2006/relationships/customXml" Target="../ink/ink6.xml"/><Relationship Id="rId2" Type="http://schemas.openxmlformats.org/officeDocument/2006/relationships/audio" Target="../media/media3.mp3"/><Relationship Id="rId16" Type="http://schemas.openxmlformats.org/officeDocument/2006/relationships/image" Target="../media/image9.emf"/><Relationship Id="rId20" Type="http://schemas.openxmlformats.org/officeDocument/2006/relationships/image" Target="../media/image11.emf"/><Relationship Id="rId1" Type="http://schemas.microsoft.com/office/2007/relationships/media" Target="../media/media3.mp3"/><Relationship Id="rId11" Type="http://schemas.openxmlformats.org/officeDocument/2006/relationships/customXml" Target="../ink/ink3.xml"/><Relationship Id="rId24" Type="http://schemas.openxmlformats.org/officeDocument/2006/relationships/image" Target="../media/image20.png"/><Relationship Id="rId5" Type="http://schemas.openxmlformats.org/officeDocument/2006/relationships/customXml" Target="../ink/ink1.xml"/><Relationship Id="rId15" Type="http://schemas.openxmlformats.org/officeDocument/2006/relationships/customXml" Target="../ink/ink5.xml"/><Relationship Id="rId23" Type="http://schemas.openxmlformats.org/officeDocument/2006/relationships/image" Target="../media/image19.png"/><Relationship Id="rId10" Type="http://schemas.openxmlformats.org/officeDocument/2006/relationships/image" Target="../media/image6.emf"/><Relationship Id="rId19" Type="http://schemas.openxmlformats.org/officeDocument/2006/relationships/customXml" Target="../ink/ink7.xml"/><Relationship Id="rId4" Type="http://schemas.openxmlformats.org/officeDocument/2006/relationships/image" Target="../media/image7.png"/><Relationship Id="rId9" Type="http://schemas.openxmlformats.org/officeDocument/2006/relationships/customXml" Target="../ink/ink2.xml"/><Relationship Id="rId14" Type="http://schemas.openxmlformats.org/officeDocument/2006/relationships/image" Target="../media/image8.emf"/><Relationship Id="rId22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customXml" Target="../ink/ink10.xml"/><Relationship Id="rId18" Type="http://schemas.openxmlformats.org/officeDocument/2006/relationships/image" Target="../media/image21.emf"/><Relationship Id="rId26" Type="http://schemas.openxmlformats.org/officeDocument/2006/relationships/image" Target="../media/image25.emf"/><Relationship Id="rId3" Type="http://schemas.openxmlformats.org/officeDocument/2006/relationships/slideLayout" Target="../slideLayouts/slideLayout2.xml"/><Relationship Id="rId21" Type="http://schemas.openxmlformats.org/officeDocument/2006/relationships/customXml" Target="../ink/ink14.xml"/><Relationship Id="rId7" Type="http://schemas.openxmlformats.org/officeDocument/2006/relationships/image" Target="../media/image24.png"/><Relationship Id="rId12" Type="http://schemas.openxmlformats.org/officeDocument/2006/relationships/image" Target="../media/image18.emf"/><Relationship Id="rId17" Type="http://schemas.openxmlformats.org/officeDocument/2006/relationships/customXml" Target="../ink/ink12.xml"/><Relationship Id="rId25" Type="http://schemas.openxmlformats.org/officeDocument/2006/relationships/customXml" Target="../ink/ink16.xml"/><Relationship Id="rId2" Type="http://schemas.openxmlformats.org/officeDocument/2006/relationships/audio" Target="../media/media4.mp3"/><Relationship Id="rId16" Type="http://schemas.openxmlformats.org/officeDocument/2006/relationships/image" Target="../media/image20.emf"/><Relationship Id="rId20" Type="http://schemas.openxmlformats.org/officeDocument/2006/relationships/image" Target="../media/image22.emf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11" Type="http://schemas.openxmlformats.org/officeDocument/2006/relationships/customXml" Target="../ink/ink9.xml"/><Relationship Id="rId24" Type="http://schemas.openxmlformats.org/officeDocument/2006/relationships/image" Target="../media/image24.emf"/><Relationship Id="rId5" Type="http://schemas.openxmlformats.org/officeDocument/2006/relationships/image" Target="../media/image22.png"/><Relationship Id="rId15" Type="http://schemas.openxmlformats.org/officeDocument/2006/relationships/customXml" Target="../ink/ink11.xml"/><Relationship Id="rId23" Type="http://schemas.openxmlformats.org/officeDocument/2006/relationships/customXml" Target="../ink/ink15.xml"/><Relationship Id="rId28" Type="http://schemas.openxmlformats.org/officeDocument/2006/relationships/image" Target="../media/image26.emf"/><Relationship Id="rId10" Type="http://schemas.openxmlformats.org/officeDocument/2006/relationships/image" Target="../media/image17.emf"/><Relationship Id="rId19" Type="http://schemas.openxmlformats.org/officeDocument/2006/relationships/customXml" Target="../ink/ink13.xml"/><Relationship Id="rId4" Type="http://schemas.openxmlformats.org/officeDocument/2006/relationships/image" Target="../media/image7.png"/><Relationship Id="rId9" Type="http://schemas.openxmlformats.org/officeDocument/2006/relationships/customXml" Target="../ink/ink8.xml"/><Relationship Id="rId14" Type="http://schemas.openxmlformats.org/officeDocument/2006/relationships/image" Target="../media/image19.emf"/><Relationship Id="rId22" Type="http://schemas.openxmlformats.org/officeDocument/2006/relationships/image" Target="../media/image23.emf"/><Relationship Id="rId27" Type="http://schemas.openxmlformats.org/officeDocument/2006/relationships/customXml" Target="../ink/ink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736724"/>
            <a:ext cx="6707188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510" y="3277589"/>
            <a:ext cx="4484568" cy="2455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049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537" y="769377"/>
            <a:ext cx="9678207" cy="597206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CD040C3E-5E65-4BB2-837D-6E6D21884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867" y="572430"/>
            <a:ext cx="6119133" cy="74171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3 CuadroTexto"/>
          <p:cNvSpPr txBox="1"/>
          <p:nvPr/>
        </p:nvSpPr>
        <p:spPr>
          <a:xfrm>
            <a:off x="29495" y="344354"/>
            <a:ext cx="6327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What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nationality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are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people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from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…?</a:t>
            </a:r>
          </a:p>
          <a:p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are ...</a:t>
            </a:r>
            <a:endParaRPr lang="es-A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90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974" y="192434"/>
            <a:ext cx="5375430" cy="6338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839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793" y="1230022"/>
            <a:ext cx="8439032" cy="5274395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relaxedIns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091084" y="193028"/>
            <a:ext cx="5663381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ASIAN COUNTRIES</a:t>
            </a:r>
            <a:endParaRPr lang="es-A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90250" y="193028"/>
            <a:ext cx="6327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What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nationality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are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people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from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…?</a:t>
            </a:r>
          </a:p>
          <a:p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are …</a:t>
            </a:r>
            <a:endParaRPr lang="es-A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41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005" y="213677"/>
            <a:ext cx="7963156" cy="6505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05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868" y="222911"/>
            <a:ext cx="6062151" cy="6452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077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84" y="393856"/>
            <a:ext cx="5764640" cy="5114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7588" y="324048"/>
            <a:ext cx="5955868" cy="1160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098971" y="534899"/>
            <a:ext cx="1128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Argentina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7600208" y="789124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England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0474037" y="1118702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Italy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8098971" y="1118702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8098971" y="1079649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Turkey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236531" y="614600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Scotland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0578142" y="807715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USA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634" y="1845768"/>
            <a:ext cx="3971925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7925392" y="2060473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Germany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7361314" y="2338448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Spain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7925392" y="2523114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Ireland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416139" y="2707780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Poland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8134596" y="2892446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Switzerland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8134596" y="3234604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Hungary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1185554" y="1845768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Europe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2660868" y="1875807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Africa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4510644" y="1879911"/>
            <a:ext cx="1637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North </a:t>
            </a:r>
            <a:r>
              <a:rPr lang="es-MX" b="1" dirty="0" err="1" smtClean="0">
                <a:solidFill>
                  <a:srgbClr val="FF0000"/>
                </a:solidFill>
              </a:rPr>
              <a:t>America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959922" y="2153782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Asia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2733508" y="2153782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Australia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4510644" y="2166360"/>
            <a:ext cx="1598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South </a:t>
            </a:r>
            <a:r>
              <a:rPr lang="es-MX" b="1" dirty="0" err="1" smtClean="0">
                <a:solidFill>
                  <a:srgbClr val="FF0000"/>
                </a:solidFill>
              </a:rPr>
              <a:t>America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94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1" grpId="0"/>
      <p:bldP spid="12" grpId="0"/>
      <p:bldP spid="13" grpId="0"/>
      <p:bldP spid="16" grpId="0"/>
      <p:bldP spid="17" grpId="0"/>
      <p:bldP spid="18" grpId="0"/>
      <p:bldP spid="19" grpId="0"/>
      <p:bldP spid="20" grpId="0"/>
      <p:bldP spid="21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621" y="754104"/>
            <a:ext cx="5979225" cy="5440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2622468" y="2200791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Chinese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593772" y="2130036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French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828312" y="2130036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Czech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455720" y="4115895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Russian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890162" y="4115895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Brazilian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622468" y="5658491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Mexican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4593772" y="5658491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Egyptian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828312" y="5658491"/>
            <a:ext cx="1475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rgbClr val="FF0000"/>
                </a:solidFill>
              </a:rPr>
              <a:t>Japanese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14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1.2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51917" y="677884"/>
            <a:ext cx="609600" cy="609600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73" y="677884"/>
            <a:ext cx="6875195" cy="5020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ElemSB_1.2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555678" y="4846122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922" y="4385808"/>
            <a:ext cx="2523898" cy="213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93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00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55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64" y="469900"/>
            <a:ext cx="5019675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1.2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0" y="494640"/>
            <a:ext cx="609600" cy="6096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3418115" y="3631870"/>
            <a:ext cx="168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Spain</a:t>
            </a:r>
            <a:endParaRPr lang="es-AR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3301341" y="3863255"/>
            <a:ext cx="168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Spanish</a:t>
            </a:r>
            <a:endParaRPr lang="es-AR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414" y="307356"/>
            <a:ext cx="45624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8339633" y="734908"/>
            <a:ext cx="1408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Australia</a:t>
            </a:r>
            <a:endParaRPr lang="es-AR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8529637" y="573625"/>
            <a:ext cx="1408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b="1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13422"/>
            <a:ext cx="41148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7547356" y="5696427"/>
            <a:ext cx="168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German</a:t>
            </a:r>
            <a:endParaRPr lang="es-AR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8821388" y="5881093"/>
            <a:ext cx="168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err="1" smtClean="0"/>
              <a:t>Switzerland</a:t>
            </a:r>
            <a:endParaRPr lang="es-AR" b="1" dirty="0"/>
          </a:p>
        </p:txBody>
      </p:sp>
      <p:sp>
        <p:nvSpPr>
          <p:cNvPr id="2" name="1 Rectángulo"/>
          <p:cNvSpPr/>
          <p:nvPr/>
        </p:nvSpPr>
        <p:spPr>
          <a:xfrm>
            <a:off x="452664" y="5003929"/>
            <a:ext cx="5320239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Where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are 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they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from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</a:p>
          <a:p>
            <a:pPr algn="ctr"/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Where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in… are 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they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from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</a:p>
          <a:p>
            <a:pPr algn="ctr"/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Is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…in 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the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north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/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south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/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east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/</a:t>
            </a:r>
            <a:r>
              <a:rPr lang="es-ES" sz="2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west</a:t>
            </a:r>
            <a:r>
              <a:rPr lang="es-E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97658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8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86" y="1318575"/>
            <a:ext cx="5160531" cy="2454798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1.2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89319" y="567439"/>
            <a:ext cx="609600" cy="609600"/>
          </a:xfrm>
          <a:prstGeom prst="rect">
            <a:avLst/>
          </a:prstGeom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86" y="4061360"/>
            <a:ext cx="6754439" cy="2156753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354" y="1318575"/>
            <a:ext cx="4461138" cy="231527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110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50" y="484249"/>
            <a:ext cx="2152650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05" y="3348841"/>
            <a:ext cx="6568222" cy="307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50" y="1318161"/>
            <a:ext cx="2632352" cy="1674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181" y="1318159"/>
            <a:ext cx="4959659" cy="3568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ElemSB_1.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019304" y="1297063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3425982" y="203559"/>
            <a:ext cx="630146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How</a:t>
            </a:r>
            <a:r>
              <a:rPr lang="es-E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many</a:t>
            </a:r>
            <a:r>
              <a:rPr lang="es-E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continents</a:t>
            </a:r>
            <a:r>
              <a:rPr lang="es-E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are </a:t>
            </a:r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there</a:t>
            </a:r>
            <a:r>
              <a:rPr lang="es-E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?</a:t>
            </a:r>
          </a:p>
          <a:p>
            <a:pPr algn="ctr"/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Name</a:t>
            </a:r>
            <a:r>
              <a:rPr lang="es-E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them</a:t>
            </a:r>
            <a:r>
              <a:rPr lang="es-E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from</a:t>
            </a:r>
            <a:r>
              <a:rPr lang="es-E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largest</a:t>
            </a:r>
            <a:r>
              <a:rPr lang="es-E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to </a:t>
            </a:r>
            <a:r>
              <a:rPr lang="es-E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smallest</a:t>
            </a:r>
            <a:endParaRPr lang="es-ES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7033627" y="1625927"/>
            <a:ext cx="471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4</a:t>
            </a:r>
            <a:endParaRPr lang="es-AR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7033627" y="1995259"/>
            <a:ext cx="471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5</a:t>
            </a:r>
            <a:endParaRPr lang="es-AR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7033627" y="2362816"/>
            <a:ext cx="471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6</a:t>
            </a:r>
            <a:endParaRPr lang="es-AR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033627" y="2917760"/>
            <a:ext cx="471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3</a:t>
            </a:r>
            <a:endParaRPr lang="es-AR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033627" y="4212769"/>
            <a:ext cx="471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2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val="306875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746" y="629799"/>
            <a:ext cx="8075404" cy="5500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520046" y="1898073"/>
            <a:ext cx="1959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I’m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not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British.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520046" y="2298183"/>
            <a:ext cx="3042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aren’t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Brazilian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520046" y="2615165"/>
            <a:ext cx="37070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It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isn’t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in South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America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520045" y="2980119"/>
            <a:ext cx="30420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You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aren’t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French.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177641" y="4275117"/>
            <a:ext cx="23018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Am I in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room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10?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7837714" y="4237666"/>
            <a:ext cx="1959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Yes,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you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are.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177641" y="4588450"/>
            <a:ext cx="1959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it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Spanish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837714" y="4586625"/>
            <a:ext cx="1959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No, </a:t>
            </a:r>
            <a:r>
              <a:rPr lang="es-MX" sz="2000" b="1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isn’t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231079" y="4880758"/>
            <a:ext cx="2404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Are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students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?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7837713" y="4867058"/>
            <a:ext cx="1959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No,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aren’t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231079" y="5293150"/>
            <a:ext cx="2695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he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from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USA?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7926778" y="5253468"/>
            <a:ext cx="1959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Yes, he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is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231079" y="5616127"/>
            <a:ext cx="2248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Are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you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Mike Bell?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926778" y="5616127"/>
            <a:ext cx="1959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No,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I’m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000" b="1" dirty="0" err="1" smtClean="0">
                <a:solidFill>
                  <a:schemeClr val="accent5">
                    <a:lumMod val="75000"/>
                  </a:schemeClr>
                </a:solidFill>
              </a:rPr>
              <a:t>not</a:t>
            </a:r>
            <a:r>
              <a:rPr lang="es-MX" sz="2000" b="1" dirty="0" smtClean="0">
                <a:solidFill>
                  <a:schemeClr val="accent5">
                    <a:lumMod val="75000"/>
                  </a:schemeClr>
                </a:solidFill>
              </a:rPr>
              <a:t>.</a:t>
            </a:r>
            <a:endParaRPr lang="es-AR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62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040" y="1437120"/>
            <a:ext cx="6497114" cy="4469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4562727" y="2622468"/>
            <a:ext cx="1650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‘s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111829" y="2931226"/>
            <a:ext cx="10588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Are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641270" y="3317482"/>
            <a:ext cx="1403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‘m 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225269" y="4647517"/>
            <a:ext cx="1403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‘s 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174174" y="3656389"/>
            <a:ext cx="10588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Are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676529" y="4045239"/>
            <a:ext cx="1403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‘m 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111829" y="4350635"/>
            <a:ext cx="1403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chemeClr val="accent2">
                    <a:lumMod val="75000"/>
                  </a:schemeClr>
                </a:solidFill>
              </a:rPr>
              <a:t>Is</a:t>
            </a:r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2813462" y="4647517"/>
            <a:ext cx="1403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chemeClr val="accent2">
                    <a:lumMod val="75000"/>
                  </a:schemeClr>
                </a:solidFill>
              </a:rPr>
              <a:t>i</a:t>
            </a:r>
            <a:r>
              <a:rPr lang="es-MX" sz="2000" b="1" dirty="0" err="1" smtClean="0">
                <a:solidFill>
                  <a:schemeClr val="accent2">
                    <a:lumMod val="75000"/>
                  </a:schemeClr>
                </a:solidFill>
              </a:rPr>
              <a:t>sn’t</a:t>
            </a:r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926902" y="3317482"/>
            <a:ext cx="1403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‘m 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191986" y="5047627"/>
            <a:ext cx="10588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Are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822002" y="5334308"/>
            <a:ext cx="1403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accent2">
                    <a:lumMod val="75000"/>
                  </a:schemeClr>
                </a:solidFill>
              </a:rPr>
              <a:t>‘m </a:t>
            </a:r>
            <a:endParaRPr lang="es-AR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24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800" y="122321"/>
            <a:ext cx="3790950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144" y="441274"/>
            <a:ext cx="5415168" cy="5583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05" y="574603"/>
            <a:ext cx="5333100" cy="545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2898678" y="6091579"/>
            <a:ext cx="66084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Where</a:t>
            </a:r>
            <a:r>
              <a:rPr lang="es-E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in Mendoza are </a:t>
            </a:r>
            <a:r>
              <a:rPr lang="es-E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you</a:t>
            </a:r>
            <a:r>
              <a:rPr lang="es-E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s-E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from</a:t>
            </a:r>
            <a:r>
              <a:rPr lang="es-E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es-ES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5114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42" y="471059"/>
            <a:ext cx="4811506" cy="5812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1.2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9117" y="370114"/>
            <a:ext cx="609600" cy="609600"/>
          </a:xfrm>
          <a:prstGeom prst="rect">
            <a:avLst/>
          </a:prstGeom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295" y="692727"/>
            <a:ext cx="48196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EF4e_ElemSB_1.2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799117" y="2424549"/>
            <a:ext cx="609600" cy="609600"/>
          </a:xfrm>
          <a:prstGeom prst="rect">
            <a:avLst/>
          </a:prstGeom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961" y="2927272"/>
            <a:ext cx="5210039" cy="2646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EF4e_ElemSB_1.28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9117" y="5602568"/>
            <a:ext cx="609600" cy="609600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7312703" y="5785247"/>
            <a:ext cx="45485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Listen and </a:t>
            </a:r>
            <a:r>
              <a:rPr lang="es-ES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write</a:t>
            </a:r>
            <a:r>
              <a:rPr lang="es-E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</a:t>
            </a:r>
            <a:r>
              <a:rPr lang="es-ES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s-ES" sz="2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numbers</a:t>
            </a:r>
            <a:endParaRPr lang="es-E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997527" y="1664772"/>
            <a:ext cx="1045028" cy="4644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s-MX" sz="2200" b="1" dirty="0" smtClean="0"/>
              <a:t>30</a:t>
            </a:r>
          </a:p>
          <a:p>
            <a:pPr>
              <a:lnSpc>
                <a:spcPts val="2500"/>
              </a:lnSpc>
            </a:pPr>
            <a:r>
              <a:rPr lang="es-MX" sz="2200" b="1" smtClean="0"/>
              <a:t>35</a:t>
            </a:r>
            <a:endParaRPr lang="es-MX" sz="2200" b="1" dirty="0" smtClean="0"/>
          </a:p>
          <a:p>
            <a:pPr>
              <a:lnSpc>
                <a:spcPts val="2500"/>
              </a:lnSpc>
            </a:pPr>
            <a:r>
              <a:rPr lang="es-MX" sz="2200" b="1" dirty="0" smtClean="0"/>
              <a:t>40</a:t>
            </a:r>
          </a:p>
          <a:p>
            <a:pPr>
              <a:lnSpc>
                <a:spcPts val="2500"/>
              </a:lnSpc>
            </a:pPr>
            <a:r>
              <a:rPr lang="es-MX" sz="2200" b="1" dirty="0" smtClean="0"/>
              <a:t>43</a:t>
            </a:r>
          </a:p>
          <a:p>
            <a:pPr>
              <a:lnSpc>
                <a:spcPts val="2500"/>
              </a:lnSpc>
            </a:pPr>
            <a:r>
              <a:rPr lang="es-MX" sz="2200" b="1" dirty="0" smtClean="0"/>
              <a:t>50</a:t>
            </a:r>
          </a:p>
          <a:p>
            <a:pPr>
              <a:lnSpc>
                <a:spcPts val="2300"/>
              </a:lnSpc>
            </a:pPr>
            <a:r>
              <a:rPr lang="es-MX" sz="2200" b="1" dirty="0" smtClean="0"/>
              <a:t>59</a:t>
            </a:r>
          </a:p>
          <a:p>
            <a:pPr>
              <a:lnSpc>
                <a:spcPts val="2300"/>
              </a:lnSpc>
            </a:pPr>
            <a:r>
              <a:rPr lang="es-MX" sz="2200" b="1" dirty="0" smtClean="0"/>
              <a:t>60</a:t>
            </a:r>
          </a:p>
          <a:p>
            <a:pPr>
              <a:lnSpc>
                <a:spcPts val="2300"/>
              </a:lnSpc>
            </a:pPr>
            <a:r>
              <a:rPr lang="es-MX" sz="2200" b="1" dirty="0" smtClean="0"/>
              <a:t>67</a:t>
            </a:r>
          </a:p>
          <a:p>
            <a:pPr>
              <a:lnSpc>
                <a:spcPts val="2300"/>
              </a:lnSpc>
            </a:pPr>
            <a:r>
              <a:rPr lang="es-MX" sz="2200" b="1" dirty="0" smtClean="0"/>
              <a:t>70</a:t>
            </a:r>
          </a:p>
          <a:p>
            <a:pPr>
              <a:lnSpc>
                <a:spcPts val="2300"/>
              </a:lnSpc>
            </a:pPr>
            <a:r>
              <a:rPr lang="es-MX" sz="2200" b="1" dirty="0" smtClean="0"/>
              <a:t>72</a:t>
            </a:r>
          </a:p>
          <a:p>
            <a:pPr>
              <a:lnSpc>
                <a:spcPts val="2300"/>
              </a:lnSpc>
            </a:pPr>
            <a:r>
              <a:rPr lang="es-MX" sz="2200" b="1" dirty="0" smtClean="0"/>
              <a:t>80</a:t>
            </a:r>
          </a:p>
          <a:p>
            <a:pPr>
              <a:lnSpc>
                <a:spcPts val="2300"/>
              </a:lnSpc>
            </a:pPr>
            <a:r>
              <a:rPr lang="es-MX" sz="2200" b="1" dirty="0" smtClean="0"/>
              <a:t>88</a:t>
            </a:r>
          </a:p>
          <a:p>
            <a:pPr>
              <a:lnSpc>
                <a:spcPts val="2300"/>
              </a:lnSpc>
            </a:pPr>
            <a:r>
              <a:rPr lang="es-MX" sz="2200" b="1" dirty="0" smtClean="0"/>
              <a:t>90</a:t>
            </a:r>
          </a:p>
          <a:p>
            <a:pPr>
              <a:lnSpc>
                <a:spcPts val="2300"/>
              </a:lnSpc>
            </a:pPr>
            <a:r>
              <a:rPr lang="es-MX" sz="2200" b="1" dirty="0" smtClean="0"/>
              <a:t>94</a:t>
            </a:r>
          </a:p>
          <a:p>
            <a:pPr>
              <a:lnSpc>
                <a:spcPts val="2300"/>
              </a:lnSpc>
            </a:pPr>
            <a:r>
              <a:rPr lang="es-MX" sz="2200" b="1" dirty="0" smtClean="0"/>
              <a:t>100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7312703" y="6309633"/>
            <a:ext cx="44082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smtClean="0">
                <a:solidFill>
                  <a:srgbClr val="7030A0"/>
                </a:solidFill>
              </a:rPr>
              <a:t>25   33   47   50   66   78   81  99</a:t>
            </a:r>
            <a:endParaRPr lang="es-AR" sz="22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678" y="2102187"/>
            <a:ext cx="2595146" cy="644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85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304" y="529863"/>
            <a:ext cx="7142245" cy="531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1.2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23813" y="1651659"/>
            <a:ext cx="609600" cy="609600"/>
          </a:xfrm>
          <a:prstGeom prst="rect">
            <a:avLst/>
          </a:prstGeom>
        </p:spPr>
      </p:pic>
      <p:sp>
        <p:nvSpPr>
          <p:cNvPr id="5" name="4 Elipse"/>
          <p:cNvSpPr/>
          <p:nvPr/>
        </p:nvSpPr>
        <p:spPr>
          <a:xfrm>
            <a:off x="3548743" y="2729343"/>
            <a:ext cx="811481" cy="368134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" name="EF4e_ElemSB_1.3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23813" y="5012376"/>
            <a:ext cx="609600" cy="609600"/>
          </a:xfrm>
          <a:prstGeom prst="rect">
            <a:avLst/>
          </a:prstGeom>
        </p:spPr>
      </p:pic>
      <p:sp>
        <p:nvSpPr>
          <p:cNvPr id="9" name="8 Elipse"/>
          <p:cNvSpPr/>
          <p:nvPr/>
        </p:nvSpPr>
        <p:spPr>
          <a:xfrm>
            <a:off x="2737262" y="2420587"/>
            <a:ext cx="811481" cy="368134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Elipse"/>
          <p:cNvSpPr/>
          <p:nvPr/>
        </p:nvSpPr>
        <p:spPr>
          <a:xfrm>
            <a:off x="2737261" y="3097477"/>
            <a:ext cx="811481" cy="368134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Elipse"/>
          <p:cNvSpPr/>
          <p:nvPr/>
        </p:nvSpPr>
        <p:spPr>
          <a:xfrm>
            <a:off x="3485408" y="3424047"/>
            <a:ext cx="811481" cy="368134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Elipse"/>
          <p:cNvSpPr/>
          <p:nvPr/>
        </p:nvSpPr>
        <p:spPr>
          <a:xfrm>
            <a:off x="2737260" y="3792181"/>
            <a:ext cx="811481" cy="368134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Elipse"/>
          <p:cNvSpPr/>
          <p:nvPr/>
        </p:nvSpPr>
        <p:spPr>
          <a:xfrm>
            <a:off x="3485408" y="4160315"/>
            <a:ext cx="811481" cy="368134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Elipse"/>
          <p:cNvSpPr/>
          <p:nvPr/>
        </p:nvSpPr>
        <p:spPr>
          <a:xfrm>
            <a:off x="3485408" y="4475009"/>
            <a:ext cx="811481" cy="368134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2104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626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349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4" y="621992"/>
            <a:ext cx="44672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990" y="738848"/>
            <a:ext cx="3914775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4" y="1350530"/>
            <a:ext cx="5476875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1.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53205" y="420688"/>
            <a:ext cx="609600" cy="609600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140" y="1350530"/>
            <a:ext cx="497205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14" y="4267530"/>
            <a:ext cx="54673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141" y="3360305"/>
            <a:ext cx="4962525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142" y="5096205"/>
            <a:ext cx="44196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769010" y="2314698"/>
            <a:ext cx="29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3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6414140" y="1945366"/>
            <a:ext cx="29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9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6414140" y="2310451"/>
            <a:ext cx="29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7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414140" y="2537072"/>
            <a:ext cx="29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8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414140" y="4031488"/>
            <a:ext cx="426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17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6414141" y="4305423"/>
            <a:ext cx="426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16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09798" y="4911539"/>
            <a:ext cx="41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14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702417" y="5248109"/>
            <a:ext cx="561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10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62865" y="2537072"/>
            <a:ext cx="29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6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770617" y="2826266"/>
            <a:ext cx="29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2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762864" y="3121871"/>
            <a:ext cx="29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5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761258" y="3360305"/>
            <a:ext cx="29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758722" y="3648198"/>
            <a:ext cx="2968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4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664359" y="6006440"/>
            <a:ext cx="45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13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664359" y="6309572"/>
            <a:ext cx="45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6509142" y="6006440"/>
            <a:ext cx="45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18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6509142" y="6241348"/>
            <a:ext cx="45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19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6449498" y="5713412"/>
            <a:ext cx="45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20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679099" y="5484110"/>
            <a:ext cx="45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12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664359" y="5730339"/>
            <a:ext cx="45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11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5" name="34 CuadroTexto"/>
          <p:cNvSpPr txBox="1"/>
          <p:nvPr/>
        </p:nvSpPr>
        <p:spPr>
          <a:xfrm>
            <a:off x="690995" y="6241348"/>
            <a:ext cx="456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rgbClr val="FF0000"/>
                </a:solidFill>
              </a:rPr>
              <a:t>15</a:t>
            </a:r>
            <a:endParaRPr lang="es-A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52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1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198" y="447332"/>
            <a:ext cx="5485802" cy="3456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879" y="4429496"/>
            <a:ext cx="7504588" cy="1088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75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B_1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25080" y="603895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1 Entrada de lápiz"/>
              <p14:cNvContentPartPr/>
              <p14:nvPr/>
            </p14:nvContentPartPr>
            <p14:xfrm>
              <a:off x="4893480" y="3402360"/>
              <a:ext cx="205560" cy="9000"/>
            </p14:xfrm>
          </p:contentPart>
        </mc:Choice>
        <mc:Fallback xmlns="">
          <p:pic>
            <p:nvPicPr>
              <p:cNvPr id="2" name="1 Entrada de lápiz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77640" y="3338640"/>
                <a:ext cx="23760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" name="5 Entrada de lápiz"/>
              <p14:cNvContentPartPr/>
              <p14:nvPr/>
            </p14:nvContentPartPr>
            <p14:xfrm>
              <a:off x="4679280" y="3714840"/>
              <a:ext cx="223560" cy="9360"/>
            </p14:xfrm>
          </p:contentPart>
        </mc:Choice>
        <mc:Fallback xmlns="">
          <p:pic>
            <p:nvPicPr>
              <p:cNvPr id="6" name="5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663440" y="3651120"/>
                <a:ext cx="25524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7" name="6 Entrada de lápiz"/>
              <p14:cNvContentPartPr/>
              <p14:nvPr/>
            </p14:nvContentPartPr>
            <p14:xfrm>
              <a:off x="5205960" y="4045320"/>
              <a:ext cx="196920" cy="9000"/>
            </p14:xfrm>
          </p:contentPart>
        </mc:Choice>
        <mc:Fallback xmlns="">
          <p:pic>
            <p:nvPicPr>
              <p:cNvPr id="7" name="6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90120" y="3981600"/>
                <a:ext cx="22860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" name="7 Entrada de lápiz"/>
              <p14:cNvContentPartPr/>
              <p14:nvPr/>
            </p14:nvContentPartPr>
            <p14:xfrm>
              <a:off x="5134680" y="4357800"/>
              <a:ext cx="205560" cy="18000"/>
            </p14:xfrm>
          </p:contentPart>
        </mc:Choice>
        <mc:Fallback xmlns="">
          <p:pic>
            <p:nvPicPr>
              <p:cNvPr id="8" name="7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5118840" y="4294080"/>
                <a:ext cx="23724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8 Entrada de lápiz"/>
              <p14:cNvContentPartPr/>
              <p14:nvPr/>
            </p14:nvContentPartPr>
            <p14:xfrm>
              <a:off x="5777640" y="4705920"/>
              <a:ext cx="205560" cy="360"/>
            </p14:xfrm>
          </p:contentPart>
        </mc:Choice>
        <mc:Fallback xmlns="">
          <p:pic>
            <p:nvPicPr>
              <p:cNvPr id="9" name="8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761800" y="4642560"/>
                <a:ext cx="237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" name="9 Entrada de lápiz"/>
              <p14:cNvContentPartPr/>
              <p14:nvPr/>
            </p14:nvContentPartPr>
            <p14:xfrm>
              <a:off x="5768640" y="5045400"/>
              <a:ext cx="259200" cy="360"/>
            </p14:xfrm>
          </p:contentPart>
        </mc:Choice>
        <mc:Fallback xmlns="">
          <p:pic>
            <p:nvPicPr>
              <p:cNvPr id="10" name="9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752800" y="4981680"/>
                <a:ext cx="2908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1" name="10 Entrada de lápiz"/>
              <p14:cNvContentPartPr/>
              <p14:nvPr/>
            </p14:nvContentPartPr>
            <p14:xfrm>
              <a:off x="4527360" y="4964760"/>
              <a:ext cx="205560" cy="18360"/>
            </p14:xfrm>
          </p:contentPart>
        </mc:Choice>
        <mc:Fallback xmlns="">
          <p:pic>
            <p:nvPicPr>
              <p:cNvPr id="11" name="10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511520" y="4901400"/>
                <a:ext cx="237600" cy="14508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11 CuadroTexto"/>
          <p:cNvSpPr txBox="1"/>
          <p:nvPr/>
        </p:nvSpPr>
        <p:spPr>
          <a:xfrm>
            <a:off x="8509819" y="6274753"/>
            <a:ext cx="1479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>
                <a:solidFill>
                  <a:srgbClr val="FF0000"/>
                </a:solidFill>
              </a:rPr>
              <a:t>o</a:t>
            </a:r>
            <a:r>
              <a:rPr lang="es-MX" sz="2400" b="1" dirty="0" err="1" smtClean="0">
                <a:solidFill>
                  <a:srgbClr val="FF0000"/>
                </a:solidFill>
              </a:rPr>
              <a:t>u</a:t>
            </a:r>
            <a:r>
              <a:rPr lang="es-MX" sz="2400" b="1" dirty="0" smtClean="0">
                <a:solidFill>
                  <a:srgbClr val="FF0000"/>
                </a:solidFill>
              </a:rPr>
              <a:t>= /</a:t>
            </a:r>
            <a:r>
              <a:rPr lang="es-MX" sz="2400" b="1" dirty="0" err="1" smtClean="0">
                <a:solidFill>
                  <a:srgbClr val="FF0000"/>
                </a:solidFill>
              </a:rPr>
              <a:t>au</a:t>
            </a:r>
            <a:r>
              <a:rPr lang="es-MX" sz="2400" b="1" dirty="0" smtClean="0">
                <a:solidFill>
                  <a:srgbClr val="FF0000"/>
                </a:solidFill>
              </a:rPr>
              <a:t>/</a:t>
            </a:r>
            <a:endParaRPr lang="es-AR" sz="24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8" y="257481"/>
            <a:ext cx="3362325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03" y="1255330"/>
            <a:ext cx="2828925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8" y="2887577"/>
            <a:ext cx="6351758" cy="3637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17 Conector recto de flecha"/>
          <p:cNvCxnSpPr/>
          <p:nvPr/>
        </p:nvCxnSpPr>
        <p:spPr>
          <a:xfrm flipH="1" flipV="1">
            <a:off x="4177836" y="5838578"/>
            <a:ext cx="4213996" cy="66700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>
            <a:extLst>
              <a:ext uri="{FF2B5EF4-FFF2-40B4-BE49-F238E27FC236}">
                <a16:creationId xmlns="" xmlns:a16="http://schemas.microsoft.com/office/drawing/2014/main" id="{971BEA81-0F0B-4702-A18B-F1FD183A1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200" y="0"/>
            <a:ext cx="5950942" cy="4490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7208180" y="4393125"/>
            <a:ext cx="4761359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400" b="1" dirty="0" err="1"/>
              <a:t>P</a:t>
            </a:r>
            <a:r>
              <a:rPr lang="es-MX" sz="2400" b="1" dirty="0" err="1" smtClean="0"/>
              <a:t>eople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from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Africa</a:t>
            </a:r>
            <a:r>
              <a:rPr lang="es-MX" sz="2400" b="1" dirty="0" smtClean="0"/>
              <a:t> are </a:t>
            </a:r>
            <a:r>
              <a:rPr lang="es-MX" sz="2400" b="1" dirty="0" err="1" smtClean="0"/>
              <a:t>African</a:t>
            </a:r>
            <a:r>
              <a:rPr lang="es-MX" sz="2400" b="1" dirty="0" smtClean="0"/>
              <a:t>.</a:t>
            </a:r>
          </a:p>
          <a:p>
            <a:r>
              <a:rPr lang="es-MX" sz="2400" b="1" dirty="0" err="1"/>
              <a:t>P</a:t>
            </a:r>
            <a:r>
              <a:rPr lang="es-MX" sz="2400" b="1" dirty="0" err="1" smtClean="0"/>
              <a:t>eople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from</a:t>
            </a:r>
            <a:r>
              <a:rPr lang="es-MX" sz="2400" b="1" dirty="0" smtClean="0"/>
              <a:t>___ are___</a:t>
            </a:r>
          </a:p>
          <a:p>
            <a:endParaRPr lang="es-MX" sz="2400" b="1" dirty="0" smtClean="0"/>
          </a:p>
          <a:p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                   (place)      (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adjective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)</a:t>
            </a:r>
            <a:endParaRPr lang="es-A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16 Flecha arriba"/>
          <p:cNvSpPr/>
          <p:nvPr/>
        </p:nvSpPr>
        <p:spPr>
          <a:xfrm>
            <a:off x="9095731" y="5177955"/>
            <a:ext cx="200308" cy="38600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Flecha arriba"/>
          <p:cNvSpPr/>
          <p:nvPr/>
        </p:nvSpPr>
        <p:spPr>
          <a:xfrm>
            <a:off x="10398506" y="5184141"/>
            <a:ext cx="200308" cy="38600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537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B_1.15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52384" y="738280"/>
            <a:ext cx="609600" cy="609600"/>
          </a:xfrm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32" y="257703"/>
            <a:ext cx="8200104" cy="6187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="" xmlns:a16="http://schemas.microsoft.com/office/drawing/2014/main" id="{1AF57B2C-6D08-4ED4-A23B-6592B2C91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9409" y="3351454"/>
            <a:ext cx="3143575" cy="1322972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792723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B_1.16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68408" y="332656"/>
            <a:ext cx="609600" cy="609600"/>
          </a:xfrm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4" y="0"/>
            <a:ext cx="5976664" cy="504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54" y="5107821"/>
            <a:ext cx="5976664" cy="157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422" y="5582261"/>
            <a:ext cx="5549578" cy="742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="" xmlns:a16="http://schemas.microsoft.com/office/drawing/2014/main" id="{2F681F46-4E02-41A3-9E5C-29FB35D53B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3881" y="1746460"/>
            <a:ext cx="3695680" cy="2390241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scene3d>
            <a:camera prst="isometricOffAxis2Left"/>
            <a:lightRig rig="threePt" dir="t"/>
          </a:scene3d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" name="2 Entrada de lápiz"/>
              <p14:cNvContentPartPr/>
              <p14:nvPr/>
            </p14:nvContentPartPr>
            <p14:xfrm>
              <a:off x="4134600" y="455400"/>
              <a:ext cx="339480" cy="1836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118400" y="392040"/>
                <a:ext cx="3715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" name="4 Entrada de lápiz"/>
              <p14:cNvContentPartPr/>
              <p14:nvPr/>
            </p14:nvContentPartPr>
            <p14:xfrm>
              <a:off x="5375520" y="705600"/>
              <a:ext cx="63000" cy="36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359680" y="641880"/>
                <a:ext cx="946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" name="5 Entrada de lápiz"/>
              <p14:cNvContentPartPr/>
              <p14:nvPr/>
            </p14:nvContentPartPr>
            <p14:xfrm>
              <a:off x="5009400" y="946440"/>
              <a:ext cx="98640" cy="360"/>
            </p14:xfrm>
          </p:contentPart>
        </mc:Choice>
        <mc:Fallback xmlns="">
          <p:pic>
            <p:nvPicPr>
              <p:cNvPr id="6" name="5 Entrada de lápiz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993560" y="883080"/>
                <a:ext cx="1303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7" name="6 Entrada de lápiz"/>
              <p14:cNvContentPartPr/>
              <p14:nvPr/>
            </p14:nvContentPartPr>
            <p14:xfrm>
              <a:off x="4134600" y="2321640"/>
              <a:ext cx="303840" cy="360"/>
            </p14:xfrm>
          </p:contentPart>
        </mc:Choice>
        <mc:Fallback xmlns="">
          <p:pic>
            <p:nvPicPr>
              <p:cNvPr id="7" name="6 Entrada de lápiz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118400" y="2258280"/>
                <a:ext cx="33588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" name="7 Entrada de lápiz"/>
              <p14:cNvContentPartPr/>
              <p14:nvPr/>
            </p14:nvContentPartPr>
            <p14:xfrm>
              <a:off x="5563080" y="2544840"/>
              <a:ext cx="170280" cy="360"/>
            </p14:xfrm>
          </p:contentPart>
        </mc:Choice>
        <mc:Fallback xmlns="">
          <p:pic>
            <p:nvPicPr>
              <p:cNvPr id="8" name="7 Entrada de lápiz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547240" y="2481480"/>
                <a:ext cx="2019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9" name="8 Entrada de lápiz"/>
              <p14:cNvContentPartPr/>
              <p14:nvPr/>
            </p14:nvContentPartPr>
            <p14:xfrm>
              <a:off x="4134600" y="3339720"/>
              <a:ext cx="330480" cy="18360"/>
            </p14:xfrm>
          </p:contentPart>
        </mc:Choice>
        <mc:Fallback xmlns="">
          <p:pic>
            <p:nvPicPr>
              <p:cNvPr id="9" name="8 Entrada de lápiz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118400" y="3276360"/>
                <a:ext cx="3625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0" name="9 Entrada de lápiz"/>
              <p14:cNvContentPartPr/>
              <p14:nvPr/>
            </p14:nvContentPartPr>
            <p14:xfrm>
              <a:off x="4161240" y="5223960"/>
              <a:ext cx="429120" cy="360"/>
            </p14:xfrm>
          </p:contentPart>
        </mc:Choice>
        <mc:Fallback xmlns="">
          <p:pic>
            <p:nvPicPr>
              <p:cNvPr id="10" name="9 Entrada de lápiz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145400" y="5160240"/>
                <a:ext cx="4608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1" name="10 Entrada de lápiz"/>
              <p14:cNvContentPartPr/>
              <p14:nvPr/>
            </p14:nvContentPartPr>
            <p14:xfrm>
              <a:off x="5554440" y="5402520"/>
              <a:ext cx="142920" cy="360"/>
            </p14:xfrm>
          </p:contentPart>
        </mc:Choice>
        <mc:Fallback xmlns="">
          <p:pic>
            <p:nvPicPr>
              <p:cNvPr id="11" name="10 Entrada de lápiz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538240" y="5338800"/>
                <a:ext cx="1749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2" name="11 Entrada de lápiz"/>
              <p14:cNvContentPartPr/>
              <p14:nvPr/>
            </p14:nvContentPartPr>
            <p14:xfrm>
              <a:off x="5956200" y="5670360"/>
              <a:ext cx="134280" cy="9360"/>
            </p14:xfrm>
          </p:contentPart>
        </mc:Choice>
        <mc:Fallback xmlns="">
          <p:pic>
            <p:nvPicPr>
              <p:cNvPr id="12" name="11 Entrada de lápiz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940360" y="5607000"/>
                <a:ext cx="1659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3" name="12 Entrada de lápiz"/>
              <p14:cNvContentPartPr/>
              <p14:nvPr/>
            </p14:nvContentPartPr>
            <p14:xfrm>
              <a:off x="7054560" y="5929200"/>
              <a:ext cx="1321920" cy="9360"/>
            </p14:xfrm>
          </p:contentPart>
        </mc:Choice>
        <mc:Fallback xmlns="">
          <p:pic>
            <p:nvPicPr>
              <p:cNvPr id="13" name="12 Entrada de lápiz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038720" y="5865840"/>
                <a:ext cx="1353600" cy="13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713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63" y="1059422"/>
            <a:ext cx="8971937" cy="553779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="" xmlns:a16="http://schemas.microsoft.com/office/drawing/2014/main" id="{4B7154F6-4212-4EAB-BDFF-170A1BD9A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2482" y="4433590"/>
            <a:ext cx="3077004" cy="1514686"/>
          </a:xfrm>
          <a:prstGeom prst="rect">
            <a:avLst/>
          </a:prstGeom>
          <a:ln w="38100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" name="1 CuadroTexto"/>
          <p:cNvSpPr txBox="1"/>
          <p:nvPr/>
        </p:nvSpPr>
        <p:spPr>
          <a:xfrm>
            <a:off x="5427405" y="182122"/>
            <a:ext cx="6327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What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nationality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are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people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from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the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USA?</a:t>
            </a:r>
          </a:p>
          <a:p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es-MX" sz="2400" b="1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es-MX" sz="2400" b="1" dirty="0" smtClean="0">
                <a:solidFill>
                  <a:schemeClr val="accent5">
                    <a:lumMod val="75000"/>
                  </a:schemeClr>
                </a:solidFill>
              </a:rPr>
              <a:t> are American.</a:t>
            </a:r>
            <a:endParaRPr lang="es-AR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49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804" y="349701"/>
            <a:ext cx="4250557" cy="6430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759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1689</TotalTime>
  <Words>270</Words>
  <Application>Microsoft Office PowerPoint</Application>
  <PresentationFormat>Personalizado</PresentationFormat>
  <Paragraphs>116</Paragraphs>
  <Slides>24</Slides>
  <Notes>0</Notes>
  <HiddenSlides>0</HiddenSlides>
  <MMClips>14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81</cp:revision>
  <dcterms:created xsi:type="dcterms:W3CDTF">2020-08-17T21:55:40Z</dcterms:created>
  <dcterms:modified xsi:type="dcterms:W3CDTF">2026-03-11T16:02:36Z</dcterms:modified>
</cp:coreProperties>
</file>