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630" r:id="rId4"/>
    <p:sldId id="631" r:id="rId5"/>
    <p:sldId id="632" r:id="rId6"/>
    <p:sldId id="633" r:id="rId7"/>
    <p:sldId id="634" r:id="rId8"/>
    <p:sldId id="635" r:id="rId9"/>
    <p:sldId id="636" r:id="rId10"/>
    <p:sldId id="637" r:id="rId11"/>
    <p:sldId id="638" r:id="rId12"/>
    <p:sldId id="639" r:id="rId13"/>
    <p:sldId id="640" r:id="rId14"/>
    <p:sldId id="641" r:id="rId15"/>
    <p:sldId id="642" r:id="rId16"/>
    <p:sldId id="643" r:id="rId17"/>
    <p:sldId id="644" r:id="rId18"/>
    <p:sldId id="645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1:32.2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18480 3349,'25'0,"-1"0,1 0,0 0,0 0,0 0,-1 0,1 0,0 0,0 0,0 0,-1 0,1 0,0 0,0 0,0 0,0 0,-1 0,1 0,0 0,0 0,0 0,-1 0,1 0,0 0,0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2:24.9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8707 15280,'0'-25,"0"0,49 25,-24 0,0 0,0 0,24 0,26-25,-26 25,1 0,0 0,-1 0,1 0,-1 0,-24 0,25 0,0 0,-1 0,-24 0,0 0,24 0,1 0,-25 0,0 0,24 0,-24 0,0 0,0 0,-1 0,1 0,0 0,25 0,-26 0,1 0,25 0,-25 0,-1 0,1 0,25 0,-1 0,-24 0,0 0,25 0,-26 0,1 0,0 0,50 0,-51 0,1 0,0 0,25 0,-26 0,1 0,25 0,-1 0,-24 0,0 0,25 0,-26 0,1 0,0 0,0 0,0 0,24 0,-24 0,25 0,-26 0,1 0,0 0,0 0,0 0,-1 0,1 0,0 0,0 0,0 0,24 0,-24 0,0 0,0 0,0 0,-1 0,1 0,0 0,0 0,24 0,-24 0,25 0,-25 0,-1 0,26 0,-25 0,24 0,-24 0,25 0,-25 0,-1 0,1 0,0 0,0 0,24 0,-24 0,0 0,0 0,0 0,-1 0,1 0,0 0,25 0,-26 0,1 0,0 0,0 0,0 0,-1 0,1 0,0 0,0 0,0 0,0 0,24 0,-24 0,0 0,0 0,-1 0,1 0,0 0,0 0,0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2:32.6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20266 16073,'49'0,"-24"0,0 0,25 0,-26 0,1 0,0 0,25 0,-26 0,1 0,0 0,25 0,-26 0,1 0,0 0,0 0,0 0,-1 0,1 0,0 0,25 0,-25 0,-1 0,26 0,-25 0,0 0,-1 0,1 0,0 0,0 0,0 0,-1 0,-24 25,25-25,0 0,0 0,0 0,-1 0,1 0,0 0,0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3:00.5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8583 3051,'25'0,"49"0,-49 0,24 0,1 0,0 0,-26 0,51 0,-50 0,24 0,-24 0,25 0,-1 0,1 25,-25-25,24 0,1 0,24 0,-24 0,0 0,-1 0,1 0,-1 0,1 0,0 0,-26 0,26 0,-25 0,49 0,-49 0,0 0,0 0,24 0,-24 0,0 0,0 0,-1 0,1 0,0 0,0 0,0 0,24 0,-24 0,0 0,0 0,24 0,1 0,-25 0,0 0,24 0,-24 0,25 0,-26 0,51 0,-1-25,-24 25,-1 0,26 0,-1 0,-24 0,-1 0,-24 0,50 0,-51 0,26 0,-25 0,25 0,-26 0,26 0,-25 0,24 0,-24 0,0 0,0 0,24 0,-24 0,25 0,-1 0,-24 0,0 0,25 0,-26 0,1 0,25 0,-25 0,-1 0,1 0,25 0,-25 0,-1 0,1 0,0 0,0 0,24 0,-24 0,25 0,-25 0,24 0,-24 0,25 0,-25 0,-1 0,1 0,0 0,0 0,0 0,-1 0,1 0,0 0,0 0,0 0,-1 0,1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3:04.0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17909 2952,'0'25,"25"-25,0 0,0 0,0 0,-1 0,1 0,25 0,-25 0,24 0,-24 0,49 24,-24-24,0 0,24 0,-24 0,-1 0,26 0,-1 0,25 0,-24 0,-1 0,25 0,-24 0,24 0,-25 0,1 0,-26 0,26 0,-26 0,26 0,-26 0,1 0,0 0,-26 0,26 0,0 0,-1 0,-24 0,25 0,-1 0,1 0,-25 0,24 0,-24 0,25 0,-1 0,1 0,-25 0,0 0,-1 0,1 0,0 0,0 0,0 0,-1 0,1 0,0 0,0 0,0 0,-1 0,1 0,0 0,0 0,0 0,-1 0,1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3:17.4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14784 9426,'25'0,"0"0,-1 0,26 0,-25 0,0 0,24 0,1 0,-1 25,1-25,0 0,-26 0,26 0,-25 0,0 0,-1 0,26 0,-25 24,0-24,-1 0,1 0,0 0,0 0,0 0,-1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3:27.8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10394 15478,'24'0,"1"0,-25-25,25 25,0 0,24 0,-24 0,25 0,-25 0,24 0,-24 0,0 0,0 0,-1 0,1 0,0 0,0 0,0 0,-1 0,1 0,0 0,0 0,0 0,-1 0,1 0,0 0,0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3:30.2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11113 15453,'49'0,"26"0,-26 0,26 0,-25 25,-1-25,1 0,-25 25,49-25,-49 0,0 0,-1 0,26 0,-25 0,0 0,-1 0,1 0,0 0,25 0,-26 0,1 0,25 0,-1 0,-24 0,0 0,25 0,-26 0,1 0,25 0,-1 0,-24 0,0 0,25 0,-26 0,51 0,-25 0,-1 0,1 0,-1 0,1 0,0 0,24 0,-24 0,-1 0,1 0,-1 0,1 0,24 0,-24 0,24 0,-24 0,0 0,-26 0,26 0,-25 0,25 0,-26 0,1 0,25 0,-1 0,-24 0,0 0,25 0,24 0,-24 0,-1 0,1 0,-25 0,24 0,1 0,-25 0,-1 0,26 0,-25 0,0 0,-1 0,1 0,0 0,0 0,0 0,-1 0,1 0,0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8T23:12:55.9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5482 7119,'25'0,"0"0,0 0,-1 0,1 0,0 0,0 0,24 0,-24 0,0 0,0 0,0 0,-1 0,1 0,0 0,0 0,0 0,-1 0,1 0,0 0,25 0,-26 0,1 0,0 0,0 0,0 0,0 0,24 0,-24 0,0 0,24 0,-24 0,0 0,0 0,0 0,-1 0,26 0,-25 0,24 0,-24 0,0 0,25 0,-26 0,1 0,0 0,25 0,-26 0,26 0,-25 0,0 0,-1 0,26 0,-25 0,0 0,-1 0,1 0,0 0,0 0,0 0,0 0,-1 0,1 0,0 0,0 0,0 0,-1 0,26 0,-25 0,0 0,-1 0,1 0,0 0,0 0,24 0,-24 0,0 0,0 0,0 0,-1 0,1 0,0 0,0 0,0 0,-25 25,24-25,1 0,0 0,0 0,0 0,-25 25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8T23:13:01.7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6077 8781,'50'0,"0"0,-25 0,24 0,1 0,-25 0,-1 0,1 0,0 0,0 0,24 0,1 0,-25 0,0 0,-1 0,1 0,0 0,0 0,24 0,1 0,-25 0,24 0,-24 0,-25-25,50 25,-25 0,-1 0,26 0,-25 0,0 0,-1-25,1 25,0-25,0 25,0 0,0 0,-1 0,1 0,0 0,0 0,0 0,24 0,-24 0,0 0,0 0,-1 0,1 0,0 0,0 0,0 0,24 0,-24 0,0 0,0 0,-1 0,1 0,0 0,0 0,0 0,-1 0,1 0,0 0,0 0,0 0,-1 0,1 0,0 0,0 0,0 0,-1 0,1 0,0 0,0 0,0 0,0 0,-1 0,-24 25,25-25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8T23:13:04.8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7070 9723,'24'0,"1"0,0 0,0 0,0 0,0 0,-1 0,1 0,0 0,0 0,0 0,24 0,-24 0,0 0,0 0,-1 0,1 0,0 0,0 0,0 0,-1 0,1 0,0 0,0 0,0 0,-1 0,1 0,0 0,0 0,0 0,-1 0,1 0,0 0,0 0,0 0,-1 0,1 0,-25 25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1:36.1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7888 4316,'25'0,"0"0,0 0,24 0,-24 0,0 0,24 0,1 0,25 0,24 0,-25 0,25 0,-24 0,-1 0,-24 0,24 0,-24 0,-1 0,1 0,0 0,-1 0,1 0,24 25,-24-25,-1 0,26 25,-25-25,24 0,0 0,-24 24,0-24,24 0,0 0,-24 0,-25 0,24 0,-24 0,50 0,-51 0,26 0,-25 0,24 0,1 0,0 0,-26 0,26 0,-25 0,49 0,-49 0,25 0,-25 0,24 0,1 0,-25 0,24 0,-24 0,25 0,-26 0,1 0,25 0,-25 0,-1 0,1 0,25 0,-25 0,-1 0,1 0,0 0,0 0,0 0,-1 0,1 0,0 0,0 0,0 0,-1 0,1 0,0 0,0 0,0 0,0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8T23:13:15.3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9997 12204,'24'0,"1"0,0 0,0 0,0 0,-25-25,24 25,1 0,0 0,0 0,0 0,-1 0,1 0,0 0,0 0,0 0,0 0,-1 0,1 0,0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8T23:13:17.9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2555 12700,'25'0,"0"0,0 0,-1 0,1 0,0 25,0-25,0 0,24 0,-24 0,25 0,-26 0,1 0,0 0,25 0,-25 0,-1 0,1 0,0 0,0 0,24 0,-24 0,25 0,-25 0,-1 0,1 0,0 0,0 0,0 0,-1 0,1 0,0 0,0 0,0 0,-1 0,1 0,0 0,25 0,-26 0,26 0,-25 0,0 0,-1 0,1 0,0 0,25 0,-26 0,-24-25,25 25,25 0,-25 0,0 0,-1 0,1 0,0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8T23:13:21.9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5457 13519,'25'0,"0"0,0 0,0 0,-1 0,1 0,0 0,0 0,0 0,-1 0,1 0,25 0,-25 0,-1 0,1 0,0 0,0 0,0 0,-1 0,1 0,25 0,-25 0,-1 0,1 0,0 0,0 0,0 0,0 0,-1 0,1 0,0 0,0 0,0 0,-1 0,1 0,0 0,0 0,0 24,-1-24,1 0,25 0,-25 0,-1 0,1 0,0 0,0 0,0 0,-1 0,1 0,0 0,0 25,0-25,-1 0,1 0,0 0,0 0,0 0,-1 0,26 0,-25 0,0 0,-1 0,1 0,0 0,0 0,0 0,0 0,-1 0,1 0,-25 25,25-25,0 0,0 0,-1 0,1 0,0 0,0 0,0 0,-1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8T23:13:35.3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23639 7863,'25'0,"0"0,0 0,-1 0,1 0,0 0,0 0,0 0,-1 0,1 0,0 0,0 0,-25-25,25 25,-1 0,1 0,0 0,0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8T23:13:38.9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13965 8508,'25'0,"0"0,0 0,0 25,24-25,-24 0,25 0,-26 0,1 25,25-25,-25 0,-1 24,26-24,0 25,-1-25,-24 0,0 0,0 0,24 0,-24 0,25 0,-1 0,-24 0,0 0,0 0,0 0,-1 0,1 0,0 0,0 0,24-25,-24 25,0 0,0 0,0 0,24-24,1-1,-25 25,-1 0,26 0,0 0,-1-25,-24 25,0 0,24-25,-24 25,0 0,0 0,24 0,-24-25,0 25,25 0,-25-24,-1 24,26 0,-25 0,0 0,-1 0,1-25,0 25,0 0,0 0,24 0,-24-25,0 25,0 0,24 0,-24 0,0 0,0 0,-1-25,26 25,-25 0,24 0,-24 0,0 0,0 0,0 0,-1-25,26 25,-25 0,24 0,-24 0,0 0,0 0,0 0,0 0,-1 0,26 0,-25 0,0 0,-1 0,1 0,0 0,0 0,0 0,-1 0,1 0,0 0,0 0,0 0,-1 0,1 0,0 0,0 0,0 0,-1 0,1 0,0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8T23:13:57.0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15751 10641,'25'0,"0"0,-25-25,25 25,-25-24,25 24,-1 0,1 0,-25-25,25 25,0 0,0 0,-1 0,1 0,0 0,0 0,0 0,-1 0,1 0,0 0,0 0,0 0,-1 0,1 0,0 0,0 0,0 0,-1 0,1 0,0 0,0 0,0 0,-25-25,24 25,1 0,0 0,0 0,0 0,-1 0,1 0,0 0,0 0,0 0,0 0,-25-25,24 25,1 0,0 0,0 0,0 0,-1 0,1 0,0 0,0 0,0 0,-1 0,1 0,0 0,-25-25,25 25,0 0,-1 0,-24-24,25 24,0 0,0 0,0 0,-1 0,1 0,0 0,0 0,0 0,-1 0,1 0,0 0,0 0,-25 24,25-24,-25 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1:49.3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14635 8533,'25'0,"0"0,0 0,24 0,-24 0,25 0,-1 0,-24 0,0 0,24 0,-24 0,0 25,25-25,-26 0,1 0,0 0,25 0,-26 0,1 0,25 0,-25 0,-1 0,26 0,0 0,-26 0,1 0,25 0,-25 0,24 0,-24 0,0 24,0-24,0 0,-1 0,26 0,-25 0,24 0,-24 0,0 0,0 0,24 0,-49 25,25-25,0 0,0 0,0 0,-1 0,1 0,0 0,0 0,0 0,-1 0,1 0,0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1:54.7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8111 9451,'25'0,"0"0,0 0,0 0,0 0,-25 24,24-24,1 0,0 0,0 0,0 0,-1 0,1 0,0 0,0 0,0 0,-1 0,1 0,0 0,0 0,0 0,-1 0,1 0,0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2:01.8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20811 10294,'0'-25,"25"25,0 0,0 0,25 0,-1 0,1 0,-25 0,-1 0,51 0,-50 0,24 0,-24 0,0 0,0 0,-1 0,1 0,0 0,0 0,49 0,-49 0,25 0,-26 0,26 0,0 0,-1 0,-24 0,25 0,-1 0,-24 0,0 0,0 0,24 0,-24 0,0 0,0 0,0 0,-1 0,1 0,0 0,0 0,0 0,-1 0,1 0,25 0,-25 0,-1 0,1 0,0 0,0 0,0 0,-1 0,1 0,25 0,-25 0,-1 0,1 0,0 0,0 0,0 0,-1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2:03.5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8062 11286,'25'0,"-1"0,1 0,0 0,0 0,25 0,-26 0,26 0,-25 0,24 0,-24 0,25 0,-25 0,24 0,-24 0,0 0,0 0,-1 0,1 0,0 0,0 0,0 0,-1 0,1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2:13.0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11832 14312,'0'-25,"25"25,0 0,-25-24,25 24,-1 0,1 0,0 0,0 0,0 0,-1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2:16.0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14337 14238,'0'-25,"25"25,0 0,0 0,0 0,-1 0,1 0,0 0,0 0,0 0,0 0,-1 0,1 0,0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31T23:52:18.7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15851 14337,'0'-25,"24"25,1 0,0 0,0 0,0 0,-1 0,1 0,0 0,0 0,0 0,-1 0,1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209AE-D155-446B-9221-37A46315D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96B1DB4-B158-4BB4-801B-D5D45EE98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2898F4-2426-42CA-9FBA-AA5FAE46C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48290F-D937-42F1-B237-B0B5E4F58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51C7C0-C9AF-478E-B293-2DAB255B4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900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C6A845-2100-4ADB-A801-0D2DEC62E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A444E7-C322-4082-A079-A60E6EC78C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BBE71C-ECDD-448F-9B6D-E5B12951E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9453BB-7B5E-4EB5-8951-D04BD7ACA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AC88A4-5EA8-4BFB-AC3F-E9607F525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8891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58F09B-4945-4E8E-BB9F-665F5B2BA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43580A-E56E-4F9D-AC8C-7BFB6E070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36A046-0D5D-411C-B08C-C36279004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ED9222-71F6-4245-8393-70389D649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4088C7-B3B3-4CFA-AD21-A84F72D8A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901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80316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1727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3731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0944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0926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7334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9812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782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3AE405-8ECF-4F91-BF1A-B49DF3375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87397C-BCF7-4A9C-9652-10F3BBD41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BF0787-2F07-4A03-98F4-7B17F84CF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3538C6-58BB-451E-A921-EE36277F1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B595A6-073E-40D1-9C86-E4370B5C3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5648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89130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8067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570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65E504-67CB-4DC3-92B8-7728169D2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BB891B-19DB-4A30-8A5C-259360E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76A250-D41E-4A75-A6A4-004A828FD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642F12-DB90-4919-9418-9CECEAC8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AEAEE9-D2A4-400D-9B53-6939B09D5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602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033FE0-6621-45B6-A43F-69294C3F0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88D934-95C4-4ECD-9115-47B5E11715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895C963-E783-4033-AC63-748A65FB6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38EE2E-C6A4-497C-A969-23D49FE68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D68063-1015-4E9C-A637-5F3035F6D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BCE396-FC07-4C76-BF25-50ACFBBDD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368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54BB03-A7A4-4B44-991C-AFDC3173C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47CDF5-CAF7-42EB-9F8C-F3C403097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EFB4C0-E27F-47D6-B965-785F07BD9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6B3AAB3-823B-4661-9762-34C93351A2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F659A2-B72C-46B7-B1AA-E84DCE142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25DCBC-2756-408C-970E-109BB2DD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F1865E3-634C-4EF7-8DFE-02FD0EF8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3E6B8E7-6631-4029-B1C4-A1C471C62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306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172404-8720-4045-A1BE-B14B9E038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130CC6-ED0A-4FAB-A867-0135D3856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C84E17-764C-4355-B605-73CEDC529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9E8EF18-2AAA-435C-9967-74B8B6DC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086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B5FF1F5-3F89-46CB-AA5A-312BD004A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D6905ED-F34A-4C96-B544-538461088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FCFFC7-E614-4B8C-82F6-6D4A41DB3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877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0CCA67-3638-45F3-A1AE-29DEAE8B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A2BEE1-4B54-46B3-9FFB-F872A3961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F58907-807B-4C94-AFC7-9BB54B698F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84BB629-FE9D-42FA-AD46-0CC569316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6E84B8-5E98-466E-B9CF-A6D139DFC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8247C0-2379-4206-B927-8A2B660DD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97950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8FBEA6-D90F-42A6-8526-72A59BB5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396D0BA-1BFE-4054-95D8-D2CC77E53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1A685C9-ABE2-4AD4-9060-DAF0E2AA6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3AF5E4-6FDE-4F54-9B25-D675C07F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E41D42-1EF7-4F30-B921-598C8C6F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14670F1-B014-4854-97DF-D472A4A27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069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A2E0D3A-B47E-4953-BAD0-077AAB3F5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187393-1EB2-49E2-A057-FE034FD27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7A1189-46CB-47E5-9F61-3F835B7E9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6D58F-1D46-4B21-9605-B26E7BB1CDDA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E7DFAB-7D09-4532-9EE3-7E4A2D54C2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1BC6C4-E5DD-4AFA-8862-81D6FC121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54B5A-35F7-49B2-9EF5-F6A17F5C2E7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0408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946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customXml" Target="../ink/ink4.xml"/><Relationship Id="rId18" Type="http://schemas.openxmlformats.org/officeDocument/2006/relationships/image" Target="../media/image12.emf"/><Relationship Id="rId26" Type="http://schemas.openxmlformats.org/officeDocument/2006/relationships/image" Target="../media/image16.emf"/><Relationship Id="rId3" Type="http://schemas.openxmlformats.org/officeDocument/2006/relationships/slideLayout" Target="../slideLayouts/slideLayout13.xml"/><Relationship Id="rId21" Type="http://schemas.openxmlformats.org/officeDocument/2006/relationships/customXml" Target="../ink/ink8.xml"/><Relationship Id="rId7" Type="http://schemas.openxmlformats.org/officeDocument/2006/relationships/customXml" Target="../ink/ink1.xml"/><Relationship Id="rId12" Type="http://schemas.openxmlformats.org/officeDocument/2006/relationships/image" Target="../media/image9.emf"/><Relationship Id="rId17" Type="http://schemas.openxmlformats.org/officeDocument/2006/relationships/customXml" Target="../ink/ink6.xml"/><Relationship Id="rId25" Type="http://schemas.openxmlformats.org/officeDocument/2006/relationships/customXml" Target="../ink/ink10.xml"/><Relationship Id="rId2" Type="http://schemas.openxmlformats.org/officeDocument/2006/relationships/audio" Target="../media/media2.mp3"/><Relationship Id="rId16" Type="http://schemas.openxmlformats.org/officeDocument/2006/relationships/image" Target="../media/image11.emf"/><Relationship Id="rId20" Type="http://schemas.openxmlformats.org/officeDocument/2006/relationships/image" Target="../media/image13.emf"/><Relationship Id="rId29" Type="http://schemas.openxmlformats.org/officeDocument/2006/relationships/image" Target="../media/image18.png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11" Type="http://schemas.openxmlformats.org/officeDocument/2006/relationships/customXml" Target="../ink/ink3.xml"/><Relationship Id="rId24" Type="http://schemas.openxmlformats.org/officeDocument/2006/relationships/image" Target="../media/image15.emf"/><Relationship Id="rId5" Type="http://schemas.openxmlformats.org/officeDocument/2006/relationships/image" Target="../media/image5.png"/><Relationship Id="rId15" Type="http://schemas.openxmlformats.org/officeDocument/2006/relationships/customXml" Target="../ink/ink5.xml"/><Relationship Id="rId23" Type="http://schemas.openxmlformats.org/officeDocument/2006/relationships/customXml" Target="../ink/ink9.xml"/><Relationship Id="rId28" Type="http://schemas.openxmlformats.org/officeDocument/2006/relationships/image" Target="../media/image17.emf"/><Relationship Id="rId10" Type="http://schemas.openxmlformats.org/officeDocument/2006/relationships/image" Target="../media/image8.emf"/><Relationship Id="rId19" Type="http://schemas.openxmlformats.org/officeDocument/2006/relationships/customXml" Target="../ink/ink7.xml"/><Relationship Id="rId4" Type="http://schemas.openxmlformats.org/officeDocument/2006/relationships/image" Target="../media/image4.png"/><Relationship Id="rId9" Type="http://schemas.openxmlformats.org/officeDocument/2006/relationships/customXml" Target="../ink/ink2.xml"/><Relationship Id="rId14" Type="http://schemas.openxmlformats.org/officeDocument/2006/relationships/image" Target="../media/image10.emf"/><Relationship Id="rId22" Type="http://schemas.openxmlformats.org/officeDocument/2006/relationships/image" Target="../media/image14.emf"/><Relationship Id="rId27" Type="http://schemas.openxmlformats.org/officeDocument/2006/relationships/customXml" Target="../ink/ink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customXml" Target="../ink/ink15.xml"/><Relationship Id="rId3" Type="http://schemas.openxmlformats.org/officeDocument/2006/relationships/slideLayout" Target="../slideLayouts/slideLayout13.xml"/><Relationship Id="rId7" Type="http://schemas.openxmlformats.org/officeDocument/2006/relationships/customXml" Target="../ink/ink12.xml"/><Relationship Id="rId12" Type="http://schemas.openxmlformats.org/officeDocument/2006/relationships/image" Target="../media/image23.emf"/><Relationship Id="rId2" Type="http://schemas.openxmlformats.org/officeDocument/2006/relationships/audio" Target="../media/media2.mp3"/><Relationship Id="rId16" Type="http://schemas.openxmlformats.org/officeDocument/2006/relationships/image" Target="../media/image25.emf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11" Type="http://schemas.openxmlformats.org/officeDocument/2006/relationships/customXml" Target="../ink/ink14.xml"/><Relationship Id="rId5" Type="http://schemas.openxmlformats.org/officeDocument/2006/relationships/image" Target="../media/image19.png"/><Relationship Id="rId15" Type="http://schemas.openxmlformats.org/officeDocument/2006/relationships/customXml" Target="../ink/ink16.xml"/><Relationship Id="rId10" Type="http://schemas.openxmlformats.org/officeDocument/2006/relationships/image" Target="../media/image22.emf"/><Relationship Id="rId4" Type="http://schemas.openxmlformats.org/officeDocument/2006/relationships/image" Target="../media/image18.png"/><Relationship Id="rId9" Type="http://schemas.openxmlformats.org/officeDocument/2006/relationships/customXml" Target="../ink/ink13.xml"/><Relationship Id="rId14" Type="http://schemas.openxmlformats.org/officeDocument/2006/relationships/image" Target="../media/image2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customXml" Target="../ink/ink22.xml"/><Relationship Id="rId18" Type="http://schemas.openxmlformats.org/officeDocument/2006/relationships/image" Target="../media/image37.emf"/><Relationship Id="rId3" Type="http://schemas.openxmlformats.org/officeDocument/2006/relationships/customXml" Target="../ink/ink17.xml"/><Relationship Id="rId7" Type="http://schemas.openxmlformats.org/officeDocument/2006/relationships/customXml" Target="../ink/ink19.xml"/><Relationship Id="rId12" Type="http://schemas.openxmlformats.org/officeDocument/2006/relationships/image" Target="../media/image34.emf"/><Relationship Id="rId17" Type="http://schemas.openxmlformats.org/officeDocument/2006/relationships/customXml" Target="../ink/ink24.xml"/><Relationship Id="rId2" Type="http://schemas.openxmlformats.org/officeDocument/2006/relationships/image" Target="../media/image29.png"/><Relationship Id="rId16" Type="http://schemas.openxmlformats.org/officeDocument/2006/relationships/image" Target="../media/image36.emf"/><Relationship Id="rId20" Type="http://schemas.openxmlformats.org/officeDocument/2006/relationships/image" Target="../media/image38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emf"/><Relationship Id="rId11" Type="http://schemas.openxmlformats.org/officeDocument/2006/relationships/customXml" Target="../ink/ink21.xml"/><Relationship Id="rId5" Type="http://schemas.openxmlformats.org/officeDocument/2006/relationships/customXml" Target="../ink/ink18.xml"/><Relationship Id="rId15" Type="http://schemas.openxmlformats.org/officeDocument/2006/relationships/customXml" Target="../ink/ink23.xml"/><Relationship Id="rId10" Type="http://schemas.openxmlformats.org/officeDocument/2006/relationships/image" Target="../media/image33.emf"/><Relationship Id="rId19" Type="http://schemas.openxmlformats.org/officeDocument/2006/relationships/customXml" Target="../ink/ink25.xml"/><Relationship Id="rId4" Type="http://schemas.openxmlformats.org/officeDocument/2006/relationships/image" Target="../media/image30.emf"/><Relationship Id="rId9" Type="http://schemas.openxmlformats.org/officeDocument/2006/relationships/customXml" Target="../ink/ink20.xml"/><Relationship Id="rId14" Type="http://schemas.openxmlformats.org/officeDocument/2006/relationships/image" Target="../media/image3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6.mp3"/><Relationship Id="rId7" Type="http://schemas.openxmlformats.org/officeDocument/2006/relationships/image" Target="../media/image1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9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9407F6-B951-4FAA-BC3F-B79525695E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B8A71E-501A-4696-A55D-09F51CE48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07393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Page 14</a:t>
            </a:r>
            <a:br>
              <a:rPr lang="es-AR" dirty="0"/>
            </a:br>
            <a:endParaRPr lang="es-A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297" y="864973"/>
            <a:ext cx="9039251" cy="531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634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              </a:t>
            </a:r>
            <a:r>
              <a:rPr lang="es-AR" sz="1200" b="1" dirty="0" err="1"/>
              <a:t>Vocabulary</a:t>
            </a:r>
            <a:r>
              <a:rPr lang="es-AR" sz="1200" b="1" dirty="0"/>
              <a:t> Bank  153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7" y="980729"/>
            <a:ext cx="6360213" cy="565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B_1.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7648" y="2991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5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ON                           </a:t>
            </a:r>
            <a:r>
              <a:rPr lang="es-A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0.51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3" y="1293912"/>
            <a:ext cx="4981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811" y="1895994"/>
            <a:ext cx="6106378" cy="393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B_1.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39616" y="404664"/>
            <a:ext cx="609600" cy="6096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863752" y="5949281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Electronic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equipment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and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devices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: 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Cell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phone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, tv, radio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computer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, etc.</a:t>
            </a:r>
          </a:p>
        </p:txBody>
      </p:sp>
    </p:spTree>
    <p:extLst>
      <p:ext uri="{BB962C8B-B14F-4D97-AF65-F5344CB8AC3E}">
        <p14:creationId xmlns:p14="http://schemas.microsoft.com/office/powerpoint/2010/main" val="326416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94122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AT                        </a:t>
            </a:r>
            <a:r>
              <a:rPr lang="es-A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1,29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5" y="1412776"/>
            <a:ext cx="4982271" cy="45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9" y="1844824"/>
            <a:ext cx="5992813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2B_1.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89176" y="243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6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es-AR" sz="1600" dirty="0"/>
              <a:t>                                                                                                                                                            p. 100/106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404664"/>
            <a:ext cx="8712968" cy="626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084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s-AR" dirty="0" err="1"/>
              <a:t>Pages</a:t>
            </a:r>
            <a:r>
              <a:rPr lang="es-AR" dirty="0"/>
              <a:t> 100/106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556793"/>
            <a:ext cx="8711084" cy="4119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948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100/106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124744"/>
            <a:ext cx="8435280" cy="5400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AR" dirty="0" err="1"/>
              <a:t>When</a:t>
            </a:r>
            <a:r>
              <a:rPr lang="es-AR" dirty="0"/>
              <a:t> …</a:t>
            </a:r>
            <a:r>
              <a:rPr lang="es-AR" dirty="0" err="1"/>
              <a:t>born</a:t>
            </a:r>
            <a:r>
              <a:rPr lang="es-AR" dirty="0"/>
              <a:t> ?		</a:t>
            </a:r>
            <a:r>
              <a:rPr lang="es-AR" dirty="0" err="1"/>
              <a:t>Where</a:t>
            </a:r>
            <a:r>
              <a:rPr lang="es-AR" dirty="0"/>
              <a:t>… </a:t>
            </a:r>
            <a:r>
              <a:rPr lang="es-AR" dirty="0" err="1"/>
              <a:t>born</a:t>
            </a:r>
            <a:r>
              <a:rPr lang="es-AR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Where</a:t>
            </a:r>
            <a:r>
              <a:rPr lang="es-AR" dirty="0"/>
              <a:t> …</a:t>
            </a:r>
            <a:r>
              <a:rPr lang="es-AR" dirty="0" err="1"/>
              <a:t>breakfast</a:t>
            </a:r>
            <a:r>
              <a:rPr lang="es-AR" dirty="0"/>
              <a:t>?	Time…</a:t>
            </a:r>
            <a:r>
              <a:rPr lang="es-AR" dirty="0" err="1"/>
              <a:t>Get</a:t>
            </a:r>
            <a:r>
              <a:rPr lang="es-AR" dirty="0"/>
              <a:t> up?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Time… lunch?		</a:t>
            </a:r>
            <a:r>
              <a:rPr lang="es-AR" dirty="0" err="1"/>
              <a:t>Where</a:t>
            </a:r>
            <a:r>
              <a:rPr lang="es-AR" dirty="0"/>
              <a:t> …lunch?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Days</a:t>
            </a:r>
            <a:r>
              <a:rPr lang="es-AR" dirty="0"/>
              <a:t>… </a:t>
            </a:r>
            <a:r>
              <a:rPr lang="es-AR" dirty="0" err="1"/>
              <a:t>go</a:t>
            </a:r>
            <a:r>
              <a:rPr lang="es-AR" dirty="0"/>
              <a:t> </a:t>
            </a:r>
            <a:r>
              <a:rPr lang="es-AR" dirty="0" err="1"/>
              <a:t>out</a:t>
            </a:r>
            <a:r>
              <a:rPr lang="es-AR" dirty="0"/>
              <a:t>?		Time of </a:t>
            </a:r>
            <a:r>
              <a:rPr lang="es-AR" dirty="0" err="1"/>
              <a:t>day</a:t>
            </a:r>
            <a:r>
              <a:rPr lang="es-AR" dirty="0"/>
              <a:t>… </a:t>
            </a:r>
            <a:r>
              <a:rPr lang="es-AR" dirty="0" err="1"/>
              <a:t>friends</a:t>
            </a:r>
            <a:r>
              <a:rPr lang="es-AR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Time of </a:t>
            </a:r>
            <a:r>
              <a:rPr lang="es-AR" dirty="0" err="1"/>
              <a:t>day</a:t>
            </a:r>
            <a:r>
              <a:rPr lang="es-AR" dirty="0"/>
              <a:t>… E </a:t>
            </a:r>
            <a:r>
              <a:rPr lang="es-AR" dirty="0" err="1"/>
              <a:t>homework</a:t>
            </a:r>
            <a:r>
              <a:rPr lang="es-AR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When</a:t>
            </a:r>
            <a:r>
              <a:rPr lang="es-AR" dirty="0"/>
              <a:t>… </a:t>
            </a:r>
            <a:r>
              <a:rPr lang="es-AR" dirty="0" err="1"/>
              <a:t>holiday</a:t>
            </a:r>
            <a:r>
              <a:rPr lang="es-AR" dirty="0"/>
              <a:t>?		</a:t>
            </a:r>
            <a:r>
              <a:rPr lang="es-AR" dirty="0" err="1"/>
              <a:t>When</a:t>
            </a:r>
            <a:r>
              <a:rPr lang="es-AR" dirty="0"/>
              <a:t> </a:t>
            </a:r>
            <a:r>
              <a:rPr lang="es-AR" dirty="0" err="1"/>
              <a:t>go</a:t>
            </a:r>
            <a:r>
              <a:rPr lang="es-AR" dirty="0"/>
              <a:t> shopping?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Where</a:t>
            </a:r>
            <a:r>
              <a:rPr lang="es-AR" dirty="0"/>
              <a:t>…  </a:t>
            </a:r>
            <a:r>
              <a:rPr lang="es-AR" dirty="0" err="1"/>
              <a:t>music</a:t>
            </a:r>
            <a:r>
              <a:rPr lang="es-AR" dirty="0"/>
              <a:t>?		</a:t>
            </a:r>
            <a:r>
              <a:rPr lang="es-AR" dirty="0" err="1"/>
              <a:t>Where</a:t>
            </a:r>
            <a:r>
              <a:rPr lang="es-AR" dirty="0"/>
              <a:t> E </a:t>
            </a:r>
            <a:r>
              <a:rPr lang="es-AR" dirty="0" err="1"/>
              <a:t>homework</a:t>
            </a:r>
            <a:r>
              <a:rPr lang="es-AR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Birthday</a:t>
            </a:r>
            <a:r>
              <a:rPr lang="es-AR" dirty="0"/>
              <a:t>?			</a:t>
            </a:r>
            <a:r>
              <a:rPr lang="es-AR" dirty="0" err="1"/>
              <a:t>When</a:t>
            </a:r>
            <a:r>
              <a:rPr lang="es-AR" dirty="0"/>
              <a:t> </a:t>
            </a:r>
            <a:r>
              <a:rPr lang="es-AR" dirty="0" err="1"/>
              <a:t>housework</a:t>
            </a:r>
            <a:r>
              <a:rPr lang="es-AR" dirty="0"/>
              <a:t>?</a:t>
            </a:r>
          </a:p>
          <a:p>
            <a:pPr marL="3657600" lvl="8" indent="0">
              <a:buNone/>
            </a:pP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63452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482" y="698711"/>
            <a:ext cx="7148966" cy="6067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551" y="166603"/>
            <a:ext cx="4932931" cy="60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53" y="278236"/>
            <a:ext cx="3984939" cy="384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768408" y="1772816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153</a:t>
            </a:r>
          </a:p>
        </p:txBody>
      </p:sp>
    </p:spTree>
    <p:extLst>
      <p:ext uri="{BB962C8B-B14F-4D97-AF65-F5344CB8AC3E}">
        <p14:creationId xmlns:p14="http://schemas.microsoft.com/office/powerpoint/2010/main" val="265017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1" y="260649"/>
            <a:ext cx="6792913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3645025"/>
            <a:ext cx="4391638" cy="60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3B_1.6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75763" y="20327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6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88640"/>
            <a:ext cx="8742742" cy="234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122" y="2473823"/>
            <a:ext cx="8551164" cy="2145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305" y="4631712"/>
            <a:ext cx="9123591" cy="1997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6 Entrada de lápiz"/>
              <p14:cNvContentPartPr/>
              <p14:nvPr/>
            </p14:nvContentPartPr>
            <p14:xfrm>
              <a:off x="8176800" y="1205640"/>
              <a:ext cx="232560" cy="36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60960" y="1142280"/>
                <a:ext cx="263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7 Entrada de lápiz"/>
              <p14:cNvContentPartPr/>
              <p14:nvPr/>
            </p14:nvContentPartPr>
            <p14:xfrm>
              <a:off x="4363680" y="1553760"/>
              <a:ext cx="1268640" cy="2700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47840" y="1490400"/>
                <a:ext cx="12999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8 Entrada de lápiz"/>
              <p14:cNvContentPartPr/>
              <p14:nvPr/>
            </p14:nvContentPartPr>
            <p14:xfrm>
              <a:off x="6792600" y="3071880"/>
              <a:ext cx="607680" cy="27000"/>
            </p14:xfrm>
          </p:contentPart>
        </mc:Choice>
        <mc:Fallback>
          <p:pic>
            <p:nvPicPr>
              <p:cNvPr id="9" name="8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76760" y="3008520"/>
                <a:ext cx="6390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9 Entrada de lápiz"/>
              <p14:cNvContentPartPr/>
              <p14:nvPr/>
            </p14:nvContentPartPr>
            <p14:xfrm>
              <a:off x="4443960" y="3402360"/>
              <a:ext cx="214920" cy="900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428120" y="3339000"/>
                <a:ext cx="24624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1" name="10 Entrada de lápiz"/>
              <p14:cNvContentPartPr/>
              <p14:nvPr/>
            </p14:nvContentPartPr>
            <p14:xfrm>
              <a:off x="9015960" y="3696840"/>
              <a:ext cx="687960" cy="9360"/>
            </p14:xfrm>
          </p:contentPart>
        </mc:Choice>
        <mc:Fallback>
          <p:pic>
            <p:nvPicPr>
              <p:cNvPr id="11" name="10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000120" y="3633480"/>
                <a:ext cx="7192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2" name="11 Entrada de lápiz"/>
              <p14:cNvContentPartPr/>
              <p14:nvPr/>
            </p14:nvContentPartPr>
            <p14:xfrm>
              <a:off x="4426320" y="4062960"/>
              <a:ext cx="259200" cy="360"/>
            </p14:xfrm>
          </p:contentPart>
        </mc:Choice>
        <mc:Fallback>
          <p:pic>
            <p:nvPicPr>
              <p:cNvPr id="12" name="11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410480" y="3999600"/>
                <a:ext cx="290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3" name="12 Entrada de lápiz"/>
              <p14:cNvContentPartPr/>
              <p14:nvPr/>
            </p14:nvContentPartPr>
            <p14:xfrm>
              <a:off x="5783520" y="5134680"/>
              <a:ext cx="80640" cy="18000"/>
            </p14:xfrm>
          </p:contentPart>
        </mc:Choice>
        <mc:Fallback>
          <p:pic>
            <p:nvPicPr>
              <p:cNvPr id="13" name="12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767680" y="5071320"/>
                <a:ext cx="11196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4" name="13 Entrada de lápiz"/>
              <p14:cNvContentPartPr/>
              <p14:nvPr/>
            </p14:nvContentPartPr>
            <p14:xfrm>
              <a:off x="6685320" y="5116680"/>
              <a:ext cx="125640" cy="9360"/>
            </p14:xfrm>
          </p:contentPart>
        </mc:Choice>
        <mc:Fallback>
          <p:pic>
            <p:nvPicPr>
              <p:cNvPr id="14" name="13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669480" y="5053320"/>
                <a:ext cx="1569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5" name="14 Entrada de lápiz"/>
              <p14:cNvContentPartPr/>
              <p14:nvPr/>
            </p14:nvContentPartPr>
            <p14:xfrm>
              <a:off x="7230360" y="5152320"/>
              <a:ext cx="116280" cy="9360"/>
            </p14:xfrm>
          </p:contentPart>
        </mc:Choice>
        <mc:Fallback>
          <p:pic>
            <p:nvPicPr>
              <p:cNvPr id="15" name="14 Entrada de lápiz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214520" y="5088960"/>
                <a:ext cx="1476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6" name="15 Entrada de lápiz"/>
              <p14:cNvContentPartPr/>
              <p14:nvPr/>
            </p14:nvContentPartPr>
            <p14:xfrm>
              <a:off x="4658520" y="5473800"/>
              <a:ext cx="1473840" cy="27360"/>
            </p14:xfrm>
          </p:contentPart>
        </mc:Choice>
        <mc:Fallback>
          <p:pic>
            <p:nvPicPr>
              <p:cNvPr id="16" name="15 Entrada de lápiz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642680" y="5410440"/>
                <a:ext cx="15051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7" name="16 Entrada de lápiz"/>
              <p14:cNvContentPartPr/>
              <p14:nvPr/>
            </p14:nvContentPartPr>
            <p14:xfrm>
              <a:off x="8819760" y="5786280"/>
              <a:ext cx="411120" cy="9360"/>
            </p14:xfrm>
          </p:contentPart>
        </mc:Choice>
        <mc:Fallback>
          <p:pic>
            <p:nvPicPr>
              <p:cNvPr id="17" name="16 Entrada de lápiz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803920" y="5722920"/>
                <a:ext cx="442440" cy="1360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3B_Read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796764" y="44373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6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3B_Reading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1068" y="1062720"/>
            <a:ext cx="609600" cy="609600"/>
          </a:xfrm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956" y="2649269"/>
            <a:ext cx="8388424" cy="377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267" y="116632"/>
            <a:ext cx="8720913" cy="2439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3 Entrada de lápiz"/>
              <p14:cNvContentPartPr/>
              <p14:nvPr/>
            </p14:nvContentPartPr>
            <p14:xfrm>
              <a:off x="4613880" y="1098360"/>
              <a:ext cx="1536120" cy="9360"/>
            </p14:xfrm>
          </p:contentPart>
        </mc:Choice>
        <mc:Fallback>
          <p:pic>
            <p:nvPicPr>
              <p:cNvPr id="4" name="3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98040" y="1035000"/>
                <a:ext cx="15674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5" name="4 Entrada de lápiz"/>
              <p14:cNvContentPartPr/>
              <p14:nvPr/>
            </p14:nvContentPartPr>
            <p14:xfrm>
              <a:off x="7971240" y="1062720"/>
              <a:ext cx="1054080" cy="1800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955400" y="999360"/>
                <a:ext cx="108540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6" name="5 Entrada de lápiz"/>
              <p14:cNvContentPartPr/>
              <p14:nvPr/>
            </p14:nvContentPartPr>
            <p14:xfrm>
              <a:off x="6846240" y="3393360"/>
              <a:ext cx="294840" cy="1800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830400" y="3330000"/>
                <a:ext cx="32616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7" name="6 Entrada de lápiz"/>
              <p14:cNvContentPartPr/>
              <p14:nvPr/>
            </p14:nvContentPartPr>
            <p14:xfrm>
              <a:off x="5265840" y="5563080"/>
              <a:ext cx="259200" cy="936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250000" y="5499720"/>
                <a:ext cx="290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8" name="7 Entrada de lápiz"/>
              <p14:cNvContentPartPr/>
              <p14:nvPr/>
            </p14:nvContentPartPr>
            <p14:xfrm>
              <a:off x="5524680" y="5563080"/>
              <a:ext cx="1223640" cy="1836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508840" y="5499720"/>
                <a:ext cx="1254960" cy="14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831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300871"/>
            <a:ext cx="5832648" cy="6186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B_1.6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35560" y="19168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6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76" y="260648"/>
            <a:ext cx="6738572" cy="4063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404" y="4293096"/>
            <a:ext cx="5594318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B_1.6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2224" y="980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9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49" y="1248032"/>
            <a:ext cx="11602747" cy="508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2 Entrada de lápiz"/>
              <p14:cNvContentPartPr/>
              <p14:nvPr/>
            </p14:nvContentPartPr>
            <p14:xfrm>
              <a:off x="3497520" y="2562840"/>
              <a:ext cx="893520" cy="18360"/>
            </p14:xfrm>
          </p:contentPart>
        </mc:Choice>
        <mc:Fallback>
          <p:pic>
            <p:nvPicPr>
              <p:cNvPr id="3" name="2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1680" y="2499480"/>
                <a:ext cx="9248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3 Entrada de lápiz"/>
              <p14:cNvContentPartPr/>
              <p14:nvPr/>
            </p14:nvContentPartPr>
            <p14:xfrm>
              <a:off x="3711720" y="3134160"/>
              <a:ext cx="795240" cy="27360"/>
            </p14:xfrm>
          </p:contentPart>
        </mc:Choice>
        <mc:Fallback>
          <p:pic>
            <p:nvPicPr>
              <p:cNvPr id="4" name="3 Entrada de lápiz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95880" y="3070800"/>
                <a:ext cx="8265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4 Entrada de lápiz"/>
              <p14:cNvContentPartPr/>
              <p14:nvPr/>
            </p14:nvContentPartPr>
            <p14:xfrm>
              <a:off x="4069200" y="3500280"/>
              <a:ext cx="339480" cy="936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53360" y="3436920"/>
                <a:ext cx="370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5 Entrada de lápiz"/>
              <p14:cNvContentPartPr/>
              <p14:nvPr/>
            </p14:nvContentPartPr>
            <p14:xfrm>
              <a:off x="5122920" y="4384440"/>
              <a:ext cx="169920" cy="936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07080" y="4321080"/>
                <a:ext cx="2012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7" name="6 Entrada de lápiz"/>
              <p14:cNvContentPartPr/>
              <p14:nvPr/>
            </p14:nvContentPartPr>
            <p14:xfrm>
              <a:off x="2443800" y="4572000"/>
              <a:ext cx="563040" cy="936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27960" y="4508640"/>
                <a:ext cx="5943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8" name="7 Entrada de lápiz"/>
              <p14:cNvContentPartPr/>
              <p14:nvPr/>
            </p14:nvContentPartPr>
            <p14:xfrm>
              <a:off x="3488520" y="4866840"/>
              <a:ext cx="732600" cy="2700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72680" y="4803480"/>
                <a:ext cx="7639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9" name="8 Entrada de lápiz"/>
              <p14:cNvContentPartPr/>
              <p14:nvPr/>
            </p14:nvContentPartPr>
            <p14:xfrm>
              <a:off x="10034040" y="2821680"/>
              <a:ext cx="152280" cy="9360"/>
            </p14:xfrm>
          </p:contentPart>
        </mc:Choice>
        <mc:Fallback>
          <p:pic>
            <p:nvPicPr>
              <p:cNvPr id="9" name="8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018200" y="2758320"/>
                <a:ext cx="1836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0" name="9 Entrada de lápiz"/>
              <p14:cNvContentPartPr/>
              <p14:nvPr/>
            </p14:nvContentPartPr>
            <p14:xfrm>
              <a:off x="6551400" y="3000240"/>
              <a:ext cx="1206000" cy="9864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535560" y="2936880"/>
                <a:ext cx="123732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1" name="10 Entrada de lápiz"/>
              <p14:cNvContentPartPr/>
              <p14:nvPr/>
            </p14:nvContentPartPr>
            <p14:xfrm>
              <a:off x="7194360" y="3768480"/>
              <a:ext cx="625680" cy="62640"/>
            </p14:xfrm>
          </p:contentPart>
        </mc:Choice>
        <mc:Fallback>
          <p:pic>
            <p:nvPicPr>
              <p:cNvPr id="11" name="10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178520" y="3705120"/>
                <a:ext cx="657000" cy="18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3910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620688"/>
            <a:ext cx="4752528" cy="582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B_1.6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0079" y="1772816"/>
            <a:ext cx="609600" cy="609600"/>
          </a:xfrm>
          <a:prstGeom prst="rect">
            <a:avLst/>
          </a:prstGeom>
        </p:spPr>
      </p:pic>
      <p:pic>
        <p:nvPicPr>
          <p:cNvPr id="5" name="Track6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33048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4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0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28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5" y="283160"/>
            <a:ext cx="8161883" cy="6272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19198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115</Words>
  <Application>Microsoft Office PowerPoint</Application>
  <PresentationFormat>Panorámica</PresentationFormat>
  <Paragraphs>17</Paragraphs>
  <Slides>17</Slides>
  <Notes>0</Notes>
  <HiddenSlides>0</HiddenSlides>
  <MMClips>10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Page 14 </vt:lpstr>
      <vt:lpstr>IN               Vocabulary Bank  153</vt:lpstr>
      <vt:lpstr>                            ON                           0.51</vt:lpstr>
      <vt:lpstr>                             AT                        1,29</vt:lpstr>
      <vt:lpstr>                                                                                                                                                            p. 100/106</vt:lpstr>
      <vt:lpstr>Pages 100/106</vt:lpstr>
      <vt:lpstr>Pages 100/106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2</cp:revision>
  <dcterms:created xsi:type="dcterms:W3CDTF">2020-10-19T20:10:32Z</dcterms:created>
  <dcterms:modified xsi:type="dcterms:W3CDTF">2020-10-19T20:15:19Z</dcterms:modified>
</cp:coreProperties>
</file>