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5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1:32.2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18480 3349,'25'0,"-1"0,1 0,0 0,0 0,0 0,-1 0,1 0,0 0,0 0,0 0,-1 0,1 0,0 0,0 0,0 0,0 0,-1 0,1 0,0 0,0 0,0 0,-1 0,1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24.9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8707 15280,'0'-25,"0"0,49 25,-24 0,0 0,0 0,24 0,26-25,-26 25,1 0,0 0,-1 0,1 0,-1 0,-24 0,25 0,0 0,-1 0,-24 0,0 0,24 0,1 0,-25 0,0 0,24 0,-24 0,0 0,0 0,-1 0,1 0,0 0,25 0,-26 0,1 0,25 0,-25 0,-1 0,1 0,25 0,-1 0,-24 0,0 0,25 0,-26 0,1 0,0 0,50 0,-51 0,1 0,0 0,25 0,-26 0,1 0,25 0,-1 0,-24 0,0 0,25 0,-26 0,1 0,0 0,0 0,0 0,24 0,-24 0,25 0,-26 0,1 0,0 0,0 0,0 0,-1 0,1 0,0 0,0 0,0 0,24 0,-24 0,0 0,0 0,0 0,-1 0,1 0,0 0,0 0,24 0,-24 0,25 0,-25 0,-1 0,26 0,-25 0,24 0,-24 0,25 0,-25 0,-1 0,1 0,0 0,0 0,24 0,-24 0,0 0,0 0,0 0,-1 0,1 0,0 0,25 0,-26 0,1 0,0 0,0 0,0 0,-1 0,1 0,0 0,0 0,0 0,0 0,24 0,-24 0,0 0,0 0,-1 0,1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32.6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20266 16073,'49'0,"-24"0,0 0,25 0,-26 0,1 0,0 0,25 0,-26 0,1 0,0 0,25 0,-26 0,1 0,0 0,0 0,0 0,-1 0,1 0,0 0,25 0,-25 0,-1 0,26 0,-25 0,0 0,-1 0,1 0,0 0,0 0,0 0,-1 0,-24 25,25-25,0 0,0 0,0 0,-1 0,1 0,0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3:00.5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8583 3051,'25'0,"49"0,-49 0,24 0,1 0,0 0,-26 0,51 0,-50 0,24 0,-24 0,25 0,-1 0,1 25,-25-25,24 0,1 0,24 0,-24 0,0 0,-1 0,1 0,-1 0,1 0,0 0,-26 0,26 0,-25 0,49 0,-49 0,0 0,0 0,24 0,-24 0,0 0,0 0,-1 0,1 0,0 0,0 0,0 0,24 0,-24 0,0 0,0 0,24 0,1 0,-25 0,0 0,24 0,-24 0,25 0,-26 0,51 0,-1-25,-24 25,-1 0,26 0,-1 0,-24 0,-1 0,-24 0,50 0,-51 0,26 0,-25 0,25 0,-26 0,26 0,-25 0,24 0,-24 0,0 0,0 0,24 0,-24 0,25 0,-1 0,-24 0,0 0,25 0,-26 0,1 0,25 0,-25 0,-1 0,1 0,25 0,-25 0,-1 0,1 0,0 0,0 0,24 0,-24 0,25 0,-25 0,24 0,-24 0,25 0,-25 0,-1 0,1 0,0 0,0 0,0 0,-1 0,1 0,0 0,0 0,0 0,-1 0,1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3:04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17909 2952,'0'25,"25"-25,0 0,0 0,0 0,-1 0,1 0,25 0,-25 0,24 0,-24 0,49 24,-24-24,0 0,24 0,-24 0,-1 0,26 0,-1 0,25 0,-24 0,-1 0,25 0,-24 0,24 0,-25 0,1 0,-26 0,26 0,-26 0,26 0,-26 0,1 0,0 0,-26 0,26 0,0 0,-1 0,-24 0,25 0,-1 0,1 0,-25 0,24 0,-24 0,25 0,-1 0,1 0,-25 0,0 0,-1 0,1 0,0 0,0 0,0 0,-1 0,1 0,0 0,0 0,0 0,-1 0,1 0,0 0,0 0,0 0,-1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3:17.4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14784 9426,'25'0,"0"0,-1 0,26 0,-25 0,0 0,24 0,1 0,-1 25,1-25,0 0,-26 0,26 0,-25 0,0 0,-1 0,26 0,-25 24,0-24,-1 0,1 0,0 0,0 0,0 0,-1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3:27.8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10394 15478,'24'0,"1"0,-25-25,25 25,0 0,24 0,-24 0,25 0,-25 0,24 0,-24 0,0 0,0 0,-1 0,1 0,0 0,0 0,0 0,-1 0,1 0,0 0,0 0,0 0,-1 0,1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3:30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11113 15453,'49'0,"26"0,-26 0,26 0,-25 25,-1-25,1 0,-25 25,49-25,-49 0,0 0,-1 0,26 0,-25 0,0 0,-1 0,1 0,0 0,25 0,-26 0,1 0,25 0,-1 0,-24 0,0 0,25 0,-26 0,1 0,25 0,-1 0,-24 0,0 0,25 0,-26 0,51 0,-25 0,-1 0,1 0,-1 0,1 0,0 0,24 0,-24 0,-1 0,1 0,-1 0,1 0,24 0,-24 0,24 0,-24 0,0 0,-26 0,26 0,-25 0,25 0,-26 0,1 0,25 0,-1 0,-24 0,0 0,25 0,24 0,-24 0,-1 0,1 0,-25 0,24 0,1 0,-25 0,-1 0,26 0,-25 0,0 0,-1 0,1 0,0 0,0 0,0 0,-1 0,1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2:55.9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5482 7119,'25'0,"0"0,0 0,-1 0,1 0,0 0,0 0,24 0,-24 0,0 0,0 0,0 0,-1 0,1 0,0 0,0 0,0 0,-1 0,1 0,0 0,25 0,-26 0,1 0,0 0,0 0,0 0,0 0,24 0,-24 0,0 0,24 0,-24 0,0 0,0 0,0 0,-1 0,26 0,-25 0,24 0,-24 0,0 0,25 0,-26 0,1 0,0 0,25 0,-26 0,26 0,-25 0,0 0,-1 0,26 0,-25 0,0 0,-1 0,1 0,0 0,0 0,0 0,0 0,-1 0,1 0,0 0,0 0,0 0,-1 0,26 0,-25 0,0 0,-1 0,1 0,0 0,0 0,24 0,-24 0,0 0,0 0,0 0,-1 0,1 0,0 0,0 0,0 0,-25 25,24-25,1 0,0 0,0 0,0 0,-25 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01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6077 8781,'50'0,"0"0,-25 0,24 0,1 0,-25 0,-1 0,1 0,0 0,0 0,24 0,1 0,-25 0,0 0,-1 0,1 0,0 0,0 0,24 0,1 0,-25 0,24 0,-24 0,-25-25,50 25,-25 0,-1 0,26 0,-25 0,0 0,-1-25,1 25,0-25,0 25,0 0,0 0,-1 0,1 0,0 0,0 0,0 0,24 0,-24 0,0 0,0 0,-1 0,1 0,0 0,0 0,0 0,24 0,-24 0,0 0,0 0,-1 0,1 0,0 0,0 0,0 0,-1 0,1 0,0 0,0 0,0 0,-1 0,1 0,0 0,0 0,0 0,-1 0,1 0,0 0,0 0,0 0,0 0,-1 0,-24 25,25-25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04.8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7070 9723,'24'0,"1"0,0 0,0 0,0 0,0 0,-1 0,1 0,0 0,0 0,0 0,24 0,-24 0,0 0,0 0,-1 0,1 0,0 0,0 0,0 0,-1 0,1 0,0 0,0 0,0 0,-1 0,1 0,0 0,0 0,0 0,-1 0,1 0,0 0,0 0,0 0,-1 0,1 0,-25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1:36.1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7888 4316,'25'0,"0"0,0 0,24 0,-24 0,0 0,24 0,1 0,25 0,24 0,-25 0,25 0,-24 0,-1 0,-24 0,24 0,-24 0,-1 0,1 0,0 0,-1 0,1 0,24 25,-24-25,-1 0,26 25,-25-25,24 0,0 0,-24 24,0-24,24 0,0 0,-24 0,-25 0,24 0,-24 0,50 0,-51 0,26 0,-25 0,24 0,1 0,0 0,-26 0,26 0,-25 0,49 0,-49 0,25 0,-25 0,24 0,1 0,-25 0,24 0,-24 0,25 0,-26 0,1 0,25 0,-25 0,-1 0,1 0,25 0,-25 0,-1 0,1 0,0 0,0 0,0 0,-1 0,1 0,0 0,0 0,0 0,-1 0,1 0,0 0,0 0,0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15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9997 12204,'24'0,"1"0,0 0,0 0,0 0,-25-25,24 25,1 0,0 0,0 0,0 0,-1 0,1 0,0 0,0 0,0 0,0 0,-1 0,1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17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2555 12700,'25'0,"0"0,0 0,-1 0,1 0,0 25,0-25,0 0,24 0,-24 0,25 0,-26 0,1 0,0 0,25 0,-25 0,-1 0,1 0,0 0,0 0,24 0,-24 0,25 0,-25 0,-1 0,1 0,0 0,0 0,0 0,-1 0,1 0,0 0,0 0,0 0,-1 0,1 0,0 0,25 0,-26 0,26 0,-25 0,0 0,-1 0,1 0,0 0,25 0,-26 0,-24-25,25 25,25 0,-25 0,0 0,-1 0,1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21.9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5457 13519,'25'0,"0"0,0 0,0 0,-1 0,1 0,0 0,0 0,0 0,-1 0,1 0,25 0,-25 0,-1 0,1 0,0 0,0 0,0 0,-1 0,1 0,25 0,-25 0,-1 0,1 0,0 0,0 0,0 0,0 0,-1 0,1 0,0 0,0 0,0 0,-1 0,1 0,0 0,0 0,0 24,-1-24,1 0,25 0,-25 0,-1 0,1 0,0 0,0 0,0 0,-1 0,1 0,0 0,0 25,0-25,-1 0,1 0,0 0,0 0,0 0,-1 0,26 0,-25 0,0 0,-1 0,1 0,0 0,0 0,0 0,0 0,-1 0,1 0,-25 25,25-25,0 0,0 0,-1 0,1 0,0 0,0 0,0 0,-1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35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23639 7863,'25'0,"0"0,0 0,-1 0,1 0,0 0,0 0,0 0,-1 0,1 0,0 0,0 0,-25-25,25 25,-1 0,1 0,0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38.9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13965 8508,'25'0,"0"0,0 0,0 25,24-25,-24 0,25 0,-26 0,1 25,25-25,-25 0,-1 24,26-24,0 25,-1-25,-24 0,0 0,0 0,24 0,-24 0,25 0,-1 0,-24 0,0 0,0 0,0 0,-1 0,1 0,0 0,0 0,24-25,-24 25,0 0,0 0,0 0,24-24,1-1,-25 25,-1 0,26 0,0 0,-1-25,-24 25,0 0,24-25,-24 25,0 0,0 0,24 0,-24-25,0 25,25 0,-25-24,-1 24,26 0,-25 0,0 0,-1 0,1-25,0 25,0 0,0 0,24 0,-24-25,0 25,0 0,24 0,-24 0,0 0,0 0,-1-25,26 25,-25 0,24 0,-24 0,0 0,0 0,0 0,-1-25,26 25,-25 0,24 0,-24 0,0 0,0 0,0 0,0 0,-1 0,26 0,-25 0,0 0,-1 0,1 0,0 0,0 0,0 0,-1 0,1 0,0 0,0 0,0 0,-1 0,1 0,0 0,0 0,0 0,-1 0,1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8T23:13:57.0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15751 10641,'25'0,"0"0,-25-25,25 25,-25-24,25 24,-1 0,1 0,-25-25,25 25,0 0,0 0,-1 0,1 0,0 0,0 0,0 0,-1 0,1 0,0 0,0 0,0 0,-1 0,1 0,0 0,0 0,0 0,-1 0,1 0,0 0,0 0,0 0,-25-25,24 25,1 0,0 0,0 0,0 0,-1 0,1 0,0 0,0 0,0 0,0 0,-25-25,24 25,1 0,0 0,0 0,0 0,-1 0,1 0,0 0,0 0,0 0,-1 0,1 0,0 0,-25-25,25 25,0 0,-1 0,-24-24,25 24,0 0,0 0,0 0,-1 0,1 0,0 0,0 0,0 0,-1 0,1 0,0 0,0 0,-25 24,25-24,-25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1:49.3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14635 8533,'25'0,"0"0,0 0,24 0,-24 0,25 0,-1 0,-24 0,0 0,24 0,-24 0,0 25,25-25,-26 0,1 0,0 0,25 0,-26 0,1 0,25 0,-25 0,-1 0,26 0,0 0,-26 0,1 0,25 0,-25 0,24 0,-24 0,0 24,0-24,0 0,-1 0,26 0,-25 0,24 0,-24 0,0 0,0 0,24 0,-49 25,25-25,0 0,0 0,0 0,-1 0,1 0,0 0,0 0,0 0,-1 0,1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1:54.7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8111 9451,'25'0,"0"0,0 0,0 0,0 0,-25 24,24-24,1 0,0 0,0 0,0 0,-1 0,1 0,0 0,0 0,0 0,-1 0,1 0,0 0,0 0,0 0,-1 0,1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01.8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20811 10294,'0'-25,"25"25,0 0,0 0,25 0,-1 0,1 0,-25 0,-1 0,51 0,-50 0,24 0,-24 0,0 0,0 0,-1 0,1 0,0 0,0 0,49 0,-49 0,25 0,-26 0,26 0,0 0,-1 0,-24 0,25 0,-1 0,-24 0,0 0,0 0,24 0,-24 0,0 0,0 0,0 0,-1 0,1 0,0 0,0 0,0 0,-1 0,1 0,25 0,-25 0,-1 0,1 0,0 0,0 0,0 0,-1 0,1 0,25 0,-25 0,-1 0,1 0,0 0,0 0,0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03.5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8062 11286,'25'0,"-1"0,1 0,0 0,0 0,25 0,-26 0,26 0,-25 0,24 0,-24 0,25 0,-25 0,24 0,-24 0,0 0,0 0,-1 0,1 0,0 0,0 0,0 0,-1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13.0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11832 14312,'0'-25,"25"25,0 0,-25-24,25 24,-1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16.0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14337 14238,'0'-25,"25"25,0 0,0 0,0 0,-1 0,1 0,0 0,0 0,0 0,0 0,-1 0,1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31T23:52:18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15851 14337,'0'-25,"24"25,1 0,0 0,0 0,0 0,-1 0,1 0,0 0,0 0,0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209AE-D155-446B-9221-37A46315D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6B1DB4-B158-4BB4-801B-D5D45EE98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2898F4-2426-42CA-9FBA-AA5FAE46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48290F-D937-42F1-B237-B0B5E4F5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51C7C0-C9AF-478E-B293-2DAB255B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900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6A845-2100-4ADB-A801-0D2DEC62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A444E7-C322-4082-A079-A60E6EC78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BBE71C-ECDD-448F-9B6D-E5B12951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9453BB-7B5E-4EB5-8951-D04BD7AC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AC88A4-5EA8-4BFB-AC3F-E9607F52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889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58F09B-4945-4E8E-BB9F-665F5B2BA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43580A-E56E-4F9D-AC8C-7BFB6E070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36A046-0D5D-411C-B08C-C3627900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D9222-71F6-4245-8393-70389D64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4088C7-B3B3-4CFA-AD21-A84F72D8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90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031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1727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3731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94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092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73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9812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782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AE405-8ECF-4F91-BF1A-B49DF337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87397C-BCF7-4A9C-9652-10F3BBD41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BF0787-2F07-4A03-98F4-7B17F84C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3538C6-58BB-451E-A921-EE36277F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B595A6-073E-40D1-9C86-E4370B5C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56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913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806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57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5E504-67CB-4DC3-92B8-7728169D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BB891B-19DB-4A30-8A5C-259360E0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76A250-D41E-4A75-A6A4-004A828F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42F12-DB90-4919-9418-9CECEAC8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EAEE9-D2A4-400D-9B53-6939B09D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60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33FE0-6621-45B6-A43F-69294C3F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88D934-95C4-4ECD-9115-47B5E1171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95C963-E783-4033-AC63-748A65FB6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38EE2E-C6A4-497C-A969-23D49FE6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D68063-1015-4E9C-A637-5F3035F6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BCE396-FC07-4C76-BF25-50ACFBBD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368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4BB03-A7A4-4B44-991C-AFDC317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47CDF5-CAF7-42EB-9F8C-F3C403097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EFB4C0-E27F-47D6-B965-785F07BD9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B3AAB3-823B-4661-9762-34C93351A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F659A2-B72C-46B7-B1AA-E84DCE142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25DCBC-2756-408C-970E-109BB2DD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1865E3-634C-4EF7-8DFE-02FD0EF8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E6B8E7-6631-4029-B1C4-A1C471C6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306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72404-8720-4045-A1BE-B14B9E03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130CC6-ED0A-4FAB-A867-0135D385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C84E17-764C-4355-B605-73CEDC52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E8EF18-2AAA-435C-9967-74B8B6DC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086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5FF1F5-3F89-46CB-AA5A-312BD004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905ED-F34A-4C96-B544-53846108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FCFFC7-E614-4B8C-82F6-6D4A41DB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77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CCA67-3638-45F3-A1AE-29DEAE8B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2BEE1-4B54-46B3-9FFB-F872A3961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F58907-807B-4C94-AFC7-9BB54B698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4BB629-FE9D-42FA-AD46-0CC56931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6E84B8-5E98-466E-B9CF-A6D139DF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8247C0-2379-4206-B927-8A2B660D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795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FBEA6-D90F-42A6-8526-72A59BB5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396D0BA-1BFE-4054-95D8-D2CC77E53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A685C9-ABE2-4AD4-9060-DAF0E2AA6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3AF5E4-6FDE-4F54-9B25-D675C07F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E41D42-1EF7-4F30-B921-598C8C6F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4670F1-B014-4854-97DF-D472A4A2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069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2E0D3A-B47E-4953-BAD0-077AAB3F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187393-1EB2-49E2-A057-FE034FD2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A1189-46CB-47E5-9F61-3F835B7E9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6D58F-1D46-4B21-9605-B26E7BB1CDDA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E7DFAB-7D09-4532-9EE3-7E4A2D54C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1BC6C4-E5DD-4AFA-8862-81D6FC121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4B5A-35F7-49B2-9EF5-F6A17F5C2E7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408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946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customXml" Target="../ink/ink4.xml"/><Relationship Id="rId18" Type="http://schemas.openxmlformats.org/officeDocument/2006/relationships/image" Target="../media/image12.emf"/><Relationship Id="rId26" Type="http://schemas.openxmlformats.org/officeDocument/2006/relationships/image" Target="../media/image16.emf"/><Relationship Id="rId3" Type="http://schemas.openxmlformats.org/officeDocument/2006/relationships/slideLayout" Target="../slideLayouts/slideLayout13.xml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9.emf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2" Type="http://schemas.openxmlformats.org/officeDocument/2006/relationships/audio" Target="../media/media2.mp3"/><Relationship Id="rId16" Type="http://schemas.openxmlformats.org/officeDocument/2006/relationships/image" Target="../media/image11.emf"/><Relationship Id="rId20" Type="http://schemas.openxmlformats.org/officeDocument/2006/relationships/image" Target="../media/image13.emf"/><Relationship Id="rId29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customXml" Target="../ink/ink3.xml"/><Relationship Id="rId24" Type="http://schemas.openxmlformats.org/officeDocument/2006/relationships/image" Target="../media/image15.emf"/><Relationship Id="rId5" Type="http://schemas.openxmlformats.org/officeDocument/2006/relationships/image" Target="../media/image5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17.emf"/><Relationship Id="rId10" Type="http://schemas.openxmlformats.org/officeDocument/2006/relationships/image" Target="../media/image8.emf"/><Relationship Id="rId19" Type="http://schemas.openxmlformats.org/officeDocument/2006/relationships/customXml" Target="../ink/ink7.xml"/><Relationship Id="rId4" Type="http://schemas.openxmlformats.org/officeDocument/2006/relationships/image" Target="../media/image4.png"/><Relationship Id="rId9" Type="http://schemas.openxmlformats.org/officeDocument/2006/relationships/customXml" Target="../ink/ink2.xml"/><Relationship Id="rId14" Type="http://schemas.openxmlformats.org/officeDocument/2006/relationships/image" Target="../media/image10.emf"/><Relationship Id="rId22" Type="http://schemas.openxmlformats.org/officeDocument/2006/relationships/image" Target="../media/image14.emf"/><Relationship Id="rId27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customXml" Target="../ink/ink15.xml"/><Relationship Id="rId3" Type="http://schemas.openxmlformats.org/officeDocument/2006/relationships/slideLayout" Target="../slideLayouts/slideLayout13.xml"/><Relationship Id="rId7" Type="http://schemas.openxmlformats.org/officeDocument/2006/relationships/customXml" Target="../ink/ink12.xml"/><Relationship Id="rId12" Type="http://schemas.openxmlformats.org/officeDocument/2006/relationships/image" Target="../media/image23.emf"/><Relationship Id="rId2" Type="http://schemas.openxmlformats.org/officeDocument/2006/relationships/audio" Target="../media/media2.mp3"/><Relationship Id="rId16" Type="http://schemas.openxmlformats.org/officeDocument/2006/relationships/image" Target="../media/image25.emf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customXml" Target="../ink/ink14.xml"/><Relationship Id="rId5" Type="http://schemas.openxmlformats.org/officeDocument/2006/relationships/image" Target="../media/image19.png"/><Relationship Id="rId15" Type="http://schemas.openxmlformats.org/officeDocument/2006/relationships/customXml" Target="../ink/ink16.xml"/><Relationship Id="rId10" Type="http://schemas.openxmlformats.org/officeDocument/2006/relationships/image" Target="../media/image22.emf"/><Relationship Id="rId4" Type="http://schemas.openxmlformats.org/officeDocument/2006/relationships/image" Target="../media/image18.png"/><Relationship Id="rId9" Type="http://schemas.openxmlformats.org/officeDocument/2006/relationships/customXml" Target="../ink/ink13.xml"/><Relationship Id="rId1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customXml" Target="../ink/ink22.xml"/><Relationship Id="rId18" Type="http://schemas.openxmlformats.org/officeDocument/2006/relationships/image" Target="../media/image37.emf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12" Type="http://schemas.openxmlformats.org/officeDocument/2006/relationships/image" Target="../media/image34.emf"/><Relationship Id="rId17" Type="http://schemas.openxmlformats.org/officeDocument/2006/relationships/customXml" Target="../ink/ink24.xml"/><Relationship Id="rId2" Type="http://schemas.openxmlformats.org/officeDocument/2006/relationships/image" Target="../media/image29.png"/><Relationship Id="rId16" Type="http://schemas.openxmlformats.org/officeDocument/2006/relationships/image" Target="../media/image36.emf"/><Relationship Id="rId20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11" Type="http://schemas.openxmlformats.org/officeDocument/2006/relationships/customXml" Target="../ink/ink21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10" Type="http://schemas.openxmlformats.org/officeDocument/2006/relationships/image" Target="../media/image33.emf"/><Relationship Id="rId19" Type="http://schemas.openxmlformats.org/officeDocument/2006/relationships/customXml" Target="../ink/ink25.xml"/><Relationship Id="rId4" Type="http://schemas.openxmlformats.org/officeDocument/2006/relationships/image" Target="../media/image30.emf"/><Relationship Id="rId9" Type="http://schemas.openxmlformats.org/officeDocument/2006/relationships/customXml" Target="../ink/ink20.xml"/><Relationship Id="rId1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407F6-B951-4FAA-BC3F-B79525695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B8A71E-501A-4696-A55D-09F51CE48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7393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Page 14</a:t>
            </a:r>
            <a:br>
              <a:rPr lang="es-AR" dirty="0"/>
            </a:br>
            <a:endParaRPr lang="es-A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97" y="864973"/>
            <a:ext cx="9039251" cy="531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4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              </a:t>
            </a:r>
            <a:r>
              <a:rPr lang="es-AR" sz="1200" b="1" dirty="0" err="1"/>
              <a:t>Vocabulary</a:t>
            </a:r>
            <a:r>
              <a:rPr lang="es-AR" sz="1200" b="1" dirty="0"/>
              <a:t> Bank  153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980729"/>
            <a:ext cx="6360213" cy="565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648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ON                           </a:t>
            </a:r>
            <a:r>
              <a:rPr lang="es-A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0.51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1293912"/>
            <a:ext cx="498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11" y="1895994"/>
            <a:ext cx="6106378" cy="39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9616" y="404664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863752" y="594928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Electronic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equipment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devices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: 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Cell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phone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 tv, radio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computer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2641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AT                        </a:t>
            </a:r>
            <a:r>
              <a:rPr lang="es-A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1,29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412776"/>
            <a:ext cx="4982271" cy="4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844824"/>
            <a:ext cx="59928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9176" y="24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es-AR" sz="1600" dirty="0"/>
              <a:t>                                                                                                                                                            p. 100/106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04664"/>
            <a:ext cx="8712968" cy="626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084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Pages</a:t>
            </a:r>
            <a:r>
              <a:rPr lang="es-AR" dirty="0"/>
              <a:t> 100/106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56793"/>
            <a:ext cx="8711084" cy="41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94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100/106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124744"/>
            <a:ext cx="8435280" cy="54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AR" dirty="0" err="1"/>
              <a:t>When</a:t>
            </a:r>
            <a:r>
              <a:rPr lang="es-AR" dirty="0"/>
              <a:t> …</a:t>
            </a:r>
            <a:r>
              <a:rPr lang="es-AR" dirty="0" err="1"/>
              <a:t>born</a:t>
            </a:r>
            <a:r>
              <a:rPr lang="es-AR" dirty="0"/>
              <a:t> ?		</a:t>
            </a:r>
            <a:r>
              <a:rPr lang="es-AR" dirty="0" err="1"/>
              <a:t>Where</a:t>
            </a:r>
            <a:r>
              <a:rPr lang="es-AR" dirty="0"/>
              <a:t>… </a:t>
            </a:r>
            <a:r>
              <a:rPr lang="es-AR" dirty="0" err="1"/>
              <a:t>born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Where</a:t>
            </a:r>
            <a:r>
              <a:rPr lang="es-AR" dirty="0"/>
              <a:t> …</a:t>
            </a:r>
            <a:r>
              <a:rPr lang="es-AR" dirty="0" err="1"/>
              <a:t>breakfast</a:t>
            </a:r>
            <a:r>
              <a:rPr lang="es-AR" dirty="0"/>
              <a:t>?	Time…</a:t>
            </a:r>
            <a:r>
              <a:rPr lang="es-AR" dirty="0" err="1"/>
              <a:t>Get</a:t>
            </a:r>
            <a:r>
              <a:rPr lang="es-AR" dirty="0"/>
              <a:t> up?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Time… lunch?		</a:t>
            </a:r>
            <a:r>
              <a:rPr lang="es-AR" dirty="0" err="1"/>
              <a:t>Where</a:t>
            </a:r>
            <a:r>
              <a:rPr lang="es-AR" dirty="0"/>
              <a:t> …lunch?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Days</a:t>
            </a:r>
            <a:r>
              <a:rPr lang="es-AR" dirty="0"/>
              <a:t>… </a:t>
            </a:r>
            <a:r>
              <a:rPr lang="es-AR" dirty="0" err="1"/>
              <a:t>go</a:t>
            </a:r>
            <a:r>
              <a:rPr lang="es-AR" dirty="0"/>
              <a:t> </a:t>
            </a:r>
            <a:r>
              <a:rPr lang="es-AR" dirty="0" err="1"/>
              <a:t>out</a:t>
            </a:r>
            <a:r>
              <a:rPr lang="es-AR" dirty="0"/>
              <a:t>?		Time of </a:t>
            </a:r>
            <a:r>
              <a:rPr lang="es-AR" dirty="0" err="1"/>
              <a:t>day</a:t>
            </a:r>
            <a:r>
              <a:rPr lang="es-AR" dirty="0"/>
              <a:t>… </a:t>
            </a:r>
            <a:r>
              <a:rPr lang="es-AR" dirty="0" err="1"/>
              <a:t>friends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Time of </a:t>
            </a:r>
            <a:r>
              <a:rPr lang="es-AR" dirty="0" err="1"/>
              <a:t>day</a:t>
            </a:r>
            <a:r>
              <a:rPr lang="es-AR" dirty="0"/>
              <a:t>… E </a:t>
            </a:r>
            <a:r>
              <a:rPr lang="es-AR" dirty="0" err="1"/>
              <a:t>homework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When</a:t>
            </a:r>
            <a:r>
              <a:rPr lang="es-AR" dirty="0"/>
              <a:t>… </a:t>
            </a:r>
            <a:r>
              <a:rPr lang="es-AR" dirty="0" err="1"/>
              <a:t>holiday</a:t>
            </a:r>
            <a:r>
              <a:rPr lang="es-AR" dirty="0"/>
              <a:t>?		</a:t>
            </a:r>
            <a:r>
              <a:rPr lang="es-AR" dirty="0" err="1"/>
              <a:t>When</a:t>
            </a:r>
            <a:r>
              <a:rPr lang="es-AR" dirty="0"/>
              <a:t> </a:t>
            </a:r>
            <a:r>
              <a:rPr lang="es-AR" dirty="0" err="1"/>
              <a:t>go</a:t>
            </a:r>
            <a:r>
              <a:rPr lang="es-AR" dirty="0"/>
              <a:t> shopping?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Where</a:t>
            </a:r>
            <a:r>
              <a:rPr lang="es-AR" dirty="0"/>
              <a:t>…  </a:t>
            </a:r>
            <a:r>
              <a:rPr lang="es-AR" dirty="0" err="1"/>
              <a:t>music</a:t>
            </a:r>
            <a:r>
              <a:rPr lang="es-AR" dirty="0"/>
              <a:t>?		</a:t>
            </a:r>
            <a:r>
              <a:rPr lang="es-AR" dirty="0" err="1"/>
              <a:t>Where</a:t>
            </a:r>
            <a:r>
              <a:rPr lang="es-AR" dirty="0"/>
              <a:t> E </a:t>
            </a:r>
            <a:r>
              <a:rPr lang="es-AR" dirty="0" err="1"/>
              <a:t>homework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Birthday</a:t>
            </a:r>
            <a:r>
              <a:rPr lang="es-AR" dirty="0"/>
              <a:t>?			</a:t>
            </a:r>
            <a:r>
              <a:rPr lang="es-AR" dirty="0" err="1"/>
              <a:t>When</a:t>
            </a:r>
            <a:r>
              <a:rPr lang="es-AR" dirty="0"/>
              <a:t> </a:t>
            </a:r>
            <a:r>
              <a:rPr lang="es-AR" dirty="0" err="1"/>
              <a:t>housework</a:t>
            </a:r>
            <a:r>
              <a:rPr lang="es-AR" dirty="0"/>
              <a:t>?</a:t>
            </a:r>
          </a:p>
          <a:p>
            <a:pPr marL="3657600" lvl="8" indent="0">
              <a:buNone/>
            </a:pP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6345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82" y="698711"/>
            <a:ext cx="7148966" cy="606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51" y="166603"/>
            <a:ext cx="4932931" cy="60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3" y="278236"/>
            <a:ext cx="3984939" cy="38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768408" y="1772816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65017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1" y="260649"/>
            <a:ext cx="67929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645025"/>
            <a:ext cx="4391638" cy="60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3B_1.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5763" y="2032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8640"/>
            <a:ext cx="8742742" cy="23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22" y="2473823"/>
            <a:ext cx="8551164" cy="214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05" y="4631712"/>
            <a:ext cx="9123591" cy="199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6 Entrada de lápiz"/>
              <p14:cNvContentPartPr/>
              <p14:nvPr/>
            </p14:nvContentPartPr>
            <p14:xfrm>
              <a:off x="8176800" y="1205640"/>
              <a:ext cx="232560" cy="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60960" y="1142280"/>
                <a:ext cx="263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7 Entrada de lápiz"/>
              <p14:cNvContentPartPr/>
              <p14:nvPr/>
            </p14:nvContentPartPr>
            <p14:xfrm>
              <a:off x="4363680" y="1553760"/>
              <a:ext cx="1268640" cy="2700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47840" y="1490400"/>
                <a:ext cx="12999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8 Entrada de lápiz"/>
              <p14:cNvContentPartPr/>
              <p14:nvPr/>
            </p14:nvContentPartPr>
            <p14:xfrm>
              <a:off x="6792600" y="3071880"/>
              <a:ext cx="607680" cy="2700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76760" y="3008520"/>
                <a:ext cx="639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9 Entrada de lápiz"/>
              <p14:cNvContentPartPr/>
              <p14:nvPr/>
            </p14:nvContentPartPr>
            <p14:xfrm>
              <a:off x="4443960" y="3402360"/>
              <a:ext cx="214920" cy="900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28120" y="3339000"/>
                <a:ext cx="246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10 Entrada de lápiz"/>
              <p14:cNvContentPartPr/>
              <p14:nvPr/>
            </p14:nvContentPartPr>
            <p14:xfrm>
              <a:off x="9015960" y="3696840"/>
              <a:ext cx="687960" cy="936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00120" y="3633480"/>
                <a:ext cx="719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11 Entrada de lápiz"/>
              <p14:cNvContentPartPr/>
              <p14:nvPr/>
            </p14:nvContentPartPr>
            <p14:xfrm>
              <a:off x="4426320" y="4062960"/>
              <a:ext cx="259200" cy="36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10480" y="3999600"/>
                <a:ext cx="290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12 Entrada de lápiz"/>
              <p14:cNvContentPartPr/>
              <p14:nvPr/>
            </p14:nvContentPartPr>
            <p14:xfrm>
              <a:off x="5783520" y="5134680"/>
              <a:ext cx="80640" cy="1800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67680" y="5071320"/>
                <a:ext cx="1119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13 Entrada de lápiz"/>
              <p14:cNvContentPartPr/>
              <p14:nvPr/>
            </p14:nvContentPartPr>
            <p14:xfrm>
              <a:off x="6685320" y="5116680"/>
              <a:ext cx="125640" cy="936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69480" y="5053320"/>
                <a:ext cx="156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14 Entrada de lápiz"/>
              <p14:cNvContentPartPr/>
              <p14:nvPr/>
            </p14:nvContentPartPr>
            <p14:xfrm>
              <a:off x="7230360" y="5152320"/>
              <a:ext cx="116280" cy="936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14520" y="5088960"/>
                <a:ext cx="147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6" name="15 Entrada de lápiz"/>
              <p14:cNvContentPartPr/>
              <p14:nvPr/>
            </p14:nvContentPartPr>
            <p14:xfrm>
              <a:off x="4658520" y="5473800"/>
              <a:ext cx="1473840" cy="2736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42680" y="5410440"/>
                <a:ext cx="1505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16 Entrada de lápiz"/>
              <p14:cNvContentPartPr/>
              <p14:nvPr/>
            </p14:nvContentPartPr>
            <p14:xfrm>
              <a:off x="8819760" y="5786280"/>
              <a:ext cx="411120" cy="9360"/>
            </p14:xfrm>
          </p:contentPart>
        </mc:Choice>
        <mc:Fallback>
          <p:pic>
            <p:nvPicPr>
              <p:cNvPr id="17" name="16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03920" y="5722920"/>
                <a:ext cx="442440" cy="136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3B_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96764" y="4437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B_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68" y="1062720"/>
            <a:ext cx="609600" cy="60960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56" y="2649269"/>
            <a:ext cx="8388424" cy="377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67" y="116632"/>
            <a:ext cx="8720913" cy="243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3 Entrada de lápiz"/>
              <p14:cNvContentPartPr/>
              <p14:nvPr/>
            </p14:nvContentPartPr>
            <p14:xfrm>
              <a:off x="4613880" y="1098360"/>
              <a:ext cx="1536120" cy="936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98040" y="1035000"/>
                <a:ext cx="1567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7971240" y="1062720"/>
              <a:ext cx="1054080" cy="18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55400" y="999360"/>
                <a:ext cx="10854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6846240" y="3393360"/>
              <a:ext cx="294840" cy="1800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0400" y="3330000"/>
                <a:ext cx="326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5265840" y="5563080"/>
              <a:ext cx="259200" cy="9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50000" y="5499720"/>
                <a:ext cx="290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5524680" y="5563080"/>
              <a:ext cx="1223640" cy="18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08840" y="5499720"/>
                <a:ext cx="125496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3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00871"/>
            <a:ext cx="5832648" cy="618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_1.6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76" y="260648"/>
            <a:ext cx="6738572" cy="406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04" y="4293096"/>
            <a:ext cx="5594318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_1.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2224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9" y="1248032"/>
            <a:ext cx="11602747" cy="508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2 Entrada de lápiz"/>
              <p14:cNvContentPartPr/>
              <p14:nvPr/>
            </p14:nvContentPartPr>
            <p14:xfrm>
              <a:off x="3497520" y="2562840"/>
              <a:ext cx="893520" cy="1836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1680" y="2499480"/>
                <a:ext cx="9248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3 Entrada de lápiz"/>
              <p14:cNvContentPartPr/>
              <p14:nvPr/>
            </p14:nvContentPartPr>
            <p14:xfrm>
              <a:off x="3711720" y="3134160"/>
              <a:ext cx="795240" cy="2736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5880" y="3070800"/>
                <a:ext cx="8265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4 Entrada de lápiz"/>
              <p14:cNvContentPartPr/>
              <p14:nvPr/>
            </p14:nvContentPartPr>
            <p14:xfrm>
              <a:off x="4069200" y="3500280"/>
              <a:ext cx="339480" cy="936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3360" y="3436920"/>
                <a:ext cx="37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5 Entrada de lápiz"/>
              <p14:cNvContentPartPr/>
              <p14:nvPr/>
            </p14:nvContentPartPr>
            <p14:xfrm>
              <a:off x="5122920" y="4384440"/>
              <a:ext cx="169920" cy="9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7080" y="4321080"/>
                <a:ext cx="201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6 Entrada de lápiz"/>
              <p14:cNvContentPartPr/>
              <p14:nvPr/>
            </p14:nvContentPartPr>
            <p14:xfrm>
              <a:off x="2443800" y="4572000"/>
              <a:ext cx="563040" cy="9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27960" y="4508640"/>
                <a:ext cx="5943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7 Entrada de lápiz"/>
              <p14:cNvContentPartPr/>
              <p14:nvPr/>
            </p14:nvContentPartPr>
            <p14:xfrm>
              <a:off x="3488520" y="4866840"/>
              <a:ext cx="732600" cy="2700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72680" y="4803480"/>
                <a:ext cx="7639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8 Entrada de lápiz"/>
              <p14:cNvContentPartPr/>
              <p14:nvPr/>
            </p14:nvContentPartPr>
            <p14:xfrm>
              <a:off x="10034040" y="2821680"/>
              <a:ext cx="152280" cy="936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18200" y="2758320"/>
                <a:ext cx="183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9 Entrada de lápiz"/>
              <p14:cNvContentPartPr/>
              <p14:nvPr/>
            </p14:nvContentPartPr>
            <p14:xfrm>
              <a:off x="6551400" y="3000240"/>
              <a:ext cx="1206000" cy="9864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35560" y="2936880"/>
                <a:ext cx="12373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10 Entrada de lápiz"/>
              <p14:cNvContentPartPr/>
              <p14:nvPr/>
            </p14:nvContentPartPr>
            <p14:xfrm>
              <a:off x="7194360" y="3768480"/>
              <a:ext cx="625680" cy="6264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78520" y="3705120"/>
                <a:ext cx="657000" cy="1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91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20688"/>
            <a:ext cx="4752528" cy="58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_1.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0079" y="1772816"/>
            <a:ext cx="609600" cy="609600"/>
          </a:xfrm>
          <a:prstGeom prst="rect">
            <a:avLst/>
          </a:prstGeom>
        </p:spPr>
      </p:pic>
      <p:pic>
        <p:nvPicPr>
          <p:cNvPr id="5" name="Track6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304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5" y="283160"/>
            <a:ext cx="8161883" cy="627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919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</Words>
  <Application>Microsoft Office PowerPoint</Application>
  <PresentationFormat>Panorámica</PresentationFormat>
  <Paragraphs>17</Paragraphs>
  <Slides>17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Page 14 </vt:lpstr>
      <vt:lpstr>IN               Vocabulary Bank  153</vt:lpstr>
      <vt:lpstr>                            ON                           0.51</vt:lpstr>
      <vt:lpstr>                             AT                        1,29</vt:lpstr>
      <vt:lpstr>                                                                                                                                                            p. 100/106</vt:lpstr>
      <vt:lpstr>Pages 100/106</vt:lpstr>
      <vt:lpstr>Pages 100/106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2</cp:revision>
  <dcterms:created xsi:type="dcterms:W3CDTF">2020-10-19T20:10:32Z</dcterms:created>
  <dcterms:modified xsi:type="dcterms:W3CDTF">2020-10-19T20:15:19Z</dcterms:modified>
</cp:coreProperties>
</file>