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1" r:id="rId2"/>
    <p:sldId id="342" r:id="rId3"/>
    <p:sldId id="350" r:id="rId4"/>
    <p:sldId id="343" r:id="rId5"/>
    <p:sldId id="344" r:id="rId6"/>
    <p:sldId id="346" r:id="rId7"/>
    <p:sldId id="347" r:id="rId8"/>
    <p:sldId id="348" r:id="rId9"/>
    <p:sldId id="349" r:id="rId10"/>
    <p:sldId id="32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F3"/>
    <a:srgbClr val="0C0CB8"/>
    <a:srgbClr val="FFCDCD"/>
    <a:srgbClr val="99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69" autoAdjust="0"/>
  </p:normalViewPr>
  <p:slideViewPr>
    <p:cSldViewPr snapToGrid="0">
      <p:cViewPr varScale="1">
        <p:scale>
          <a:sx n="105" d="100"/>
          <a:sy n="105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0721F-5968-452B-BD27-1DEFB5DB6AD3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B5BC5CA1-6EFE-498E-985A-E55FDD6EC70D}">
      <dgm:prSet phldrT="[Texto]"/>
      <dgm:spPr/>
      <dgm:t>
        <a:bodyPr/>
        <a:lstStyle/>
        <a:p>
          <a:r>
            <a:rPr lang="es-AR" dirty="0"/>
            <a:t>Planificar</a:t>
          </a:r>
        </a:p>
      </dgm:t>
    </dgm:pt>
    <dgm:pt modelId="{7EC9DA98-6E04-4BDF-B9B3-F6D007A27BBB}" type="parTrans" cxnId="{7398E6BB-1F08-4354-A105-CC06846474C8}">
      <dgm:prSet/>
      <dgm:spPr/>
      <dgm:t>
        <a:bodyPr/>
        <a:lstStyle/>
        <a:p>
          <a:endParaRPr lang="es-AR"/>
        </a:p>
      </dgm:t>
    </dgm:pt>
    <dgm:pt modelId="{1ABF8C68-0C1A-4432-BBA1-EAFFD5DDDBAC}" type="sibTrans" cxnId="{7398E6BB-1F08-4354-A105-CC06846474C8}">
      <dgm:prSet/>
      <dgm:spPr/>
      <dgm:t>
        <a:bodyPr/>
        <a:lstStyle/>
        <a:p>
          <a:endParaRPr lang="es-AR"/>
        </a:p>
      </dgm:t>
    </dgm:pt>
    <dgm:pt modelId="{16800F11-35FC-4C87-A9E7-7C33A62AFC3A}">
      <dgm:prSet phldrT="[Texto]"/>
      <dgm:spPr/>
      <dgm:t>
        <a:bodyPr/>
        <a:lstStyle/>
        <a:p>
          <a:r>
            <a:rPr lang="es-AR" dirty="0"/>
            <a:t>Hacer</a:t>
          </a:r>
        </a:p>
      </dgm:t>
    </dgm:pt>
    <dgm:pt modelId="{8FA206DA-736F-4974-89C4-3B0087A30A0F}" type="parTrans" cxnId="{5F7EF10A-20B4-47F5-A8FD-B811268DB1D6}">
      <dgm:prSet/>
      <dgm:spPr/>
      <dgm:t>
        <a:bodyPr/>
        <a:lstStyle/>
        <a:p>
          <a:endParaRPr lang="es-AR"/>
        </a:p>
      </dgm:t>
    </dgm:pt>
    <dgm:pt modelId="{59DF10F0-990C-4585-92F7-10DF0F61BE7A}" type="sibTrans" cxnId="{5F7EF10A-20B4-47F5-A8FD-B811268DB1D6}">
      <dgm:prSet/>
      <dgm:spPr/>
      <dgm:t>
        <a:bodyPr/>
        <a:lstStyle/>
        <a:p>
          <a:endParaRPr lang="es-AR"/>
        </a:p>
      </dgm:t>
    </dgm:pt>
    <dgm:pt modelId="{557BC8E4-97C4-48FB-A1FA-CF4013AE1F2A}">
      <dgm:prSet phldrT="[Texto]"/>
      <dgm:spPr/>
      <dgm:t>
        <a:bodyPr/>
        <a:lstStyle/>
        <a:p>
          <a:r>
            <a:rPr lang="es-AR" dirty="0"/>
            <a:t>Verificar</a:t>
          </a:r>
        </a:p>
      </dgm:t>
    </dgm:pt>
    <dgm:pt modelId="{254AE377-655B-424D-92E9-96B46B3B0703}" type="parTrans" cxnId="{24DF1657-CA0A-425F-BAEB-230D47FEE237}">
      <dgm:prSet/>
      <dgm:spPr/>
      <dgm:t>
        <a:bodyPr/>
        <a:lstStyle/>
        <a:p>
          <a:endParaRPr lang="es-AR"/>
        </a:p>
      </dgm:t>
    </dgm:pt>
    <dgm:pt modelId="{7CC2DD82-5DFF-4E55-9D3A-400BCBFA69BE}" type="sibTrans" cxnId="{24DF1657-CA0A-425F-BAEB-230D47FEE237}">
      <dgm:prSet/>
      <dgm:spPr/>
      <dgm:t>
        <a:bodyPr/>
        <a:lstStyle/>
        <a:p>
          <a:endParaRPr lang="es-AR"/>
        </a:p>
      </dgm:t>
    </dgm:pt>
    <dgm:pt modelId="{9119C441-7774-4E97-A68E-33E10BE6F71D}">
      <dgm:prSet phldrT="[Texto]"/>
      <dgm:spPr/>
      <dgm:t>
        <a:bodyPr/>
        <a:lstStyle/>
        <a:p>
          <a:r>
            <a:rPr lang="es-AR" dirty="0"/>
            <a:t>Actuar</a:t>
          </a:r>
        </a:p>
      </dgm:t>
    </dgm:pt>
    <dgm:pt modelId="{F7DEBD29-C648-4219-A7B2-194174013F25}" type="parTrans" cxnId="{40E74632-0381-4817-9432-FC6D7A25D063}">
      <dgm:prSet/>
      <dgm:spPr/>
      <dgm:t>
        <a:bodyPr/>
        <a:lstStyle/>
        <a:p>
          <a:endParaRPr lang="es-AR"/>
        </a:p>
      </dgm:t>
    </dgm:pt>
    <dgm:pt modelId="{650F3125-773B-4F02-8806-F12BE1B1A4DF}" type="sibTrans" cxnId="{40E74632-0381-4817-9432-FC6D7A25D063}">
      <dgm:prSet/>
      <dgm:spPr/>
      <dgm:t>
        <a:bodyPr/>
        <a:lstStyle/>
        <a:p>
          <a:endParaRPr lang="es-AR"/>
        </a:p>
      </dgm:t>
    </dgm:pt>
    <dgm:pt modelId="{EF7B7A17-973E-42B7-AD7F-38161BBEFDAF}" type="pres">
      <dgm:prSet presAssocID="{8AC0721F-5968-452B-BD27-1DEFB5DB6AD3}" presName="cycle" presStyleCnt="0">
        <dgm:presLayoutVars>
          <dgm:dir/>
          <dgm:resizeHandles val="exact"/>
        </dgm:presLayoutVars>
      </dgm:prSet>
      <dgm:spPr/>
    </dgm:pt>
    <dgm:pt modelId="{C4B41F03-9E16-4C36-B1C3-723DD8DBFEAF}" type="pres">
      <dgm:prSet presAssocID="{B5BC5CA1-6EFE-498E-985A-E55FDD6EC70D}" presName="node" presStyleLbl="node1" presStyleIdx="0" presStyleCnt="4">
        <dgm:presLayoutVars>
          <dgm:bulletEnabled val="1"/>
        </dgm:presLayoutVars>
      </dgm:prSet>
      <dgm:spPr/>
    </dgm:pt>
    <dgm:pt modelId="{CF2DB7F1-2A6B-43FC-8FD4-AA414A67D5FC}" type="pres">
      <dgm:prSet presAssocID="{1ABF8C68-0C1A-4432-BBA1-EAFFD5DDDBAC}" presName="sibTrans" presStyleLbl="sibTrans2D1" presStyleIdx="0" presStyleCnt="4"/>
      <dgm:spPr/>
    </dgm:pt>
    <dgm:pt modelId="{DAACC793-59DE-4584-A3FB-9CAEE2D957AA}" type="pres">
      <dgm:prSet presAssocID="{1ABF8C68-0C1A-4432-BBA1-EAFFD5DDDBAC}" presName="connectorText" presStyleLbl="sibTrans2D1" presStyleIdx="0" presStyleCnt="4"/>
      <dgm:spPr/>
    </dgm:pt>
    <dgm:pt modelId="{5DDA6248-C2D4-4021-9CC6-F79478E531E0}" type="pres">
      <dgm:prSet presAssocID="{16800F11-35FC-4C87-A9E7-7C33A62AFC3A}" presName="node" presStyleLbl="node1" presStyleIdx="1" presStyleCnt="4">
        <dgm:presLayoutVars>
          <dgm:bulletEnabled val="1"/>
        </dgm:presLayoutVars>
      </dgm:prSet>
      <dgm:spPr/>
    </dgm:pt>
    <dgm:pt modelId="{9AD6350C-56D9-4A55-B333-3F88274A9147}" type="pres">
      <dgm:prSet presAssocID="{59DF10F0-990C-4585-92F7-10DF0F61BE7A}" presName="sibTrans" presStyleLbl="sibTrans2D1" presStyleIdx="1" presStyleCnt="4"/>
      <dgm:spPr/>
    </dgm:pt>
    <dgm:pt modelId="{C7DE7BFD-FD42-443E-969C-D961CC529529}" type="pres">
      <dgm:prSet presAssocID="{59DF10F0-990C-4585-92F7-10DF0F61BE7A}" presName="connectorText" presStyleLbl="sibTrans2D1" presStyleIdx="1" presStyleCnt="4"/>
      <dgm:spPr/>
    </dgm:pt>
    <dgm:pt modelId="{0B2D0F22-9CE2-4826-8E45-5E9270F014EB}" type="pres">
      <dgm:prSet presAssocID="{557BC8E4-97C4-48FB-A1FA-CF4013AE1F2A}" presName="node" presStyleLbl="node1" presStyleIdx="2" presStyleCnt="4">
        <dgm:presLayoutVars>
          <dgm:bulletEnabled val="1"/>
        </dgm:presLayoutVars>
      </dgm:prSet>
      <dgm:spPr/>
    </dgm:pt>
    <dgm:pt modelId="{B39B638E-6DAA-4365-8BC4-E65FC0313976}" type="pres">
      <dgm:prSet presAssocID="{7CC2DD82-5DFF-4E55-9D3A-400BCBFA69BE}" presName="sibTrans" presStyleLbl="sibTrans2D1" presStyleIdx="2" presStyleCnt="4"/>
      <dgm:spPr/>
    </dgm:pt>
    <dgm:pt modelId="{5D5DF36F-F057-46AB-810B-BAD87A8B1296}" type="pres">
      <dgm:prSet presAssocID="{7CC2DD82-5DFF-4E55-9D3A-400BCBFA69BE}" presName="connectorText" presStyleLbl="sibTrans2D1" presStyleIdx="2" presStyleCnt="4"/>
      <dgm:spPr/>
    </dgm:pt>
    <dgm:pt modelId="{19C1D0BB-B862-4AE4-A765-CEE9BB7CEBDD}" type="pres">
      <dgm:prSet presAssocID="{9119C441-7774-4E97-A68E-33E10BE6F71D}" presName="node" presStyleLbl="node1" presStyleIdx="3" presStyleCnt="4">
        <dgm:presLayoutVars>
          <dgm:bulletEnabled val="1"/>
        </dgm:presLayoutVars>
      </dgm:prSet>
      <dgm:spPr/>
    </dgm:pt>
    <dgm:pt modelId="{7F9D2F66-3773-4A10-B7F0-20A5BCBF9A8F}" type="pres">
      <dgm:prSet presAssocID="{650F3125-773B-4F02-8806-F12BE1B1A4DF}" presName="sibTrans" presStyleLbl="sibTrans2D1" presStyleIdx="3" presStyleCnt="4"/>
      <dgm:spPr/>
    </dgm:pt>
    <dgm:pt modelId="{95052E6C-4EB0-4159-91A4-D8062B329318}" type="pres">
      <dgm:prSet presAssocID="{650F3125-773B-4F02-8806-F12BE1B1A4DF}" presName="connectorText" presStyleLbl="sibTrans2D1" presStyleIdx="3" presStyleCnt="4"/>
      <dgm:spPr/>
    </dgm:pt>
  </dgm:ptLst>
  <dgm:cxnLst>
    <dgm:cxn modelId="{5F7EF10A-20B4-47F5-A8FD-B811268DB1D6}" srcId="{8AC0721F-5968-452B-BD27-1DEFB5DB6AD3}" destId="{16800F11-35FC-4C87-A9E7-7C33A62AFC3A}" srcOrd="1" destOrd="0" parTransId="{8FA206DA-736F-4974-89C4-3B0087A30A0F}" sibTransId="{59DF10F0-990C-4585-92F7-10DF0F61BE7A}"/>
    <dgm:cxn modelId="{E5893516-83B7-4393-BB6A-2BFD3AE572C0}" type="presOf" srcId="{59DF10F0-990C-4585-92F7-10DF0F61BE7A}" destId="{C7DE7BFD-FD42-443E-969C-D961CC529529}" srcOrd="1" destOrd="0" presId="urn:microsoft.com/office/officeart/2005/8/layout/cycle2"/>
    <dgm:cxn modelId="{90B6841D-DB93-430F-8428-0B0222BAA4BF}" type="presOf" srcId="{650F3125-773B-4F02-8806-F12BE1B1A4DF}" destId="{7F9D2F66-3773-4A10-B7F0-20A5BCBF9A8F}" srcOrd="0" destOrd="0" presId="urn:microsoft.com/office/officeart/2005/8/layout/cycle2"/>
    <dgm:cxn modelId="{A3C9D82E-3C6D-4AE0-863E-A65D38C60780}" type="presOf" srcId="{557BC8E4-97C4-48FB-A1FA-CF4013AE1F2A}" destId="{0B2D0F22-9CE2-4826-8E45-5E9270F014EB}" srcOrd="0" destOrd="0" presId="urn:microsoft.com/office/officeart/2005/8/layout/cycle2"/>
    <dgm:cxn modelId="{40E74632-0381-4817-9432-FC6D7A25D063}" srcId="{8AC0721F-5968-452B-BD27-1DEFB5DB6AD3}" destId="{9119C441-7774-4E97-A68E-33E10BE6F71D}" srcOrd="3" destOrd="0" parTransId="{F7DEBD29-C648-4219-A7B2-194174013F25}" sibTransId="{650F3125-773B-4F02-8806-F12BE1B1A4DF}"/>
    <dgm:cxn modelId="{03256C32-C0D9-467C-827D-FE2DC7590ADD}" type="presOf" srcId="{1ABF8C68-0C1A-4432-BBA1-EAFFD5DDDBAC}" destId="{DAACC793-59DE-4584-A3FB-9CAEE2D957AA}" srcOrd="1" destOrd="0" presId="urn:microsoft.com/office/officeart/2005/8/layout/cycle2"/>
    <dgm:cxn modelId="{E0427D3E-97CB-4FE4-A7A2-6144F968850C}" type="presOf" srcId="{9119C441-7774-4E97-A68E-33E10BE6F71D}" destId="{19C1D0BB-B862-4AE4-A765-CEE9BB7CEBDD}" srcOrd="0" destOrd="0" presId="urn:microsoft.com/office/officeart/2005/8/layout/cycle2"/>
    <dgm:cxn modelId="{6034146A-6842-455B-AD12-451B254F57A6}" type="presOf" srcId="{7CC2DD82-5DFF-4E55-9D3A-400BCBFA69BE}" destId="{5D5DF36F-F057-46AB-810B-BAD87A8B1296}" srcOrd="1" destOrd="0" presId="urn:microsoft.com/office/officeart/2005/8/layout/cycle2"/>
    <dgm:cxn modelId="{AAE42D72-53C6-4DA4-81B2-12DD826371E7}" type="presOf" srcId="{16800F11-35FC-4C87-A9E7-7C33A62AFC3A}" destId="{5DDA6248-C2D4-4021-9CC6-F79478E531E0}" srcOrd="0" destOrd="0" presId="urn:microsoft.com/office/officeart/2005/8/layout/cycle2"/>
    <dgm:cxn modelId="{CF67BF54-BF20-4A5C-8215-DF4E7CEC7B92}" type="presOf" srcId="{7CC2DD82-5DFF-4E55-9D3A-400BCBFA69BE}" destId="{B39B638E-6DAA-4365-8BC4-E65FC0313976}" srcOrd="0" destOrd="0" presId="urn:microsoft.com/office/officeart/2005/8/layout/cycle2"/>
    <dgm:cxn modelId="{24DF1657-CA0A-425F-BAEB-230D47FEE237}" srcId="{8AC0721F-5968-452B-BD27-1DEFB5DB6AD3}" destId="{557BC8E4-97C4-48FB-A1FA-CF4013AE1F2A}" srcOrd="2" destOrd="0" parTransId="{254AE377-655B-424D-92E9-96B46B3B0703}" sibTransId="{7CC2DD82-5DFF-4E55-9D3A-400BCBFA69BE}"/>
    <dgm:cxn modelId="{AB405057-3BFD-4318-A96F-E35F022F76F5}" type="presOf" srcId="{59DF10F0-990C-4585-92F7-10DF0F61BE7A}" destId="{9AD6350C-56D9-4A55-B333-3F88274A9147}" srcOrd="0" destOrd="0" presId="urn:microsoft.com/office/officeart/2005/8/layout/cycle2"/>
    <dgm:cxn modelId="{7398E6BB-1F08-4354-A105-CC06846474C8}" srcId="{8AC0721F-5968-452B-BD27-1DEFB5DB6AD3}" destId="{B5BC5CA1-6EFE-498E-985A-E55FDD6EC70D}" srcOrd="0" destOrd="0" parTransId="{7EC9DA98-6E04-4BDF-B9B3-F6D007A27BBB}" sibTransId="{1ABF8C68-0C1A-4432-BBA1-EAFFD5DDDBAC}"/>
    <dgm:cxn modelId="{B2B177BC-C1D7-4B74-B229-AA6E9C37158F}" type="presOf" srcId="{8AC0721F-5968-452B-BD27-1DEFB5DB6AD3}" destId="{EF7B7A17-973E-42B7-AD7F-38161BBEFDAF}" srcOrd="0" destOrd="0" presId="urn:microsoft.com/office/officeart/2005/8/layout/cycle2"/>
    <dgm:cxn modelId="{375670E1-980E-460C-A116-F94B87FAACA7}" type="presOf" srcId="{B5BC5CA1-6EFE-498E-985A-E55FDD6EC70D}" destId="{C4B41F03-9E16-4C36-B1C3-723DD8DBFEAF}" srcOrd="0" destOrd="0" presId="urn:microsoft.com/office/officeart/2005/8/layout/cycle2"/>
    <dgm:cxn modelId="{F69B02F3-56A1-4C19-BE42-AA6373565235}" type="presOf" srcId="{650F3125-773B-4F02-8806-F12BE1B1A4DF}" destId="{95052E6C-4EB0-4159-91A4-D8062B329318}" srcOrd="1" destOrd="0" presId="urn:microsoft.com/office/officeart/2005/8/layout/cycle2"/>
    <dgm:cxn modelId="{674283FF-16EF-41CE-815D-C308D8C4463C}" type="presOf" srcId="{1ABF8C68-0C1A-4432-BBA1-EAFFD5DDDBAC}" destId="{CF2DB7F1-2A6B-43FC-8FD4-AA414A67D5FC}" srcOrd="0" destOrd="0" presId="urn:microsoft.com/office/officeart/2005/8/layout/cycle2"/>
    <dgm:cxn modelId="{32D118E2-8FD0-4A47-B949-7E2D58ADF12B}" type="presParOf" srcId="{EF7B7A17-973E-42B7-AD7F-38161BBEFDAF}" destId="{C4B41F03-9E16-4C36-B1C3-723DD8DBFEAF}" srcOrd="0" destOrd="0" presId="urn:microsoft.com/office/officeart/2005/8/layout/cycle2"/>
    <dgm:cxn modelId="{BDE8A3EA-CBCE-430A-A2FF-F34BF131DE39}" type="presParOf" srcId="{EF7B7A17-973E-42B7-AD7F-38161BBEFDAF}" destId="{CF2DB7F1-2A6B-43FC-8FD4-AA414A67D5FC}" srcOrd="1" destOrd="0" presId="urn:microsoft.com/office/officeart/2005/8/layout/cycle2"/>
    <dgm:cxn modelId="{B6461034-B467-4D9C-8761-9FA8A6B862F6}" type="presParOf" srcId="{CF2DB7F1-2A6B-43FC-8FD4-AA414A67D5FC}" destId="{DAACC793-59DE-4584-A3FB-9CAEE2D957AA}" srcOrd="0" destOrd="0" presId="urn:microsoft.com/office/officeart/2005/8/layout/cycle2"/>
    <dgm:cxn modelId="{7B6CF029-0B45-4B94-A862-066303CE19E4}" type="presParOf" srcId="{EF7B7A17-973E-42B7-AD7F-38161BBEFDAF}" destId="{5DDA6248-C2D4-4021-9CC6-F79478E531E0}" srcOrd="2" destOrd="0" presId="urn:microsoft.com/office/officeart/2005/8/layout/cycle2"/>
    <dgm:cxn modelId="{70471B82-1401-4415-AE41-562562BD73B2}" type="presParOf" srcId="{EF7B7A17-973E-42B7-AD7F-38161BBEFDAF}" destId="{9AD6350C-56D9-4A55-B333-3F88274A9147}" srcOrd="3" destOrd="0" presId="urn:microsoft.com/office/officeart/2005/8/layout/cycle2"/>
    <dgm:cxn modelId="{6E20470C-66D5-4297-B135-4223DC6343AB}" type="presParOf" srcId="{9AD6350C-56D9-4A55-B333-3F88274A9147}" destId="{C7DE7BFD-FD42-443E-969C-D961CC529529}" srcOrd="0" destOrd="0" presId="urn:microsoft.com/office/officeart/2005/8/layout/cycle2"/>
    <dgm:cxn modelId="{C3C16C65-2E27-4327-9BB3-20BF23C045A2}" type="presParOf" srcId="{EF7B7A17-973E-42B7-AD7F-38161BBEFDAF}" destId="{0B2D0F22-9CE2-4826-8E45-5E9270F014EB}" srcOrd="4" destOrd="0" presId="urn:microsoft.com/office/officeart/2005/8/layout/cycle2"/>
    <dgm:cxn modelId="{AB5A6305-E90E-4542-9AAD-B70F86CA25F9}" type="presParOf" srcId="{EF7B7A17-973E-42B7-AD7F-38161BBEFDAF}" destId="{B39B638E-6DAA-4365-8BC4-E65FC0313976}" srcOrd="5" destOrd="0" presId="urn:microsoft.com/office/officeart/2005/8/layout/cycle2"/>
    <dgm:cxn modelId="{374C4957-DE6F-436E-8991-9F0E4604A037}" type="presParOf" srcId="{B39B638E-6DAA-4365-8BC4-E65FC0313976}" destId="{5D5DF36F-F057-46AB-810B-BAD87A8B1296}" srcOrd="0" destOrd="0" presId="urn:microsoft.com/office/officeart/2005/8/layout/cycle2"/>
    <dgm:cxn modelId="{09588C80-C347-4542-B87D-67982EBB43F8}" type="presParOf" srcId="{EF7B7A17-973E-42B7-AD7F-38161BBEFDAF}" destId="{19C1D0BB-B862-4AE4-A765-CEE9BB7CEBDD}" srcOrd="6" destOrd="0" presId="urn:microsoft.com/office/officeart/2005/8/layout/cycle2"/>
    <dgm:cxn modelId="{10D8FDF0-6E17-46FD-B315-B4F77449A968}" type="presParOf" srcId="{EF7B7A17-973E-42B7-AD7F-38161BBEFDAF}" destId="{7F9D2F66-3773-4A10-B7F0-20A5BCBF9A8F}" srcOrd="7" destOrd="0" presId="urn:microsoft.com/office/officeart/2005/8/layout/cycle2"/>
    <dgm:cxn modelId="{3A122A58-5C49-49F6-BC44-02ABCCD5BE70}" type="presParOf" srcId="{7F9D2F66-3773-4A10-B7F0-20A5BCBF9A8F}" destId="{95052E6C-4EB0-4159-91A4-D8062B3293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2BDB9F-A2EF-417E-B41F-46924B98262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6533EA1-95E8-4D69-B2B4-AAF4317BDD97}">
      <dgm:prSet phldrT="[Texto]"/>
      <dgm:spPr/>
      <dgm:t>
        <a:bodyPr/>
        <a:lstStyle/>
        <a:p>
          <a:r>
            <a:rPr lang="es-AR" dirty="0"/>
            <a:t>Calidad</a:t>
          </a:r>
        </a:p>
      </dgm:t>
    </dgm:pt>
    <dgm:pt modelId="{EBA43BBE-E873-4DDD-91A1-64BA1FE3670A}" type="parTrans" cxnId="{C8CEEBA9-4C65-453E-8EF9-F1192E352524}">
      <dgm:prSet/>
      <dgm:spPr/>
      <dgm:t>
        <a:bodyPr/>
        <a:lstStyle/>
        <a:p>
          <a:endParaRPr lang="es-AR"/>
        </a:p>
      </dgm:t>
    </dgm:pt>
    <dgm:pt modelId="{1EC03A4B-4605-4348-990F-140550F009F9}" type="sibTrans" cxnId="{C8CEEBA9-4C65-453E-8EF9-F1192E352524}">
      <dgm:prSet/>
      <dgm:spPr/>
      <dgm:t>
        <a:bodyPr/>
        <a:lstStyle/>
        <a:p>
          <a:endParaRPr lang="es-AR"/>
        </a:p>
      </dgm:t>
    </dgm:pt>
    <dgm:pt modelId="{8F9004CA-35D3-4874-BB63-E4B79CC3A7B1}">
      <dgm:prSet phldrT="[Texto]"/>
      <dgm:spPr/>
      <dgm:t>
        <a:bodyPr/>
        <a:lstStyle/>
        <a:p>
          <a:r>
            <a:rPr lang="es-AR" dirty="0"/>
            <a:t>Dar confianza</a:t>
          </a:r>
        </a:p>
      </dgm:t>
    </dgm:pt>
    <dgm:pt modelId="{3F4EF2B3-FF8F-462E-BD9F-CA7AD49F31D6}" type="parTrans" cxnId="{86084D65-F7AE-467E-8D71-57735CC48D46}">
      <dgm:prSet/>
      <dgm:spPr/>
      <dgm:t>
        <a:bodyPr/>
        <a:lstStyle/>
        <a:p>
          <a:endParaRPr lang="es-AR"/>
        </a:p>
      </dgm:t>
    </dgm:pt>
    <dgm:pt modelId="{E3AC6D3A-EF21-4D4B-A57B-FB9DD824C8B6}" type="sibTrans" cxnId="{86084D65-F7AE-467E-8D71-57735CC48D46}">
      <dgm:prSet/>
      <dgm:spPr/>
      <dgm:t>
        <a:bodyPr/>
        <a:lstStyle/>
        <a:p>
          <a:endParaRPr lang="es-AR"/>
        </a:p>
      </dgm:t>
    </dgm:pt>
    <dgm:pt modelId="{7891ABC1-E261-465A-BBDB-64222E41DB37}">
      <dgm:prSet phldrT="[Texto]"/>
      <dgm:spPr/>
      <dgm:t>
        <a:bodyPr/>
        <a:lstStyle/>
        <a:p>
          <a:r>
            <a:rPr lang="es-AR" dirty="0"/>
            <a:t>Capacidad</a:t>
          </a:r>
        </a:p>
      </dgm:t>
    </dgm:pt>
    <dgm:pt modelId="{71F63BEC-CB2D-42C7-88B6-890049628D4E}" type="parTrans" cxnId="{59849F9E-16C1-41C1-9AEF-C6CA8A58B893}">
      <dgm:prSet/>
      <dgm:spPr/>
      <dgm:t>
        <a:bodyPr/>
        <a:lstStyle/>
        <a:p>
          <a:endParaRPr lang="es-AR"/>
        </a:p>
      </dgm:t>
    </dgm:pt>
    <dgm:pt modelId="{BAAD31D9-1569-40B0-9513-DFDF425C69F7}" type="sibTrans" cxnId="{59849F9E-16C1-41C1-9AEF-C6CA8A58B893}">
      <dgm:prSet/>
      <dgm:spPr/>
      <dgm:t>
        <a:bodyPr/>
        <a:lstStyle/>
        <a:p>
          <a:endParaRPr lang="es-AR"/>
        </a:p>
      </dgm:t>
    </dgm:pt>
    <dgm:pt modelId="{27FE0159-AA08-4862-A4A7-DD71064402A3}">
      <dgm:prSet phldrT="[Texto]"/>
      <dgm:spPr/>
      <dgm:t>
        <a:bodyPr/>
        <a:lstStyle/>
        <a:p>
          <a:r>
            <a:rPr lang="es-AR" dirty="0"/>
            <a:t>Organización</a:t>
          </a:r>
        </a:p>
      </dgm:t>
    </dgm:pt>
    <dgm:pt modelId="{9295377E-4A6C-432D-B640-FFD2EE880148}" type="parTrans" cxnId="{81ED34DC-630E-4AB3-9335-F8C23D684522}">
      <dgm:prSet/>
      <dgm:spPr/>
      <dgm:t>
        <a:bodyPr/>
        <a:lstStyle/>
        <a:p>
          <a:endParaRPr lang="es-AR"/>
        </a:p>
      </dgm:t>
    </dgm:pt>
    <dgm:pt modelId="{952E5579-A24D-4CBC-86B5-F2ADA2D6AC28}" type="sibTrans" cxnId="{81ED34DC-630E-4AB3-9335-F8C23D684522}">
      <dgm:prSet/>
      <dgm:spPr/>
      <dgm:t>
        <a:bodyPr/>
        <a:lstStyle/>
        <a:p>
          <a:endParaRPr lang="es-AR"/>
        </a:p>
      </dgm:t>
    </dgm:pt>
    <dgm:pt modelId="{6E9C81C5-DB1E-49EF-AB07-AF489A452985}">
      <dgm:prSet phldrT="[Texto]"/>
      <dgm:spPr/>
      <dgm:t>
        <a:bodyPr/>
        <a:lstStyle/>
        <a:p>
          <a:r>
            <a:rPr lang="es-AR" dirty="0"/>
            <a:t>Productos y Servicios</a:t>
          </a:r>
        </a:p>
      </dgm:t>
    </dgm:pt>
    <dgm:pt modelId="{22117BF0-29EC-4796-BEA5-3F3236394498}" type="parTrans" cxnId="{17F340E0-D8EF-4B01-A3E7-FE7BACE9F437}">
      <dgm:prSet/>
      <dgm:spPr/>
      <dgm:t>
        <a:bodyPr/>
        <a:lstStyle/>
        <a:p>
          <a:endParaRPr lang="es-AR"/>
        </a:p>
      </dgm:t>
    </dgm:pt>
    <dgm:pt modelId="{1E1B9361-AC41-4B4D-9950-A3E89657A962}" type="sibTrans" cxnId="{17F340E0-D8EF-4B01-A3E7-FE7BACE9F437}">
      <dgm:prSet/>
      <dgm:spPr/>
      <dgm:t>
        <a:bodyPr/>
        <a:lstStyle/>
        <a:p>
          <a:endParaRPr lang="es-AR"/>
        </a:p>
      </dgm:t>
    </dgm:pt>
    <dgm:pt modelId="{8E328D00-84CA-461E-97CD-3336AE5D41F9}">
      <dgm:prSet phldrT="[Texto]"/>
      <dgm:spPr/>
      <dgm:t>
        <a:bodyPr/>
        <a:lstStyle/>
        <a:p>
          <a:r>
            <a:rPr lang="es-AR" dirty="0"/>
            <a:t>Conformes</a:t>
          </a:r>
        </a:p>
      </dgm:t>
    </dgm:pt>
    <dgm:pt modelId="{F1BF27B5-2DCB-4D19-B243-E980490439E8}" type="parTrans" cxnId="{BF75CCB8-27BE-41A1-9A3D-0493E07DBC29}">
      <dgm:prSet/>
      <dgm:spPr/>
      <dgm:t>
        <a:bodyPr/>
        <a:lstStyle/>
        <a:p>
          <a:endParaRPr lang="es-AR"/>
        </a:p>
      </dgm:t>
    </dgm:pt>
    <dgm:pt modelId="{CECC0921-8000-42A8-A3AA-EEDBB68A0EA6}" type="sibTrans" cxnId="{BF75CCB8-27BE-41A1-9A3D-0493E07DBC29}">
      <dgm:prSet/>
      <dgm:spPr/>
      <dgm:t>
        <a:bodyPr/>
        <a:lstStyle/>
        <a:p>
          <a:endParaRPr lang="es-AR"/>
        </a:p>
      </dgm:t>
    </dgm:pt>
    <dgm:pt modelId="{0125734F-2F86-4E2A-A8A6-F2D7E8F3AFD3}">
      <dgm:prSet phldrT="[Texto]"/>
      <dgm:spPr/>
      <dgm:t>
        <a:bodyPr/>
        <a:lstStyle/>
        <a:p>
          <a:r>
            <a:rPr lang="es-AR" dirty="0"/>
            <a:t>Requisitos</a:t>
          </a:r>
        </a:p>
      </dgm:t>
    </dgm:pt>
    <dgm:pt modelId="{2619B759-4DB0-4C90-9EFC-047D1C311182}" type="parTrans" cxnId="{A1921833-D89A-4EBC-BE3C-C1E206F4AB17}">
      <dgm:prSet/>
      <dgm:spPr/>
      <dgm:t>
        <a:bodyPr/>
        <a:lstStyle/>
        <a:p>
          <a:endParaRPr lang="es-AR"/>
        </a:p>
      </dgm:t>
    </dgm:pt>
    <dgm:pt modelId="{33C1EB5C-B3E0-4B00-AF9C-7A1EBE95F485}" type="sibTrans" cxnId="{A1921833-D89A-4EBC-BE3C-C1E206F4AB17}">
      <dgm:prSet/>
      <dgm:spPr/>
      <dgm:t>
        <a:bodyPr/>
        <a:lstStyle/>
        <a:p>
          <a:endParaRPr lang="es-AR"/>
        </a:p>
      </dgm:t>
    </dgm:pt>
    <dgm:pt modelId="{07F6D715-AB2F-4BB4-BC2B-588FADD26BAA}">
      <dgm:prSet phldrT="[Texto]"/>
      <dgm:spPr/>
      <dgm:t>
        <a:bodyPr/>
        <a:lstStyle/>
        <a:p>
          <a:r>
            <a:rPr lang="es-AR" dirty="0"/>
            <a:t>SGC</a:t>
          </a:r>
        </a:p>
      </dgm:t>
    </dgm:pt>
    <dgm:pt modelId="{31F070BE-CA40-4C18-AA5D-FE5158CDD4BD}" type="parTrans" cxnId="{191C9825-FD7F-4E49-8903-979DA87BF8B2}">
      <dgm:prSet/>
      <dgm:spPr/>
      <dgm:t>
        <a:bodyPr/>
        <a:lstStyle/>
        <a:p>
          <a:endParaRPr lang="es-AR"/>
        </a:p>
      </dgm:t>
    </dgm:pt>
    <dgm:pt modelId="{9F86944C-CF5D-4C80-A6D6-E92791F843C4}" type="sibTrans" cxnId="{191C9825-FD7F-4E49-8903-979DA87BF8B2}">
      <dgm:prSet/>
      <dgm:spPr/>
      <dgm:t>
        <a:bodyPr/>
        <a:lstStyle/>
        <a:p>
          <a:endParaRPr lang="es-AR"/>
        </a:p>
      </dgm:t>
    </dgm:pt>
    <dgm:pt modelId="{EC726AE3-5285-442A-BFB8-A9240F502EA8}" type="pres">
      <dgm:prSet presAssocID="{4A2BDB9F-A2EF-417E-B41F-46924B98262E}" presName="Name0" presStyleCnt="0">
        <dgm:presLayoutVars>
          <dgm:dir/>
          <dgm:resizeHandles val="exact"/>
        </dgm:presLayoutVars>
      </dgm:prSet>
      <dgm:spPr/>
    </dgm:pt>
    <dgm:pt modelId="{67891BDA-D4F4-483D-8AA7-951457F24A09}" type="pres">
      <dgm:prSet presAssocID="{76533EA1-95E8-4D69-B2B4-AAF4317BDD97}" presName="node" presStyleLbl="node1" presStyleIdx="0" presStyleCnt="8">
        <dgm:presLayoutVars>
          <dgm:bulletEnabled val="1"/>
        </dgm:presLayoutVars>
      </dgm:prSet>
      <dgm:spPr/>
    </dgm:pt>
    <dgm:pt modelId="{2DFA18C9-6207-42FD-91A4-F6D3E8157990}" type="pres">
      <dgm:prSet presAssocID="{1EC03A4B-4605-4348-990F-140550F009F9}" presName="sibTrans" presStyleLbl="sibTrans2D1" presStyleIdx="0" presStyleCnt="7"/>
      <dgm:spPr/>
    </dgm:pt>
    <dgm:pt modelId="{DE38856F-40FA-41F0-A191-620849F007F3}" type="pres">
      <dgm:prSet presAssocID="{1EC03A4B-4605-4348-990F-140550F009F9}" presName="connectorText" presStyleLbl="sibTrans2D1" presStyleIdx="0" presStyleCnt="7"/>
      <dgm:spPr/>
    </dgm:pt>
    <dgm:pt modelId="{CB4C68EB-3DBD-4FC2-9B35-1832B5574A8A}" type="pres">
      <dgm:prSet presAssocID="{07F6D715-AB2F-4BB4-BC2B-588FADD26BAA}" presName="node" presStyleLbl="node1" presStyleIdx="1" presStyleCnt="8">
        <dgm:presLayoutVars>
          <dgm:bulletEnabled val="1"/>
        </dgm:presLayoutVars>
      </dgm:prSet>
      <dgm:spPr/>
    </dgm:pt>
    <dgm:pt modelId="{F24A06F1-5747-4B92-8022-2C481817BDC3}" type="pres">
      <dgm:prSet presAssocID="{9F86944C-CF5D-4C80-A6D6-E92791F843C4}" presName="sibTrans" presStyleLbl="sibTrans2D1" presStyleIdx="1" presStyleCnt="7"/>
      <dgm:spPr/>
    </dgm:pt>
    <dgm:pt modelId="{AA59213D-0831-4EDF-B126-A4FD3C07BC98}" type="pres">
      <dgm:prSet presAssocID="{9F86944C-CF5D-4C80-A6D6-E92791F843C4}" presName="connectorText" presStyleLbl="sibTrans2D1" presStyleIdx="1" presStyleCnt="7"/>
      <dgm:spPr/>
    </dgm:pt>
    <dgm:pt modelId="{D19144E3-8F43-4603-97A9-4906D8A6922E}" type="pres">
      <dgm:prSet presAssocID="{8F9004CA-35D3-4874-BB63-E4B79CC3A7B1}" presName="node" presStyleLbl="node1" presStyleIdx="2" presStyleCnt="8">
        <dgm:presLayoutVars>
          <dgm:bulletEnabled val="1"/>
        </dgm:presLayoutVars>
      </dgm:prSet>
      <dgm:spPr/>
    </dgm:pt>
    <dgm:pt modelId="{890E8B4F-C3ED-4771-9634-C3F7931452FA}" type="pres">
      <dgm:prSet presAssocID="{E3AC6D3A-EF21-4D4B-A57B-FB9DD824C8B6}" presName="sibTrans" presStyleLbl="sibTrans2D1" presStyleIdx="2" presStyleCnt="7"/>
      <dgm:spPr/>
    </dgm:pt>
    <dgm:pt modelId="{DF21AB77-97AE-485A-A806-72A5883FCE0A}" type="pres">
      <dgm:prSet presAssocID="{E3AC6D3A-EF21-4D4B-A57B-FB9DD824C8B6}" presName="connectorText" presStyleLbl="sibTrans2D1" presStyleIdx="2" presStyleCnt="7"/>
      <dgm:spPr/>
    </dgm:pt>
    <dgm:pt modelId="{07410B3E-EB8F-46D3-97C5-430E0FCAB50D}" type="pres">
      <dgm:prSet presAssocID="{7891ABC1-E261-465A-BBDB-64222E41DB37}" presName="node" presStyleLbl="node1" presStyleIdx="3" presStyleCnt="8">
        <dgm:presLayoutVars>
          <dgm:bulletEnabled val="1"/>
        </dgm:presLayoutVars>
      </dgm:prSet>
      <dgm:spPr/>
    </dgm:pt>
    <dgm:pt modelId="{D06C6400-B9AF-40A5-AED5-63A266C65861}" type="pres">
      <dgm:prSet presAssocID="{BAAD31D9-1569-40B0-9513-DFDF425C69F7}" presName="sibTrans" presStyleLbl="sibTrans2D1" presStyleIdx="3" presStyleCnt="7"/>
      <dgm:spPr/>
    </dgm:pt>
    <dgm:pt modelId="{3B075CB1-3D14-4EA2-B613-7C372E40B038}" type="pres">
      <dgm:prSet presAssocID="{BAAD31D9-1569-40B0-9513-DFDF425C69F7}" presName="connectorText" presStyleLbl="sibTrans2D1" presStyleIdx="3" presStyleCnt="7"/>
      <dgm:spPr/>
    </dgm:pt>
    <dgm:pt modelId="{36DE3FB9-554E-456F-BC6D-94492B754A29}" type="pres">
      <dgm:prSet presAssocID="{27FE0159-AA08-4862-A4A7-DD71064402A3}" presName="node" presStyleLbl="node1" presStyleIdx="4" presStyleCnt="8">
        <dgm:presLayoutVars>
          <dgm:bulletEnabled val="1"/>
        </dgm:presLayoutVars>
      </dgm:prSet>
      <dgm:spPr/>
    </dgm:pt>
    <dgm:pt modelId="{1D16EFB1-6703-4ECA-B694-2FEE08D0790F}" type="pres">
      <dgm:prSet presAssocID="{952E5579-A24D-4CBC-86B5-F2ADA2D6AC28}" presName="sibTrans" presStyleLbl="sibTrans2D1" presStyleIdx="4" presStyleCnt="7"/>
      <dgm:spPr/>
    </dgm:pt>
    <dgm:pt modelId="{DF1D4B52-A1A0-47BE-A4B7-C2C225673C23}" type="pres">
      <dgm:prSet presAssocID="{952E5579-A24D-4CBC-86B5-F2ADA2D6AC28}" presName="connectorText" presStyleLbl="sibTrans2D1" presStyleIdx="4" presStyleCnt="7"/>
      <dgm:spPr/>
    </dgm:pt>
    <dgm:pt modelId="{9A0E8B59-70BE-4D66-9B57-D0F7EF0BA63D}" type="pres">
      <dgm:prSet presAssocID="{6E9C81C5-DB1E-49EF-AB07-AF489A452985}" presName="node" presStyleLbl="node1" presStyleIdx="5" presStyleCnt="8">
        <dgm:presLayoutVars>
          <dgm:bulletEnabled val="1"/>
        </dgm:presLayoutVars>
      </dgm:prSet>
      <dgm:spPr/>
    </dgm:pt>
    <dgm:pt modelId="{57B6E40C-AE80-449E-BB53-C0AB10CA4416}" type="pres">
      <dgm:prSet presAssocID="{1E1B9361-AC41-4B4D-9950-A3E89657A962}" presName="sibTrans" presStyleLbl="sibTrans2D1" presStyleIdx="5" presStyleCnt="7"/>
      <dgm:spPr/>
    </dgm:pt>
    <dgm:pt modelId="{396D40F5-7013-4AF4-A070-DB0FC07CE7D7}" type="pres">
      <dgm:prSet presAssocID="{1E1B9361-AC41-4B4D-9950-A3E89657A962}" presName="connectorText" presStyleLbl="sibTrans2D1" presStyleIdx="5" presStyleCnt="7"/>
      <dgm:spPr/>
    </dgm:pt>
    <dgm:pt modelId="{52329596-A1E8-4E40-9AB3-9801AF6CAA0C}" type="pres">
      <dgm:prSet presAssocID="{8E328D00-84CA-461E-97CD-3336AE5D41F9}" presName="node" presStyleLbl="node1" presStyleIdx="6" presStyleCnt="8">
        <dgm:presLayoutVars>
          <dgm:bulletEnabled val="1"/>
        </dgm:presLayoutVars>
      </dgm:prSet>
      <dgm:spPr/>
    </dgm:pt>
    <dgm:pt modelId="{77A66436-F85A-42AE-9868-148795A1487A}" type="pres">
      <dgm:prSet presAssocID="{CECC0921-8000-42A8-A3AA-EEDBB68A0EA6}" presName="sibTrans" presStyleLbl="sibTrans2D1" presStyleIdx="6" presStyleCnt="7"/>
      <dgm:spPr/>
    </dgm:pt>
    <dgm:pt modelId="{BC993279-92A4-46A2-B1CB-CC500B4967E7}" type="pres">
      <dgm:prSet presAssocID="{CECC0921-8000-42A8-A3AA-EEDBB68A0EA6}" presName="connectorText" presStyleLbl="sibTrans2D1" presStyleIdx="6" presStyleCnt="7"/>
      <dgm:spPr/>
    </dgm:pt>
    <dgm:pt modelId="{D71F43CA-AD3C-46ED-8285-0F2966FEF557}" type="pres">
      <dgm:prSet presAssocID="{0125734F-2F86-4E2A-A8A6-F2D7E8F3AFD3}" presName="node" presStyleLbl="node1" presStyleIdx="7" presStyleCnt="8">
        <dgm:presLayoutVars>
          <dgm:bulletEnabled val="1"/>
        </dgm:presLayoutVars>
      </dgm:prSet>
      <dgm:spPr/>
    </dgm:pt>
  </dgm:ptLst>
  <dgm:cxnLst>
    <dgm:cxn modelId="{B9E0790B-5605-4D64-8935-993E170F8D60}" type="presOf" srcId="{07F6D715-AB2F-4BB4-BC2B-588FADD26BAA}" destId="{CB4C68EB-3DBD-4FC2-9B35-1832B5574A8A}" srcOrd="0" destOrd="0" presId="urn:microsoft.com/office/officeart/2005/8/layout/process1"/>
    <dgm:cxn modelId="{D5D5F620-35B7-4012-B921-E78D5887AC22}" type="presOf" srcId="{6E9C81C5-DB1E-49EF-AB07-AF489A452985}" destId="{9A0E8B59-70BE-4D66-9B57-D0F7EF0BA63D}" srcOrd="0" destOrd="0" presId="urn:microsoft.com/office/officeart/2005/8/layout/process1"/>
    <dgm:cxn modelId="{4DF47D21-5413-4592-9511-DFB66CA39FC1}" type="presOf" srcId="{8E328D00-84CA-461E-97CD-3336AE5D41F9}" destId="{52329596-A1E8-4E40-9AB3-9801AF6CAA0C}" srcOrd="0" destOrd="0" presId="urn:microsoft.com/office/officeart/2005/8/layout/process1"/>
    <dgm:cxn modelId="{191C9825-FD7F-4E49-8903-979DA87BF8B2}" srcId="{4A2BDB9F-A2EF-417E-B41F-46924B98262E}" destId="{07F6D715-AB2F-4BB4-BC2B-588FADD26BAA}" srcOrd="1" destOrd="0" parTransId="{31F070BE-CA40-4C18-AA5D-FE5158CDD4BD}" sibTransId="{9F86944C-CF5D-4C80-A6D6-E92791F843C4}"/>
    <dgm:cxn modelId="{A6EED92F-56AC-42CE-B042-F9A73AEEE798}" type="presOf" srcId="{76533EA1-95E8-4D69-B2B4-AAF4317BDD97}" destId="{67891BDA-D4F4-483D-8AA7-951457F24A09}" srcOrd="0" destOrd="0" presId="urn:microsoft.com/office/officeart/2005/8/layout/process1"/>
    <dgm:cxn modelId="{A1921833-D89A-4EBC-BE3C-C1E206F4AB17}" srcId="{4A2BDB9F-A2EF-417E-B41F-46924B98262E}" destId="{0125734F-2F86-4E2A-A8A6-F2D7E8F3AFD3}" srcOrd="7" destOrd="0" parTransId="{2619B759-4DB0-4C90-9EFC-047D1C311182}" sibTransId="{33C1EB5C-B3E0-4B00-AF9C-7A1EBE95F485}"/>
    <dgm:cxn modelId="{21458C3C-5361-4200-BFDA-C0BDC289CA71}" type="presOf" srcId="{BAAD31D9-1569-40B0-9513-DFDF425C69F7}" destId="{3B075CB1-3D14-4EA2-B613-7C372E40B038}" srcOrd="1" destOrd="0" presId="urn:microsoft.com/office/officeart/2005/8/layout/process1"/>
    <dgm:cxn modelId="{B6650441-581B-461A-91FD-34BB585CA5FF}" type="presOf" srcId="{9F86944C-CF5D-4C80-A6D6-E92791F843C4}" destId="{F24A06F1-5747-4B92-8022-2C481817BDC3}" srcOrd="0" destOrd="0" presId="urn:microsoft.com/office/officeart/2005/8/layout/process1"/>
    <dgm:cxn modelId="{86084D65-F7AE-467E-8D71-57735CC48D46}" srcId="{4A2BDB9F-A2EF-417E-B41F-46924B98262E}" destId="{8F9004CA-35D3-4874-BB63-E4B79CC3A7B1}" srcOrd="2" destOrd="0" parTransId="{3F4EF2B3-FF8F-462E-BD9F-CA7AD49F31D6}" sibTransId="{E3AC6D3A-EF21-4D4B-A57B-FB9DD824C8B6}"/>
    <dgm:cxn modelId="{BF650250-D152-4310-B704-BAE7A209AFD3}" type="presOf" srcId="{BAAD31D9-1569-40B0-9513-DFDF425C69F7}" destId="{D06C6400-B9AF-40A5-AED5-63A266C65861}" srcOrd="0" destOrd="0" presId="urn:microsoft.com/office/officeart/2005/8/layout/process1"/>
    <dgm:cxn modelId="{BA2E0574-11AF-40A9-9ED6-D36CCDA69CF6}" type="presOf" srcId="{E3AC6D3A-EF21-4D4B-A57B-FB9DD824C8B6}" destId="{DF21AB77-97AE-485A-A806-72A5883FCE0A}" srcOrd="1" destOrd="0" presId="urn:microsoft.com/office/officeart/2005/8/layout/process1"/>
    <dgm:cxn modelId="{5CCD9279-FDD0-49B8-A2F9-D2C709982F35}" type="presOf" srcId="{952E5579-A24D-4CBC-86B5-F2ADA2D6AC28}" destId="{DF1D4B52-A1A0-47BE-A4B7-C2C225673C23}" srcOrd="1" destOrd="0" presId="urn:microsoft.com/office/officeart/2005/8/layout/process1"/>
    <dgm:cxn modelId="{6D543191-FEA7-44BA-A927-B5E4755FB623}" type="presOf" srcId="{1E1B9361-AC41-4B4D-9950-A3E89657A962}" destId="{396D40F5-7013-4AF4-A070-DB0FC07CE7D7}" srcOrd="1" destOrd="0" presId="urn:microsoft.com/office/officeart/2005/8/layout/process1"/>
    <dgm:cxn modelId="{59849F9E-16C1-41C1-9AEF-C6CA8A58B893}" srcId="{4A2BDB9F-A2EF-417E-B41F-46924B98262E}" destId="{7891ABC1-E261-465A-BBDB-64222E41DB37}" srcOrd="3" destOrd="0" parTransId="{71F63BEC-CB2D-42C7-88B6-890049628D4E}" sibTransId="{BAAD31D9-1569-40B0-9513-DFDF425C69F7}"/>
    <dgm:cxn modelId="{F610D4A0-4F3B-4160-88F3-25B3C58B7FA3}" type="presOf" srcId="{27FE0159-AA08-4862-A4A7-DD71064402A3}" destId="{36DE3FB9-554E-456F-BC6D-94492B754A29}" srcOrd="0" destOrd="0" presId="urn:microsoft.com/office/officeart/2005/8/layout/process1"/>
    <dgm:cxn modelId="{302572A7-5C84-416E-AA86-7784420B8185}" type="presOf" srcId="{0125734F-2F86-4E2A-A8A6-F2D7E8F3AFD3}" destId="{D71F43CA-AD3C-46ED-8285-0F2966FEF557}" srcOrd="0" destOrd="0" presId="urn:microsoft.com/office/officeart/2005/8/layout/process1"/>
    <dgm:cxn modelId="{C8CEEBA9-4C65-453E-8EF9-F1192E352524}" srcId="{4A2BDB9F-A2EF-417E-B41F-46924B98262E}" destId="{76533EA1-95E8-4D69-B2B4-AAF4317BDD97}" srcOrd="0" destOrd="0" parTransId="{EBA43BBE-E873-4DDD-91A1-64BA1FE3670A}" sibTransId="{1EC03A4B-4605-4348-990F-140550F009F9}"/>
    <dgm:cxn modelId="{083DACAB-1A35-4406-9351-C3FD7E5F574F}" type="presOf" srcId="{952E5579-A24D-4CBC-86B5-F2ADA2D6AC28}" destId="{1D16EFB1-6703-4ECA-B694-2FEE08D0790F}" srcOrd="0" destOrd="0" presId="urn:microsoft.com/office/officeart/2005/8/layout/process1"/>
    <dgm:cxn modelId="{BF75CCB8-27BE-41A1-9A3D-0493E07DBC29}" srcId="{4A2BDB9F-A2EF-417E-B41F-46924B98262E}" destId="{8E328D00-84CA-461E-97CD-3336AE5D41F9}" srcOrd="6" destOrd="0" parTransId="{F1BF27B5-2DCB-4D19-B243-E980490439E8}" sibTransId="{CECC0921-8000-42A8-A3AA-EEDBB68A0EA6}"/>
    <dgm:cxn modelId="{8C896BBC-78E0-49D6-8103-EA97F956CA0D}" type="presOf" srcId="{E3AC6D3A-EF21-4D4B-A57B-FB9DD824C8B6}" destId="{890E8B4F-C3ED-4771-9634-C3F7931452FA}" srcOrd="0" destOrd="0" presId="urn:microsoft.com/office/officeart/2005/8/layout/process1"/>
    <dgm:cxn modelId="{7E80E0BD-D5DF-41FF-A317-2E5DD4B45A37}" type="presOf" srcId="{9F86944C-CF5D-4C80-A6D6-E92791F843C4}" destId="{AA59213D-0831-4EDF-B126-A4FD3C07BC98}" srcOrd="1" destOrd="0" presId="urn:microsoft.com/office/officeart/2005/8/layout/process1"/>
    <dgm:cxn modelId="{4E4D92C4-FCCB-4E12-A898-CD3F47F8AC38}" type="presOf" srcId="{1EC03A4B-4605-4348-990F-140550F009F9}" destId="{2DFA18C9-6207-42FD-91A4-F6D3E8157990}" srcOrd="0" destOrd="0" presId="urn:microsoft.com/office/officeart/2005/8/layout/process1"/>
    <dgm:cxn modelId="{AC43C2CB-4B27-4E8A-A4E5-CCFD04160338}" type="presOf" srcId="{CECC0921-8000-42A8-A3AA-EEDBB68A0EA6}" destId="{77A66436-F85A-42AE-9868-148795A1487A}" srcOrd="0" destOrd="0" presId="urn:microsoft.com/office/officeart/2005/8/layout/process1"/>
    <dgm:cxn modelId="{8E1F71D0-5F27-4169-A810-01375D82CA89}" type="presOf" srcId="{CECC0921-8000-42A8-A3AA-EEDBB68A0EA6}" destId="{BC993279-92A4-46A2-B1CB-CC500B4967E7}" srcOrd="1" destOrd="0" presId="urn:microsoft.com/office/officeart/2005/8/layout/process1"/>
    <dgm:cxn modelId="{2E43E6D6-C19C-4763-A502-DA3B383E5554}" type="presOf" srcId="{7891ABC1-E261-465A-BBDB-64222E41DB37}" destId="{07410B3E-EB8F-46D3-97C5-430E0FCAB50D}" srcOrd="0" destOrd="0" presId="urn:microsoft.com/office/officeart/2005/8/layout/process1"/>
    <dgm:cxn modelId="{81ED34DC-630E-4AB3-9335-F8C23D684522}" srcId="{4A2BDB9F-A2EF-417E-B41F-46924B98262E}" destId="{27FE0159-AA08-4862-A4A7-DD71064402A3}" srcOrd="4" destOrd="0" parTransId="{9295377E-4A6C-432D-B640-FFD2EE880148}" sibTransId="{952E5579-A24D-4CBC-86B5-F2ADA2D6AC28}"/>
    <dgm:cxn modelId="{81854BDE-3BA7-43C1-BB94-5C2ED7D008CC}" type="presOf" srcId="{1EC03A4B-4605-4348-990F-140550F009F9}" destId="{DE38856F-40FA-41F0-A191-620849F007F3}" srcOrd="1" destOrd="0" presId="urn:microsoft.com/office/officeart/2005/8/layout/process1"/>
    <dgm:cxn modelId="{17F340E0-D8EF-4B01-A3E7-FE7BACE9F437}" srcId="{4A2BDB9F-A2EF-417E-B41F-46924B98262E}" destId="{6E9C81C5-DB1E-49EF-AB07-AF489A452985}" srcOrd="5" destOrd="0" parTransId="{22117BF0-29EC-4796-BEA5-3F3236394498}" sibTransId="{1E1B9361-AC41-4B4D-9950-A3E89657A962}"/>
    <dgm:cxn modelId="{53A26FE6-185C-4B7A-B741-9796E4F1074E}" type="presOf" srcId="{1E1B9361-AC41-4B4D-9950-A3E89657A962}" destId="{57B6E40C-AE80-449E-BB53-C0AB10CA4416}" srcOrd="0" destOrd="0" presId="urn:microsoft.com/office/officeart/2005/8/layout/process1"/>
    <dgm:cxn modelId="{691AE1E6-930C-4997-94A7-29F53D90F3D5}" type="presOf" srcId="{4A2BDB9F-A2EF-417E-B41F-46924B98262E}" destId="{EC726AE3-5285-442A-BFB8-A9240F502EA8}" srcOrd="0" destOrd="0" presId="urn:microsoft.com/office/officeart/2005/8/layout/process1"/>
    <dgm:cxn modelId="{A75EFAEA-A94B-40E8-A3D2-E00CD1FC9AF8}" type="presOf" srcId="{8F9004CA-35D3-4874-BB63-E4B79CC3A7B1}" destId="{D19144E3-8F43-4603-97A9-4906D8A6922E}" srcOrd="0" destOrd="0" presId="urn:microsoft.com/office/officeart/2005/8/layout/process1"/>
    <dgm:cxn modelId="{DFFF4D8C-66B5-480E-BAA7-96C0B1B8E2CF}" type="presParOf" srcId="{EC726AE3-5285-442A-BFB8-A9240F502EA8}" destId="{67891BDA-D4F4-483D-8AA7-951457F24A09}" srcOrd="0" destOrd="0" presId="urn:microsoft.com/office/officeart/2005/8/layout/process1"/>
    <dgm:cxn modelId="{8B9C8AEE-AFBE-45E7-832D-D10B5C163A01}" type="presParOf" srcId="{EC726AE3-5285-442A-BFB8-A9240F502EA8}" destId="{2DFA18C9-6207-42FD-91A4-F6D3E8157990}" srcOrd="1" destOrd="0" presId="urn:microsoft.com/office/officeart/2005/8/layout/process1"/>
    <dgm:cxn modelId="{7DE437CB-9F4A-4880-B4F3-9C346EDEA175}" type="presParOf" srcId="{2DFA18C9-6207-42FD-91A4-F6D3E8157990}" destId="{DE38856F-40FA-41F0-A191-620849F007F3}" srcOrd="0" destOrd="0" presId="urn:microsoft.com/office/officeart/2005/8/layout/process1"/>
    <dgm:cxn modelId="{C4D6B5D3-C85F-4083-91C8-059AE40BC692}" type="presParOf" srcId="{EC726AE3-5285-442A-BFB8-A9240F502EA8}" destId="{CB4C68EB-3DBD-4FC2-9B35-1832B5574A8A}" srcOrd="2" destOrd="0" presId="urn:microsoft.com/office/officeart/2005/8/layout/process1"/>
    <dgm:cxn modelId="{A444F06D-F60F-47D1-8D36-88467E450956}" type="presParOf" srcId="{EC726AE3-5285-442A-BFB8-A9240F502EA8}" destId="{F24A06F1-5747-4B92-8022-2C481817BDC3}" srcOrd="3" destOrd="0" presId="urn:microsoft.com/office/officeart/2005/8/layout/process1"/>
    <dgm:cxn modelId="{7F7822C9-BF23-450A-8C09-C208A69ECA57}" type="presParOf" srcId="{F24A06F1-5747-4B92-8022-2C481817BDC3}" destId="{AA59213D-0831-4EDF-B126-A4FD3C07BC98}" srcOrd="0" destOrd="0" presId="urn:microsoft.com/office/officeart/2005/8/layout/process1"/>
    <dgm:cxn modelId="{C9B72C31-DA15-4011-B5C7-2F6BFA066BA6}" type="presParOf" srcId="{EC726AE3-5285-442A-BFB8-A9240F502EA8}" destId="{D19144E3-8F43-4603-97A9-4906D8A6922E}" srcOrd="4" destOrd="0" presId="urn:microsoft.com/office/officeart/2005/8/layout/process1"/>
    <dgm:cxn modelId="{35D1721A-B88F-4647-801B-8ACA02C5D919}" type="presParOf" srcId="{EC726AE3-5285-442A-BFB8-A9240F502EA8}" destId="{890E8B4F-C3ED-4771-9634-C3F7931452FA}" srcOrd="5" destOrd="0" presId="urn:microsoft.com/office/officeart/2005/8/layout/process1"/>
    <dgm:cxn modelId="{A86F8E4D-CFE9-4B51-A9A2-22E5D9BDE328}" type="presParOf" srcId="{890E8B4F-C3ED-4771-9634-C3F7931452FA}" destId="{DF21AB77-97AE-485A-A806-72A5883FCE0A}" srcOrd="0" destOrd="0" presId="urn:microsoft.com/office/officeart/2005/8/layout/process1"/>
    <dgm:cxn modelId="{A03451CB-E7F2-4266-B68D-8B5E801AF0E8}" type="presParOf" srcId="{EC726AE3-5285-442A-BFB8-A9240F502EA8}" destId="{07410B3E-EB8F-46D3-97C5-430E0FCAB50D}" srcOrd="6" destOrd="0" presId="urn:microsoft.com/office/officeart/2005/8/layout/process1"/>
    <dgm:cxn modelId="{61189119-7BC2-47FA-A854-1394FE59A399}" type="presParOf" srcId="{EC726AE3-5285-442A-BFB8-A9240F502EA8}" destId="{D06C6400-B9AF-40A5-AED5-63A266C65861}" srcOrd="7" destOrd="0" presId="urn:microsoft.com/office/officeart/2005/8/layout/process1"/>
    <dgm:cxn modelId="{17EF8FB5-37D8-43BA-B0C1-9C975D2448A6}" type="presParOf" srcId="{D06C6400-B9AF-40A5-AED5-63A266C65861}" destId="{3B075CB1-3D14-4EA2-B613-7C372E40B038}" srcOrd="0" destOrd="0" presId="urn:microsoft.com/office/officeart/2005/8/layout/process1"/>
    <dgm:cxn modelId="{5D51D663-36EB-452C-8F6C-D8CBBDADBE57}" type="presParOf" srcId="{EC726AE3-5285-442A-BFB8-A9240F502EA8}" destId="{36DE3FB9-554E-456F-BC6D-94492B754A29}" srcOrd="8" destOrd="0" presId="urn:microsoft.com/office/officeart/2005/8/layout/process1"/>
    <dgm:cxn modelId="{1865E9A8-87B1-42BF-BF94-0B6165B93466}" type="presParOf" srcId="{EC726AE3-5285-442A-BFB8-A9240F502EA8}" destId="{1D16EFB1-6703-4ECA-B694-2FEE08D0790F}" srcOrd="9" destOrd="0" presId="urn:microsoft.com/office/officeart/2005/8/layout/process1"/>
    <dgm:cxn modelId="{B26302DA-D945-4CFE-9C05-D041FD0E836A}" type="presParOf" srcId="{1D16EFB1-6703-4ECA-B694-2FEE08D0790F}" destId="{DF1D4B52-A1A0-47BE-A4B7-C2C225673C23}" srcOrd="0" destOrd="0" presId="urn:microsoft.com/office/officeart/2005/8/layout/process1"/>
    <dgm:cxn modelId="{F5BF5EBD-EFA0-4C23-B280-B61E222BC3BE}" type="presParOf" srcId="{EC726AE3-5285-442A-BFB8-A9240F502EA8}" destId="{9A0E8B59-70BE-4D66-9B57-D0F7EF0BA63D}" srcOrd="10" destOrd="0" presId="urn:microsoft.com/office/officeart/2005/8/layout/process1"/>
    <dgm:cxn modelId="{3307D9B0-C294-4DA7-B335-CD7E89A512C5}" type="presParOf" srcId="{EC726AE3-5285-442A-BFB8-A9240F502EA8}" destId="{57B6E40C-AE80-449E-BB53-C0AB10CA4416}" srcOrd="11" destOrd="0" presId="urn:microsoft.com/office/officeart/2005/8/layout/process1"/>
    <dgm:cxn modelId="{4E7D2B2B-6E8F-477D-900A-3C7949502D0A}" type="presParOf" srcId="{57B6E40C-AE80-449E-BB53-C0AB10CA4416}" destId="{396D40F5-7013-4AF4-A070-DB0FC07CE7D7}" srcOrd="0" destOrd="0" presId="urn:microsoft.com/office/officeart/2005/8/layout/process1"/>
    <dgm:cxn modelId="{E4E85E1B-3C95-4B98-A3A4-9EE8C1609F56}" type="presParOf" srcId="{EC726AE3-5285-442A-BFB8-A9240F502EA8}" destId="{52329596-A1E8-4E40-9AB3-9801AF6CAA0C}" srcOrd="12" destOrd="0" presId="urn:microsoft.com/office/officeart/2005/8/layout/process1"/>
    <dgm:cxn modelId="{2B425147-4674-4DEA-9657-FC8C1B1B25C9}" type="presParOf" srcId="{EC726AE3-5285-442A-BFB8-A9240F502EA8}" destId="{77A66436-F85A-42AE-9868-148795A1487A}" srcOrd="13" destOrd="0" presId="urn:microsoft.com/office/officeart/2005/8/layout/process1"/>
    <dgm:cxn modelId="{0931EF8D-6533-41E7-9F40-04013E33A95A}" type="presParOf" srcId="{77A66436-F85A-42AE-9868-148795A1487A}" destId="{BC993279-92A4-46A2-B1CB-CC500B4967E7}" srcOrd="0" destOrd="0" presId="urn:microsoft.com/office/officeart/2005/8/layout/process1"/>
    <dgm:cxn modelId="{83AE0D86-A147-4776-9640-65CFF5BC2BF5}" type="presParOf" srcId="{EC726AE3-5285-442A-BFB8-A9240F502EA8}" destId="{D71F43CA-AD3C-46ED-8285-0F2966FEF557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C72088-DE7C-46AE-A7FE-C91289027E2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84E628-648D-4A27-99F1-487527BB6E90}">
      <dgm:prSet/>
      <dgm:spPr/>
      <dgm:t>
        <a:bodyPr/>
        <a:lstStyle/>
        <a:p>
          <a:r>
            <a:rPr lang="es-AR" b="1" dirty="0"/>
            <a:t>Prevenir</a:t>
          </a:r>
          <a:r>
            <a:rPr lang="es-AR" dirty="0"/>
            <a:t> lesiones y/o deterioro de la salud a los </a:t>
          </a:r>
          <a:r>
            <a:rPr lang="es-AR" dirty="0" err="1"/>
            <a:t>trabajores</a:t>
          </a:r>
          <a:r>
            <a:rPr lang="es-AR" dirty="0"/>
            <a:t> y proporcionar lugares de trabajo seguros y saludables</a:t>
          </a:r>
          <a:endParaRPr lang="en-US" dirty="0"/>
        </a:p>
      </dgm:t>
    </dgm:pt>
    <dgm:pt modelId="{22319CB8-4002-4AE1-A6BD-3C59428B0C53}" type="parTrans" cxnId="{530AD200-DBB9-49F5-9B51-D6D2F46ABDC2}">
      <dgm:prSet/>
      <dgm:spPr/>
      <dgm:t>
        <a:bodyPr/>
        <a:lstStyle/>
        <a:p>
          <a:endParaRPr lang="en-US"/>
        </a:p>
      </dgm:t>
    </dgm:pt>
    <dgm:pt modelId="{5A69F7E3-0EB3-4708-85CC-F38FF6A4A757}" type="sibTrans" cxnId="{530AD200-DBB9-49F5-9B51-D6D2F46ABDC2}">
      <dgm:prSet/>
      <dgm:spPr/>
      <dgm:t>
        <a:bodyPr/>
        <a:lstStyle/>
        <a:p>
          <a:endParaRPr lang="en-US"/>
        </a:p>
      </dgm:t>
    </dgm:pt>
    <dgm:pt modelId="{19450A31-6804-405E-AB1D-E370E4AEC2E2}">
      <dgm:prSet/>
      <dgm:spPr/>
      <dgm:t>
        <a:bodyPr/>
        <a:lstStyle/>
        <a:p>
          <a:r>
            <a:rPr lang="es-AR"/>
            <a:t>Con la implementación se establece un marco de referencia para la gestión de riesgos para la seguridad y salud en el trabajo</a:t>
          </a:r>
          <a:endParaRPr lang="en-US"/>
        </a:p>
      </dgm:t>
    </dgm:pt>
    <dgm:pt modelId="{DC096A0F-60BF-47B8-82A6-2B27FF0F2FF2}" type="parTrans" cxnId="{0F127F36-A1D3-41B3-ADB4-A5C8B4C4D8C8}">
      <dgm:prSet/>
      <dgm:spPr/>
      <dgm:t>
        <a:bodyPr/>
        <a:lstStyle/>
        <a:p>
          <a:endParaRPr lang="en-US"/>
        </a:p>
      </dgm:t>
    </dgm:pt>
    <dgm:pt modelId="{A121BBAA-F731-4180-897F-4023D56CE816}" type="sibTrans" cxnId="{0F127F36-A1D3-41B3-ADB4-A5C8B4C4D8C8}">
      <dgm:prSet/>
      <dgm:spPr/>
      <dgm:t>
        <a:bodyPr/>
        <a:lstStyle/>
        <a:p>
          <a:endParaRPr lang="en-US"/>
        </a:p>
      </dgm:t>
    </dgm:pt>
    <dgm:pt modelId="{F524FD8B-E682-4CF6-865B-C0B7EE5E08E8}">
      <dgm:prSet/>
      <dgm:spPr/>
      <dgm:t>
        <a:bodyPr/>
        <a:lstStyle/>
        <a:p>
          <a:r>
            <a:rPr lang="es-AR"/>
            <a:t>Eliminar peligros</a:t>
          </a:r>
          <a:endParaRPr lang="en-US"/>
        </a:p>
      </dgm:t>
    </dgm:pt>
    <dgm:pt modelId="{9AD51B22-0A12-40EA-9429-088CB4824F91}" type="parTrans" cxnId="{EDD117A1-2BAB-4DF5-A6AD-60D5BF520CB9}">
      <dgm:prSet/>
      <dgm:spPr/>
      <dgm:t>
        <a:bodyPr/>
        <a:lstStyle/>
        <a:p>
          <a:endParaRPr lang="en-US"/>
        </a:p>
      </dgm:t>
    </dgm:pt>
    <dgm:pt modelId="{75A7008B-37B5-4AB1-BEEF-835F66849932}" type="sibTrans" cxnId="{EDD117A1-2BAB-4DF5-A6AD-60D5BF520CB9}">
      <dgm:prSet/>
      <dgm:spPr/>
      <dgm:t>
        <a:bodyPr/>
        <a:lstStyle/>
        <a:p>
          <a:endParaRPr lang="en-US"/>
        </a:p>
      </dgm:t>
    </dgm:pt>
    <dgm:pt modelId="{A9AA303E-F663-4DFE-8EDA-1D0825DCF2AB}">
      <dgm:prSet/>
      <dgm:spPr/>
      <dgm:t>
        <a:bodyPr/>
        <a:lstStyle/>
        <a:p>
          <a:r>
            <a:rPr lang="es-AR"/>
            <a:t>Minimizar o reducir riesgos a través de medidas de prevención eficaces</a:t>
          </a:r>
          <a:endParaRPr lang="en-US"/>
        </a:p>
      </dgm:t>
    </dgm:pt>
    <dgm:pt modelId="{BD4B1A0E-B97D-42A6-A44B-FF97EBC6B9A9}" type="parTrans" cxnId="{9754FA17-952C-4A23-A2F4-CDC95829B6CC}">
      <dgm:prSet/>
      <dgm:spPr/>
      <dgm:t>
        <a:bodyPr/>
        <a:lstStyle/>
        <a:p>
          <a:endParaRPr lang="en-US"/>
        </a:p>
      </dgm:t>
    </dgm:pt>
    <dgm:pt modelId="{F4EE1397-EAFD-4212-B13C-730E177E26AB}" type="sibTrans" cxnId="{9754FA17-952C-4A23-A2F4-CDC95829B6CC}">
      <dgm:prSet/>
      <dgm:spPr/>
      <dgm:t>
        <a:bodyPr/>
        <a:lstStyle/>
        <a:p>
          <a:endParaRPr lang="en-US"/>
        </a:p>
      </dgm:t>
    </dgm:pt>
    <dgm:pt modelId="{2A79367D-CDC0-47EB-A964-CACF096C1667}" type="pres">
      <dgm:prSet presAssocID="{D7C72088-DE7C-46AE-A7FE-C91289027E2E}" presName="outerComposite" presStyleCnt="0">
        <dgm:presLayoutVars>
          <dgm:chMax val="5"/>
          <dgm:dir/>
          <dgm:resizeHandles val="exact"/>
        </dgm:presLayoutVars>
      </dgm:prSet>
      <dgm:spPr/>
    </dgm:pt>
    <dgm:pt modelId="{0E2C93CA-2FC0-42AF-8EDA-7545D3671276}" type="pres">
      <dgm:prSet presAssocID="{D7C72088-DE7C-46AE-A7FE-C91289027E2E}" presName="dummyMaxCanvas" presStyleCnt="0">
        <dgm:presLayoutVars/>
      </dgm:prSet>
      <dgm:spPr/>
    </dgm:pt>
    <dgm:pt modelId="{5BDD75D0-E541-45AE-AAC9-610CD6128D6F}" type="pres">
      <dgm:prSet presAssocID="{D7C72088-DE7C-46AE-A7FE-C91289027E2E}" presName="FourNodes_1" presStyleLbl="node1" presStyleIdx="0" presStyleCnt="4">
        <dgm:presLayoutVars>
          <dgm:bulletEnabled val="1"/>
        </dgm:presLayoutVars>
      </dgm:prSet>
      <dgm:spPr/>
    </dgm:pt>
    <dgm:pt modelId="{2B974CD4-9040-4CBE-873E-730240773044}" type="pres">
      <dgm:prSet presAssocID="{D7C72088-DE7C-46AE-A7FE-C91289027E2E}" presName="FourNodes_2" presStyleLbl="node1" presStyleIdx="1" presStyleCnt="4">
        <dgm:presLayoutVars>
          <dgm:bulletEnabled val="1"/>
        </dgm:presLayoutVars>
      </dgm:prSet>
      <dgm:spPr/>
    </dgm:pt>
    <dgm:pt modelId="{4B30F2FC-63A6-4237-8AE6-F486D2DCE72D}" type="pres">
      <dgm:prSet presAssocID="{D7C72088-DE7C-46AE-A7FE-C91289027E2E}" presName="FourNodes_3" presStyleLbl="node1" presStyleIdx="2" presStyleCnt="4">
        <dgm:presLayoutVars>
          <dgm:bulletEnabled val="1"/>
        </dgm:presLayoutVars>
      </dgm:prSet>
      <dgm:spPr/>
    </dgm:pt>
    <dgm:pt modelId="{37ACFD6C-174C-4C28-9C2D-0A41B2D6FD68}" type="pres">
      <dgm:prSet presAssocID="{D7C72088-DE7C-46AE-A7FE-C91289027E2E}" presName="FourNodes_4" presStyleLbl="node1" presStyleIdx="3" presStyleCnt="4">
        <dgm:presLayoutVars>
          <dgm:bulletEnabled val="1"/>
        </dgm:presLayoutVars>
      </dgm:prSet>
      <dgm:spPr/>
    </dgm:pt>
    <dgm:pt modelId="{08B5477D-0A17-4C99-B115-C542B61BE88B}" type="pres">
      <dgm:prSet presAssocID="{D7C72088-DE7C-46AE-A7FE-C91289027E2E}" presName="FourConn_1-2" presStyleLbl="fgAccFollowNode1" presStyleIdx="0" presStyleCnt="3">
        <dgm:presLayoutVars>
          <dgm:bulletEnabled val="1"/>
        </dgm:presLayoutVars>
      </dgm:prSet>
      <dgm:spPr/>
    </dgm:pt>
    <dgm:pt modelId="{A73BE576-D036-4935-980C-D2E9D346458E}" type="pres">
      <dgm:prSet presAssocID="{D7C72088-DE7C-46AE-A7FE-C91289027E2E}" presName="FourConn_2-3" presStyleLbl="fgAccFollowNode1" presStyleIdx="1" presStyleCnt="3">
        <dgm:presLayoutVars>
          <dgm:bulletEnabled val="1"/>
        </dgm:presLayoutVars>
      </dgm:prSet>
      <dgm:spPr/>
    </dgm:pt>
    <dgm:pt modelId="{9798D3CA-70C5-45BC-A880-B412AEB122AB}" type="pres">
      <dgm:prSet presAssocID="{D7C72088-DE7C-46AE-A7FE-C91289027E2E}" presName="FourConn_3-4" presStyleLbl="fgAccFollowNode1" presStyleIdx="2" presStyleCnt="3">
        <dgm:presLayoutVars>
          <dgm:bulletEnabled val="1"/>
        </dgm:presLayoutVars>
      </dgm:prSet>
      <dgm:spPr/>
    </dgm:pt>
    <dgm:pt modelId="{2D25E8BC-5E83-4767-94F3-5F88E21D8186}" type="pres">
      <dgm:prSet presAssocID="{D7C72088-DE7C-46AE-A7FE-C91289027E2E}" presName="FourNodes_1_text" presStyleLbl="node1" presStyleIdx="3" presStyleCnt="4">
        <dgm:presLayoutVars>
          <dgm:bulletEnabled val="1"/>
        </dgm:presLayoutVars>
      </dgm:prSet>
      <dgm:spPr/>
    </dgm:pt>
    <dgm:pt modelId="{C05DA776-E1ED-46B2-A7F1-F4B0E5060A70}" type="pres">
      <dgm:prSet presAssocID="{D7C72088-DE7C-46AE-A7FE-C91289027E2E}" presName="FourNodes_2_text" presStyleLbl="node1" presStyleIdx="3" presStyleCnt="4">
        <dgm:presLayoutVars>
          <dgm:bulletEnabled val="1"/>
        </dgm:presLayoutVars>
      </dgm:prSet>
      <dgm:spPr/>
    </dgm:pt>
    <dgm:pt modelId="{0C204B02-36C3-40DF-9794-4C64D44FC69D}" type="pres">
      <dgm:prSet presAssocID="{D7C72088-DE7C-46AE-A7FE-C91289027E2E}" presName="FourNodes_3_text" presStyleLbl="node1" presStyleIdx="3" presStyleCnt="4">
        <dgm:presLayoutVars>
          <dgm:bulletEnabled val="1"/>
        </dgm:presLayoutVars>
      </dgm:prSet>
      <dgm:spPr/>
    </dgm:pt>
    <dgm:pt modelId="{D5838414-10D8-456D-B78C-B2D29568E7FE}" type="pres">
      <dgm:prSet presAssocID="{D7C72088-DE7C-46AE-A7FE-C91289027E2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30AD200-DBB9-49F5-9B51-D6D2F46ABDC2}" srcId="{D7C72088-DE7C-46AE-A7FE-C91289027E2E}" destId="{BC84E628-648D-4A27-99F1-487527BB6E90}" srcOrd="0" destOrd="0" parTransId="{22319CB8-4002-4AE1-A6BD-3C59428B0C53}" sibTransId="{5A69F7E3-0EB3-4708-85CC-F38FF6A4A757}"/>
    <dgm:cxn modelId="{9754FA17-952C-4A23-A2F4-CDC95829B6CC}" srcId="{D7C72088-DE7C-46AE-A7FE-C91289027E2E}" destId="{A9AA303E-F663-4DFE-8EDA-1D0825DCF2AB}" srcOrd="3" destOrd="0" parTransId="{BD4B1A0E-B97D-42A6-A44B-FF97EBC6B9A9}" sibTransId="{F4EE1397-EAFD-4212-B13C-730E177E26AB}"/>
    <dgm:cxn modelId="{0F127F36-A1D3-41B3-ADB4-A5C8B4C4D8C8}" srcId="{D7C72088-DE7C-46AE-A7FE-C91289027E2E}" destId="{19450A31-6804-405E-AB1D-E370E4AEC2E2}" srcOrd="1" destOrd="0" parTransId="{DC096A0F-60BF-47B8-82A6-2B27FF0F2FF2}" sibTransId="{A121BBAA-F731-4180-897F-4023D56CE816}"/>
    <dgm:cxn modelId="{B1466E3E-C7D2-47E6-A2F6-35EC43D6480D}" type="presOf" srcId="{A9AA303E-F663-4DFE-8EDA-1D0825DCF2AB}" destId="{37ACFD6C-174C-4C28-9C2D-0A41B2D6FD68}" srcOrd="0" destOrd="0" presId="urn:microsoft.com/office/officeart/2005/8/layout/vProcess5"/>
    <dgm:cxn modelId="{2BBECC65-C9F8-4F67-8280-8415F2EAB86A}" type="presOf" srcId="{A9AA303E-F663-4DFE-8EDA-1D0825DCF2AB}" destId="{D5838414-10D8-456D-B78C-B2D29568E7FE}" srcOrd="1" destOrd="0" presId="urn:microsoft.com/office/officeart/2005/8/layout/vProcess5"/>
    <dgm:cxn modelId="{F1874A6E-A976-4086-AEA4-59D89D3DA5F4}" type="presOf" srcId="{BC84E628-648D-4A27-99F1-487527BB6E90}" destId="{2D25E8BC-5E83-4767-94F3-5F88E21D8186}" srcOrd="1" destOrd="0" presId="urn:microsoft.com/office/officeart/2005/8/layout/vProcess5"/>
    <dgm:cxn modelId="{79185051-27BA-498B-9DD0-4AAA59A96612}" type="presOf" srcId="{F524FD8B-E682-4CF6-865B-C0B7EE5E08E8}" destId="{4B30F2FC-63A6-4237-8AE6-F486D2DCE72D}" srcOrd="0" destOrd="0" presId="urn:microsoft.com/office/officeart/2005/8/layout/vProcess5"/>
    <dgm:cxn modelId="{DFD95784-502E-470A-B0AE-D7CBA539DED4}" type="presOf" srcId="{19450A31-6804-405E-AB1D-E370E4AEC2E2}" destId="{C05DA776-E1ED-46B2-A7F1-F4B0E5060A70}" srcOrd="1" destOrd="0" presId="urn:microsoft.com/office/officeart/2005/8/layout/vProcess5"/>
    <dgm:cxn modelId="{123AF791-A3B4-43E1-B28D-6635BB74DB8E}" type="presOf" srcId="{D7C72088-DE7C-46AE-A7FE-C91289027E2E}" destId="{2A79367D-CDC0-47EB-A964-CACF096C1667}" srcOrd="0" destOrd="0" presId="urn:microsoft.com/office/officeart/2005/8/layout/vProcess5"/>
    <dgm:cxn modelId="{EDD117A1-2BAB-4DF5-A6AD-60D5BF520CB9}" srcId="{D7C72088-DE7C-46AE-A7FE-C91289027E2E}" destId="{F524FD8B-E682-4CF6-865B-C0B7EE5E08E8}" srcOrd="2" destOrd="0" parTransId="{9AD51B22-0A12-40EA-9429-088CB4824F91}" sibTransId="{75A7008B-37B5-4AB1-BEEF-835F66849932}"/>
    <dgm:cxn modelId="{4D3EC7B1-EE49-4BC0-BEF2-D1A620D94B3D}" type="presOf" srcId="{A121BBAA-F731-4180-897F-4023D56CE816}" destId="{A73BE576-D036-4935-980C-D2E9D346458E}" srcOrd="0" destOrd="0" presId="urn:microsoft.com/office/officeart/2005/8/layout/vProcess5"/>
    <dgm:cxn modelId="{45F3D0B5-D7FA-4EEF-8C89-EF9DBD3B06F8}" type="presOf" srcId="{75A7008B-37B5-4AB1-BEEF-835F66849932}" destId="{9798D3CA-70C5-45BC-A880-B412AEB122AB}" srcOrd="0" destOrd="0" presId="urn:microsoft.com/office/officeart/2005/8/layout/vProcess5"/>
    <dgm:cxn modelId="{FA818BBA-CD21-419E-BE7C-27299AB40F4C}" type="presOf" srcId="{19450A31-6804-405E-AB1D-E370E4AEC2E2}" destId="{2B974CD4-9040-4CBE-873E-730240773044}" srcOrd="0" destOrd="0" presId="urn:microsoft.com/office/officeart/2005/8/layout/vProcess5"/>
    <dgm:cxn modelId="{6D1455E9-2E6E-438D-AEFF-5E2091E3CB85}" type="presOf" srcId="{5A69F7E3-0EB3-4708-85CC-F38FF6A4A757}" destId="{08B5477D-0A17-4C99-B115-C542B61BE88B}" srcOrd="0" destOrd="0" presId="urn:microsoft.com/office/officeart/2005/8/layout/vProcess5"/>
    <dgm:cxn modelId="{2CDAF0F2-0DDE-40BB-A505-B64BDFB0186C}" type="presOf" srcId="{F524FD8B-E682-4CF6-865B-C0B7EE5E08E8}" destId="{0C204B02-36C3-40DF-9794-4C64D44FC69D}" srcOrd="1" destOrd="0" presId="urn:microsoft.com/office/officeart/2005/8/layout/vProcess5"/>
    <dgm:cxn modelId="{60F84AFC-A766-468F-A3D7-BC2BBAAF9A3A}" type="presOf" srcId="{BC84E628-648D-4A27-99F1-487527BB6E90}" destId="{5BDD75D0-E541-45AE-AAC9-610CD6128D6F}" srcOrd="0" destOrd="0" presId="urn:microsoft.com/office/officeart/2005/8/layout/vProcess5"/>
    <dgm:cxn modelId="{3318F8D8-3BCC-4E6F-B3BB-875CD6E12D48}" type="presParOf" srcId="{2A79367D-CDC0-47EB-A964-CACF096C1667}" destId="{0E2C93CA-2FC0-42AF-8EDA-7545D3671276}" srcOrd="0" destOrd="0" presId="urn:microsoft.com/office/officeart/2005/8/layout/vProcess5"/>
    <dgm:cxn modelId="{C92B8C4F-81D8-4D67-AE3F-6DD4811AC082}" type="presParOf" srcId="{2A79367D-CDC0-47EB-A964-CACF096C1667}" destId="{5BDD75D0-E541-45AE-AAC9-610CD6128D6F}" srcOrd="1" destOrd="0" presId="urn:microsoft.com/office/officeart/2005/8/layout/vProcess5"/>
    <dgm:cxn modelId="{3838D59D-B0AF-45F4-A699-391528730E7D}" type="presParOf" srcId="{2A79367D-CDC0-47EB-A964-CACF096C1667}" destId="{2B974CD4-9040-4CBE-873E-730240773044}" srcOrd="2" destOrd="0" presId="urn:microsoft.com/office/officeart/2005/8/layout/vProcess5"/>
    <dgm:cxn modelId="{06A5D50F-C9ED-4D2E-AFAD-C132558A0742}" type="presParOf" srcId="{2A79367D-CDC0-47EB-A964-CACF096C1667}" destId="{4B30F2FC-63A6-4237-8AE6-F486D2DCE72D}" srcOrd="3" destOrd="0" presId="urn:microsoft.com/office/officeart/2005/8/layout/vProcess5"/>
    <dgm:cxn modelId="{17AADAE3-F1F9-4F40-98EA-80D410375558}" type="presParOf" srcId="{2A79367D-CDC0-47EB-A964-CACF096C1667}" destId="{37ACFD6C-174C-4C28-9C2D-0A41B2D6FD68}" srcOrd="4" destOrd="0" presId="urn:microsoft.com/office/officeart/2005/8/layout/vProcess5"/>
    <dgm:cxn modelId="{C6CD6696-426E-4942-B6AB-B956A9C66C6E}" type="presParOf" srcId="{2A79367D-CDC0-47EB-A964-CACF096C1667}" destId="{08B5477D-0A17-4C99-B115-C542B61BE88B}" srcOrd="5" destOrd="0" presId="urn:microsoft.com/office/officeart/2005/8/layout/vProcess5"/>
    <dgm:cxn modelId="{9A57E85D-FAB0-45A3-89C1-9C3C4598FB35}" type="presParOf" srcId="{2A79367D-CDC0-47EB-A964-CACF096C1667}" destId="{A73BE576-D036-4935-980C-D2E9D346458E}" srcOrd="6" destOrd="0" presId="urn:microsoft.com/office/officeart/2005/8/layout/vProcess5"/>
    <dgm:cxn modelId="{313D3443-BE1C-4337-80FB-BFD1E926672D}" type="presParOf" srcId="{2A79367D-CDC0-47EB-A964-CACF096C1667}" destId="{9798D3CA-70C5-45BC-A880-B412AEB122AB}" srcOrd="7" destOrd="0" presId="urn:microsoft.com/office/officeart/2005/8/layout/vProcess5"/>
    <dgm:cxn modelId="{1A080CBF-F3D9-42CE-BA9A-0341EB881A41}" type="presParOf" srcId="{2A79367D-CDC0-47EB-A964-CACF096C1667}" destId="{2D25E8BC-5E83-4767-94F3-5F88E21D8186}" srcOrd="8" destOrd="0" presId="urn:microsoft.com/office/officeart/2005/8/layout/vProcess5"/>
    <dgm:cxn modelId="{F9AFD5D5-3430-4C21-A24D-240BA7C2954E}" type="presParOf" srcId="{2A79367D-CDC0-47EB-A964-CACF096C1667}" destId="{C05DA776-E1ED-46B2-A7F1-F4B0E5060A70}" srcOrd="9" destOrd="0" presId="urn:microsoft.com/office/officeart/2005/8/layout/vProcess5"/>
    <dgm:cxn modelId="{5114EF2C-1FAB-40BA-A581-C29CCA63DFC3}" type="presParOf" srcId="{2A79367D-CDC0-47EB-A964-CACF096C1667}" destId="{0C204B02-36C3-40DF-9794-4C64D44FC69D}" srcOrd="10" destOrd="0" presId="urn:microsoft.com/office/officeart/2005/8/layout/vProcess5"/>
    <dgm:cxn modelId="{8EB28F33-43FA-4BBF-8197-E2E516288D67}" type="presParOf" srcId="{2A79367D-CDC0-47EB-A964-CACF096C1667}" destId="{D5838414-10D8-456D-B78C-B2D29568E7F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B82859-975A-476B-8E73-E491AB57FF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1EEE6B-621D-4167-82A6-E4279A6B4706}">
      <dgm:prSet/>
      <dgm:spPr/>
      <dgm:t>
        <a:bodyPr/>
        <a:lstStyle/>
        <a:p>
          <a:r>
            <a:rPr lang="es-AR" b="1"/>
            <a:t>Factores de éxito</a:t>
          </a:r>
          <a:endParaRPr lang="en-US"/>
        </a:p>
      </dgm:t>
    </dgm:pt>
    <dgm:pt modelId="{CAC6A326-4359-4FEF-A5FF-1AB5DD374817}" type="parTrans" cxnId="{E23FD0BC-180F-4071-8C5F-92945D456050}">
      <dgm:prSet/>
      <dgm:spPr/>
      <dgm:t>
        <a:bodyPr/>
        <a:lstStyle/>
        <a:p>
          <a:endParaRPr lang="en-US"/>
        </a:p>
      </dgm:t>
    </dgm:pt>
    <dgm:pt modelId="{1740B4EC-4920-4FD5-98A6-AD1674E660F6}" type="sibTrans" cxnId="{E23FD0BC-180F-4071-8C5F-92945D456050}">
      <dgm:prSet/>
      <dgm:spPr/>
      <dgm:t>
        <a:bodyPr/>
        <a:lstStyle/>
        <a:p>
          <a:endParaRPr lang="en-US"/>
        </a:p>
      </dgm:t>
    </dgm:pt>
    <dgm:pt modelId="{D6BC25C7-547E-4324-9958-5608E3DB0105}">
      <dgm:prSet/>
      <dgm:spPr/>
      <dgm:t>
        <a:bodyPr/>
        <a:lstStyle/>
        <a:p>
          <a:r>
            <a:rPr lang="es-AR"/>
            <a:t>Liderazgo</a:t>
          </a:r>
          <a:endParaRPr lang="en-US"/>
        </a:p>
      </dgm:t>
    </dgm:pt>
    <dgm:pt modelId="{B3AD4DA0-C20B-425D-882B-BA407FDD0393}" type="parTrans" cxnId="{13550D61-28E8-4774-8262-80FEEB1B7D97}">
      <dgm:prSet/>
      <dgm:spPr/>
      <dgm:t>
        <a:bodyPr/>
        <a:lstStyle/>
        <a:p>
          <a:endParaRPr lang="en-US"/>
        </a:p>
      </dgm:t>
    </dgm:pt>
    <dgm:pt modelId="{C8074579-2D43-41BF-81FB-4CD553A8A84A}" type="sibTrans" cxnId="{13550D61-28E8-4774-8262-80FEEB1B7D97}">
      <dgm:prSet/>
      <dgm:spPr/>
      <dgm:t>
        <a:bodyPr/>
        <a:lstStyle/>
        <a:p>
          <a:endParaRPr lang="en-US"/>
        </a:p>
      </dgm:t>
    </dgm:pt>
    <dgm:pt modelId="{113E5282-08E6-4AC8-B86C-D6788E96DEAC}">
      <dgm:prSet/>
      <dgm:spPr/>
      <dgm:t>
        <a:bodyPr/>
        <a:lstStyle/>
        <a:p>
          <a:r>
            <a:rPr lang="es-AR"/>
            <a:t>Compromiso</a:t>
          </a:r>
          <a:endParaRPr lang="en-US"/>
        </a:p>
      </dgm:t>
    </dgm:pt>
    <dgm:pt modelId="{869FF7D6-D33B-4F91-A2CE-40D4C14B49A0}" type="parTrans" cxnId="{5CDFA3BC-937B-412D-8C32-17141C54F302}">
      <dgm:prSet/>
      <dgm:spPr/>
      <dgm:t>
        <a:bodyPr/>
        <a:lstStyle/>
        <a:p>
          <a:endParaRPr lang="en-US"/>
        </a:p>
      </dgm:t>
    </dgm:pt>
    <dgm:pt modelId="{2CFF9276-35F7-4FD3-AABE-ED4F43A66C8E}" type="sibTrans" cxnId="{5CDFA3BC-937B-412D-8C32-17141C54F302}">
      <dgm:prSet/>
      <dgm:spPr/>
      <dgm:t>
        <a:bodyPr/>
        <a:lstStyle/>
        <a:p>
          <a:endParaRPr lang="en-US"/>
        </a:p>
      </dgm:t>
    </dgm:pt>
    <dgm:pt modelId="{69F7ABAC-B418-4EF0-BFF8-CA5C2298A8BF}">
      <dgm:prSet/>
      <dgm:spPr/>
      <dgm:t>
        <a:bodyPr/>
        <a:lstStyle/>
        <a:p>
          <a:r>
            <a:rPr lang="es-AR"/>
            <a:t>Responsabilidades</a:t>
          </a:r>
          <a:endParaRPr lang="en-US"/>
        </a:p>
      </dgm:t>
    </dgm:pt>
    <dgm:pt modelId="{D8D8C33B-DFFC-47B7-A7AF-6C0817FAF331}" type="parTrans" cxnId="{6D76A54F-48DB-4192-AD10-6C51512B096F}">
      <dgm:prSet/>
      <dgm:spPr/>
      <dgm:t>
        <a:bodyPr/>
        <a:lstStyle/>
        <a:p>
          <a:endParaRPr lang="en-US"/>
        </a:p>
      </dgm:t>
    </dgm:pt>
    <dgm:pt modelId="{45715521-74DC-40A0-B8A9-B2E56FFD76E1}" type="sibTrans" cxnId="{6D76A54F-48DB-4192-AD10-6C51512B096F}">
      <dgm:prSet/>
      <dgm:spPr/>
      <dgm:t>
        <a:bodyPr/>
        <a:lstStyle/>
        <a:p>
          <a:endParaRPr lang="en-US"/>
        </a:p>
      </dgm:t>
    </dgm:pt>
    <dgm:pt modelId="{E963BDC0-6D23-46FD-A195-9E3181F1A85D}">
      <dgm:prSet/>
      <dgm:spPr/>
      <dgm:t>
        <a:bodyPr/>
        <a:lstStyle/>
        <a:p>
          <a:r>
            <a:rPr lang="es-AR"/>
            <a:t>Desarrollo de cultura de Seguridad Higiene en el trabajo</a:t>
          </a:r>
          <a:endParaRPr lang="en-US"/>
        </a:p>
      </dgm:t>
    </dgm:pt>
    <dgm:pt modelId="{D122BB20-F56B-4C3E-BD4E-BBF19592BFFC}" type="parTrans" cxnId="{EB50A94D-04A8-4AC4-9232-67418A0B4761}">
      <dgm:prSet/>
      <dgm:spPr/>
      <dgm:t>
        <a:bodyPr/>
        <a:lstStyle/>
        <a:p>
          <a:endParaRPr lang="en-US"/>
        </a:p>
      </dgm:t>
    </dgm:pt>
    <dgm:pt modelId="{BFCA660B-0E18-451B-BAFA-AF8BB71381B6}" type="sibTrans" cxnId="{EB50A94D-04A8-4AC4-9232-67418A0B4761}">
      <dgm:prSet/>
      <dgm:spPr/>
      <dgm:t>
        <a:bodyPr/>
        <a:lstStyle/>
        <a:p>
          <a:endParaRPr lang="en-US"/>
        </a:p>
      </dgm:t>
    </dgm:pt>
    <dgm:pt modelId="{2A967400-7B99-4151-9C23-8BAE09779323}">
      <dgm:prSet/>
      <dgm:spPr/>
      <dgm:t>
        <a:bodyPr/>
        <a:lstStyle/>
        <a:p>
          <a:r>
            <a:rPr lang="es-AR"/>
            <a:t>Comunicación</a:t>
          </a:r>
          <a:endParaRPr lang="en-US"/>
        </a:p>
      </dgm:t>
    </dgm:pt>
    <dgm:pt modelId="{EFBDFD0C-1B91-41E7-B992-E38CF0B8C23C}" type="parTrans" cxnId="{BCED4A73-40DB-4E9F-A83C-BA3A08AA6640}">
      <dgm:prSet/>
      <dgm:spPr/>
      <dgm:t>
        <a:bodyPr/>
        <a:lstStyle/>
        <a:p>
          <a:endParaRPr lang="en-US"/>
        </a:p>
      </dgm:t>
    </dgm:pt>
    <dgm:pt modelId="{B98F94B3-9F51-4B8B-A229-2653142595DB}" type="sibTrans" cxnId="{BCED4A73-40DB-4E9F-A83C-BA3A08AA6640}">
      <dgm:prSet/>
      <dgm:spPr/>
      <dgm:t>
        <a:bodyPr/>
        <a:lstStyle/>
        <a:p>
          <a:endParaRPr lang="en-US"/>
        </a:p>
      </dgm:t>
    </dgm:pt>
    <dgm:pt modelId="{AAA33A9C-8216-49DC-840D-1FB588C55C2E}" type="pres">
      <dgm:prSet presAssocID="{48B82859-975A-476B-8E73-E491AB57FF63}" presName="linear" presStyleCnt="0">
        <dgm:presLayoutVars>
          <dgm:animLvl val="lvl"/>
          <dgm:resizeHandles val="exact"/>
        </dgm:presLayoutVars>
      </dgm:prSet>
      <dgm:spPr/>
    </dgm:pt>
    <dgm:pt modelId="{873031FF-D7F8-4133-9349-A7A69D841C9B}" type="pres">
      <dgm:prSet presAssocID="{F71EEE6B-621D-4167-82A6-E4279A6B470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17986FA-73FF-4A10-B342-3A6CDAAAF527}" type="pres">
      <dgm:prSet presAssocID="{1740B4EC-4920-4FD5-98A6-AD1674E660F6}" presName="spacer" presStyleCnt="0"/>
      <dgm:spPr/>
    </dgm:pt>
    <dgm:pt modelId="{7F3CEECB-0796-46BF-A7DB-0CAE342A23FF}" type="pres">
      <dgm:prSet presAssocID="{D6BC25C7-547E-4324-9958-5608E3DB010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7B9C382-F597-4288-934B-D909E4FB8662}" type="pres">
      <dgm:prSet presAssocID="{C8074579-2D43-41BF-81FB-4CD553A8A84A}" presName="spacer" presStyleCnt="0"/>
      <dgm:spPr/>
    </dgm:pt>
    <dgm:pt modelId="{9C7D3CBD-B375-402C-80EA-23AF82A36986}" type="pres">
      <dgm:prSet presAssocID="{113E5282-08E6-4AC8-B86C-D6788E96DEA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7F06A6D-FB95-42D4-892A-F2DFD0DF4DF5}" type="pres">
      <dgm:prSet presAssocID="{2CFF9276-35F7-4FD3-AABE-ED4F43A66C8E}" presName="spacer" presStyleCnt="0"/>
      <dgm:spPr/>
    </dgm:pt>
    <dgm:pt modelId="{64C3E1F6-9B6B-445A-BCC8-D0BE2C69EDCF}" type="pres">
      <dgm:prSet presAssocID="{69F7ABAC-B418-4EF0-BFF8-CA5C2298A8B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7211D3A-2A08-4E19-8079-389BA064400C}" type="pres">
      <dgm:prSet presAssocID="{45715521-74DC-40A0-B8A9-B2E56FFD76E1}" presName="spacer" presStyleCnt="0"/>
      <dgm:spPr/>
    </dgm:pt>
    <dgm:pt modelId="{CF8258B6-93C9-412C-8DBA-00CBCDD9455D}" type="pres">
      <dgm:prSet presAssocID="{E963BDC0-6D23-46FD-A195-9E3181F1A85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1AA980C-DC69-4605-ABF3-8490608A0817}" type="pres">
      <dgm:prSet presAssocID="{BFCA660B-0E18-451B-BAFA-AF8BB71381B6}" presName="spacer" presStyleCnt="0"/>
      <dgm:spPr/>
    </dgm:pt>
    <dgm:pt modelId="{D1E64DF8-C7F8-40EE-8196-ED93DCDAA37F}" type="pres">
      <dgm:prSet presAssocID="{2A967400-7B99-4151-9C23-8BAE0977932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6215C06-358D-4B27-A9A3-D527C89689BD}" type="presOf" srcId="{69F7ABAC-B418-4EF0-BFF8-CA5C2298A8BF}" destId="{64C3E1F6-9B6B-445A-BCC8-D0BE2C69EDCF}" srcOrd="0" destOrd="0" presId="urn:microsoft.com/office/officeart/2005/8/layout/vList2"/>
    <dgm:cxn modelId="{F59E9B3E-3ABA-463A-9731-E469666F1AD9}" type="presOf" srcId="{48B82859-975A-476B-8E73-E491AB57FF63}" destId="{AAA33A9C-8216-49DC-840D-1FB588C55C2E}" srcOrd="0" destOrd="0" presId="urn:microsoft.com/office/officeart/2005/8/layout/vList2"/>
    <dgm:cxn modelId="{13550D61-28E8-4774-8262-80FEEB1B7D97}" srcId="{48B82859-975A-476B-8E73-E491AB57FF63}" destId="{D6BC25C7-547E-4324-9958-5608E3DB0105}" srcOrd="1" destOrd="0" parTransId="{B3AD4DA0-C20B-425D-882B-BA407FDD0393}" sibTransId="{C8074579-2D43-41BF-81FB-4CD553A8A84A}"/>
    <dgm:cxn modelId="{127A5168-1F66-4E3B-A7FC-F23EB2BEBC5A}" type="presOf" srcId="{E963BDC0-6D23-46FD-A195-9E3181F1A85D}" destId="{CF8258B6-93C9-412C-8DBA-00CBCDD9455D}" srcOrd="0" destOrd="0" presId="urn:microsoft.com/office/officeart/2005/8/layout/vList2"/>
    <dgm:cxn modelId="{EB50A94D-04A8-4AC4-9232-67418A0B4761}" srcId="{48B82859-975A-476B-8E73-E491AB57FF63}" destId="{E963BDC0-6D23-46FD-A195-9E3181F1A85D}" srcOrd="4" destOrd="0" parTransId="{D122BB20-F56B-4C3E-BD4E-BBF19592BFFC}" sibTransId="{BFCA660B-0E18-451B-BAFA-AF8BB71381B6}"/>
    <dgm:cxn modelId="{8215676E-B8FE-4E7D-BE06-F1DF5F368E4C}" type="presOf" srcId="{F71EEE6B-621D-4167-82A6-E4279A6B4706}" destId="{873031FF-D7F8-4133-9349-A7A69D841C9B}" srcOrd="0" destOrd="0" presId="urn:microsoft.com/office/officeart/2005/8/layout/vList2"/>
    <dgm:cxn modelId="{6D76A54F-48DB-4192-AD10-6C51512B096F}" srcId="{48B82859-975A-476B-8E73-E491AB57FF63}" destId="{69F7ABAC-B418-4EF0-BFF8-CA5C2298A8BF}" srcOrd="3" destOrd="0" parTransId="{D8D8C33B-DFFC-47B7-A7AF-6C0817FAF331}" sibTransId="{45715521-74DC-40A0-B8A9-B2E56FFD76E1}"/>
    <dgm:cxn modelId="{BCED4A73-40DB-4E9F-A83C-BA3A08AA6640}" srcId="{48B82859-975A-476B-8E73-E491AB57FF63}" destId="{2A967400-7B99-4151-9C23-8BAE09779323}" srcOrd="5" destOrd="0" parTransId="{EFBDFD0C-1B91-41E7-B992-E38CF0B8C23C}" sibTransId="{B98F94B3-9F51-4B8B-A229-2653142595DB}"/>
    <dgm:cxn modelId="{8B7E9282-18E1-4AF9-93F6-DEA2F01731D4}" type="presOf" srcId="{2A967400-7B99-4151-9C23-8BAE09779323}" destId="{D1E64DF8-C7F8-40EE-8196-ED93DCDAA37F}" srcOrd="0" destOrd="0" presId="urn:microsoft.com/office/officeart/2005/8/layout/vList2"/>
    <dgm:cxn modelId="{1E065FB4-A980-4613-B140-59A8B2C1D373}" type="presOf" srcId="{113E5282-08E6-4AC8-B86C-D6788E96DEAC}" destId="{9C7D3CBD-B375-402C-80EA-23AF82A36986}" srcOrd="0" destOrd="0" presId="urn:microsoft.com/office/officeart/2005/8/layout/vList2"/>
    <dgm:cxn modelId="{5CDFA3BC-937B-412D-8C32-17141C54F302}" srcId="{48B82859-975A-476B-8E73-E491AB57FF63}" destId="{113E5282-08E6-4AC8-B86C-D6788E96DEAC}" srcOrd="2" destOrd="0" parTransId="{869FF7D6-D33B-4F91-A2CE-40D4C14B49A0}" sibTransId="{2CFF9276-35F7-4FD3-AABE-ED4F43A66C8E}"/>
    <dgm:cxn modelId="{E23FD0BC-180F-4071-8C5F-92945D456050}" srcId="{48B82859-975A-476B-8E73-E491AB57FF63}" destId="{F71EEE6B-621D-4167-82A6-E4279A6B4706}" srcOrd="0" destOrd="0" parTransId="{CAC6A326-4359-4FEF-A5FF-1AB5DD374817}" sibTransId="{1740B4EC-4920-4FD5-98A6-AD1674E660F6}"/>
    <dgm:cxn modelId="{780E75FE-9CF7-4E7C-A65C-B11CB4543764}" type="presOf" srcId="{D6BC25C7-547E-4324-9958-5608E3DB0105}" destId="{7F3CEECB-0796-46BF-A7DB-0CAE342A23FF}" srcOrd="0" destOrd="0" presId="urn:microsoft.com/office/officeart/2005/8/layout/vList2"/>
    <dgm:cxn modelId="{77C77CCB-75F8-495C-927E-B241695446F5}" type="presParOf" srcId="{AAA33A9C-8216-49DC-840D-1FB588C55C2E}" destId="{873031FF-D7F8-4133-9349-A7A69D841C9B}" srcOrd="0" destOrd="0" presId="urn:microsoft.com/office/officeart/2005/8/layout/vList2"/>
    <dgm:cxn modelId="{409F358C-687E-42EF-8CC8-6E82921697CE}" type="presParOf" srcId="{AAA33A9C-8216-49DC-840D-1FB588C55C2E}" destId="{917986FA-73FF-4A10-B342-3A6CDAAAF527}" srcOrd="1" destOrd="0" presId="urn:microsoft.com/office/officeart/2005/8/layout/vList2"/>
    <dgm:cxn modelId="{9A5765BD-2D33-4BA5-843F-6B4DCE16103B}" type="presParOf" srcId="{AAA33A9C-8216-49DC-840D-1FB588C55C2E}" destId="{7F3CEECB-0796-46BF-A7DB-0CAE342A23FF}" srcOrd="2" destOrd="0" presId="urn:microsoft.com/office/officeart/2005/8/layout/vList2"/>
    <dgm:cxn modelId="{3D4FEBAB-A464-483C-ADFE-257706D346D0}" type="presParOf" srcId="{AAA33A9C-8216-49DC-840D-1FB588C55C2E}" destId="{A7B9C382-F597-4288-934B-D909E4FB8662}" srcOrd="3" destOrd="0" presId="urn:microsoft.com/office/officeart/2005/8/layout/vList2"/>
    <dgm:cxn modelId="{8A158C1A-744D-4F68-882C-59139542A158}" type="presParOf" srcId="{AAA33A9C-8216-49DC-840D-1FB588C55C2E}" destId="{9C7D3CBD-B375-402C-80EA-23AF82A36986}" srcOrd="4" destOrd="0" presId="urn:microsoft.com/office/officeart/2005/8/layout/vList2"/>
    <dgm:cxn modelId="{1C241D40-4929-46B0-A1D1-2592ED7A1846}" type="presParOf" srcId="{AAA33A9C-8216-49DC-840D-1FB588C55C2E}" destId="{37F06A6D-FB95-42D4-892A-F2DFD0DF4DF5}" srcOrd="5" destOrd="0" presId="urn:microsoft.com/office/officeart/2005/8/layout/vList2"/>
    <dgm:cxn modelId="{92818525-D44B-4ECD-AE66-1A9A88DDE9E7}" type="presParOf" srcId="{AAA33A9C-8216-49DC-840D-1FB588C55C2E}" destId="{64C3E1F6-9B6B-445A-BCC8-D0BE2C69EDCF}" srcOrd="6" destOrd="0" presId="urn:microsoft.com/office/officeart/2005/8/layout/vList2"/>
    <dgm:cxn modelId="{C7A02256-7BE6-436D-8A09-52438CC52442}" type="presParOf" srcId="{AAA33A9C-8216-49DC-840D-1FB588C55C2E}" destId="{A7211D3A-2A08-4E19-8079-389BA064400C}" srcOrd="7" destOrd="0" presId="urn:microsoft.com/office/officeart/2005/8/layout/vList2"/>
    <dgm:cxn modelId="{47FD8A2C-7605-485A-8330-1D0230E6CAC3}" type="presParOf" srcId="{AAA33A9C-8216-49DC-840D-1FB588C55C2E}" destId="{CF8258B6-93C9-412C-8DBA-00CBCDD9455D}" srcOrd="8" destOrd="0" presId="urn:microsoft.com/office/officeart/2005/8/layout/vList2"/>
    <dgm:cxn modelId="{294AB081-5266-4CFD-80B3-4FDA5048FAFF}" type="presParOf" srcId="{AAA33A9C-8216-49DC-840D-1FB588C55C2E}" destId="{F1AA980C-DC69-4605-ABF3-8490608A0817}" srcOrd="9" destOrd="0" presId="urn:microsoft.com/office/officeart/2005/8/layout/vList2"/>
    <dgm:cxn modelId="{A21ED4DB-D53C-4CA5-B228-19687AAB20D5}" type="presParOf" srcId="{AAA33A9C-8216-49DC-840D-1FB588C55C2E}" destId="{D1E64DF8-C7F8-40EE-8196-ED93DCDAA37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41F03-9E16-4C36-B1C3-723DD8DBFEAF}">
      <dsp:nvSpPr>
        <dsp:cNvPr id="0" name=""/>
        <dsp:cNvSpPr/>
      </dsp:nvSpPr>
      <dsp:spPr>
        <a:xfrm>
          <a:off x="4039004" y="959"/>
          <a:ext cx="1562878" cy="15628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Planificar</a:t>
          </a:r>
        </a:p>
      </dsp:txBody>
      <dsp:txXfrm>
        <a:off x="4267882" y="229837"/>
        <a:ext cx="1105122" cy="1105122"/>
      </dsp:txXfrm>
    </dsp:sp>
    <dsp:sp modelId="{CF2DB7F1-2A6B-43FC-8FD4-AA414A67D5FC}">
      <dsp:nvSpPr>
        <dsp:cNvPr id="0" name=""/>
        <dsp:cNvSpPr/>
      </dsp:nvSpPr>
      <dsp:spPr>
        <a:xfrm rot="2700000">
          <a:off x="5434233" y="1340617"/>
          <a:ext cx="416329" cy="527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500" kern="1200"/>
        </a:p>
      </dsp:txBody>
      <dsp:txXfrm>
        <a:off x="5452524" y="1401953"/>
        <a:ext cx="291430" cy="316483"/>
      </dsp:txXfrm>
    </dsp:sp>
    <dsp:sp modelId="{5DDA6248-C2D4-4021-9CC6-F79478E531E0}">
      <dsp:nvSpPr>
        <dsp:cNvPr id="0" name=""/>
        <dsp:cNvSpPr/>
      </dsp:nvSpPr>
      <dsp:spPr>
        <a:xfrm>
          <a:off x="5699577" y="1661532"/>
          <a:ext cx="1562878" cy="15628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Hacer</a:t>
          </a:r>
        </a:p>
      </dsp:txBody>
      <dsp:txXfrm>
        <a:off x="5928455" y="1890410"/>
        <a:ext cx="1105122" cy="1105122"/>
      </dsp:txXfrm>
    </dsp:sp>
    <dsp:sp modelId="{9AD6350C-56D9-4A55-B333-3F88274A9147}">
      <dsp:nvSpPr>
        <dsp:cNvPr id="0" name=""/>
        <dsp:cNvSpPr/>
      </dsp:nvSpPr>
      <dsp:spPr>
        <a:xfrm rot="8100000">
          <a:off x="5450897" y="3001191"/>
          <a:ext cx="416329" cy="527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500" kern="1200"/>
        </a:p>
      </dsp:txBody>
      <dsp:txXfrm rot="10800000">
        <a:off x="5557505" y="3062527"/>
        <a:ext cx="291430" cy="316483"/>
      </dsp:txXfrm>
    </dsp:sp>
    <dsp:sp modelId="{0B2D0F22-9CE2-4826-8E45-5E9270F014EB}">
      <dsp:nvSpPr>
        <dsp:cNvPr id="0" name=""/>
        <dsp:cNvSpPr/>
      </dsp:nvSpPr>
      <dsp:spPr>
        <a:xfrm>
          <a:off x="4039004" y="3322106"/>
          <a:ext cx="1562878" cy="15628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Verificar</a:t>
          </a:r>
        </a:p>
      </dsp:txBody>
      <dsp:txXfrm>
        <a:off x="4267882" y="3550984"/>
        <a:ext cx="1105122" cy="1105122"/>
      </dsp:txXfrm>
    </dsp:sp>
    <dsp:sp modelId="{B39B638E-6DAA-4365-8BC4-E65FC0313976}">
      <dsp:nvSpPr>
        <dsp:cNvPr id="0" name=""/>
        <dsp:cNvSpPr/>
      </dsp:nvSpPr>
      <dsp:spPr>
        <a:xfrm rot="13500000">
          <a:off x="3790323" y="3017854"/>
          <a:ext cx="416329" cy="527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500" kern="1200"/>
        </a:p>
      </dsp:txBody>
      <dsp:txXfrm rot="10800000">
        <a:off x="3896931" y="3167506"/>
        <a:ext cx="291430" cy="316483"/>
      </dsp:txXfrm>
    </dsp:sp>
    <dsp:sp modelId="{19C1D0BB-B862-4AE4-A765-CEE9BB7CEBDD}">
      <dsp:nvSpPr>
        <dsp:cNvPr id="0" name=""/>
        <dsp:cNvSpPr/>
      </dsp:nvSpPr>
      <dsp:spPr>
        <a:xfrm>
          <a:off x="2378430" y="1661532"/>
          <a:ext cx="1562878" cy="15628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Actuar</a:t>
          </a:r>
        </a:p>
      </dsp:txBody>
      <dsp:txXfrm>
        <a:off x="2607308" y="1890410"/>
        <a:ext cx="1105122" cy="1105122"/>
      </dsp:txXfrm>
    </dsp:sp>
    <dsp:sp modelId="{7F9D2F66-3773-4A10-B7F0-20A5BCBF9A8F}">
      <dsp:nvSpPr>
        <dsp:cNvPr id="0" name=""/>
        <dsp:cNvSpPr/>
      </dsp:nvSpPr>
      <dsp:spPr>
        <a:xfrm rot="18900000">
          <a:off x="3773660" y="1357281"/>
          <a:ext cx="416329" cy="527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500" kern="1200"/>
        </a:p>
      </dsp:txBody>
      <dsp:txXfrm>
        <a:off x="3791951" y="1506933"/>
        <a:ext cx="291430" cy="316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91BDA-D4F4-483D-8AA7-951457F24A09}">
      <dsp:nvSpPr>
        <dsp:cNvPr id="0" name=""/>
        <dsp:cNvSpPr/>
      </dsp:nvSpPr>
      <dsp:spPr>
        <a:xfrm>
          <a:off x="3128" y="301737"/>
          <a:ext cx="846917" cy="50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800" kern="1200" dirty="0"/>
            <a:t>Calidad</a:t>
          </a:r>
        </a:p>
      </dsp:txBody>
      <dsp:txXfrm>
        <a:off x="18011" y="316620"/>
        <a:ext cx="817151" cy="478384"/>
      </dsp:txXfrm>
    </dsp:sp>
    <dsp:sp modelId="{2DFA18C9-6207-42FD-91A4-F6D3E8157990}">
      <dsp:nvSpPr>
        <dsp:cNvPr id="0" name=""/>
        <dsp:cNvSpPr/>
      </dsp:nvSpPr>
      <dsp:spPr>
        <a:xfrm>
          <a:off x="934737" y="450794"/>
          <a:ext cx="179546" cy="210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600" kern="1200"/>
        </a:p>
      </dsp:txBody>
      <dsp:txXfrm>
        <a:off x="934737" y="492801"/>
        <a:ext cx="125682" cy="126021"/>
      </dsp:txXfrm>
    </dsp:sp>
    <dsp:sp modelId="{CB4C68EB-3DBD-4FC2-9B35-1832B5574A8A}">
      <dsp:nvSpPr>
        <dsp:cNvPr id="0" name=""/>
        <dsp:cNvSpPr/>
      </dsp:nvSpPr>
      <dsp:spPr>
        <a:xfrm>
          <a:off x="1188812" y="301737"/>
          <a:ext cx="846917" cy="50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800" kern="1200" dirty="0"/>
            <a:t>SGC</a:t>
          </a:r>
        </a:p>
      </dsp:txBody>
      <dsp:txXfrm>
        <a:off x="1203695" y="316620"/>
        <a:ext cx="817151" cy="478384"/>
      </dsp:txXfrm>
    </dsp:sp>
    <dsp:sp modelId="{F24A06F1-5747-4B92-8022-2C481817BDC3}">
      <dsp:nvSpPr>
        <dsp:cNvPr id="0" name=""/>
        <dsp:cNvSpPr/>
      </dsp:nvSpPr>
      <dsp:spPr>
        <a:xfrm>
          <a:off x="2120421" y="450794"/>
          <a:ext cx="179546" cy="210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600" kern="1200"/>
        </a:p>
      </dsp:txBody>
      <dsp:txXfrm>
        <a:off x="2120421" y="492801"/>
        <a:ext cx="125682" cy="126021"/>
      </dsp:txXfrm>
    </dsp:sp>
    <dsp:sp modelId="{D19144E3-8F43-4603-97A9-4906D8A6922E}">
      <dsp:nvSpPr>
        <dsp:cNvPr id="0" name=""/>
        <dsp:cNvSpPr/>
      </dsp:nvSpPr>
      <dsp:spPr>
        <a:xfrm>
          <a:off x="2374497" y="301737"/>
          <a:ext cx="846917" cy="50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800" kern="1200" dirty="0"/>
            <a:t>Dar confianza</a:t>
          </a:r>
        </a:p>
      </dsp:txBody>
      <dsp:txXfrm>
        <a:off x="2389380" y="316620"/>
        <a:ext cx="817151" cy="478384"/>
      </dsp:txXfrm>
    </dsp:sp>
    <dsp:sp modelId="{890E8B4F-C3ED-4771-9634-C3F7931452FA}">
      <dsp:nvSpPr>
        <dsp:cNvPr id="0" name=""/>
        <dsp:cNvSpPr/>
      </dsp:nvSpPr>
      <dsp:spPr>
        <a:xfrm>
          <a:off x="3306106" y="450794"/>
          <a:ext cx="179546" cy="210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600" kern="1200"/>
        </a:p>
      </dsp:txBody>
      <dsp:txXfrm>
        <a:off x="3306106" y="492801"/>
        <a:ext cx="125682" cy="126021"/>
      </dsp:txXfrm>
    </dsp:sp>
    <dsp:sp modelId="{07410B3E-EB8F-46D3-97C5-430E0FCAB50D}">
      <dsp:nvSpPr>
        <dsp:cNvPr id="0" name=""/>
        <dsp:cNvSpPr/>
      </dsp:nvSpPr>
      <dsp:spPr>
        <a:xfrm>
          <a:off x="3560181" y="301737"/>
          <a:ext cx="846917" cy="50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800" kern="1200" dirty="0"/>
            <a:t>Capacidad</a:t>
          </a:r>
        </a:p>
      </dsp:txBody>
      <dsp:txXfrm>
        <a:off x="3575064" y="316620"/>
        <a:ext cx="817151" cy="478384"/>
      </dsp:txXfrm>
    </dsp:sp>
    <dsp:sp modelId="{D06C6400-B9AF-40A5-AED5-63A266C65861}">
      <dsp:nvSpPr>
        <dsp:cNvPr id="0" name=""/>
        <dsp:cNvSpPr/>
      </dsp:nvSpPr>
      <dsp:spPr>
        <a:xfrm>
          <a:off x="4491790" y="450794"/>
          <a:ext cx="179546" cy="210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600" kern="1200"/>
        </a:p>
      </dsp:txBody>
      <dsp:txXfrm>
        <a:off x="4491790" y="492801"/>
        <a:ext cx="125682" cy="126021"/>
      </dsp:txXfrm>
    </dsp:sp>
    <dsp:sp modelId="{36DE3FB9-554E-456F-BC6D-94492B754A29}">
      <dsp:nvSpPr>
        <dsp:cNvPr id="0" name=""/>
        <dsp:cNvSpPr/>
      </dsp:nvSpPr>
      <dsp:spPr>
        <a:xfrm>
          <a:off x="4745865" y="301737"/>
          <a:ext cx="846917" cy="50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800" kern="1200" dirty="0"/>
            <a:t>Organización</a:t>
          </a:r>
        </a:p>
      </dsp:txBody>
      <dsp:txXfrm>
        <a:off x="4760748" y="316620"/>
        <a:ext cx="817151" cy="478384"/>
      </dsp:txXfrm>
    </dsp:sp>
    <dsp:sp modelId="{1D16EFB1-6703-4ECA-B694-2FEE08D0790F}">
      <dsp:nvSpPr>
        <dsp:cNvPr id="0" name=""/>
        <dsp:cNvSpPr/>
      </dsp:nvSpPr>
      <dsp:spPr>
        <a:xfrm>
          <a:off x="5677475" y="450794"/>
          <a:ext cx="179546" cy="210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600" kern="1200"/>
        </a:p>
      </dsp:txBody>
      <dsp:txXfrm>
        <a:off x="5677475" y="492801"/>
        <a:ext cx="125682" cy="126021"/>
      </dsp:txXfrm>
    </dsp:sp>
    <dsp:sp modelId="{9A0E8B59-70BE-4D66-9B57-D0F7EF0BA63D}">
      <dsp:nvSpPr>
        <dsp:cNvPr id="0" name=""/>
        <dsp:cNvSpPr/>
      </dsp:nvSpPr>
      <dsp:spPr>
        <a:xfrm>
          <a:off x="5931550" y="301737"/>
          <a:ext cx="846917" cy="50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800" kern="1200" dirty="0"/>
            <a:t>Productos y Servicios</a:t>
          </a:r>
        </a:p>
      </dsp:txBody>
      <dsp:txXfrm>
        <a:off x="5946433" y="316620"/>
        <a:ext cx="817151" cy="478384"/>
      </dsp:txXfrm>
    </dsp:sp>
    <dsp:sp modelId="{57B6E40C-AE80-449E-BB53-C0AB10CA4416}">
      <dsp:nvSpPr>
        <dsp:cNvPr id="0" name=""/>
        <dsp:cNvSpPr/>
      </dsp:nvSpPr>
      <dsp:spPr>
        <a:xfrm>
          <a:off x="6863159" y="450794"/>
          <a:ext cx="179546" cy="210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600" kern="1200"/>
        </a:p>
      </dsp:txBody>
      <dsp:txXfrm>
        <a:off x="6863159" y="492801"/>
        <a:ext cx="125682" cy="126021"/>
      </dsp:txXfrm>
    </dsp:sp>
    <dsp:sp modelId="{52329596-A1E8-4E40-9AB3-9801AF6CAA0C}">
      <dsp:nvSpPr>
        <dsp:cNvPr id="0" name=""/>
        <dsp:cNvSpPr/>
      </dsp:nvSpPr>
      <dsp:spPr>
        <a:xfrm>
          <a:off x="7117234" y="301737"/>
          <a:ext cx="846917" cy="50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800" kern="1200" dirty="0"/>
            <a:t>Conformes</a:t>
          </a:r>
        </a:p>
      </dsp:txBody>
      <dsp:txXfrm>
        <a:off x="7132117" y="316620"/>
        <a:ext cx="817151" cy="478384"/>
      </dsp:txXfrm>
    </dsp:sp>
    <dsp:sp modelId="{77A66436-F85A-42AE-9868-148795A1487A}">
      <dsp:nvSpPr>
        <dsp:cNvPr id="0" name=""/>
        <dsp:cNvSpPr/>
      </dsp:nvSpPr>
      <dsp:spPr>
        <a:xfrm>
          <a:off x="8048843" y="450794"/>
          <a:ext cx="179546" cy="210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600" kern="1200"/>
        </a:p>
      </dsp:txBody>
      <dsp:txXfrm>
        <a:off x="8048843" y="492801"/>
        <a:ext cx="125682" cy="126021"/>
      </dsp:txXfrm>
    </dsp:sp>
    <dsp:sp modelId="{D71F43CA-AD3C-46ED-8285-0F2966FEF557}">
      <dsp:nvSpPr>
        <dsp:cNvPr id="0" name=""/>
        <dsp:cNvSpPr/>
      </dsp:nvSpPr>
      <dsp:spPr>
        <a:xfrm>
          <a:off x="8302919" y="301737"/>
          <a:ext cx="846917" cy="50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800" kern="1200" dirty="0"/>
            <a:t>Requisitos</a:t>
          </a:r>
        </a:p>
      </dsp:txBody>
      <dsp:txXfrm>
        <a:off x="8317802" y="316620"/>
        <a:ext cx="817151" cy="478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D75D0-E541-45AE-AAC9-610CD6128D6F}">
      <dsp:nvSpPr>
        <dsp:cNvPr id="0" name=""/>
        <dsp:cNvSpPr/>
      </dsp:nvSpPr>
      <dsp:spPr>
        <a:xfrm>
          <a:off x="0" y="0"/>
          <a:ext cx="3793373" cy="106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dirty="0"/>
            <a:t>Prevenir</a:t>
          </a:r>
          <a:r>
            <a:rPr lang="es-AR" sz="1200" kern="1200" dirty="0"/>
            <a:t> lesiones y/o deterioro de la salud a los </a:t>
          </a:r>
          <a:r>
            <a:rPr lang="es-AR" sz="1200" kern="1200" dirty="0" err="1"/>
            <a:t>trabajores</a:t>
          </a:r>
          <a:r>
            <a:rPr lang="es-AR" sz="1200" kern="1200" dirty="0"/>
            <a:t> y proporcionar lugares de trabajo seguros y saludables</a:t>
          </a:r>
          <a:endParaRPr lang="en-US" sz="1200" kern="1200" dirty="0"/>
        </a:p>
      </dsp:txBody>
      <dsp:txXfrm>
        <a:off x="31175" y="31175"/>
        <a:ext cx="2554885" cy="1002028"/>
      </dsp:txXfrm>
    </dsp:sp>
    <dsp:sp modelId="{2B974CD4-9040-4CBE-873E-730240773044}">
      <dsp:nvSpPr>
        <dsp:cNvPr id="0" name=""/>
        <dsp:cNvSpPr/>
      </dsp:nvSpPr>
      <dsp:spPr>
        <a:xfrm>
          <a:off x="317695" y="1257902"/>
          <a:ext cx="3793373" cy="106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/>
            <a:t>Con la implementación se establece un marco de referencia para la gestión de riesgos para la seguridad y salud en el trabajo</a:t>
          </a:r>
          <a:endParaRPr lang="en-US" sz="1200" kern="1200"/>
        </a:p>
      </dsp:txBody>
      <dsp:txXfrm>
        <a:off x="348870" y="1289077"/>
        <a:ext cx="2721482" cy="1002028"/>
      </dsp:txXfrm>
    </dsp:sp>
    <dsp:sp modelId="{4B30F2FC-63A6-4237-8AE6-F486D2DCE72D}">
      <dsp:nvSpPr>
        <dsp:cNvPr id="0" name=""/>
        <dsp:cNvSpPr/>
      </dsp:nvSpPr>
      <dsp:spPr>
        <a:xfrm>
          <a:off x="630648" y="2515804"/>
          <a:ext cx="3793373" cy="106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/>
            <a:t>Eliminar peligros</a:t>
          </a:r>
          <a:endParaRPr lang="en-US" sz="1200" kern="1200"/>
        </a:p>
      </dsp:txBody>
      <dsp:txXfrm>
        <a:off x="661823" y="2546979"/>
        <a:ext cx="2726224" cy="1002028"/>
      </dsp:txXfrm>
    </dsp:sp>
    <dsp:sp modelId="{37ACFD6C-174C-4C28-9C2D-0A41B2D6FD68}">
      <dsp:nvSpPr>
        <dsp:cNvPr id="0" name=""/>
        <dsp:cNvSpPr/>
      </dsp:nvSpPr>
      <dsp:spPr>
        <a:xfrm>
          <a:off x="948343" y="3773706"/>
          <a:ext cx="3793373" cy="106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/>
            <a:t>Minimizar o reducir riesgos a través de medidas de prevención eficaces</a:t>
          </a:r>
          <a:endParaRPr lang="en-US" sz="1200" kern="1200"/>
        </a:p>
      </dsp:txBody>
      <dsp:txXfrm>
        <a:off x="979518" y="3804881"/>
        <a:ext cx="2721482" cy="1002028"/>
      </dsp:txXfrm>
    </dsp:sp>
    <dsp:sp modelId="{08B5477D-0A17-4C99-B115-C542B61BE88B}">
      <dsp:nvSpPr>
        <dsp:cNvPr id="0" name=""/>
        <dsp:cNvSpPr/>
      </dsp:nvSpPr>
      <dsp:spPr>
        <a:xfrm>
          <a:off x="3101527" y="815217"/>
          <a:ext cx="691846" cy="6918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257192" y="815217"/>
        <a:ext cx="380516" cy="520614"/>
      </dsp:txXfrm>
    </dsp:sp>
    <dsp:sp modelId="{A73BE576-D036-4935-980C-D2E9D346458E}">
      <dsp:nvSpPr>
        <dsp:cNvPr id="0" name=""/>
        <dsp:cNvSpPr/>
      </dsp:nvSpPr>
      <dsp:spPr>
        <a:xfrm>
          <a:off x="3419222" y="2073119"/>
          <a:ext cx="691846" cy="6918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574887" y="2073119"/>
        <a:ext cx="380516" cy="520614"/>
      </dsp:txXfrm>
    </dsp:sp>
    <dsp:sp modelId="{9798D3CA-70C5-45BC-A880-B412AEB122AB}">
      <dsp:nvSpPr>
        <dsp:cNvPr id="0" name=""/>
        <dsp:cNvSpPr/>
      </dsp:nvSpPr>
      <dsp:spPr>
        <a:xfrm>
          <a:off x="3732175" y="3331021"/>
          <a:ext cx="691846" cy="6918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887840" y="3331021"/>
        <a:ext cx="380516" cy="520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031FF-D7F8-4133-9349-A7A69D841C9B}">
      <dsp:nvSpPr>
        <dsp:cNvPr id="0" name=""/>
        <dsp:cNvSpPr/>
      </dsp:nvSpPr>
      <dsp:spPr>
        <a:xfrm>
          <a:off x="0" y="78114"/>
          <a:ext cx="4396341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b="1" kern="1200"/>
            <a:t>Factores de éxito</a:t>
          </a:r>
          <a:endParaRPr lang="en-US" sz="1600" kern="1200"/>
        </a:p>
      </dsp:txBody>
      <dsp:txXfrm>
        <a:off x="31028" y="109142"/>
        <a:ext cx="4334285" cy="573546"/>
      </dsp:txXfrm>
    </dsp:sp>
    <dsp:sp modelId="{7F3CEECB-0796-46BF-A7DB-0CAE342A23FF}">
      <dsp:nvSpPr>
        <dsp:cNvPr id="0" name=""/>
        <dsp:cNvSpPr/>
      </dsp:nvSpPr>
      <dsp:spPr>
        <a:xfrm>
          <a:off x="0" y="759797"/>
          <a:ext cx="4396341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/>
            <a:t>Liderazgo</a:t>
          </a:r>
          <a:endParaRPr lang="en-US" sz="1600" kern="1200"/>
        </a:p>
      </dsp:txBody>
      <dsp:txXfrm>
        <a:off x="31028" y="790825"/>
        <a:ext cx="4334285" cy="573546"/>
      </dsp:txXfrm>
    </dsp:sp>
    <dsp:sp modelId="{9C7D3CBD-B375-402C-80EA-23AF82A36986}">
      <dsp:nvSpPr>
        <dsp:cNvPr id="0" name=""/>
        <dsp:cNvSpPr/>
      </dsp:nvSpPr>
      <dsp:spPr>
        <a:xfrm>
          <a:off x="0" y="1441479"/>
          <a:ext cx="4396341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/>
            <a:t>Compromiso</a:t>
          </a:r>
          <a:endParaRPr lang="en-US" sz="1600" kern="1200"/>
        </a:p>
      </dsp:txBody>
      <dsp:txXfrm>
        <a:off x="31028" y="1472507"/>
        <a:ext cx="4334285" cy="573546"/>
      </dsp:txXfrm>
    </dsp:sp>
    <dsp:sp modelId="{64C3E1F6-9B6B-445A-BCC8-D0BE2C69EDCF}">
      <dsp:nvSpPr>
        <dsp:cNvPr id="0" name=""/>
        <dsp:cNvSpPr/>
      </dsp:nvSpPr>
      <dsp:spPr>
        <a:xfrm>
          <a:off x="0" y="2123162"/>
          <a:ext cx="4396341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/>
            <a:t>Responsabilidades</a:t>
          </a:r>
          <a:endParaRPr lang="en-US" sz="1600" kern="1200"/>
        </a:p>
      </dsp:txBody>
      <dsp:txXfrm>
        <a:off x="31028" y="2154190"/>
        <a:ext cx="4334285" cy="573546"/>
      </dsp:txXfrm>
    </dsp:sp>
    <dsp:sp modelId="{CF8258B6-93C9-412C-8DBA-00CBCDD9455D}">
      <dsp:nvSpPr>
        <dsp:cNvPr id="0" name=""/>
        <dsp:cNvSpPr/>
      </dsp:nvSpPr>
      <dsp:spPr>
        <a:xfrm>
          <a:off x="0" y="2804845"/>
          <a:ext cx="4396341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/>
            <a:t>Desarrollo de cultura de Seguridad Higiene en el trabajo</a:t>
          </a:r>
          <a:endParaRPr lang="en-US" sz="1600" kern="1200"/>
        </a:p>
      </dsp:txBody>
      <dsp:txXfrm>
        <a:off x="31028" y="2835873"/>
        <a:ext cx="4334285" cy="573546"/>
      </dsp:txXfrm>
    </dsp:sp>
    <dsp:sp modelId="{D1E64DF8-C7F8-40EE-8196-ED93DCDAA37F}">
      <dsp:nvSpPr>
        <dsp:cNvPr id="0" name=""/>
        <dsp:cNvSpPr/>
      </dsp:nvSpPr>
      <dsp:spPr>
        <a:xfrm>
          <a:off x="0" y="3486527"/>
          <a:ext cx="4396341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/>
            <a:t>Comunicación</a:t>
          </a:r>
          <a:endParaRPr lang="en-US" sz="1600" kern="1200"/>
        </a:p>
      </dsp:txBody>
      <dsp:txXfrm>
        <a:off x="31028" y="3517555"/>
        <a:ext cx="4334285" cy="57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A30E2-7F2B-4EFE-9F41-A0BB0333E860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353C4-5EE7-4E87-8A20-CFADC1493DB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821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402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27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725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680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355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750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7526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1869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883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555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981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340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819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403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580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786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300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9D4A09-4D61-4DC8-A2D8-5321CF15DC88}" type="datetimeFigureOut">
              <a:rPr lang="es-AR" smtClean="0"/>
              <a:t>1/11/2023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5063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35" name="Oval 103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44FB1B-370D-2849-3211-4E973467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Sistema </a:t>
            </a:r>
            <a:r>
              <a:rPr lang="en-US" sz="5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Integrado</a:t>
            </a:r>
            <a:r>
              <a:rPr lang="en-US" sz="5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Gestión</a:t>
            </a:r>
          </a:p>
        </p:txBody>
      </p:sp>
      <p:sp>
        <p:nvSpPr>
          <p:cNvPr id="104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7" name="Freeform: Shape 104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1026" name="Picture 2" descr="Qué es un Sistema Integrado de Gestión?">
            <a:extLst>
              <a:ext uri="{FF2B5EF4-FFF2-40B4-BE49-F238E27FC236}">
                <a16:creationId xmlns:a16="http://schemas.microsoft.com/office/drawing/2014/main" id="{51A266B6-BF70-F052-D3E3-2ADA73A30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/>
          <a:stretch/>
        </p:blipFill>
        <p:spPr bwMode="auto">
          <a:xfrm>
            <a:off x="883225" y="647687"/>
            <a:ext cx="5643081" cy="54896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0F1CE66-0D79-DB95-9ACE-ED0C39151A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45" y="71838"/>
            <a:ext cx="661444" cy="836028"/>
          </a:xfrm>
          <a:prstGeom prst="rect">
            <a:avLst/>
          </a:prstGeom>
        </p:spPr>
      </p:pic>
      <p:sp>
        <p:nvSpPr>
          <p:cNvPr id="6" name="Google Shape;271;p1">
            <a:extLst>
              <a:ext uri="{FF2B5EF4-FFF2-40B4-BE49-F238E27FC236}">
                <a16:creationId xmlns:a16="http://schemas.microsoft.com/office/drawing/2014/main" id="{7B56AD8E-83DE-1C31-687E-76C6A1AC1BD7}"/>
              </a:ext>
            </a:extLst>
          </p:cNvPr>
          <p:cNvSpPr txBox="1"/>
          <p:nvPr/>
        </p:nvSpPr>
        <p:spPr>
          <a:xfrm>
            <a:off x="8975689" y="116813"/>
            <a:ext cx="1521427" cy="5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UNCUYO - FI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50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Cátedra Gestión de Calidad</a:t>
            </a:r>
            <a:endParaRPr lang="es-AR" sz="1050" dirty="0">
              <a:latin typeface="Agency FB" panose="020B0503020202020204" pitchFamily="34" charset="0"/>
            </a:endParaRPr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21CB4166-6941-9B2A-5911-2399FF8FEF85}"/>
              </a:ext>
            </a:extLst>
          </p:cNvPr>
          <p:cNvSpPr txBox="1">
            <a:spLocks/>
          </p:cNvSpPr>
          <p:nvPr/>
        </p:nvSpPr>
        <p:spPr>
          <a:xfrm>
            <a:off x="7996434" y="5321314"/>
            <a:ext cx="4009086" cy="11890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</a:rPr>
              <a:t>Cátedra</a:t>
            </a:r>
            <a:r>
              <a:rPr lang="en-US" sz="1600" dirty="0">
                <a:solidFill>
                  <a:schemeClr val="bg1"/>
                </a:solidFill>
              </a:rPr>
              <a:t> de Gestión de Calidad 2023</a:t>
            </a:r>
          </a:p>
          <a:p>
            <a:r>
              <a:rPr lang="en-US" sz="1600" dirty="0">
                <a:solidFill>
                  <a:schemeClr val="bg1"/>
                </a:solidFill>
              </a:rPr>
              <a:t>Ing. Fabrizio Perazzo</a:t>
            </a:r>
          </a:p>
        </p:txBody>
      </p:sp>
    </p:spTree>
    <p:extLst>
      <p:ext uri="{BB962C8B-B14F-4D97-AF65-F5344CB8AC3E}">
        <p14:creationId xmlns:p14="http://schemas.microsoft.com/office/powerpoint/2010/main" val="3132646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6A358C-66C9-260C-258D-4FAC3A23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27CCBB-B919-19E8-2EA0-61C145E227D9}"/>
              </a:ext>
            </a:extLst>
          </p:cNvPr>
          <p:cNvSpPr txBox="1"/>
          <p:nvPr/>
        </p:nvSpPr>
        <p:spPr>
          <a:xfrm>
            <a:off x="4890348" y="804671"/>
            <a:ext cx="6485443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s-AR" dirty="0">
                <a:latin typeface="+mj-lt"/>
                <a:ea typeface="+mj-ea"/>
                <a:cs typeface="+mj-cs"/>
              </a:rPr>
              <a:t>Uso eficiente de los recursos de la dirección</a:t>
            </a:r>
          </a:p>
          <a:p>
            <a:pPr marL="285750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s-AR" dirty="0">
                <a:latin typeface="+mj-lt"/>
                <a:ea typeface="+mj-ea"/>
                <a:cs typeface="+mj-cs"/>
              </a:rPr>
              <a:t>Logro coherente y fiable de los objetivos: requisitos del cliente – requisitos legales y reglamentarios – requisitos internos de la organización.</a:t>
            </a:r>
          </a:p>
          <a:p>
            <a:pPr marL="285750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s-AR" dirty="0">
                <a:latin typeface="+mj-lt"/>
                <a:ea typeface="+mj-ea"/>
                <a:cs typeface="+mj-cs"/>
              </a:rPr>
              <a:t>Promueve confianza entre las partes interesadas.</a:t>
            </a:r>
          </a:p>
          <a:p>
            <a:pPr marL="285750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s-AR" dirty="0">
                <a:latin typeface="+mj-lt"/>
                <a:ea typeface="+mj-ea"/>
                <a:cs typeface="+mj-cs"/>
              </a:rPr>
              <a:t>Entorno con cultura global: calidad, medio ambiente, salud y seguridad se perciben de igual importancia – Mejora la aceptación por el personal – mejora la imagen externa de la organización.</a:t>
            </a:r>
          </a:p>
          <a:p>
            <a:pPr marL="285750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s-AR" dirty="0">
                <a:latin typeface="+mj-lt"/>
                <a:ea typeface="+mj-ea"/>
                <a:cs typeface="+mj-cs"/>
              </a:rPr>
              <a:t>Documentación reducida debido a procedimientos comunes: mejor coordinación de objetivos relacionados con los tres temas – más confiabilidad en la aplicación de los procedimientos – facilita el desarrollo de las auditorias.</a:t>
            </a:r>
          </a:p>
          <a:p>
            <a:pPr marL="285750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s-AR" dirty="0">
                <a:latin typeface="+mj-lt"/>
                <a:ea typeface="+mj-ea"/>
                <a:cs typeface="+mj-cs"/>
              </a:rPr>
              <a:t>Implantación y mantenimiento más eficaz y eficiente: procesos comunes de formación, auditorias, revisión por la dirección, etc. – mejora la participación del personal – facilita el seguimiento, la medición y el análisis.</a:t>
            </a:r>
          </a:p>
          <a:p>
            <a:pPr marL="285750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s-AR" dirty="0">
                <a:latin typeface="+mj-lt"/>
                <a:ea typeface="+mj-ea"/>
                <a:cs typeface="+mj-cs"/>
              </a:rPr>
              <a:t>Menor costo de certificación</a:t>
            </a:r>
          </a:p>
          <a:p>
            <a:pPr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9B9E949-DCC2-0962-2B17-F29AA8A34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748" y="5591934"/>
            <a:ext cx="661444" cy="836028"/>
          </a:xfrm>
          <a:prstGeom prst="rect">
            <a:avLst/>
          </a:prstGeom>
        </p:spPr>
      </p:pic>
      <p:sp>
        <p:nvSpPr>
          <p:cNvPr id="6" name="Google Shape;271;p1">
            <a:extLst>
              <a:ext uri="{FF2B5EF4-FFF2-40B4-BE49-F238E27FC236}">
                <a16:creationId xmlns:a16="http://schemas.microsoft.com/office/drawing/2014/main" id="{37D4CE41-B973-1355-891C-71491FB98862}"/>
              </a:ext>
            </a:extLst>
          </p:cNvPr>
          <p:cNvSpPr txBox="1"/>
          <p:nvPr/>
        </p:nvSpPr>
        <p:spPr>
          <a:xfrm>
            <a:off x="9907542" y="5744511"/>
            <a:ext cx="1521427" cy="5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UNCUYO - FI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50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Cátedra Gestión de Calidad</a:t>
            </a:r>
            <a:endParaRPr lang="es-AR" sz="105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79288-B2EC-BA86-4259-E4ABA832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es-AR" sz="3900"/>
              <a:t>Sistema integrado de Gestión </a:t>
            </a:r>
          </a:p>
        </p:txBody>
      </p:sp>
      <p:pic>
        <p:nvPicPr>
          <p:cNvPr id="5" name="Picture 4" descr="Ilustración de cubo dorado y azul abstracto en 3D">
            <a:extLst>
              <a:ext uri="{FF2B5EF4-FFF2-40B4-BE49-F238E27FC236}">
                <a16:creationId xmlns:a16="http://schemas.microsoft.com/office/drawing/2014/main" id="{4657AA4C-2488-06E2-DB34-0715FE4B8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91" r="3816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57A0C5-1381-B20D-BDA1-5A093F1B8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940424"/>
            <a:ext cx="5520090" cy="2599765"/>
          </a:xfrm>
        </p:spPr>
        <p:txBody>
          <a:bodyPr>
            <a:normAutofit fontScale="92500"/>
          </a:bodyPr>
          <a:lstStyle/>
          <a:p>
            <a:pPr algn="just"/>
            <a:r>
              <a:rPr lang="es-AR" dirty="0"/>
              <a:t>Sistema que integra diversos procesos de gestión de una organización, como la gestión de calidad, gestión ambiental y gestión de la seguridad y salud en el trabajo e un único sistema coherente. </a:t>
            </a:r>
          </a:p>
          <a:p>
            <a:pPr algn="just"/>
            <a:r>
              <a:rPr lang="es-AR" dirty="0"/>
              <a:t>Diseñados para ayudar a las organizaciones a alcanzar objetivos en forma eficiente y eficaz</a:t>
            </a:r>
          </a:p>
          <a:p>
            <a:endParaRPr lang="es-AR" dirty="0"/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13EADADE-2600-191A-D8E9-AA9E69214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80" y="6019543"/>
            <a:ext cx="661444" cy="836028"/>
          </a:xfrm>
          <a:prstGeom prst="rect">
            <a:avLst/>
          </a:prstGeom>
        </p:spPr>
      </p:pic>
      <p:sp>
        <p:nvSpPr>
          <p:cNvPr id="6" name="Google Shape;271;p1">
            <a:extLst>
              <a:ext uri="{FF2B5EF4-FFF2-40B4-BE49-F238E27FC236}">
                <a16:creationId xmlns:a16="http://schemas.microsoft.com/office/drawing/2014/main" id="{ADF88668-C325-0AB4-FF34-1FDF35D067DF}"/>
              </a:ext>
            </a:extLst>
          </p:cNvPr>
          <p:cNvSpPr txBox="1"/>
          <p:nvPr/>
        </p:nvSpPr>
        <p:spPr>
          <a:xfrm>
            <a:off x="10562624" y="6064518"/>
            <a:ext cx="1521427" cy="5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UNCUYO - FI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50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Cátedra Gestión de Calidad</a:t>
            </a:r>
            <a:endParaRPr lang="es-AR" sz="105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274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A13ED-57AF-F310-0377-C4797778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Estructura de alto nivel (HLS)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95443ED-E5FC-D90A-29C3-DF2E5D215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601355"/>
              </p:ext>
            </p:extLst>
          </p:nvPr>
        </p:nvGraphicFramePr>
        <p:xfrm>
          <a:off x="1103312" y="1316736"/>
          <a:ext cx="9640887" cy="488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A7ACC7D8-3542-782B-FC74-E7695C72DBC7}"/>
              </a:ext>
            </a:extLst>
          </p:cNvPr>
          <p:cNvSpPr txBox="1"/>
          <p:nvPr/>
        </p:nvSpPr>
        <p:spPr>
          <a:xfrm>
            <a:off x="5156558" y="3253832"/>
            <a:ext cx="153439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/>
              <a:t>4. Contexto</a:t>
            </a:r>
          </a:p>
          <a:p>
            <a:r>
              <a:rPr lang="es-AR" dirty="0"/>
              <a:t>5. Liderazgo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6E0A992-D1DF-6B0D-30F8-266075C61251}"/>
              </a:ext>
            </a:extLst>
          </p:cNvPr>
          <p:cNvSpPr txBox="1"/>
          <p:nvPr/>
        </p:nvSpPr>
        <p:spPr>
          <a:xfrm>
            <a:off x="6732630" y="1483916"/>
            <a:ext cx="18806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/>
              <a:t>6. Planificación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40E7F5-3906-61A2-89F6-8E947037EAB5}"/>
              </a:ext>
            </a:extLst>
          </p:cNvPr>
          <p:cNvSpPr txBox="1"/>
          <p:nvPr/>
        </p:nvSpPr>
        <p:spPr>
          <a:xfrm>
            <a:off x="8257032" y="4196648"/>
            <a:ext cx="166263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/>
              <a:t>7. Apoyo</a:t>
            </a:r>
          </a:p>
          <a:p>
            <a:r>
              <a:rPr lang="es-AR" dirty="0"/>
              <a:t>8. Operación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0B4DA39-810D-3C50-1F62-9374961C6403}"/>
              </a:ext>
            </a:extLst>
          </p:cNvPr>
          <p:cNvSpPr txBox="1"/>
          <p:nvPr/>
        </p:nvSpPr>
        <p:spPr>
          <a:xfrm>
            <a:off x="3118105" y="5556349"/>
            <a:ext cx="196125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9 Evaluación de desempeño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9C1A43E-FACE-2F75-61FA-8DF4143AE9ED}"/>
              </a:ext>
            </a:extLst>
          </p:cNvPr>
          <p:cNvSpPr txBox="1"/>
          <p:nvPr/>
        </p:nvSpPr>
        <p:spPr>
          <a:xfrm>
            <a:off x="2176272" y="3056166"/>
            <a:ext cx="135485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/>
              <a:t>10. Mejora</a:t>
            </a:r>
          </a:p>
        </p:txBody>
      </p:sp>
    </p:spTree>
    <p:extLst>
      <p:ext uri="{BB962C8B-B14F-4D97-AF65-F5344CB8AC3E}">
        <p14:creationId xmlns:p14="http://schemas.microsoft.com/office/powerpoint/2010/main" val="398673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CEC2A-95E1-50DB-460C-82CDB7AB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4731"/>
          </a:xfrm>
        </p:spPr>
        <p:txBody>
          <a:bodyPr/>
          <a:lstStyle/>
          <a:p>
            <a:r>
              <a:rPr lang="es-AR" dirty="0"/>
              <a:t>ISO 9001:2015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536304-56E3-13C6-CB6A-A06F8EF46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95070"/>
            <a:ext cx="8946541" cy="41954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AR" dirty="0"/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Enfoque de procesos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Aumentar la satisfacción del cliente mediante el cumplimiento de los requisitos del cliente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/>
              <a:t>La implementación aumenta la capacidad de proporcionar productos y servicios conformes con los requisitos de los clientes incluyendo  los requisitos legales y reglamentarios.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/>
              <a:t>Herramientas para facilitar y dirigir el enfoque al cliente que permita aumentar la satisfacción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/>
              <a:t>Abordar riesgos y oportunidades asociadas con el contexto y con los objetivos establecidos en el SGC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/>
              <a:t>Ciclo PDCA y pensamiento basado en riesgos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dirty="0"/>
          </a:p>
          <a:p>
            <a:endParaRPr lang="es-A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2B463A6-6D33-B4D6-904B-A3548578C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512602"/>
              </p:ext>
            </p:extLst>
          </p:nvPr>
        </p:nvGraphicFramePr>
        <p:xfrm>
          <a:off x="1532964" y="3137646"/>
          <a:ext cx="9152965" cy="11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622597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contenido 4">
            <a:extLst>
              <a:ext uri="{FF2B5EF4-FFF2-40B4-BE49-F238E27FC236}">
                <a16:creationId xmlns:a16="http://schemas.microsoft.com/office/drawing/2014/main" id="{806CDB3A-E4A1-4AB5-2E59-863239AE9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3177" y="2429102"/>
            <a:ext cx="4235631" cy="1998625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s-AR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Enfoque al cliente</a:t>
            </a:r>
          </a:p>
          <a:p>
            <a:r>
              <a:rPr lang="es-AR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La Gestión de la calidad busca cumplir con los requisitos del cliente y exceder las expectativas de los mismos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2E01BD-63A6-DEFB-C32B-61DA98D88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1804" y="2429102"/>
            <a:ext cx="4235633" cy="1998625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s-AR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Satisfacción del cliente</a:t>
            </a:r>
          </a:p>
          <a:p>
            <a:r>
              <a:rPr lang="es-AR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Percepción del cliente sobre el grado en que se han cumplido sus  expectativas</a:t>
            </a: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FAE6D9C7-1B1A-3FFA-BFF9-4C907C08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9116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Enfoque</a:t>
            </a:r>
            <a:r>
              <a:rPr lang="en-US" dirty="0"/>
              <a:t> y </a:t>
            </a:r>
            <a:r>
              <a:rPr lang="en-US" dirty="0" err="1"/>
              <a:t>satisfacción</a:t>
            </a:r>
            <a:r>
              <a:rPr lang="en-US" dirty="0"/>
              <a:t> de </a:t>
            </a:r>
            <a:r>
              <a:rPr lang="en-US" dirty="0" err="1"/>
              <a:t>clientes</a:t>
            </a:r>
            <a:endParaRPr lang="en-US" dirty="0"/>
          </a:p>
        </p:txBody>
      </p:sp>
      <p:pic>
        <p:nvPicPr>
          <p:cNvPr id="44" name="Imagen 4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799CAA0-472E-0421-2FA6-4F43B70751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80" y="6019543"/>
            <a:ext cx="661444" cy="836028"/>
          </a:xfrm>
          <a:prstGeom prst="rect">
            <a:avLst/>
          </a:prstGeom>
        </p:spPr>
      </p:pic>
      <p:sp>
        <p:nvSpPr>
          <p:cNvPr id="46" name="Google Shape;271;p1">
            <a:extLst>
              <a:ext uri="{FF2B5EF4-FFF2-40B4-BE49-F238E27FC236}">
                <a16:creationId xmlns:a16="http://schemas.microsoft.com/office/drawing/2014/main" id="{464F0A8D-BED9-9330-2AF7-D988C96C856F}"/>
              </a:ext>
            </a:extLst>
          </p:cNvPr>
          <p:cNvSpPr txBox="1"/>
          <p:nvPr/>
        </p:nvSpPr>
        <p:spPr>
          <a:xfrm>
            <a:off x="10562624" y="6064518"/>
            <a:ext cx="1521427" cy="5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UNCUYO - FI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50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Cátedra Gestión de Calidad</a:t>
            </a:r>
            <a:endParaRPr lang="es-AR" sz="105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FFFFA-4DF9-A206-51A5-6C7B645B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ISO 45001:2018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6329C37-4334-9153-8320-0EA019117C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99027" y="2060575"/>
            <a:ext cx="3204359" cy="4195763"/>
          </a:xfrm>
        </p:spPr>
      </p:pic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C68A8FDB-55BB-B187-0BA6-2F2C6B87D9E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0867056"/>
              </p:ext>
            </p:extLst>
          </p:nvPr>
        </p:nvGraphicFramePr>
        <p:xfrm>
          <a:off x="5309118" y="1418253"/>
          <a:ext cx="4741717" cy="4838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A4D7FA6-DD86-F3AA-0F87-F74D2BBAC4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97" y="6021972"/>
            <a:ext cx="661444" cy="836028"/>
          </a:xfrm>
          <a:prstGeom prst="rect">
            <a:avLst/>
          </a:prstGeom>
        </p:spPr>
      </p:pic>
      <p:sp>
        <p:nvSpPr>
          <p:cNvPr id="8" name="Google Shape;271;p1">
            <a:extLst>
              <a:ext uri="{FF2B5EF4-FFF2-40B4-BE49-F238E27FC236}">
                <a16:creationId xmlns:a16="http://schemas.microsoft.com/office/drawing/2014/main" id="{7B979584-CB23-27E4-7964-9CDC8FF6FE68}"/>
              </a:ext>
            </a:extLst>
          </p:cNvPr>
          <p:cNvSpPr txBox="1"/>
          <p:nvPr/>
        </p:nvSpPr>
        <p:spPr>
          <a:xfrm>
            <a:off x="10670573" y="6174549"/>
            <a:ext cx="1521427" cy="5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UNCUYO - FI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50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Cátedra Gestión de Calidad</a:t>
            </a:r>
            <a:endParaRPr lang="es-AR" sz="105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1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FFFFA-4DF9-A206-51A5-6C7B645B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ISO 45001:2018 </a:t>
            </a:r>
            <a:endParaRPr lang="es-AR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6329C37-4334-9153-8320-0EA019117C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99027" y="2060575"/>
            <a:ext cx="3204359" cy="4195763"/>
          </a:xfrm>
        </p:spPr>
      </p:pic>
      <p:graphicFrame>
        <p:nvGraphicFramePr>
          <p:cNvPr id="12" name="Marcador de contenido 3">
            <a:extLst>
              <a:ext uri="{FF2B5EF4-FFF2-40B4-BE49-F238E27FC236}">
                <a16:creationId xmlns:a16="http://schemas.microsoft.com/office/drawing/2014/main" id="{7FAE7EC3-153A-DEF4-7069-7409CF2C5B5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6334953"/>
              </p:ext>
            </p:extLst>
          </p:nvPr>
        </p:nvGraphicFramePr>
        <p:xfrm>
          <a:off x="5654493" y="2056092"/>
          <a:ext cx="4396341" cy="420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A4D7FA6-DD86-F3AA-0F87-F74D2BBAC4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18" y="142306"/>
            <a:ext cx="661444" cy="836028"/>
          </a:xfrm>
          <a:prstGeom prst="rect">
            <a:avLst/>
          </a:prstGeom>
        </p:spPr>
      </p:pic>
      <p:sp>
        <p:nvSpPr>
          <p:cNvPr id="8" name="Google Shape;271;p1">
            <a:extLst>
              <a:ext uri="{FF2B5EF4-FFF2-40B4-BE49-F238E27FC236}">
                <a16:creationId xmlns:a16="http://schemas.microsoft.com/office/drawing/2014/main" id="{7B979584-CB23-27E4-7964-9CDC8FF6FE68}"/>
              </a:ext>
            </a:extLst>
          </p:cNvPr>
          <p:cNvSpPr txBox="1"/>
          <p:nvPr/>
        </p:nvSpPr>
        <p:spPr>
          <a:xfrm>
            <a:off x="10024462" y="187281"/>
            <a:ext cx="1521427" cy="5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UNCUYO - FI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50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Cátedra Gestión de Calidad</a:t>
            </a:r>
            <a:endParaRPr lang="es-AR" sz="105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B2ED32-D860-FB99-7F2C-1BF753A5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ISO 14001: 2015</a:t>
            </a:r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s-AR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ED69E97-D66A-640C-8D59-C71B6C2798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7563742" y="1180333"/>
            <a:ext cx="3980139" cy="4497331"/>
          </a:xfrm>
          <a:prstGeom prst="rect">
            <a:avLst/>
          </a:prstGeom>
          <a:effectLst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B07A4A-A05D-5AE7-14E6-95935EE41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2438400"/>
            <a:ext cx="561621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El objetivo de implementar esta norma es brindar a las organizaciones un marco de referencia que permita:</a:t>
            </a:r>
          </a:p>
          <a:p>
            <a:r>
              <a:rPr lang="en-US">
                <a:solidFill>
                  <a:srgbClr val="FFFFFF"/>
                </a:solidFill>
              </a:rPr>
              <a:t>Proteger el medio ambiente, en equilibrio con las necesidades socioeconómicas de la región donde se encuentra la organización</a:t>
            </a: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80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6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B2ED32-D860-FB99-7F2C-1BF753A5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ISO 14001: 2015</a:t>
            </a:r>
          </a:p>
        </p:txBody>
      </p:sp>
      <p:sp>
        <p:nvSpPr>
          <p:cNvPr id="38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9" name="Freeform: Shape 26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s-AR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ED69E97-D66A-640C-8D59-C71B6C2798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7563742" y="1180333"/>
            <a:ext cx="3980139" cy="4497331"/>
          </a:xfrm>
          <a:prstGeom prst="rect">
            <a:avLst/>
          </a:prstGeom>
          <a:effectLst/>
        </p:spPr>
      </p:pic>
      <p:sp>
        <p:nvSpPr>
          <p:cNvPr id="40" name="Rectangle 28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B07A4A-A05D-5AE7-14E6-95935EE41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2438400"/>
            <a:ext cx="561621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Especifica los requisitos para que una organización logre los resultados previstos para el SGC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El enfoque sistemático a la gestión ambiental donde se proporciona información a la alta dirección para genera éxito a largo plazo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Los resultados se ven a mediano y largo plazo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Contribución al desarrollo sostenible de la región mediante la protección del medio ambiente la prevención o mitigación de impactos ambientales adversos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Establece acciones que favorezcan la mitigación de efectos potencialmente adversos de las condiciones ambientales sobre la organización</a:t>
            </a:r>
          </a:p>
          <a:p>
            <a:pPr>
              <a:lnSpc>
                <a:spcPct val="90000"/>
              </a:lnSpc>
            </a:pPr>
            <a:endParaRPr lang="en-US" sz="15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5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5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7246</TotalTime>
  <Words>626</Words>
  <Application>Microsoft Office PowerPoint</Application>
  <PresentationFormat>Panorámica</PresentationFormat>
  <Paragraphs>85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Agency FB</vt:lpstr>
      <vt:lpstr>Arial</vt:lpstr>
      <vt:lpstr>Calibri</vt:lpstr>
      <vt:lpstr>Century Gothic</vt:lpstr>
      <vt:lpstr>Wingdings</vt:lpstr>
      <vt:lpstr>Wingdings 3</vt:lpstr>
      <vt:lpstr>Ion</vt:lpstr>
      <vt:lpstr>Sistema Integrado de Gestión</vt:lpstr>
      <vt:lpstr>Sistema integrado de Gestión </vt:lpstr>
      <vt:lpstr>Estructura de alto nivel (HLS)</vt:lpstr>
      <vt:lpstr>ISO 9001:2015</vt:lpstr>
      <vt:lpstr>Enfoque y satisfacción de clientes</vt:lpstr>
      <vt:lpstr>ISO 45001:2018 </vt:lpstr>
      <vt:lpstr>ISO 45001:2018 </vt:lpstr>
      <vt:lpstr>ISO 14001: 2015</vt:lpstr>
      <vt:lpstr>ISO 14001: 2015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Fabrizio Perazzo</dc:creator>
  <cp:lastModifiedBy>Fabrizio Perazzo</cp:lastModifiedBy>
  <cp:revision>103</cp:revision>
  <dcterms:created xsi:type="dcterms:W3CDTF">2023-06-05T22:19:22Z</dcterms:created>
  <dcterms:modified xsi:type="dcterms:W3CDTF">2023-11-01T14:40:32Z</dcterms:modified>
</cp:coreProperties>
</file>