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717" r:id="rId4"/>
    <p:sldId id="730" r:id="rId5"/>
    <p:sldId id="731" r:id="rId6"/>
    <p:sldId id="732" r:id="rId7"/>
    <p:sldId id="733" r:id="rId8"/>
    <p:sldId id="734" r:id="rId9"/>
    <p:sldId id="735" r:id="rId10"/>
    <p:sldId id="736" r:id="rId11"/>
    <p:sldId id="737" r:id="rId12"/>
    <p:sldId id="744" r:id="rId13"/>
    <p:sldId id="745" r:id="rId14"/>
    <p:sldId id="746" r:id="rId15"/>
    <p:sldId id="738" r:id="rId16"/>
    <p:sldId id="739" r:id="rId17"/>
    <p:sldId id="740" r:id="rId18"/>
    <p:sldId id="741" r:id="rId19"/>
    <p:sldId id="742" r:id="rId20"/>
    <p:sldId id="743" r:id="rId21"/>
    <p:sldId id="747" r:id="rId22"/>
    <p:sldId id="748" r:id="rId23"/>
    <p:sldId id="749" r:id="rId24"/>
    <p:sldId id="750" r:id="rId25"/>
    <p:sldId id="753" r:id="rId26"/>
    <p:sldId id="754" r:id="rId27"/>
    <p:sldId id="755" r:id="rId28"/>
    <p:sldId id="756" r:id="rId29"/>
    <p:sldId id="757" r:id="rId30"/>
    <p:sldId id="758" r:id="rId31"/>
    <p:sldId id="759" r:id="rId32"/>
    <p:sldId id="760" r:id="rId33"/>
    <p:sldId id="761" r:id="rId34"/>
    <p:sldId id="762" r:id="rId35"/>
    <p:sldId id="763" r:id="rId36"/>
    <p:sldId id="764" r:id="rId37"/>
    <p:sldId id="765" r:id="rId38"/>
    <p:sldId id="766" r:id="rId39"/>
    <p:sldId id="767" r:id="rId40"/>
    <p:sldId id="768" r:id="rId4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40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52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8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86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88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31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30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3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66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9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078743-AAE7-45D9-9900-D279FBFD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4346D96-9187-4ECD-B638-81347E6C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EA07E47-BE08-498D-AFDA-1B1319A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3413C30-4341-4F74-8CB2-2224867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DB8058F-29F9-433E-BE6D-0000253C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00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4F1F07-9D3C-441C-826A-961B8271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9068D7-0031-40B8-A7B3-A9047B18D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45AB2E6-B988-47C4-A0B8-CBC8A0F7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D628EA0-597D-40C9-936B-DEDD4D9E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EA8E675-D583-4AF4-AC33-17E0EE0D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35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C1D492-B7DD-43B7-92C5-74B8291D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C17EE1F-03C2-40F4-B217-BA9104EE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A31C9CD-536B-4A34-BB0B-9601CB45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668AF3F-88B6-4F3F-BD08-A3B4A4AD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3D582D8-EA4D-40AC-B2E3-5D0517E5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34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059154-8348-4B50-8F40-8CBBF64F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27C989D-18B4-42B8-9AA9-61345266E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C9BEFCB-5D2C-4F6E-A6E9-25B8E6894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DAEA50C-619C-44D8-B3E1-09D0CE5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9AF06ED-A497-4B7B-A533-0D247CF0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D89B473-7530-45D9-885B-003AD056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09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1CA874-6975-45D8-B7CD-C7714CB5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30F7A9D-F207-458A-BE77-6A1839731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5881004-BF1C-4147-B656-B49A6877A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D8BA439-D23A-44AB-BBB6-E3713390B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4BAA2AC-5FE3-4ECD-8685-08FC6B18A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1BBE81F-F2AF-4E92-8047-1494FC3A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E9E5A31-05AB-45F1-B857-643BB977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F84E47C-CC74-4320-A597-00E2AAC2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51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E98AFE-6747-4A7D-A9F3-3FA3B80D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B70B510-AE81-48AC-A0E1-233AC887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0ED93F9-D3AC-4173-9F3F-EE60814E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51C6686-3A5F-46B5-849F-7EC4B449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00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3348D6C-859E-4F31-86D2-7C5FDE61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991E7A2-46D2-4CDD-8064-E0D17359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DAB3F8E-2D25-423B-B153-A8E25107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0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F1B3AD-8035-4A38-A826-7BD397B1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BAFB149-BF82-4155-A008-28E9E3A8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89DB046-5315-4A0B-AE2C-83208AA15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CD4796-6CC2-4619-B79E-52BEBD3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5528D73-24AC-460A-A01E-11B1A62C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0DA4F1-1D0E-451A-A35E-12582E41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72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F84EC2-391D-46E1-918E-39EE0C03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8642697-649F-413D-8B21-FC8FEA1D4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BD97186-A2DC-4ACC-875F-30F409BF1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A943902-A758-4EE8-A6EA-2CACEE42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6DDEFC4-E6E0-458A-A2C8-A81C8D86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934DAC2-C470-4C66-80ED-FF5FD44D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90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6D2116-1B82-4770-BFF1-FFE6E378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5E83A1A-A988-4DA7-9A04-AF376070D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818E946-076A-4ABD-AC81-85D9E711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CDC8013-844A-4534-B1A5-02B6E5CB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821790-D8D6-483D-9BB5-DB6045B2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75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2966648-9AEF-486E-80B7-1B073B530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BA48E6F-0445-45D0-904B-FF95615E2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4A78A73-4B7A-4BBC-8871-42AD8D9A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E2F357A-7D96-44FE-A2CE-16694819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B6E535-B281-44E4-906A-CFD3433F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9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25/4/2025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0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F3BB691-9FCD-4DFA-B7F8-13E8F15F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6653FD3-8977-4BE7-98E6-66F4821C0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40B916-9FE3-4177-B325-CD5160C95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25/4/2025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5D7075E-E86B-4DBC-AD58-BE94840D0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7CD0BAC-6D86-48F1-BD44-D87DC5F15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3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1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09" y="819150"/>
            <a:ext cx="97250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34" y="3525254"/>
            <a:ext cx="3530618" cy="212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7" y="799937"/>
            <a:ext cx="10332992" cy="577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32" y="261538"/>
            <a:ext cx="8000999" cy="630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14337"/>
            <a:ext cx="27622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56" y="414337"/>
            <a:ext cx="28003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01" y="342900"/>
            <a:ext cx="6715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662863" y="6096001"/>
            <a:ext cx="142373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27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6" y="396291"/>
            <a:ext cx="5362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73" y="257964"/>
            <a:ext cx="4445669" cy="96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41" y="1804313"/>
            <a:ext cx="4570611" cy="313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30" y="3024184"/>
            <a:ext cx="1460130" cy="3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89" y="4147329"/>
            <a:ext cx="1186113" cy="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77" y="1646554"/>
            <a:ext cx="3293644" cy="472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F4e_Preint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9951" y="5470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05" y="2602078"/>
            <a:ext cx="20193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55" y="4488028"/>
            <a:ext cx="39052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488759"/>
            <a:ext cx="6571177" cy="442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7" y="1034147"/>
            <a:ext cx="1106009" cy="3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83" y="1516487"/>
            <a:ext cx="1215297" cy="39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04" y="2927895"/>
            <a:ext cx="976766" cy="3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EF4e_Preint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4138" y="405065"/>
            <a:ext cx="609600" cy="609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9216189" y="405065"/>
            <a:ext cx="81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0.29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73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8" y="709865"/>
            <a:ext cx="10354300" cy="546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47" y="4350545"/>
            <a:ext cx="1050779" cy="41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48" y="4810698"/>
            <a:ext cx="614341" cy="36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4138" y="405065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459580" y="144379"/>
            <a:ext cx="97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0.48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172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2" y="1718565"/>
            <a:ext cx="11074307" cy="37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V="1">
            <a:off x="5173579" y="3886200"/>
            <a:ext cx="664176" cy="42110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>
            <a:off x="4661803" y="3799778"/>
            <a:ext cx="1175952" cy="62784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5173579" y="3308684"/>
            <a:ext cx="664176" cy="154004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3997627" y="3220453"/>
            <a:ext cx="1982068" cy="162827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9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0" y="644445"/>
            <a:ext cx="9015413" cy="564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723" y="644445"/>
            <a:ext cx="552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769" y="2858129"/>
            <a:ext cx="609600" cy="609600"/>
          </a:xfrm>
          <a:prstGeom prst="rect">
            <a:avLst/>
          </a:prstGeom>
        </p:spPr>
      </p:pic>
      <p:cxnSp>
        <p:nvCxnSpPr>
          <p:cNvPr id="3" name="2 Conector recto"/>
          <p:cNvCxnSpPr/>
          <p:nvPr/>
        </p:nvCxnSpPr>
        <p:spPr>
          <a:xfrm flipV="1">
            <a:off x="6777789" y="6172200"/>
            <a:ext cx="3039979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V="1">
            <a:off x="8678779" y="4182979"/>
            <a:ext cx="1439779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1443790" y="4537911"/>
            <a:ext cx="6316578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8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0" y="563730"/>
            <a:ext cx="10178966" cy="395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9" y="4764505"/>
            <a:ext cx="6994608" cy="155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638" y="599825"/>
            <a:ext cx="552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6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08" y="745958"/>
            <a:ext cx="9570491" cy="5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030580" y="745958"/>
            <a:ext cx="29116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500" b="1" dirty="0" err="1" smtClean="0">
                <a:solidFill>
                  <a:schemeClr val="bg1"/>
                </a:solidFill>
              </a:rPr>
              <a:t>housework</a:t>
            </a:r>
            <a:endParaRPr lang="es-AR" sz="45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995863" y="4271211"/>
            <a:ext cx="1179095" cy="601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2654968" y="2751221"/>
            <a:ext cx="1179095" cy="601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316579" y="5454315"/>
            <a:ext cx="269507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4607158" y="4271211"/>
            <a:ext cx="1179095" cy="601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642810" y="3874168"/>
            <a:ext cx="458403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5642810" y="4672263"/>
            <a:ext cx="1179095" cy="601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68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4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9690" y="1312007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0" y="3427246"/>
            <a:ext cx="7918033" cy="30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0" y="523123"/>
            <a:ext cx="7918033" cy="26611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59" y="523123"/>
            <a:ext cx="552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2843463" y="4752474"/>
            <a:ext cx="45559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V="1">
            <a:off x="4985084" y="5438274"/>
            <a:ext cx="3653589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219200" y="6482997"/>
            <a:ext cx="3902242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0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" y="360946"/>
            <a:ext cx="8653964" cy="595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12831" y="2337740"/>
            <a:ext cx="563077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She’s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bought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 new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jacket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He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hasn’t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found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job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spoken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to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Mr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Jackson?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We’ve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found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fantastic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hotel.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haven’t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finished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eating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seen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Peter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recently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done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homework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haven’t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replied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their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email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AR" sz="25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67" y="307306"/>
            <a:ext cx="514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9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78731"/>
            <a:ext cx="6762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67" y="307306"/>
            <a:ext cx="514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1" y="1347537"/>
            <a:ext cx="8038427" cy="44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280484" y="1937084"/>
            <a:ext cx="5715000" cy="384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I ‘ve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just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breakfast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finished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dinner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film has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already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started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I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haven’t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girlfriend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They’ve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just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married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6.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He’s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already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gone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home.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7.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We’ve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just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spoken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him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ts val="37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8. I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haven’t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new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book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AR" sz="25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0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42" y="294936"/>
            <a:ext cx="638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65" y="5257800"/>
            <a:ext cx="6966434" cy="14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4" y="1026248"/>
            <a:ext cx="12011863" cy="435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1733" y="102918"/>
            <a:ext cx="10627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has he 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done/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hasn’t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HE 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done (so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far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)?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4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2884" y="59756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2" y="597568"/>
            <a:ext cx="62769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500063"/>
            <a:ext cx="62579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884" y="597568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058400" y="1423101"/>
            <a:ext cx="140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0:58</a:t>
            </a:r>
          </a:p>
          <a:p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2884" y="597568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16" y="597568"/>
            <a:ext cx="61722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16" y="2635918"/>
            <a:ext cx="61817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174705" y="1293577"/>
            <a:ext cx="74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1:33</a:t>
            </a:r>
          </a:p>
          <a:p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2884" y="597568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76238"/>
            <a:ext cx="62674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118558" y="1528011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1:54</a:t>
            </a:r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314325"/>
            <a:ext cx="620077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884" y="597568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242884" y="1552074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2.43</a:t>
            </a:r>
          </a:p>
          <a:p>
            <a:endParaRPr lang="es-A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F609ABDF-BFA9-471E-8F07-4D9C22D830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596291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415463906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63204955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4250873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80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cost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cost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cost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825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put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put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put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10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573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read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read</a:t>
                      </a:r>
                      <a:r>
                        <a:rPr lang="es-AR" dirty="0"/>
                        <a:t>  /red/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read</a:t>
                      </a:r>
                      <a:r>
                        <a:rPr lang="es-AR" dirty="0"/>
                        <a:t>  /red/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1149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0338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397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090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3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2" y="794084"/>
            <a:ext cx="10919986" cy="504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712243" y="1470629"/>
            <a:ext cx="29116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500" b="1" dirty="0" err="1" smtClean="0"/>
              <a:t>housework</a:t>
            </a:r>
            <a:endParaRPr lang="es-AR" sz="4500" b="1" dirty="0"/>
          </a:p>
        </p:txBody>
      </p:sp>
      <p:sp>
        <p:nvSpPr>
          <p:cNvPr id="7" name="6 Rectángulo"/>
          <p:cNvSpPr/>
          <p:nvPr/>
        </p:nvSpPr>
        <p:spPr>
          <a:xfrm>
            <a:off x="7339262" y="4463717"/>
            <a:ext cx="271913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4375484" y="3124201"/>
            <a:ext cx="1179095" cy="601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59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CCCEB6B6-32CD-4450-9EDD-FAE53770C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958623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43574520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65283039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2615774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588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2985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go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went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gone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769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3446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655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708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315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056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9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946BF696-10DE-4B03-A378-7530FE70D1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044393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399680979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40281502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211210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357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become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became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become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385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came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374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ran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989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0111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6549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021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4655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0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1A63F717-67E9-4187-BC12-0E59C00230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126905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354745582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41212126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873695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834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begin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Began</a:t>
                      </a:r>
                      <a:r>
                        <a:rPr lang="es-A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begun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1041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drink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drank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drunk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865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sing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sang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sung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257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swim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swam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swum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038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52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0839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6906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8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CBB34276-C348-451D-AE27-E4C5A6E42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519412"/>
              </p:ext>
            </p:extLst>
          </p:nvPr>
        </p:nvGraphicFramePr>
        <p:xfrm>
          <a:off x="998842" y="589949"/>
          <a:ext cx="10515597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303522759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270007658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621771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479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325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drove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driven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25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eat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eaten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46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fall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fell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fa</a:t>
                      </a:r>
                      <a:r>
                        <a:rPr lang="es-AR" u="sng" dirty="0"/>
                        <a:t>ll</a:t>
                      </a:r>
                      <a:r>
                        <a:rPr lang="es-AR" dirty="0"/>
                        <a:t>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554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forget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forgot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forgo</a:t>
                      </a:r>
                      <a:r>
                        <a:rPr lang="es-AR" u="sng" dirty="0" err="1"/>
                        <a:t>tt</a:t>
                      </a:r>
                      <a:r>
                        <a:rPr lang="es-AR" dirty="0" err="1"/>
                        <a:t>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238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r>
                        <a:rPr lang="es-AR" dirty="0"/>
                        <a:t>    (</a:t>
                      </a:r>
                      <a:r>
                        <a:rPr lang="es-AR" dirty="0" err="1"/>
                        <a:t>gotten</a:t>
                      </a:r>
                      <a:r>
                        <a:rPr lang="es-A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0597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give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gave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given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7156047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E5DB9B21-20B5-4A9F-92A9-D472283DB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629891"/>
              </p:ext>
            </p:extLst>
          </p:nvPr>
        </p:nvGraphicFramePr>
        <p:xfrm>
          <a:off x="998839" y="3556669"/>
          <a:ext cx="10515597" cy="1613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376782876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42812687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489611320"/>
                    </a:ext>
                  </a:extLst>
                </a:gridCol>
              </a:tblGrid>
              <a:tr h="40327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870227"/>
                  </a:ext>
                </a:extLst>
              </a:tr>
              <a:tr h="403270">
                <a:tc>
                  <a:txBody>
                    <a:bodyPr/>
                    <a:lstStyle/>
                    <a:p>
                      <a:r>
                        <a:rPr lang="es-AR" dirty="0" err="1"/>
                        <a:t>see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seen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1041351"/>
                  </a:ext>
                </a:extLst>
              </a:tr>
              <a:tr h="403270">
                <a:tc>
                  <a:txBody>
                    <a:bodyPr/>
                    <a:lstStyle/>
                    <a:p>
                      <a:r>
                        <a:rPr lang="es-AR" dirty="0" err="1"/>
                        <a:t>speak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spoken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1130167"/>
                  </a:ext>
                </a:extLst>
              </a:tr>
              <a:tr h="403270">
                <a:tc>
                  <a:txBody>
                    <a:bodyPr/>
                    <a:lstStyle/>
                    <a:p>
                      <a:r>
                        <a:rPr lang="es-AR" dirty="0" err="1"/>
                        <a:t>take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took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taken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9271503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EE20293B-CA89-4A58-AD36-B26945F36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538246"/>
              </p:ext>
            </p:extLst>
          </p:nvPr>
        </p:nvGraphicFramePr>
        <p:xfrm>
          <a:off x="998839" y="5169755"/>
          <a:ext cx="10515597" cy="11402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57969613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51766458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730690902"/>
                    </a:ext>
                  </a:extLst>
                </a:gridCol>
              </a:tblGrid>
              <a:tr h="380069">
                <a:tc>
                  <a:txBody>
                    <a:bodyPr/>
                    <a:lstStyle/>
                    <a:p>
                      <a:r>
                        <a:rPr lang="es-AR" dirty="0" err="1"/>
                        <a:t>write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wrote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wri</a:t>
                      </a:r>
                      <a:r>
                        <a:rPr lang="es-AR" u="sng" dirty="0" err="1"/>
                        <a:t>tt</a:t>
                      </a:r>
                      <a:r>
                        <a:rPr lang="es-AR" dirty="0" err="1"/>
                        <a:t>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7059967"/>
                  </a:ext>
                </a:extLst>
              </a:tr>
              <a:tr h="380069">
                <a:tc>
                  <a:txBody>
                    <a:bodyPr/>
                    <a:lstStyle/>
                    <a:p>
                      <a:r>
                        <a:rPr lang="es-AR" dirty="0" err="1"/>
                        <a:t>wake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7005509"/>
                  </a:ext>
                </a:extLst>
              </a:tr>
              <a:tr h="380069">
                <a:tc>
                  <a:txBody>
                    <a:bodyPr/>
                    <a:lstStyle/>
                    <a:p>
                      <a:r>
                        <a:rPr lang="es-AR" dirty="0" err="1"/>
                        <a:t>wear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wore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worn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3146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8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DAE8ECC4-7D95-490D-A6DB-4171193E9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557411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52301110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70038029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2036693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896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bring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920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buy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bought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bought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890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catch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caught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caught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726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teach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taught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taught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5914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think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thought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thought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478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221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97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54E49DFD-90C0-43D9-8652-92D262F57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025684"/>
              </p:ext>
            </p:extLst>
          </p:nvPr>
        </p:nvGraphicFramePr>
        <p:xfrm>
          <a:off x="838199" y="1556951"/>
          <a:ext cx="10515597" cy="29318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83495301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26897952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622380115"/>
                    </a:ext>
                  </a:extLst>
                </a:gridCol>
              </a:tblGrid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tell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told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told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033265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build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built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built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6672899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feel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felt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felt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4677248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find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found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found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3291367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1408128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have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had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had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7148744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hear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heard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heard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734261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leave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left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left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0701360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0257EBD6-5611-48E0-BB77-2ABECFE18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282618"/>
              </p:ext>
            </p:extLst>
          </p:nvPr>
        </p:nvGraphicFramePr>
        <p:xfrm>
          <a:off x="838210" y="4488815"/>
          <a:ext cx="10515597" cy="15639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89332536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84609225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401319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AR" dirty="0"/>
                        <a:t>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stood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stood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5117595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s-AR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lost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lost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6824989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s-AR" dirty="0" err="1"/>
                        <a:t>make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made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made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1660911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s-AR" dirty="0" err="1"/>
                        <a:t>meet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met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met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9306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3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8">
            <a:extLst>
              <a:ext uri="{FF2B5EF4-FFF2-40B4-BE49-F238E27FC236}">
                <a16:creationId xmlns:a16="http://schemas.microsoft.com/office/drawing/2014/main" xmlns="" id="{BCD08807-C21E-4700-9C0B-67DA357453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23781"/>
              </p:ext>
            </p:extLst>
          </p:nvPr>
        </p:nvGraphicFramePr>
        <p:xfrm>
          <a:off x="838202" y="1825631"/>
          <a:ext cx="10515597" cy="24826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35725047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250762952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916108119"/>
                    </a:ext>
                  </a:extLst>
                </a:gridCol>
              </a:tblGrid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spend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spent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spent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8556133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pay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paid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paid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6036868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say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said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said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7157787"/>
                  </a:ext>
                </a:extLst>
              </a:tr>
              <a:tr h="516115">
                <a:tc>
                  <a:txBody>
                    <a:bodyPr/>
                    <a:lstStyle/>
                    <a:p>
                      <a:r>
                        <a:rPr lang="es-AR" dirty="0" err="1"/>
                        <a:t>send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sent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sent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1503743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sit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5348335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sleep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slept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slept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2682312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6ADA38F3-29D4-4DDC-B2DB-6216831C5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89900"/>
              </p:ext>
            </p:extLst>
          </p:nvPr>
        </p:nvGraphicFramePr>
        <p:xfrm>
          <a:off x="838202" y="4308300"/>
          <a:ext cx="10515597" cy="17334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364562903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06117198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2895227343"/>
                    </a:ext>
                  </a:extLst>
                </a:gridCol>
              </a:tblGrid>
              <a:tr h="433368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8717662"/>
                  </a:ext>
                </a:extLst>
              </a:tr>
              <a:tr h="433368">
                <a:tc>
                  <a:txBody>
                    <a:bodyPr/>
                    <a:lstStyle/>
                    <a:p>
                      <a:r>
                        <a:rPr lang="es-AR" dirty="0" err="1"/>
                        <a:t>understand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understood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understood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1241890"/>
                  </a:ext>
                </a:extLst>
              </a:tr>
              <a:tr h="433368">
                <a:tc>
                  <a:txBody>
                    <a:bodyPr/>
                    <a:lstStyle/>
                    <a:p>
                      <a:r>
                        <a:rPr lang="es-AR" dirty="0" err="1">
                          <a:solidFill>
                            <a:srgbClr val="FF0000"/>
                          </a:solidFill>
                        </a:rPr>
                        <a:t>win</a:t>
                      </a:r>
                      <a:endParaRPr lang="es-A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FF0000"/>
                          </a:solidFill>
                        </a:rPr>
                        <a:t>won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FF0000"/>
                          </a:solidFill>
                        </a:rPr>
                        <a:t>won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6549853"/>
                  </a:ext>
                </a:extLst>
              </a:tr>
              <a:tr h="433368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5336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2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4EF4B6E6-4684-42FF-A48C-6E379558BC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059131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51309628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80197672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11543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420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fly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flew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flown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9940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know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knew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known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257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draw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drew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drawn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0828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360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0459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766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8670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4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F85EA572-9D3B-4EFD-B1B2-11603E84FA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665957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121322446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288981650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164014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0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BE  am – </a:t>
                      </a:r>
                      <a:r>
                        <a:rPr lang="es-AR" dirty="0" err="1"/>
                        <a:t>is</a:t>
                      </a:r>
                      <a:r>
                        <a:rPr lang="es-AR" dirty="0"/>
                        <a:t> -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BE  </a:t>
                      </a:r>
                      <a:r>
                        <a:rPr lang="es-AR" dirty="0" err="1"/>
                        <a:t>was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were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5814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could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8545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986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3510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2916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377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8943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8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66" y="868780"/>
            <a:ext cx="10261464" cy="515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28011" y="2346158"/>
            <a:ext cx="421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 smtClean="0"/>
              <a:t>2</a:t>
            </a:r>
            <a:endParaRPr lang="es-AR" sz="25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473869" y="3207893"/>
            <a:ext cx="421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 smtClean="0"/>
              <a:t>2</a:t>
            </a:r>
            <a:endParaRPr lang="es-AR" sz="25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473869" y="4972525"/>
            <a:ext cx="421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/>
              <a:t>1</a:t>
            </a:r>
            <a:endParaRPr lang="es-AR" sz="25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497932" y="3660158"/>
            <a:ext cx="421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/>
              <a:t>1</a:t>
            </a:r>
            <a:endParaRPr lang="es-AR" sz="25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34027" y="4495471"/>
            <a:ext cx="421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 smtClean="0"/>
              <a:t>2</a:t>
            </a:r>
            <a:endParaRPr lang="es-AR" sz="25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61" y="208045"/>
            <a:ext cx="6351674" cy="453691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893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0" y="420102"/>
            <a:ext cx="7286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963" y="224839"/>
            <a:ext cx="533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30" y="1421481"/>
            <a:ext cx="672615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1" y="3305926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98" y="3286125"/>
            <a:ext cx="16478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89" y="3248025"/>
            <a:ext cx="17621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29" y="3916780"/>
            <a:ext cx="672615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30" y="5612230"/>
            <a:ext cx="1571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99" y="5617493"/>
            <a:ext cx="2409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42" y="5555080"/>
            <a:ext cx="2438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2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52" y="230105"/>
            <a:ext cx="697154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52" y="1894219"/>
            <a:ext cx="16764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04" y="1927052"/>
            <a:ext cx="2057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1" y="1887455"/>
            <a:ext cx="1647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52" y="2290759"/>
            <a:ext cx="697154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72" y="3969166"/>
            <a:ext cx="47815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33" y="4002503"/>
            <a:ext cx="2152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58" y="4015035"/>
            <a:ext cx="22098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52" y="4321591"/>
            <a:ext cx="6971547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52" y="6017041"/>
            <a:ext cx="2038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424" y="6017041"/>
            <a:ext cx="2409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49" y="6017041"/>
            <a:ext cx="407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8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9163" y="1421481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41" y="417475"/>
            <a:ext cx="6103270" cy="600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3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6" y="454694"/>
            <a:ext cx="29908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32" y="423862"/>
            <a:ext cx="58674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545932" y="1818220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latin typeface="Arial Rounded MT Bold" panose="020F0704030504030204" pitchFamily="34" charset="0"/>
              </a:rPr>
              <a:t>make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38174" y="3057472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latin typeface="Arial Rounded MT Bold" panose="020F0704030504030204" pitchFamily="34" charset="0"/>
              </a:rPr>
              <a:t>do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38174" y="4255169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latin typeface="Arial Rounded MT Bold" panose="020F0704030504030204" pitchFamily="34" charset="0"/>
              </a:rPr>
              <a:t>make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38174" y="5446295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latin typeface="Arial Rounded MT Bold" panose="020F0704030504030204" pitchFamily="34" charset="0"/>
              </a:rPr>
              <a:t>make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pic>
        <p:nvPicPr>
          <p:cNvPr id="14" name="EF4e_PreintSB_4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4525" y="2649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09" y="414337"/>
            <a:ext cx="59150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63153" y="2569296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245142" y="580075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latin typeface="Arial Rounded MT Bold" panose="020F0704030504030204" pitchFamily="34" charset="0"/>
              </a:rPr>
              <a:t>do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45142" y="1783233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latin typeface="Arial Rounded MT Bold" panose="020F0704030504030204" pitchFamily="34" charset="0"/>
              </a:rPr>
              <a:t>make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35116" y="3015572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latin typeface="Arial Rounded MT Bold" panose="020F0704030504030204" pitchFamily="34" charset="0"/>
              </a:rPr>
              <a:t>do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37109" y="4237675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latin typeface="Arial Rounded MT Bold" panose="020F0704030504030204" pitchFamily="34" charset="0"/>
              </a:rPr>
              <a:t>make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35116" y="5452864"/>
            <a:ext cx="15641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latin typeface="Arial Rounded MT Bold" panose="020F0704030504030204" pitchFamily="34" charset="0"/>
              </a:rPr>
              <a:t>make</a:t>
            </a:r>
            <a:endParaRPr lang="es-AR" sz="2300" i="1" dirty="0">
              <a:latin typeface="Arial Rounded MT Bold" panose="020F0704030504030204" pitchFamily="34" charset="0"/>
            </a:endParaRPr>
          </a:p>
        </p:txBody>
      </p:sp>
      <p:pic>
        <p:nvPicPr>
          <p:cNvPr id="4" name="EF4e_PreintSB_4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4525" y="2649163"/>
            <a:ext cx="609600" cy="6096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902996" y="3428999"/>
            <a:ext cx="162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0.30</a:t>
            </a:r>
            <a:endParaRPr lang="es-A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6" y="454694"/>
            <a:ext cx="29908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4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348</Words>
  <Application>Microsoft Office PowerPoint</Application>
  <PresentationFormat>Personalizado</PresentationFormat>
  <Paragraphs>204</Paragraphs>
  <Slides>38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38</vt:i4>
      </vt:variant>
    </vt:vector>
  </HeadingPairs>
  <TitlesOfParts>
    <vt:vector size="41" baseType="lpstr"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74</cp:revision>
  <dcterms:created xsi:type="dcterms:W3CDTF">2020-06-13T00:44:49Z</dcterms:created>
  <dcterms:modified xsi:type="dcterms:W3CDTF">2025-04-25T16:51:32Z</dcterms:modified>
</cp:coreProperties>
</file>